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 id="2147483684" r:id="rId6"/>
  </p:sldMasterIdLst>
  <p:notesMasterIdLst>
    <p:notesMasterId r:id="rId54"/>
  </p:notesMasterIdLst>
  <p:handoutMasterIdLst>
    <p:handoutMasterId r:id="rId55"/>
  </p:handoutMasterIdLst>
  <p:sldIdLst>
    <p:sldId id="293" r:id="rId7"/>
    <p:sldId id="292" r:id="rId8"/>
    <p:sldId id="291" r:id="rId9"/>
    <p:sldId id="289" r:id="rId10"/>
    <p:sldId id="290" r:id="rId11"/>
    <p:sldId id="288" r:id="rId12"/>
    <p:sldId id="317" r:id="rId13"/>
    <p:sldId id="337" r:id="rId14"/>
    <p:sldId id="272" r:id="rId15"/>
    <p:sldId id="294" r:id="rId16"/>
    <p:sldId id="311" r:id="rId17"/>
    <p:sldId id="312" r:id="rId18"/>
    <p:sldId id="344" r:id="rId19"/>
    <p:sldId id="304" r:id="rId20"/>
    <p:sldId id="305" r:id="rId21"/>
    <p:sldId id="306" r:id="rId22"/>
    <p:sldId id="343" r:id="rId23"/>
    <p:sldId id="323" r:id="rId24"/>
    <p:sldId id="303" r:id="rId25"/>
    <p:sldId id="296" r:id="rId26"/>
    <p:sldId id="297" r:id="rId27"/>
    <p:sldId id="325" r:id="rId28"/>
    <p:sldId id="324" r:id="rId29"/>
    <p:sldId id="295" r:id="rId30"/>
    <p:sldId id="314" r:id="rId31"/>
    <p:sldId id="309" r:id="rId32"/>
    <p:sldId id="300" r:id="rId33"/>
    <p:sldId id="340" r:id="rId34"/>
    <p:sldId id="338" r:id="rId35"/>
    <p:sldId id="341" r:id="rId36"/>
    <p:sldId id="310" r:id="rId37"/>
    <p:sldId id="342" r:id="rId38"/>
    <p:sldId id="339" r:id="rId39"/>
    <p:sldId id="302" r:id="rId40"/>
    <p:sldId id="270" r:id="rId41"/>
    <p:sldId id="269" r:id="rId42"/>
    <p:sldId id="268" r:id="rId43"/>
    <p:sldId id="336" r:id="rId44"/>
    <p:sldId id="318" r:id="rId45"/>
    <p:sldId id="330" r:id="rId46"/>
    <p:sldId id="329" r:id="rId47"/>
    <p:sldId id="328" r:id="rId48"/>
    <p:sldId id="327" r:id="rId49"/>
    <p:sldId id="334" r:id="rId50"/>
    <p:sldId id="333" r:id="rId51"/>
    <p:sldId id="332" r:id="rId52"/>
    <p:sldId id="331"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97DA"/>
    <a:srgbClr val="FFFF00"/>
    <a:srgbClr val="CEE5FE"/>
    <a:srgbClr val="A39F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60BAB2-FDED-6B76-CB9F-3BBAA386327D}" v="1819" dt="2019-11-07T15:26:45"/>
    <p1510:client id="{5F0701AC-CAEB-4184-B57C-4B55B4D8E774}" v="31" dt="2019-11-07T00:56:57.739"/>
    <p1510:client id="{9BD0A71F-E30F-B739-15A8-A3756A41A02A}" v="74" dt="2019-11-07T01:54:51.261"/>
    <p1510:client id="{E97DE4B4-C406-462B-86B5-75918DD490F4}" v="14" dt="2019-11-07T15:28:54.443"/>
  </p1510:revLst>
</p1510:revInfo>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74107"/>
  </p:normalViewPr>
  <p:slideViewPr>
    <p:cSldViewPr snapToGrid="0">
      <p:cViewPr>
        <p:scale>
          <a:sx n="82" d="100"/>
          <a:sy n="82" d="100"/>
        </p:scale>
        <p:origin x="1160" y="-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handoutMaster" Target="handoutMasters/handout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E51CF0-B6EB-45E1-AA1E-3CA59CFE05FE}" type="doc">
      <dgm:prSet loTypeId="urn:microsoft.com/office/officeart/2005/8/layout/pList1" loCatId="list" qsTypeId="urn:microsoft.com/office/officeart/2005/8/quickstyle/simple1" qsCatId="simple" csTypeId="urn:microsoft.com/office/officeart/2005/8/colors/accent1_2" csCatId="accent1" phldr="1"/>
      <dgm:spPr/>
    </dgm:pt>
    <dgm:pt modelId="{75167509-1703-498C-9106-D2579D6F28CF}">
      <dgm:prSet/>
      <dgm:spPr/>
      <dgm:t>
        <a:bodyPr/>
        <a:lstStyle/>
        <a:p>
          <a:pPr>
            <a:buNone/>
          </a:pPr>
          <a:r>
            <a:rPr lang="en-US">
              <a:latin typeface="Calibri"/>
              <a:cs typeface="Calibri"/>
            </a:rPr>
            <a:t>Denis Dineen</a:t>
          </a:r>
          <a:endParaRPr lang="en-US" b="0" i="0" u="none" strike="noStrike" cap="none" baseline="0" noProof="0">
            <a:solidFill>
              <a:srgbClr val="010000"/>
            </a:solidFill>
            <a:latin typeface="Calibri"/>
            <a:cs typeface="Calibri"/>
          </a:endParaRPr>
        </a:p>
        <a:p>
          <a:pPr>
            <a:buNone/>
          </a:pPr>
          <a:r>
            <a:rPr lang="en-US">
              <a:latin typeface="Calibri"/>
              <a:cs typeface="Calibri"/>
            </a:rPr>
            <a:t>Project Manager</a:t>
          </a:r>
        </a:p>
      </dgm:t>
    </dgm:pt>
    <dgm:pt modelId="{BF130DFF-4F53-4047-8D0A-8FC6F582485A}" type="parTrans" cxnId="{5F1FF929-77D7-4CF3-BE2A-3D82DD4AE4AB}">
      <dgm:prSet/>
      <dgm:spPr/>
      <dgm:t>
        <a:bodyPr/>
        <a:lstStyle/>
        <a:p>
          <a:endParaRPr lang="en-US"/>
        </a:p>
      </dgm:t>
    </dgm:pt>
    <dgm:pt modelId="{1F655FC4-0872-48CD-ADEB-B06CE148CE7B}" type="sibTrans" cxnId="{5F1FF929-77D7-4CF3-BE2A-3D82DD4AE4AB}">
      <dgm:prSet/>
      <dgm:spPr/>
      <dgm:t>
        <a:bodyPr/>
        <a:lstStyle/>
        <a:p>
          <a:endParaRPr lang="en-US"/>
        </a:p>
      </dgm:t>
    </dgm:pt>
    <dgm:pt modelId="{37D0890D-0DBE-4D20-A01D-9A8880E9CD97}">
      <dgm:prSet/>
      <dgm:spPr/>
      <dgm:t>
        <a:bodyPr/>
        <a:lstStyle/>
        <a:p>
          <a:pPr>
            <a:buNone/>
          </a:pPr>
          <a:r>
            <a:rPr lang="en-US">
              <a:latin typeface="Calibri"/>
              <a:cs typeface="Calibri"/>
            </a:rPr>
            <a:t>Doran </a:t>
          </a:r>
          <a:r>
            <a:rPr lang="en-US" err="1">
              <a:latin typeface="Calibri"/>
              <a:cs typeface="Calibri"/>
            </a:rPr>
            <a:t>McFalls</a:t>
          </a:r>
        </a:p>
        <a:p>
          <a:pPr>
            <a:buNone/>
          </a:pPr>
          <a:r>
            <a:rPr lang="en-US">
              <a:latin typeface="Calibri"/>
              <a:cs typeface="Calibri"/>
            </a:rPr>
            <a:t>Mechatronics Design Engineer</a:t>
          </a:r>
        </a:p>
      </dgm:t>
    </dgm:pt>
    <dgm:pt modelId="{20183892-0879-459F-9528-8E8E34CFB7CD}" type="parTrans" cxnId="{66C6AA89-5855-418E-B13B-9B86D8D65EA1}">
      <dgm:prSet/>
      <dgm:spPr/>
      <dgm:t>
        <a:bodyPr/>
        <a:lstStyle/>
        <a:p>
          <a:endParaRPr lang="en-US"/>
        </a:p>
      </dgm:t>
    </dgm:pt>
    <dgm:pt modelId="{42FA29DE-358E-4D56-A15F-00F6D148CFC6}" type="sibTrans" cxnId="{66C6AA89-5855-418E-B13B-9B86D8D65EA1}">
      <dgm:prSet/>
      <dgm:spPr/>
      <dgm:t>
        <a:bodyPr/>
        <a:lstStyle/>
        <a:p>
          <a:endParaRPr lang="en-US"/>
        </a:p>
      </dgm:t>
    </dgm:pt>
    <dgm:pt modelId="{395DF158-D82B-4E20-942B-6C32F01EAAA6}">
      <dgm:prSet/>
      <dgm:spPr/>
      <dgm:t>
        <a:bodyPr/>
        <a:lstStyle/>
        <a:p>
          <a:pPr>
            <a:buNone/>
          </a:pPr>
          <a:r>
            <a:rPr lang="en-US">
              <a:latin typeface="Calibri"/>
              <a:cs typeface="Calibri"/>
            </a:rPr>
            <a:t>Jacob Hutto</a:t>
          </a:r>
        </a:p>
        <a:p>
          <a:pPr>
            <a:buNone/>
          </a:pPr>
          <a:r>
            <a:rPr lang="en-US">
              <a:latin typeface="Calibri"/>
              <a:cs typeface="Calibri"/>
            </a:rPr>
            <a:t>Electrical Design Engineer</a:t>
          </a:r>
        </a:p>
      </dgm:t>
    </dgm:pt>
    <dgm:pt modelId="{D2D80843-A8AB-4144-A0D1-87E4333BD886}" type="parTrans" cxnId="{6F0006CE-CC2E-4610-8B95-B575554E04DB}">
      <dgm:prSet/>
      <dgm:spPr/>
      <dgm:t>
        <a:bodyPr/>
        <a:lstStyle/>
        <a:p>
          <a:endParaRPr lang="en-US"/>
        </a:p>
      </dgm:t>
    </dgm:pt>
    <dgm:pt modelId="{4FFAB114-445D-4522-A042-E20BAAC82F66}" type="sibTrans" cxnId="{6F0006CE-CC2E-4610-8B95-B575554E04DB}">
      <dgm:prSet/>
      <dgm:spPr/>
      <dgm:t>
        <a:bodyPr/>
        <a:lstStyle/>
        <a:p>
          <a:endParaRPr lang="en-US"/>
        </a:p>
      </dgm:t>
    </dgm:pt>
    <dgm:pt modelId="{7F65E2F0-D28E-4E7A-99C0-F47BF679A83D}">
      <dgm:prSet phldrT="[Text]"/>
      <dgm:spPr/>
      <dgm:t>
        <a:bodyPr/>
        <a:lstStyle/>
        <a:p>
          <a:r>
            <a:rPr lang="en-US">
              <a:latin typeface="Calibri"/>
              <a:cs typeface="Calibri"/>
            </a:rPr>
            <a:t>Hunter Kramer</a:t>
          </a:r>
        </a:p>
        <a:p>
          <a:r>
            <a:rPr lang="en-US">
              <a:latin typeface="Calibri"/>
              <a:cs typeface="Calibri"/>
            </a:rPr>
            <a:t>Mechanical Design Engineer</a:t>
          </a:r>
        </a:p>
      </dgm:t>
    </dgm:pt>
    <dgm:pt modelId="{E3DF7E4A-F774-4A01-92AF-2E9965AEFA51}" type="parTrans" cxnId="{7BE2490B-1C4C-4F90-9EA6-0204E120097C}">
      <dgm:prSet/>
      <dgm:spPr/>
      <dgm:t>
        <a:bodyPr/>
        <a:lstStyle/>
        <a:p>
          <a:endParaRPr lang="en-US"/>
        </a:p>
      </dgm:t>
    </dgm:pt>
    <dgm:pt modelId="{81C8E1DD-735B-41CC-A0DF-8CE65FB09C16}" type="sibTrans" cxnId="{7BE2490B-1C4C-4F90-9EA6-0204E120097C}">
      <dgm:prSet/>
      <dgm:spPr/>
      <dgm:t>
        <a:bodyPr/>
        <a:lstStyle/>
        <a:p>
          <a:endParaRPr lang="en-US"/>
        </a:p>
      </dgm:t>
    </dgm:pt>
    <dgm:pt modelId="{511723AA-100E-4442-8810-B449EFFB362A}">
      <dgm:prSet/>
      <dgm:spPr/>
      <dgm:t>
        <a:bodyPr/>
        <a:lstStyle/>
        <a:p>
          <a:pPr>
            <a:buNone/>
          </a:pPr>
          <a:r>
            <a:rPr lang="en-US">
              <a:latin typeface="Calibri"/>
              <a:cs typeface="Calibri"/>
            </a:rPr>
            <a:t>Nicolas </a:t>
          </a:r>
          <a:r>
            <a:rPr lang="en-US" err="1">
              <a:latin typeface="Calibri"/>
              <a:cs typeface="Calibri"/>
            </a:rPr>
            <a:t>Palmeiro</a:t>
          </a:r>
          <a:endParaRPr lang="en-US">
            <a:latin typeface="Calibri"/>
            <a:cs typeface="Calibri"/>
          </a:endParaRPr>
        </a:p>
        <a:p>
          <a:pPr>
            <a:buNone/>
          </a:pPr>
          <a:r>
            <a:rPr lang="en-US" b="0">
              <a:latin typeface="Calibri"/>
              <a:cs typeface="Calibri"/>
            </a:rPr>
            <a:t>Power</a:t>
          </a:r>
          <a:r>
            <a:rPr lang="en-US">
              <a:latin typeface="Calibri"/>
              <a:cs typeface="Calibri"/>
            </a:rPr>
            <a:t> Engineer</a:t>
          </a:r>
        </a:p>
      </dgm:t>
    </dgm:pt>
    <dgm:pt modelId="{19C5CD2A-455D-47F2-AA4F-FB2CC9D443AF}" type="parTrans" cxnId="{8B140615-C5F2-4A6A-B2AE-BE3352F0E544}">
      <dgm:prSet/>
      <dgm:spPr/>
      <dgm:t>
        <a:bodyPr/>
        <a:lstStyle/>
        <a:p>
          <a:endParaRPr lang="en-US"/>
        </a:p>
      </dgm:t>
    </dgm:pt>
    <dgm:pt modelId="{CDEDBCE1-CC12-400D-9906-CD6FD06FB553}" type="sibTrans" cxnId="{8B140615-C5F2-4A6A-B2AE-BE3352F0E544}">
      <dgm:prSet/>
      <dgm:spPr/>
      <dgm:t>
        <a:bodyPr/>
        <a:lstStyle/>
        <a:p>
          <a:endParaRPr lang="en-US"/>
        </a:p>
      </dgm:t>
    </dgm:pt>
    <dgm:pt modelId="{60B56FFB-7E26-4242-A986-E8E10CF697F6}" type="pres">
      <dgm:prSet presAssocID="{03E51CF0-B6EB-45E1-AA1E-3CA59CFE05FE}" presName="Name0" presStyleCnt="0">
        <dgm:presLayoutVars>
          <dgm:dir/>
          <dgm:resizeHandles val="exact"/>
        </dgm:presLayoutVars>
      </dgm:prSet>
      <dgm:spPr/>
    </dgm:pt>
    <dgm:pt modelId="{5B36AFDD-3FCC-4F2D-9291-BACF43ED0045}" type="pres">
      <dgm:prSet presAssocID="{75167509-1703-498C-9106-D2579D6F28CF}" presName="compNode" presStyleCnt="0"/>
      <dgm:spPr/>
    </dgm:pt>
    <dgm:pt modelId="{FB286FE0-D2B7-4CA8-A217-8878C4A69E72}" type="pres">
      <dgm:prSet presAssocID="{75167509-1703-498C-9106-D2579D6F28CF}" presName="pictRect" presStyleLbl="node1" presStyleIdx="0" presStyleCnt="5"/>
      <dgm:spPr>
        <a:blipFill dpi="0" rotWithShape="1">
          <a:blip xmlns:r="http://schemas.openxmlformats.org/officeDocument/2006/relationships" r:embed="rId1"/>
          <a:srcRect/>
          <a:stretch>
            <a:fillRect l="2098" t="-10210" r="-11268" b="-29528"/>
          </a:stretch>
        </a:blipFill>
      </dgm:spPr>
      <dgm:extLst>
        <a:ext uri="{E40237B7-FDA0-4F09-8148-C483321AD2D9}">
          <dgm14:cNvPr xmlns:dgm14="http://schemas.microsoft.com/office/drawing/2010/diagram" id="0" name="" descr="A person wearing a suit and tie&#10;&#10;Description generated with very high confidence">
            <a:extLst>
              <a:ext uri="{FF2B5EF4-FFF2-40B4-BE49-F238E27FC236}">
                <a16:creationId xmlns:a16="http://schemas.microsoft.com/office/drawing/2014/main" id="{38DFEC8E-0EC1-41D3-A447-E3E7FA24C929}"/>
              </a:ext>
            </a:extLst>
          </dgm14:cNvPr>
        </a:ext>
      </dgm:extLst>
    </dgm:pt>
    <dgm:pt modelId="{4A0EED30-32F1-4DA4-AA81-AA96526AB8E8}" type="pres">
      <dgm:prSet presAssocID="{75167509-1703-498C-9106-D2579D6F28CF}" presName="textRect" presStyleLbl="revTx" presStyleIdx="0" presStyleCnt="5">
        <dgm:presLayoutVars>
          <dgm:bulletEnabled val="1"/>
        </dgm:presLayoutVars>
      </dgm:prSet>
      <dgm:spPr/>
    </dgm:pt>
    <dgm:pt modelId="{9C2783FF-1266-4C62-90AA-50A28F9FB7CE}" type="pres">
      <dgm:prSet presAssocID="{1F655FC4-0872-48CD-ADEB-B06CE148CE7B}" presName="sibTrans" presStyleLbl="sibTrans2D1" presStyleIdx="0" presStyleCnt="0"/>
      <dgm:spPr/>
    </dgm:pt>
    <dgm:pt modelId="{ABA65CB0-02FC-4F9D-BBB2-95D79918715E}" type="pres">
      <dgm:prSet presAssocID="{37D0890D-0DBE-4D20-A01D-9A8880E9CD97}" presName="compNode" presStyleCnt="0"/>
      <dgm:spPr/>
    </dgm:pt>
    <dgm:pt modelId="{0FF82324-8310-422E-8260-F16082A1FE92}" type="pres">
      <dgm:prSet presAssocID="{37D0890D-0DBE-4D20-A01D-9A8880E9CD97}" presName="pictRect" presStyleLbl="node1" presStyleIdx="1" presStyleCnt="5"/>
      <dgm:spPr>
        <a:blipFill>
          <a:blip xmlns:r="http://schemas.openxmlformats.org/officeDocument/2006/relationships" r:embed="rId2"/>
          <a:srcRect/>
          <a:stretch>
            <a:fillRect t="-12000" b="-12000"/>
          </a:stretch>
        </a:blipFill>
      </dgm:spPr>
      <dgm:extLst>
        <a:ext uri="{E40237B7-FDA0-4F09-8148-C483321AD2D9}">
          <dgm14:cNvPr xmlns:dgm14="http://schemas.microsoft.com/office/drawing/2010/diagram" id="0" name="" descr="A person wearing a suit and tie&#10;&#10;Description generated with very high confidence">
            <a:extLst>
              <a:ext uri="{FF2B5EF4-FFF2-40B4-BE49-F238E27FC236}">
                <a16:creationId xmlns:a16="http://schemas.microsoft.com/office/drawing/2014/main" id="{A905A235-9FAC-4F4B-8397-2F2B225907B1}"/>
              </a:ext>
            </a:extLst>
          </dgm14:cNvPr>
        </a:ext>
      </dgm:extLst>
    </dgm:pt>
    <dgm:pt modelId="{BAC53595-93E3-4CCD-BEE5-9B92CDEAF644}" type="pres">
      <dgm:prSet presAssocID="{37D0890D-0DBE-4D20-A01D-9A8880E9CD97}" presName="textRect" presStyleLbl="revTx" presStyleIdx="1" presStyleCnt="5">
        <dgm:presLayoutVars>
          <dgm:bulletEnabled val="1"/>
        </dgm:presLayoutVars>
      </dgm:prSet>
      <dgm:spPr/>
    </dgm:pt>
    <dgm:pt modelId="{316A35EB-EABB-4385-8542-F5D52A6A41D9}" type="pres">
      <dgm:prSet presAssocID="{42FA29DE-358E-4D56-A15F-00F6D148CFC6}" presName="sibTrans" presStyleLbl="sibTrans2D1" presStyleIdx="0" presStyleCnt="0"/>
      <dgm:spPr/>
    </dgm:pt>
    <dgm:pt modelId="{01403067-793D-44E6-BDFC-27340A5C7254}" type="pres">
      <dgm:prSet presAssocID="{395DF158-D82B-4E20-942B-6C32F01EAAA6}" presName="compNode" presStyleCnt="0"/>
      <dgm:spPr/>
    </dgm:pt>
    <dgm:pt modelId="{61B1767D-4DEE-4DE5-B9EE-95F99999AD9B}" type="pres">
      <dgm:prSet presAssocID="{395DF158-D82B-4E20-942B-6C32F01EAAA6}" presName="pictRect" presStyleLbl="node1" presStyleIdx="2" presStyleCnt="5" custFlipHor="1" custScaleX="96837" custScaleY="103353"/>
      <dgm:spPr>
        <a:blipFill dpi="0" rotWithShape="1">
          <a:blip xmlns:r="http://schemas.openxmlformats.org/officeDocument/2006/relationships" r:embed="rId3"/>
          <a:srcRect/>
          <a:stretch>
            <a:fillRect l="-4551" t="-71" r="-23047" b="-40288"/>
          </a:stretch>
        </a:blipFill>
      </dgm:spPr>
      <dgm:extLst>
        <a:ext uri="{E40237B7-FDA0-4F09-8148-C483321AD2D9}">
          <dgm14:cNvPr xmlns:dgm14="http://schemas.microsoft.com/office/drawing/2010/diagram" id="0" name="" descr="A person wearing a suit and tie&#10;&#10;Description generated with very high confidence">
            <a:extLst>
              <a:ext uri="{FF2B5EF4-FFF2-40B4-BE49-F238E27FC236}">
                <a16:creationId xmlns:a16="http://schemas.microsoft.com/office/drawing/2014/main" id="{3B43553F-15E4-4975-AAE5-E2AA02036E3D}"/>
              </a:ext>
            </a:extLst>
          </dgm14:cNvPr>
        </a:ext>
      </dgm:extLst>
    </dgm:pt>
    <dgm:pt modelId="{B688D805-CBBC-4F32-B003-3E06540FF713}" type="pres">
      <dgm:prSet presAssocID="{395DF158-D82B-4E20-942B-6C32F01EAAA6}" presName="textRect" presStyleLbl="revTx" presStyleIdx="2" presStyleCnt="5">
        <dgm:presLayoutVars>
          <dgm:bulletEnabled val="1"/>
        </dgm:presLayoutVars>
      </dgm:prSet>
      <dgm:spPr/>
    </dgm:pt>
    <dgm:pt modelId="{DEAB15EC-DFAF-4996-9328-1E8D15997C78}" type="pres">
      <dgm:prSet presAssocID="{4FFAB114-445D-4522-A042-E20BAAC82F66}" presName="sibTrans" presStyleLbl="sibTrans2D1" presStyleIdx="0" presStyleCnt="0"/>
      <dgm:spPr/>
    </dgm:pt>
    <dgm:pt modelId="{36496964-005A-4FD9-96E6-51668911965E}" type="pres">
      <dgm:prSet presAssocID="{7F65E2F0-D28E-4E7A-99C0-F47BF679A83D}" presName="compNode" presStyleCnt="0"/>
      <dgm:spPr/>
    </dgm:pt>
    <dgm:pt modelId="{53B9AD90-E913-4F1E-85D0-A92F196106E6}" type="pres">
      <dgm:prSet presAssocID="{7F65E2F0-D28E-4E7A-99C0-F47BF679A83D}" presName="pictRect" presStyleLbl="node1" presStyleIdx="3" presStyleCnt="5"/>
      <dgm:spPr>
        <a:blipFill>
          <a:blip xmlns:r="http://schemas.openxmlformats.org/officeDocument/2006/relationships" r:embed="rId4"/>
          <a:srcRect/>
          <a:stretch>
            <a:fillRect t="-7000" b="-7000"/>
          </a:stretch>
        </a:blipFill>
      </dgm:spPr>
      <dgm:extLst>
        <a:ext uri="{E40237B7-FDA0-4F09-8148-C483321AD2D9}">
          <dgm14:cNvPr xmlns:dgm14="http://schemas.microsoft.com/office/drawing/2010/diagram" id="0" name="" descr="A person wearing a suit and tie smiling at the camera&#10;&#10;Description generated with very high confidence">
            <a:extLst>
              <a:ext uri="{FF2B5EF4-FFF2-40B4-BE49-F238E27FC236}">
                <a16:creationId xmlns:a16="http://schemas.microsoft.com/office/drawing/2014/main" id="{5793CA2F-CF1F-4FEA-B485-49AF04A82F11}"/>
              </a:ext>
            </a:extLst>
          </dgm14:cNvPr>
        </a:ext>
      </dgm:extLst>
    </dgm:pt>
    <dgm:pt modelId="{917F2095-6ACC-458C-9695-AE0B1915AC45}" type="pres">
      <dgm:prSet presAssocID="{7F65E2F0-D28E-4E7A-99C0-F47BF679A83D}" presName="textRect" presStyleLbl="revTx" presStyleIdx="3" presStyleCnt="5">
        <dgm:presLayoutVars>
          <dgm:bulletEnabled val="1"/>
        </dgm:presLayoutVars>
      </dgm:prSet>
      <dgm:spPr/>
    </dgm:pt>
    <dgm:pt modelId="{0DB9BC07-0F14-4F7F-99DB-AA8BF7BECBC6}" type="pres">
      <dgm:prSet presAssocID="{81C8E1DD-735B-41CC-A0DF-8CE65FB09C16}" presName="sibTrans" presStyleLbl="sibTrans2D1" presStyleIdx="0" presStyleCnt="0"/>
      <dgm:spPr/>
    </dgm:pt>
    <dgm:pt modelId="{AF79A4EA-6C9F-42AB-9A1F-5F3717699B55}" type="pres">
      <dgm:prSet presAssocID="{511723AA-100E-4442-8810-B449EFFB362A}" presName="compNode" presStyleCnt="0"/>
      <dgm:spPr/>
    </dgm:pt>
    <dgm:pt modelId="{90771EB3-FF7E-490A-BCF0-32FF7985026F}" type="pres">
      <dgm:prSet presAssocID="{511723AA-100E-4442-8810-B449EFFB362A}" presName="pictRect" presStyleLbl="node1" presStyleIdx="4" presStyleCnt="5"/>
      <dgm:spPr>
        <a:blipFill dpi="0" rotWithShape="1">
          <a:blip xmlns:r="http://schemas.openxmlformats.org/officeDocument/2006/relationships" r:embed="rId5"/>
          <a:srcRect/>
          <a:stretch>
            <a:fillRect l="-7449" t="-17835" r="-9094" b="-5701"/>
          </a:stretch>
        </a:blipFill>
      </dgm:spPr>
      <dgm:extLst>
        <a:ext uri="{E40237B7-FDA0-4F09-8148-C483321AD2D9}">
          <dgm14:cNvPr xmlns:dgm14="http://schemas.microsoft.com/office/drawing/2010/diagram" id="0" name="" descr="A person wearing a suit and tie smiling at the camera&#10;&#10;Description generated with very high confidence">
            <a:extLst>
              <a:ext uri="{FF2B5EF4-FFF2-40B4-BE49-F238E27FC236}">
                <a16:creationId xmlns:a16="http://schemas.microsoft.com/office/drawing/2014/main" id="{183AA74C-5600-4EBC-B14F-6CCD82721559}"/>
              </a:ext>
            </a:extLst>
          </dgm14:cNvPr>
        </a:ext>
      </dgm:extLst>
    </dgm:pt>
    <dgm:pt modelId="{44774D66-17BF-41F1-9189-7B13EAA8B60C}" type="pres">
      <dgm:prSet presAssocID="{511723AA-100E-4442-8810-B449EFFB362A}" presName="textRect" presStyleLbl="revTx" presStyleIdx="4" presStyleCnt="5">
        <dgm:presLayoutVars>
          <dgm:bulletEnabled val="1"/>
        </dgm:presLayoutVars>
      </dgm:prSet>
      <dgm:spPr/>
    </dgm:pt>
  </dgm:ptLst>
  <dgm:cxnLst>
    <dgm:cxn modelId="{1B6C9100-908B-924B-9DFE-3E8600B862AC}" type="presOf" srcId="{03E51CF0-B6EB-45E1-AA1E-3CA59CFE05FE}" destId="{60B56FFB-7E26-4242-A986-E8E10CF697F6}" srcOrd="0" destOrd="0" presId="urn:microsoft.com/office/officeart/2005/8/layout/pList1"/>
    <dgm:cxn modelId="{CF30A606-DC49-E84D-9535-931447F33348}" type="presOf" srcId="{7F65E2F0-D28E-4E7A-99C0-F47BF679A83D}" destId="{917F2095-6ACC-458C-9695-AE0B1915AC45}" srcOrd="0" destOrd="0" presId="urn:microsoft.com/office/officeart/2005/8/layout/pList1"/>
    <dgm:cxn modelId="{7BE2490B-1C4C-4F90-9EA6-0204E120097C}" srcId="{03E51CF0-B6EB-45E1-AA1E-3CA59CFE05FE}" destId="{7F65E2F0-D28E-4E7A-99C0-F47BF679A83D}" srcOrd="3" destOrd="0" parTransId="{E3DF7E4A-F774-4A01-92AF-2E9965AEFA51}" sibTransId="{81C8E1DD-735B-41CC-A0DF-8CE65FB09C16}"/>
    <dgm:cxn modelId="{8B140615-C5F2-4A6A-B2AE-BE3352F0E544}" srcId="{03E51CF0-B6EB-45E1-AA1E-3CA59CFE05FE}" destId="{511723AA-100E-4442-8810-B449EFFB362A}" srcOrd="4" destOrd="0" parTransId="{19C5CD2A-455D-47F2-AA4F-FB2CC9D443AF}" sibTransId="{CDEDBCE1-CC12-400D-9906-CD6FD06FB553}"/>
    <dgm:cxn modelId="{5F1FF929-77D7-4CF3-BE2A-3D82DD4AE4AB}" srcId="{03E51CF0-B6EB-45E1-AA1E-3CA59CFE05FE}" destId="{75167509-1703-498C-9106-D2579D6F28CF}" srcOrd="0" destOrd="0" parTransId="{BF130DFF-4F53-4047-8D0A-8FC6F582485A}" sibTransId="{1F655FC4-0872-48CD-ADEB-B06CE148CE7B}"/>
    <dgm:cxn modelId="{91273E36-D5BC-3B45-A7F5-A8535B09688F}" type="presOf" srcId="{1F655FC4-0872-48CD-ADEB-B06CE148CE7B}" destId="{9C2783FF-1266-4C62-90AA-50A28F9FB7CE}" srcOrd="0" destOrd="0" presId="urn:microsoft.com/office/officeart/2005/8/layout/pList1"/>
    <dgm:cxn modelId="{AEC98D42-84DE-BF4A-9624-9F6E01538216}" type="presOf" srcId="{37D0890D-0DBE-4D20-A01D-9A8880E9CD97}" destId="{BAC53595-93E3-4CCD-BEE5-9B92CDEAF644}" srcOrd="0" destOrd="0" presId="urn:microsoft.com/office/officeart/2005/8/layout/pList1"/>
    <dgm:cxn modelId="{9DB8AD4D-9A1D-3C44-B2F8-390EC11C8C96}" type="presOf" srcId="{395DF158-D82B-4E20-942B-6C32F01EAAA6}" destId="{B688D805-CBBC-4F32-B003-3E06540FF713}" srcOrd="0" destOrd="0" presId="urn:microsoft.com/office/officeart/2005/8/layout/pList1"/>
    <dgm:cxn modelId="{66C6AA89-5855-418E-B13B-9B86D8D65EA1}" srcId="{03E51CF0-B6EB-45E1-AA1E-3CA59CFE05FE}" destId="{37D0890D-0DBE-4D20-A01D-9A8880E9CD97}" srcOrd="1" destOrd="0" parTransId="{20183892-0879-459F-9528-8E8E34CFB7CD}" sibTransId="{42FA29DE-358E-4D56-A15F-00F6D148CFC6}"/>
    <dgm:cxn modelId="{E34E969B-5811-5645-B7C8-F44FF3AEB3D2}" type="presOf" srcId="{75167509-1703-498C-9106-D2579D6F28CF}" destId="{4A0EED30-32F1-4DA4-AA81-AA96526AB8E8}" srcOrd="0" destOrd="0" presId="urn:microsoft.com/office/officeart/2005/8/layout/pList1"/>
    <dgm:cxn modelId="{01726BAD-6EFA-974A-843A-3BFAB8442926}" type="presOf" srcId="{81C8E1DD-735B-41CC-A0DF-8CE65FB09C16}" destId="{0DB9BC07-0F14-4F7F-99DB-AA8BF7BECBC6}" srcOrd="0" destOrd="0" presId="urn:microsoft.com/office/officeart/2005/8/layout/pList1"/>
    <dgm:cxn modelId="{78858DBE-140A-F942-94A8-A57D3438BD65}" type="presOf" srcId="{511723AA-100E-4442-8810-B449EFFB362A}" destId="{44774D66-17BF-41F1-9189-7B13EAA8B60C}" srcOrd="0" destOrd="0" presId="urn:microsoft.com/office/officeart/2005/8/layout/pList1"/>
    <dgm:cxn modelId="{90700BC7-92C3-924F-B706-49D7C494801D}" type="presOf" srcId="{42FA29DE-358E-4D56-A15F-00F6D148CFC6}" destId="{316A35EB-EABB-4385-8542-F5D52A6A41D9}" srcOrd="0" destOrd="0" presId="urn:microsoft.com/office/officeart/2005/8/layout/pList1"/>
    <dgm:cxn modelId="{6F0006CE-CC2E-4610-8B95-B575554E04DB}" srcId="{03E51CF0-B6EB-45E1-AA1E-3CA59CFE05FE}" destId="{395DF158-D82B-4E20-942B-6C32F01EAAA6}" srcOrd="2" destOrd="0" parTransId="{D2D80843-A8AB-4144-A0D1-87E4333BD886}" sibTransId="{4FFAB114-445D-4522-A042-E20BAAC82F66}"/>
    <dgm:cxn modelId="{609435EC-B7F4-DC4A-8834-1FA179A49F9E}" type="presOf" srcId="{4FFAB114-445D-4522-A042-E20BAAC82F66}" destId="{DEAB15EC-DFAF-4996-9328-1E8D15997C78}" srcOrd="0" destOrd="0" presId="urn:microsoft.com/office/officeart/2005/8/layout/pList1"/>
    <dgm:cxn modelId="{89C6DD6C-1378-6E4B-A9E7-1F9517CF281F}" type="presParOf" srcId="{60B56FFB-7E26-4242-A986-E8E10CF697F6}" destId="{5B36AFDD-3FCC-4F2D-9291-BACF43ED0045}" srcOrd="0" destOrd="0" presId="urn:microsoft.com/office/officeart/2005/8/layout/pList1"/>
    <dgm:cxn modelId="{45A0A028-30C9-9C40-940A-2518FAC05D24}" type="presParOf" srcId="{5B36AFDD-3FCC-4F2D-9291-BACF43ED0045}" destId="{FB286FE0-D2B7-4CA8-A217-8878C4A69E72}" srcOrd="0" destOrd="0" presId="urn:microsoft.com/office/officeart/2005/8/layout/pList1"/>
    <dgm:cxn modelId="{2124535D-C354-514F-9C17-97D2551B656A}" type="presParOf" srcId="{5B36AFDD-3FCC-4F2D-9291-BACF43ED0045}" destId="{4A0EED30-32F1-4DA4-AA81-AA96526AB8E8}" srcOrd="1" destOrd="0" presId="urn:microsoft.com/office/officeart/2005/8/layout/pList1"/>
    <dgm:cxn modelId="{B8FBFF50-1F41-B441-A163-A814637834D4}" type="presParOf" srcId="{60B56FFB-7E26-4242-A986-E8E10CF697F6}" destId="{9C2783FF-1266-4C62-90AA-50A28F9FB7CE}" srcOrd="1" destOrd="0" presId="urn:microsoft.com/office/officeart/2005/8/layout/pList1"/>
    <dgm:cxn modelId="{B3AC9A8F-6D62-E748-861D-23AA0969DD28}" type="presParOf" srcId="{60B56FFB-7E26-4242-A986-E8E10CF697F6}" destId="{ABA65CB0-02FC-4F9D-BBB2-95D79918715E}" srcOrd="2" destOrd="0" presId="urn:microsoft.com/office/officeart/2005/8/layout/pList1"/>
    <dgm:cxn modelId="{E6CF29C0-BD2F-314C-8CEF-43800B4A999E}" type="presParOf" srcId="{ABA65CB0-02FC-4F9D-BBB2-95D79918715E}" destId="{0FF82324-8310-422E-8260-F16082A1FE92}" srcOrd="0" destOrd="0" presId="urn:microsoft.com/office/officeart/2005/8/layout/pList1"/>
    <dgm:cxn modelId="{A82C5D7E-D20F-B144-A878-8B90646504B9}" type="presParOf" srcId="{ABA65CB0-02FC-4F9D-BBB2-95D79918715E}" destId="{BAC53595-93E3-4CCD-BEE5-9B92CDEAF644}" srcOrd="1" destOrd="0" presId="urn:microsoft.com/office/officeart/2005/8/layout/pList1"/>
    <dgm:cxn modelId="{435900C3-6F5E-A941-B799-04BDA0CB3817}" type="presParOf" srcId="{60B56FFB-7E26-4242-A986-E8E10CF697F6}" destId="{316A35EB-EABB-4385-8542-F5D52A6A41D9}" srcOrd="3" destOrd="0" presId="urn:microsoft.com/office/officeart/2005/8/layout/pList1"/>
    <dgm:cxn modelId="{DBC71F08-3681-F145-A33F-F060E02BA6B2}" type="presParOf" srcId="{60B56FFB-7E26-4242-A986-E8E10CF697F6}" destId="{01403067-793D-44E6-BDFC-27340A5C7254}" srcOrd="4" destOrd="0" presId="urn:microsoft.com/office/officeart/2005/8/layout/pList1"/>
    <dgm:cxn modelId="{14CA713F-45C9-1C42-A8DB-C39B713B420A}" type="presParOf" srcId="{01403067-793D-44E6-BDFC-27340A5C7254}" destId="{61B1767D-4DEE-4DE5-B9EE-95F99999AD9B}" srcOrd="0" destOrd="0" presId="urn:microsoft.com/office/officeart/2005/8/layout/pList1"/>
    <dgm:cxn modelId="{84DC1D5C-F58B-C342-A92A-66AD4BDBF354}" type="presParOf" srcId="{01403067-793D-44E6-BDFC-27340A5C7254}" destId="{B688D805-CBBC-4F32-B003-3E06540FF713}" srcOrd="1" destOrd="0" presId="urn:microsoft.com/office/officeart/2005/8/layout/pList1"/>
    <dgm:cxn modelId="{8B4C821A-8DD6-1B4E-9F80-4BB28E2A9D33}" type="presParOf" srcId="{60B56FFB-7E26-4242-A986-E8E10CF697F6}" destId="{DEAB15EC-DFAF-4996-9328-1E8D15997C78}" srcOrd="5" destOrd="0" presId="urn:microsoft.com/office/officeart/2005/8/layout/pList1"/>
    <dgm:cxn modelId="{C20A0A7B-0409-6148-9DBC-225685BBCDB1}" type="presParOf" srcId="{60B56FFB-7E26-4242-A986-E8E10CF697F6}" destId="{36496964-005A-4FD9-96E6-51668911965E}" srcOrd="6" destOrd="0" presId="urn:microsoft.com/office/officeart/2005/8/layout/pList1"/>
    <dgm:cxn modelId="{92CD89CF-98EC-2F46-828E-A45F7AF2E61D}" type="presParOf" srcId="{36496964-005A-4FD9-96E6-51668911965E}" destId="{53B9AD90-E913-4F1E-85D0-A92F196106E6}" srcOrd="0" destOrd="0" presId="urn:microsoft.com/office/officeart/2005/8/layout/pList1"/>
    <dgm:cxn modelId="{B5B8ACB9-2EC0-6B40-AE58-63D486F9F069}" type="presParOf" srcId="{36496964-005A-4FD9-96E6-51668911965E}" destId="{917F2095-6ACC-458C-9695-AE0B1915AC45}" srcOrd="1" destOrd="0" presId="urn:microsoft.com/office/officeart/2005/8/layout/pList1"/>
    <dgm:cxn modelId="{5D0C5664-78F7-D541-A10A-090BE3C1A3A0}" type="presParOf" srcId="{60B56FFB-7E26-4242-A986-E8E10CF697F6}" destId="{0DB9BC07-0F14-4F7F-99DB-AA8BF7BECBC6}" srcOrd="7" destOrd="0" presId="urn:microsoft.com/office/officeart/2005/8/layout/pList1"/>
    <dgm:cxn modelId="{FB9CB790-E3E2-F04C-B646-C278525317D7}" type="presParOf" srcId="{60B56FFB-7E26-4242-A986-E8E10CF697F6}" destId="{AF79A4EA-6C9F-42AB-9A1F-5F3717699B55}" srcOrd="8" destOrd="0" presId="urn:microsoft.com/office/officeart/2005/8/layout/pList1"/>
    <dgm:cxn modelId="{D6B7AA4C-28CA-C146-A340-A81812CD4FFE}" type="presParOf" srcId="{AF79A4EA-6C9F-42AB-9A1F-5F3717699B55}" destId="{90771EB3-FF7E-490A-BCF0-32FF7985026F}" srcOrd="0" destOrd="0" presId="urn:microsoft.com/office/officeart/2005/8/layout/pList1"/>
    <dgm:cxn modelId="{BACAA9A5-2DD9-1847-A69C-BB68E3DD8A7E}" type="presParOf" srcId="{AF79A4EA-6C9F-42AB-9A1F-5F3717699B55}" destId="{44774D66-17BF-41F1-9189-7B13EAA8B60C}"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47F736-5D90-4BC0-899B-18E674F04A4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7EE82DB8-F1D4-4020-B67E-010A589C1554}">
      <dgm:prSet phldrT="[Text]"/>
      <dgm:spPr>
        <a:solidFill>
          <a:srgbClr val="2F97DA"/>
        </a:solidFill>
      </dgm:spPr>
      <dgm:t>
        <a:bodyPr/>
        <a:lstStyle/>
        <a:p>
          <a:r>
            <a:rPr lang="en-US"/>
            <a:t>Narrow down the scope!</a:t>
          </a:r>
        </a:p>
      </dgm:t>
    </dgm:pt>
    <dgm:pt modelId="{5518B1DE-DE64-449F-861D-895CF862B4F8}" type="parTrans" cxnId="{9C48FA0F-6C3F-4AAD-8EA0-2A2CD1E2FF5B}">
      <dgm:prSet/>
      <dgm:spPr/>
      <dgm:t>
        <a:bodyPr/>
        <a:lstStyle/>
        <a:p>
          <a:endParaRPr lang="en-US"/>
        </a:p>
      </dgm:t>
    </dgm:pt>
    <dgm:pt modelId="{640DA944-14DD-42B6-8557-58182071B57C}" type="sibTrans" cxnId="{9C48FA0F-6C3F-4AAD-8EA0-2A2CD1E2FF5B}">
      <dgm:prSet/>
      <dgm:spPr/>
      <dgm:t>
        <a:bodyPr/>
        <a:lstStyle/>
        <a:p>
          <a:endParaRPr lang="en-US"/>
        </a:p>
      </dgm:t>
    </dgm:pt>
    <dgm:pt modelId="{4BDE22CD-A829-4A70-AAA2-26ABF16A72BD}">
      <dgm:prSet phldrT="[Text]"/>
      <dgm:spPr/>
      <dgm:t>
        <a:bodyPr/>
        <a:lstStyle/>
        <a:p>
          <a:r>
            <a:rPr lang="en-US"/>
            <a:t>Removed unreasonable targets</a:t>
          </a:r>
        </a:p>
      </dgm:t>
    </dgm:pt>
    <dgm:pt modelId="{6C63B016-2A9A-4016-A3BD-0B01139676F9}" type="parTrans" cxnId="{295C56D5-A9B1-4BCA-B705-3A6DC9A523C6}">
      <dgm:prSet/>
      <dgm:spPr/>
      <dgm:t>
        <a:bodyPr/>
        <a:lstStyle/>
        <a:p>
          <a:endParaRPr lang="en-US"/>
        </a:p>
      </dgm:t>
    </dgm:pt>
    <dgm:pt modelId="{BED24DF4-B29E-4371-89A2-2AE34806F113}" type="sibTrans" cxnId="{295C56D5-A9B1-4BCA-B705-3A6DC9A523C6}">
      <dgm:prSet/>
      <dgm:spPr/>
      <dgm:t>
        <a:bodyPr/>
        <a:lstStyle/>
        <a:p>
          <a:endParaRPr lang="en-US"/>
        </a:p>
      </dgm:t>
    </dgm:pt>
    <dgm:pt modelId="{DA8B35B8-432E-42F1-93E1-72F718146E1D}">
      <dgm:prSet phldrT="[Text]"/>
      <dgm:spPr/>
      <dgm:t>
        <a:bodyPr/>
        <a:lstStyle/>
        <a:p>
          <a:r>
            <a:rPr lang="en-US"/>
            <a:t>Focused on one function</a:t>
          </a:r>
        </a:p>
      </dgm:t>
    </dgm:pt>
    <dgm:pt modelId="{FF4E15A7-28D3-4740-B847-CC2C097BE13C}" type="parTrans" cxnId="{8E081D21-7165-4FE0-9614-B61727A42C34}">
      <dgm:prSet/>
      <dgm:spPr/>
      <dgm:t>
        <a:bodyPr/>
        <a:lstStyle/>
        <a:p>
          <a:endParaRPr lang="en-US"/>
        </a:p>
      </dgm:t>
    </dgm:pt>
    <dgm:pt modelId="{27F9AA91-26DB-4C44-915F-745C099FB314}" type="sibTrans" cxnId="{8E081D21-7165-4FE0-9614-B61727A42C34}">
      <dgm:prSet/>
      <dgm:spPr/>
      <dgm:t>
        <a:bodyPr/>
        <a:lstStyle/>
        <a:p>
          <a:endParaRPr lang="en-US"/>
        </a:p>
      </dgm:t>
    </dgm:pt>
    <dgm:pt modelId="{80E80793-665F-464A-852C-5F8D105A3428}">
      <dgm:prSet phldrT="[Text]"/>
      <dgm:spPr>
        <a:solidFill>
          <a:srgbClr val="2F97DA"/>
        </a:solidFill>
      </dgm:spPr>
      <dgm:t>
        <a:bodyPr/>
        <a:lstStyle/>
        <a:p>
          <a:r>
            <a:rPr lang="en-US"/>
            <a:t>Move Fast!</a:t>
          </a:r>
        </a:p>
      </dgm:t>
    </dgm:pt>
    <dgm:pt modelId="{DC386513-0651-4B2B-BDBF-5BF28277ACC0}" type="parTrans" cxnId="{45BC7DA9-3868-4EBB-AC03-89503707920F}">
      <dgm:prSet/>
      <dgm:spPr/>
      <dgm:t>
        <a:bodyPr/>
        <a:lstStyle/>
        <a:p>
          <a:endParaRPr lang="en-US"/>
        </a:p>
      </dgm:t>
    </dgm:pt>
    <dgm:pt modelId="{8CE8DF36-BF47-42CE-9AEC-70B9CB2568D7}" type="sibTrans" cxnId="{45BC7DA9-3868-4EBB-AC03-89503707920F}">
      <dgm:prSet/>
      <dgm:spPr/>
      <dgm:t>
        <a:bodyPr/>
        <a:lstStyle/>
        <a:p>
          <a:endParaRPr lang="en-US"/>
        </a:p>
      </dgm:t>
    </dgm:pt>
    <dgm:pt modelId="{993DECD6-3100-4989-8191-9A23C7FC7616}">
      <dgm:prSet phldrT="[Text]"/>
      <dgm:spPr/>
      <dgm:t>
        <a:bodyPr/>
        <a:lstStyle/>
        <a:p>
          <a:r>
            <a:rPr lang="en-US"/>
            <a:t>Prototyping</a:t>
          </a:r>
        </a:p>
      </dgm:t>
    </dgm:pt>
    <dgm:pt modelId="{735ADAC5-0759-435B-8A99-AE0A792104C0}" type="parTrans" cxnId="{AEEF4876-19B9-497C-A18E-286294759C97}">
      <dgm:prSet/>
      <dgm:spPr/>
      <dgm:t>
        <a:bodyPr/>
        <a:lstStyle/>
        <a:p>
          <a:endParaRPr lang="en-US"/>
        </a:p>
      </dgm:t>
    </dgm:pt>
    <dgm:pt modelId="{4F5F717C-1E33-4709-8EAA-22586399443B}" type="sibTrans" cxnId="{AEEF4876-19B9-497C-A18E-286294759C97}">
      <dgm:prSet/>
      <dgm:spPr/>
      <dgm:t>
        <a:bodyPr/>
        <a:lstStyle/>
        <a:p>
          <a:endParaRPr lang="en-US"/>
        </a:p>
      </dgm:t>
    </dgm:pt>
    <dgm:pt modelId="{F5D4FC94-15C5-48B1-A265-8F3DB95C2CC9}">
      <dgm:prSet phldrT="[Text]"/>
      <dgm:spPr/>
      <dgm:t>
        <a:bodyPr/>
        <a:lstStyle/>
        <a:p>
          <a:r>
            <a:rPr lang="en-US"/>
            <a:t>Moving ahead of schedule</a:t>
          </a:r>
        </a:p>
      </dgm:t>
    </dgm:pt>
    <dgm:pt modelId="{CE87ED08-D927-48D1-8748-08C5C4127E53}" type="parTrans" cxnId="{164E1E24-BA98-48BC-96C2-B8623633462C}">
      <dgm:prSet/>
      <dgm:spPr/>
      <dgm:t>
        <a:bodyPr/>
        <a:lstStyle/>
        <a:p>
          <a:endParaRPr lang="en-US"/>
        </a:p>
      </dgm:t>
    </dgm:pt>
    <dgm:pt modelId="{69B455BE-7131-4481-89F3-96B0CF4FB881}" type="sibTrans" cxnId="{164E1E24-BA98-48BC-96C2-B8623633462C}">
      <dgm:prSet/>
      <dgm:spPr/>
      <dgm:t>
        <a:bodyPr/>
        <a:lstStyle/>
        <a:p>
          <a:endParaRPr lang="en-US"/>
        </a:p>
      </dgm:t>
    </dgm:pt>
    <dgm:pt modelId="{C21264FF-88D0-4A16-BC6E-4C1A7FBA7ACA}">
      <dgm:prSet phldrT="[Text]"/>
      <dgm:spPr/>
      <dgm:t>
        <a:bodyPr/>
        <a:lstStyle/>
        <a:p>
          <a:r>
            <a:rPr lang="en-US"/>
            <a:t>Quality over quantity</a:t>
          </a:r>
        </a:p>
      </dgm:t>
    </dgm:pt>
    <dgm:pt modelId="{4CCC7864-E61D-45BE-A672-4FED34B9021B}" type="parTrans" cxnId="{168182A4-BE3C-4849-A0D3-FC81ED8E18E9}">
      <dgm:prSet/>
      <dgm:spPr/>
      <dgm:t>
        <a:bodyPr/>
        <a:lstStyle/>
        <a:p>
          <a:endParaRPr lang="en-US"/>
        </a:p>
      </dgm:t>
    </dgm:pt>
    <dgm:pt modelId="{7F446B91-17ED-45E4-87F1-9B863DA31FE5}" type="sibTrans" cxnId="{168182A4-BE3C-4849-A0D3-FC81ED8E18E9}">
      <dgm:prSet/>
      <dgm:spPr/>
      <dgm:t>
        <a:bodyPr/>
        <a:lstStyle/>
        <a:p>
          <a:endParaRPr lang="en-US"/>
        </a:p>
      </dgm:t>
    </dgm:pt>
    <dgm:pt modelId="{B5AE4DCA-5C4A-4687-97A0-87C7B113BEEE}">
      <dgm:prSet phldrT="[Text]"/>
      <dgm:spPr/>
      <dgm:t>
        <a:bodyPr/>
        <a:lstStyle/>
        <a:p>
          <a:r>
            <a:rPr lang="en-US"/>
            <a:t>Testing</a:t>
          </a:r>
        </a:p>
      </dgm:t>
    </dgm:pt>
    <dgm:pt modelId="{A772ACE6-0DB8-42B1-8DD6-621F9A309A00}" type="parTrans" cxnId="{0F7D9FAE-B55A-49F3-96AF-79BAB7A7951A}">
      <dgm:prSet/>
      <dgm:spPr/>
      <dgm:t>
        <a:bodyPr/>
        <a:lstStyle/>
        <a:p>
          <a:endParaRPr lang="en-US"/>
        </a:p>
      </dgm:t>
    </dgm:pt>
    <dgm:pt modelId="{10BC561F-3F24-4B10-9D63-1800A2BA9A6F}" type="sibTrans" cxnId="{0F7D9FAE-B55A-49F3-96AF-79BAB7A7951A}">
      <dgm:prSet/>
      <dgm:spPr/>
      <dgm:t>
        <a:bodyPr/>
        <a:lstStyle/>
        <a:p>
          <a:endParaRPr lang="en-US"/>
        </a:p>
      </dgm:t>
    </dgm:pt>
    <dgm:pt modelId="{FB35D491-3B0C-416A-B4B5-8E3478ED3DD2}" type="pres">
      <dgm:prSet presAssocID="{7247F736-5D90-4BC0-899B-18E674F04A49}" presName="Name0" presStyleCnt="0">
        <dgm:presLayoutVars>
          <dgm:dir/>
          <dgm:animLvl val="lvl"/>
          <dgm:resizeHandles/>
        </dgm:presLayoutVars>
      </dgm:prSet>
      <dgm:spPr/>
    </dgm:pt>
    <dgm:pt modelId="{4953D998-6460-498C-8C73-E660DC260581}" type="pres">
      <dgm:prSet presAssocID="{7EE82DB8-F1D4-4020-B67E-010A589C1554}" presName="linNode" presStyleCnt="0"/>
      <dgm:spPr/>
    </dgm:pt>
    <dgm:pt modelId="{78ED7D95-074B-42BD-BB27-34AAB3C9C1B2}" type="pres">
      <dgm:prSet presAssocID="{7EE82DB8-F1D4-4020-B67E-010A589C1554}" presName="parentShp" presStyleLbl="node1" presStyleIdx="0" presStyleCnt="2">
        <dgm:presLayoutVars>
          <dgm:bulletEnabled val="1"/>
        </dgm:presLayoutVars>
      </dgm:prSet>
      <dgm:spPr/>
    </dgm:pt>
    <dgm:pt modelId="{F117174C-8E54-4FDE-AE16-2A90D22E8CD8}" type="pres">
      <dgm:prSet presAssocID="{7EE82DB8-F1D4-4020-B67E-010A589C1554}" presName="childShp" presStyleLbl="bgAccFollowNode1" presStyleIdx="0" presStyleCnt="2" custScaleX="166667">
        <dgm:presLayoutVars>
          <dgm:bulletEnabled val="1"/>
        </dgm:presLayoutVars>
      </dgm:prSet>
      <dgm:spPr/>
    </dgm:pt>
    <dgm:pt modelId="{B015D2FD-C970-4552-BC53-52801DA4E3BB}" type="pres">
      <dgm:prSet presAssocID="{640DA944-14DD-42B6-8557-58182071B57C}" presName="spacing" presStyleCnt="0"/>
      <dgm:spPr/>
    </dgm:pt>
    <dgm:pt modelId="{C18E0590-7A3E-48D7-B01A-EF3B93CC7F9C}" type="pres">
      <dgm:prSet presAssocID="{80E80793-665F-464A-852C-5F8D105A3428}" presName="linNode" presStyleCnt="0"/>
      <dgm:spPr/>
    </dgm:pt>
    <dgm:pt modelId="{A1BF802D-10E5-46F9-A9C8-F0CF7AB071D9}" type="pres">
      <dgm:prSet presAssocID="{80E80793-665F-464A-852C-5F8D105A3428}" presName="parentShp" presStyleLbl="node1" presStyleIdx="1" presStyleCnt="2">
        <dgm:presLayoutVars>
          <dgm:bulletEnabled val="1"/>
        </dgm:presLayoutVars>
      </dgm:prSet>
      <dgm:spPr/>
    </dgm:pt>
    <dgm:pt modelId="{CFD2D37D-26CE-4737-9AE3-D8FDD82F6DC2}" type="pres">
      <dgm:prSet presAssocID="{80E80793-665F-464A-852C-5F8D105A3428}" presName="childShp" presStyleLbl="bgAccFollowNode1" presStyleIdx="1" presStyleCnt="2" custScaleX="169971">
        <dgm:presLayoutVars>
          <dgm:bulletEnabled val="1"/>
        </dgm:presLayoutVars>
      </dgm:prSet>
      <dgm:spPr/>
    </dgm:pt>
  </dgm:ptLst>
  <dgm:cxnLst>
    <dgm:cxn modelId="{9C48FA0F-6C3F-4AAD-8EA0-2A2CD1E2FF5B}" srcId="{7247F736-5D90-4BC0-899B-18E674F04A49}" destId="{7EE82DB8-F1D4-4020-B67E-010A589C1554}" srcOrd="0" destOrd="0" parTransId="{5518B1DE-DE64-449F-861D-895CF862B4F8}" sibTransId="{640DA944-14DD-42B6-8557-58182071B57C}"/>
    <dgm:cxn modelId="{2DB91911-A497-483D-8FE2-B9C77C3C1840}" type="presOf" srcId="{7EE82DB8-F1D4-4020-B67E-010A589C1554}" destId="{78ED7D95-074B-42BD-BB27-34AAB3C9C1B2}" srcOrd="0" destOrd="0" presId="urn:microsoft.com/office/officeart/2005/8/layout/vList6"/>
    <dgm:cxn modelId="{63F7501D-7FAC-4E29-AFBA-C78913C7983E}" type="presOf" srcId="{80E80793-665F-464A-852C-5F8D105A3428}" destId="{A1BF802D-10E5-46F9-A9C8-F0CF7AB071D9}" srcOrd="0" destOrd="0" presId="urn:microsoft.com/office/officeart/2005/8/layout/vList6"/>
    <dgm:cxn modelId="{8E081D21-7165-4FE0-9614-B61727A42C34}" srcId="{7EE82DB8-F1D4-4020-B67E-010A589C1554}" destId="{DA8B35B8-432E-42F1-93E1-72F718146E1D}" srcOrd="1" destOrd="0" parTransId="{FF4E15A7-28D3-4740-B847-CC2C097BE13C}" sibTransId="{27F9AA91-26DB-4C44-915F-745C099FB314}"/>
    <dgm:cxn modelId="{164E1E24-BA98-48BC-96C2-B8623633462C}" srcId="{80E80793-665F-464A-852C-5F8D105A3428}" destId="{F5D4FC94-15C5-48B1-A265-8F3DB95C2CC9}" srcOrd="2" destOrd="0" parTransId="{CE87ED08-D927-48D1-8748-08C5C4127E53}" sibTransId="{69B455BE-7131-4481-89F3-96B0CF4FB881}"/>
    <dgm:cxn modelId="{784AC929-9B40-4988-A941-7F33F927581E}" type="presOf" srcId="{DA8B35B8-432E-42F1-93E1-72F718146E1D}" destId="{F117174C-8E54-4FDE-AE16-2A90D22E8CD8}" srcOrd="0" destOrd="1" presId="urn:microsoft.com/office/officeart/2005/8/layout/vList6"/>
    <dgm:cxn modelId="{44C04333-8E1D-452B-AA7A-A2D9AEAE38D2}" type="presOf" srcId="{F5D4FC94-15C5-48B1-A265-8F3DB95C2CC9}" destId="{CFD2D37D-26CE-4737-9AE3-D8FDD82F6DC2}" srcOrd="0" destOrd="2" presId="urn:microsoft.com/office/officeart/2005/8/layout/vList6"/>
    <dgm:cxn modelId="{CB349561-9331-4A5B-B514-70F11A4537E2}" type="presOf" srcId="{993DECD6-3100-4989-8191-9A23C7FC7616}" destId="{CFD2D37D-26CE-4737-9AE3-D8FDD82F6DC2}" srcOrd="0" destOrd="0" presId="urn:microsoft.com/office/officeart/2005/8/layout/vList6"/>
    <dgm:cxn modelId="{AEEF4876-19B9-497C-A18E-286294759C97}" srcId="{80E80793-665F-464A-852C-5F8D105A3428}" destId="{993DECD6-3100-4989-8191-9A23C7FC7616}" srcOrd="0" destOrd="0" parTransId="{735ADAC5-0759-435B-8A99-AE0A792104C0}" sibTransId="{4F5F717C-1E33-4709-8EAA-22586399443B}"/>
    <dgm:cxn modelId="{168182A4-BE3C-4849-A0D3-FC81ED8E18E9}" srcId="{7EE82DB8-F1D4-4020-B67E-010A589C1554}" destId="{C21264FF-88D0-4A16-BC6E-4C1A7FBA7ACA}" srcOrd="2" destOrd="0" parTransId="{4CCC7864-E61D-45BE-A672-4FED34B9021B}" sibTransId="{7F446B91-17ED-45E4-87F1-9B863DA31FE5}"/>
    <dgm:cxn modelId="{45BC7DA9-3868-4EBB-AC03-89503707920F}" srcId="{7247F736-5D90-4BC0-899B-18E674F04A49}" destId="{80E80793-665F-464A-852C-5F8D105A3428}" srcOrd="1" destOrd="0" parTransId="{DC386513-0651-4B2B-BDBF-5BF28277ACC0}" sibTransId="{8CE8DF36-BF47-42CE-9AEC-70B9CB2568D7}"/>
    <dgm:cxn modelId="{0F7D9FAE-B55A-49F3-96AF-79BAB7A7951A}" srcId="{80E80793-665F-464A-852C-5F8D105A3428}" destId="{B5AE4DCA-5C4A-4687-97A0-87C7B113BEEE}" srcOrd="1" destOrd="0" parTransId="{A772ACE6-0DB8-42B1-8DD6-621F9A309A00}" sibTransId="{10BC561F-3F24-4B10-9D63-1800A2BA9A6F}"/>
    <dgm:cxn modelId="{CB670BBE-1FA1-4A97-9356-E2A6EE6CC23A}" type="presOf" srcId="{4BDE22CD-A829-4A70-AAA2-26ABF16A72BD}" destId="{F117174C-8E54-4FDE-AE16-2A90D22E8CD8}" srcOrd="0" destOrd="0" presId="urn:microsoft.com/office/officeart/2005/8/layout/vList6"/>
    <dgm:cxn modelId="{1CE89CCE-8C1E-4AFA-BAC4-2BB176882AF1}" type="presOf" srcId="{C21264FF-88D0-4A16-BC6E-4C1A7FBA7ACA}" destId="{F117174C-8E54-4FDE-AE16-2A90D22E8CD8}" srcOrd="0" destOrd="2" presId="urn:microsoft.com/office/officeart/2005/8/layout/vList6"/>
    <dgm:cxn modelId="{295C56D5-A9B1-4BCA-B705-3A6DC9A523C6}" srcId="{7EE82DB8-F1D4-4020-B67E-010A589C1554}" destId="{4BDE22CD-A829-4A70-AAA2-26ABF16A72BD}" srcOrd="0" destOrd="0" parTransId="{6C63B016-2A9A-4016-A3BD-0B01139676F9}" sibTransId="{BED24DF4-B29E-4371-89A2-2AE34806F113}"/>
    <dgm:cxn modelId="{2C5EC3DA-9249-4EC5-90C9-2C73C7376626}" type="presOf" srcId="{B5AE4DCA-5C4A-4687-97A0-87C7B113BEEE}" destId="{CFD2D37D-26CE-4737-9AE3-D8FDD82F6DC2}" srcOrd="0" destOrd="1" presId="urn:microsoft.com/office/officeart/2005/8/layout/vList6"/>
    <dgm:cxn modelId="{E5035ADC-0C31-4B95-91E1-243A691B7B23}" type="presOf" srcId="{7247F736-5D90-4BC0-899B-18E674F04A49}" destId="{FB35D491-3B0C-416A-B4B5-8E3478ED3DD2}" srcOrd="0" destOrd="0" presId="urn:microsoft.com/office/officeart/2005/8/layout/vList6"/>
    <dgm:cxn modelId="{5D797FDB-62FF-418F-809A-CD046A10C951}" type="presParOf" srcId="{FB35D491-3B0C-416A-B4B5-8E3478ED3DD2}" destId="{4953D998-6460-498C-8C73-E660DC260581}" srcOrd="0" destOrd="0" presId="urn:microsoft.com/office/officeart/2005/8/layout/vList6"/>
    <dgm:cxn modelId="{D9D26F31-C14B-42AF-B883-5821B4B8CD9E}" type="presParOf" srcId="{4953D998-6460-498C-8C73-E660DC260581}" destId="{78ED7D95-074B-42BD-BB27-34AAB3C9C1B2}" srcOrd="0" destOrd="0" presId="urn:microsoft.com/office/officeart/2005/8/layout/vList6"/>
    <dgm:cxn modelId="{7DE7BE97-DC6D-4778-A660-9A48F7C5C5C4}" type="presParOf" srcId="{4953D998-6460-498C-8C73-E660DC260581}" destId="{F117174C-8E54-4FDE-AE16-2A90D22E8CD8}" srcOrd="1" destOrd="0" presId="urn:microsoft.com/office/officeart/2005/8/layout/vList6"/>
    <dgm:cxn modelId="{21082D5F-20D4-4D92-A062-0BC31C3C5288}" type="presParOf" srcId="{FB35D491-3B0C-416A-B4B5-8E3478ED3DD2}" destId="{B015D2FD-C970-4552-BC53-52801DA4E3BB}" srcOrd="1" destOrd="0" presId="urn:microsoft.com/office/officeart/2005/8/layout/vList6"/>
    <dgm:cxn modelId="{0940BB46-7748-4DAE-898F-99969C753414}" type="presParOf" srcId="{FB35D491-3B0C-416A-B4B5-8E3478ED3DD2}" destId="{C18E0590-7A3E-48D7-B01A-EF3B93CC7F9C}" srcOrd="2" destOrd="0" presId="urn:microsoft.com/office/officeart/2005/8/layout/vList6"/>
    <dgm:cxn modelId="{FA054F1C-C0A3-4AFF-8887-DC86FB41C5BE}" type="presParOf" srcId="{C18E0590-7A3E-48D7-B01A-EF3B93CC7F9C}" destId="{A1BF802D-10E5-46F9-A9C8-F0CF7AB071D9}" srcOrd="0" destOrd="0" presId="urn:microsoft.com/office/officeart/2005/8/layout/vList6"/>
    <dgm:cxn modelId="{94E2F3F8-E495-430B-9B41-08465428A20E}" type="presParOf" srcId="{C18E0590-7A3E-48D7-B01A-EF3B93CC7F9C}" destId="{CFD2D37D-26CE-4737-9AE3-D8FDD82F6DC2}"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E90E9C-2DB7-4E65-9259-2058C6BD8ADA}" type="doc">
      <dgm:prSet loTypeId="urn:microsoft.com/office/officeart/2005/8/layout/arrow2" loCatId="process" qsTypeId="urn:microsoft.com/office/officeart/2005/8/quickstyle/simple1" qsCatId="simple" csTypeId="urn:microsoft.com/office/officeart/2005/8/colors/accent1_2" csCatId="accent1" phldr="1"/>
      <dgm:spPr/>
    </dgm:pt>
    <dgm:pt modelId="{36767A66-7723-4EAB-9CEB-A7E157AE6400}">
      <dgm:prSet phldrT="[Text]" phldr="0"/>
      <dgm:spPr/>
      <dgm:t>
        <a:bodyPr/>
        <a:lstStyle/>
        <a:p>
          <a:pPr rtl="0"/>
          <a:r>
            <a:rPr lang="en-US"/>
            <a:t>100 Low Fidelity</a:t>
          </a:r>
          <a:r>
            <a:rPr lang="en-US">
              <a:latin typeface="Calibri Light" panose="020F0302020204030204"/>
            </a:rPr>
            <a:t> </a:t>
          </a:r>
          <a:endParaRPr lang="en-US"/>
        </a:p>
      </dgm:t>
    </dgm:pt>
    <dgm:pt modelId="{0879D489-777B-440A-B77C-5433FA465D7A}" type="parTrans" cxnId="{5BDE19F3-74DB-470E-BCF4-2FF0D78CDECD}">
      <dgm:prSet/>
      <dgm:spPr/>
      <dgm:t>
        <a:bodyPr/>
        <a:lstStyle/>
        <a:p>
          <a:endParaRPr lang="en-US"/>
        </a:p>
      </dgm:t>
    </dgm:pt>
    <dgm:pt modelId="{73FD9BD3-5E99-4011-B618-3CE01264223E}" type="sibTrans" cxnId="{5BDE19F3-74DB-470E-BCF4-2FF0D78CDECD}">
      <dgm:prSet/>
      <dgm:spPr/>
      <dgm:t>
        <a:bodyPr/>
        <a:lstStyle/>
        <a:p>
          <a:endParaRPr lang="en-US"/>
        </a:p>
      </dgm:t>
    </dgm:pt>
    <dgm:pt modelId="{360C47EC-1F91-482E-A4BF-AC16BB6B0716}">
      <dgm:prSet phldrT="[Text]" phldr="0"/>
      <dgm:spPr/>
      <dgm:t>
        <a:bodyPr/>
        <a:lstStyle/>
        <a:p>
          <a:pPr rtl="0"/>
          <a:r>
            <a:rPr lang="en-US">
              <a:latin typeface="Calibri Light" panose="020F0302020204030204"/>
            </a:rPr>
            <a:t>5 Medium Fidelity</a:t>
          </a:r>
          <a:endParaRPr lang="en-US"/>
        </a:p>
      </dgm:t>
    </dgm:pt>
    <dgm:pt modelId="{F78FE5AB-8D6E-4911-91B4-C14EC7ECEB56}" type="parTrans" cxnId="{1602B5AE-DF2B-4CA3-B9E7-5BA7DCA902E4}">
      <dgm:prSet/>
      <dgm:spPr/>
      <dgm:t>
        <a:bodyPr/>
        <a:lstStyle/>
        <a:p>
          <a:endParaRPr lang="en-US"/>
        </a:p>
      </dgm:t>
    </dgm:pt>
    <dgm:pt modelId="{862A9CAB-5E67-4C10-B7E6-B696F55C14FD}" type="sibTrans" cxnId="{1602B5AE-DF2B-4CA3-B9E7-5BA7DCA902E4}">
      <dgm:prSet/>
      <dgm:spPr/>
      <dgm:t>
        <a:bodyPr/>
        <a:lstStyle/>
        <a:p>
          <a:endParaRPr lang="en-US"/>
        </a:p>
      </dgm:t>
    </dgm:pt>
    <dgm:pt modelId="{DA9004CF-39C0-45B1-B26D-81766EC23829}">
      <dgm:prSet phldrT="[Text]" phldr="0"/>
      <dgm:spPr/>
      <dgm:t>
        <a:bodyPr/>
        <a:lstStyle/>
        <a:p>
          <a:pPr rtl="0"/>
          <a:r>
            <a:rPr lang="en-US">
              <a:latin typeface="Calibri Light" panose="020F0302020204030204"/>
            </a:rPr>
            <a:t>3 High Fidelity</a:t>
          </a:r>
          <a:endParaRPr lang="en-US"/>
        </a:p>
      </dgm:t>
    </dgm:pt>
    <dgm:pt modelId="{774A253A-DE3E-4400-80D1-4BACBEB9E720}" type="parTrans" cxnId="{5C359D54-536F-4F34-96EC-B5BEB2CEFAF5}">
      <dgm:prSet/>
      <dgm:spPr/>
      <dgm:t>
        <a:bodyPr/>
        <a:lstStyle/>
        <a:p>
          <a:endParaRPr lang="en-US"/>
        </a:p>
      </dgm:t>
    </dgm:pt>
    <dgm:pt modelId="{024A4C99-C54C-427F-8ADA-2EC4520AE989}" type="sibTrans" cxnId="{5C359D54-536F-4F34-96EC-B5BEB2CEFAF5}">
      <dgm:prSet/>
      <dgm:spPr/>
      <dgm:t>
        <a:bodyPr/>
        <a:lstStyle/>
        <a:p>
          <a:endParaRPr lang="en-US"/>
        </a:p>
      </dgm:t>
    </dgm:pt>
    <dgm:pt modelId="{6AFA5A32-5552-4DE1-A4F2-21EFCF09400F}" type="pres">
      <dgm:prSet presAssocID="{5CE90E9C-2DB7-4E65-9259-2058C6BD8ADA}" presName="arrowDiagram" presStyleCnt="0">
        <dgm:presLayoutVars>
          <dgm:chMax val="5"/>
          <dgm:dir/>
          <dgm:resizeHandles val="exact"/>
        </dgm:presLayoutVars>
      </dgm:prSet>
      <dgm:spPr/>
    </dgm:pt>
    <dgm:pt modelId="{88CC0A36-E8A4-44E5-8E36-8C5F5A3A1F0D}" type="pres">
      <dgm:prSet presAssocID="{5CE90E9C-2DB7-4E65-9259-2058C6BD8ADA}" presName="arrow" presStyleLbl="bgShp" presStyleIdx="0" presStyleCnt="1"/>
      <dgm:spPr/>
    </dgm:pt>
    <dgm:pt modelId="{1E6F342C-6A58-4DBF-BD76-BAB047A3B3FF}" type="pres">
      <dgm:prSet presAssocID="{5CE90E9C-2DB7-4E65-9259-2058C6BD8ADA}" presName="arrowDiagram3" presStyleCnt="0"/>
      <dgm:spPr/>
    </dgm:pt>
    <dgm:pt modelId="{0AADE279-9E0B-4133-95BB-83EE65460D1B}" type="pres">
      <dgm:prSet presAssocID="{36767A66-7723-4EAB-9CEB-A7E157AE6400}" presName="bullet3a" presStyleLbl="node1" presStyleIdx="0" presStyleCnt="3"/>
      <dgm:spPr/>
    </dgm:pt>
    <dgm:pt modelId="{4EACE33D-8CB5-491F-8EA5-BF9728A4CC4E}" type="pres">
      <dgm:prSet presAssocID="{36767A66-7723-4EAB-9CEB-A7E157AE6400}" presName="textBox3a" presStyleLbl="revTx" presStyleIdx="0" presStyleCnt="3">
        <dgm:presLayoutVars>
          <dgm:bulletEnabled val="1"/>
        </dgm:presLayoutVars>
      </dgm:prSet>
      <dgm:spPr/>
    </dgm:pt>
    <dgm:pt modelId="{751EDF29-9970-41DD-A3D5-03C0BB34B5A1}" type="pres">
      <dgm:prSet presAssocID="{360C47EC-1F91-482E-A4BF-AC16BB6B0716}" presName="bullet3b" presStyleLbl="node1" presStyleIdx="1" presStyleCnt="3"/>
      <dgm:spPr/>
    </dgm:pt>
    <dgm:pt modelId="{D60D7602-D1FC-42D1-9149-2118C8A925DB}" type="pres">
      <dgm:prSet presAssocID="{360C47EC-1F91-482E-A4BF-AC16BB6B0716}" presName="textBox3b" presStyleLbl="revTx" presStyleIdx="1" presStyleCnt="3">
        <dgm:presLayoutVars>
          <dgm:bulletEnabled val="1"/>
        </dgm:presLayoutVars>
      </dgm:prSet>
      <dgm:spPr/>
    </dgm:pt>
    <dgm:pt modelId="{FF50814E-D113-461A-8C49-E731BDDA8524}" type="pres">
      <dgm:prSet presAssocID="{DA9004CF-39C0-45B1-B26D-81766EC23829}" presName="bullet3c" presStyleLbl="node1" presStyleIdx="2" presStyleCnt="3"/>
      <dgm:spPr/>
    </dgm:pt>
    <dgm:pt modelId="{B07618B1-D849-41E9-8B78-A0E141B4B98C}" type="pres">
      <dgm:prSet presAssocID="{DA9004CF-39C0-45B1-B26D-81766EC23829}" presName="textBox3c" presStyleLbl="revTx" presStyleIdx="2" presStyleCnt="3">
        <dgm:presLayoutVars>
          <dgm:bulletEnabled val="1"/>
        </dgm:presLayoutVars>
      </dgm:prSet>
      <dgm:spPr/>
    </dgm:pt>
  </dgm:ptLst>
  <dgm:cxnLst>
    <dgm:cxn modelId="{68810743-6659-E641-8C3D-EA2E8371990F}" type="presOf" srcId="{36767A66-7723-4EAB-9CEB-A7E157AE6400}" destId="{4EACE33D-8CB5-491F-8EA5-BF9728A4CC4E}" srcOrd="0" destOrd="0" presId="urn:microsoft.com/office/officeart/2005/8/layout/arrow2"/>
    <dgm:cxn modelId="{3836D54C-CEDE-2045-B1A4-A39F6F006F45}" type="presOf" srcId="{DA9004CF-39C0-45B1-B26D-81766EC23829}" destId="{B07618B1-D849-41E9-8B78-A0E141B4B98C}" srcOrd="0" destOrd="0" presId="urn:microsoft.com/office/officeart/2005/8/layout/arrow2"/>
    <dgm:cxn modelId="{5C359D54-536F-4F34-96EC-B5BEB2CEFAF5}" srcId="{5CE90E9C-2DB7-4E65-9259-2058C6BD8ADA}" destId="{DA9004CF-39C0-45B1-B26D-81766EC23829}" srcOrd="2" destOrd="0" parTransId="{774A253A-DE3E-4400-80D1-4BACBEB9E720}" sibTransId="{024A4C99-C54C-427F-8ADA-2EC4520AE989}"/>
    <dgm:cxn modelId="{88F40489-A32B-AA49-B74A-C8AEF9CBE7B6}" type="presOf" srcId="{360C47EC-1F91-482E-A4BF-AC16BB6B0716}" destId="{D60D7602-D1FC-42D1-9149-2118C8A925DB}" srcOrd="0" destOrd="0" presId="urn:microsoft.com/office/officeart/2005/8/layout/arrow2"/>
    <dgm:cxn modelId="{7002EA98-8E41-5C45-9600-D7B4B0757A09}" type="presOf" srcId="{5CE90E9C-2DB7-4E65-9259-2058C6BD8ADA}" destId="{6AFA5A32-5552-4DE1-A4F2-21EFCF09400F}" srcOrd="0" destOrd="0" presId="urn:microsoft.com/office/officeart/2005/8/layout/arrow2"/>
    <dgm:cxn modelId="{1602B5AE-DF2B-4CA3-B9E7-5BA7DCA902E4}" srcId="{5CE90E9C-2DB7-4E65-9259-2058C6BD8ADA}" destId="{360C47EC-1F91-482E-A4BF-AC16BB6B0716}" srcOrd="1" destOrd="0" parTransId="{F78FE5AB-8D6E-4911-91B4-C14EC7ECEB56}" sibTransId="{862A9CAB-5E67-4C10-B7E6-B696F55C14FD}"/>
    <dgm:cxn modelId="{5BDE19F3-74DB-470E-BCF4-2FF0D78CDECD}" srcId="{5CE90E9C-2DB7-4E65-9259-2058C6BD8ADA}" destId="{36767A66-7723-4EAB-9CEB-A7E157AE6400}" srcOrd="0" destOrd="0" parTransId="{0879D489-777B-440A-B77C-5433FA465D7A}" sibTransId="{73FD9BD3-5E99-4011-B618-3CE01264223E}"/>
    <dgm:cxn modelId="{5763BA13-2978-E345-B552-19A40A62C2A5}" type="presParOf" srcId="{6AFA5A32-5552-4DE1-A4F2-21EFCF09400F}" destId="{88CC0A36-E8A4-44E5-8E36-8C5F5A3A1F0D}" srcOrd="0" destOrd="0" presId="urn:microsoft.com/office/officeart/2005/8/layout/arrow2"/>
    <dgm:cxn modelId="{AEFB119C-F9A6-574E-BA43-EBB67DB282AA}" type="presParOf" srcId="{6AFA5A32-5552-4DE1-A4F2-21EFCF09400F}" destId="{1E6F342C-6A58-4DBF-BD76-BAB047A3B3FF}" srcOrd="1" destOrd="0" presId="urn:microsoft.com/office/officeart/2005/8/layout/arrow2"/>
    <dgm:cxn modelId="{73FD30DC-32F5-D34D-8C58-CF20EB7A6FA0}" type="presParOf" srcId="{1E6F342C-6A58-4DBF-BD76-BAB047A3B3FF}" destId="{0AADE279-9E0B-4133-95BB-83EE65460D1B}" srcOrd="0" destOrd="0" presId="urn:microsoft.com/office/officeart/2005/8/layout/arrow2"/>
    <dgm:cxn modelId="{27A82E99-F6A2-144E-9A3A-9242F057C66F}" type="presParOf" srcId="{1E6F342C-6A58-4DBF-BD76-BAB047A3B3FF}" destId="{4EACE33D-8CB5-491F-8EA5-BF9728A4CC4E}" srcOrd="1" destOrd="0" presId="urn:microsoft.com/office/officeart/2005/8/layout/arrow2"/>
    <dgm:cxn modelId="{D392CFD6-8E06-9846-A804-2DD576CFA28F}" type="presParOf" srcId="{1E6F342C-6A58-4DBF-BD76-BAB047A3B3FF}" destId="{751EDF29-9970-41DD-A3D5-03C0BB34B5A1}" srcOrd="2" destOrd="0" presId="urn:microsoft.com/office/officeart/2005/8/layout/arrow2"/>
    <dgm:cxn modelId="{16157454-C432-1242-A4A9-274ABFD36794}" type="presParOf" srcId="{1E6F342C-6A58-4DBF-BD76-BAB047A3B3FF}" destId="{D60D7602-D1FC-42D1-9149-2118C8A925DB}" srcOrd="3" destOrd="0" presId="urn:microsoft.com/office/officeart/2005/8/layout/arrow2"/>
    <dgm:cxn modelId="{B2E9E400-76E8-2C4D-B3D9-2DE3DC41C250}" type="presParOf" srcId="{1E6F342C-6A58-4DBF-BD76-BAB047A3B3FF}" destId="{FF50814E-D113-461A-8C49-E731BDDA8524}" srcOrd="4" destOrd="0" presId="urn:microsoft.com/office/officeart/2005/8/layout/arrow2"/>
    <dgm:cxn modelId="{E3153D83-4083-EF4B-BD61-799400603619}" type="presParOf" srcId="{1E6F342C-6A58-4DBF-BD76-BAB047A3B3FF}" destId="{B07618B1-D849-41E9-8B78-A0E141B4B98C}"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A5495A-99E6-4576-B521-20D4D3A53DF1}" type="doc">
      <dgm:prSet loTypeId="urn:microsoft.com/office/officeart/2005/8/layout/hProcess9" loCatId="process" qsTypeId="urn:microsoft.com/office/officeart/2005/8/quickstyle/simple1" qsCatId="simple" csTypeId="urn:microsoft.com/office/officeart/2005/8/colors/accent1_2" csCatId="accent1" phldr="1"/>
      <dgm:spPr/>
    </dgm:pt>
    <dgm:pt modelId="{13DA214E-CA35-4C35-8F8A-86F9100BA50B}">
      <dgm:prSet phldrT="[Text]"/>
      <dgm:spPr/>
      <dgm:t>
        <a:bodyPr/>
        <a:lstStyle/>
        <a:p>
          <a:r>
            <a:rPr lang="en-US"/>
            <a:t>Our Mission</a:t>
          </a:r>
        </a:p>
      </dgm:t>
    </dgm:pt>
    <dgm:pt modelId="{BE8557F4-3D7B-418B-9868-99C6D7181592}" type="parTrans" cxnId="{5F6901E1-A54F-418C-9499-D892A9E86268}">
      <dgm:prSet/>
      <dgm:spPr/>
      <dgm:t>
        <a:bodyPr/>
        <a:lstStyle/>
        <a:p>
          <a:endParaRPr lang="en-US"/>
        </a:p>
      </dgm:t>
    </dgm:pt>
    <dgm:pt modelId="{204B3379-110D-4D57-AFF8-C9B0416592BC}" type="sibTrans" cxnId="{5F6901E1-A54F-418C-9499-D892A9E86268}">
      <dgm:prSet/>
      <dgm:spPr/>
      <dgm:t>
        <a:bodyPr/>
        <a:lstStyle/>
        <a:p>
          <a:endParaRPr lang="en-US"/>
        </a:p>
      </dgm:t>
    </dgm:pt>
    <dgm:pt modelId="{14CE470B-EEAA-4BA4-8D70-A9118318DC4B}">
      <dgm:prSet phldrT="[Text]"/>
      <dgm:spPr/>
      <dgm:t>
        <a:bodyPr/>
        <a:lstStyle/>
        <a:p>
          <a:r>
            <a:rPr lang="en-US"/>
            <a:t>Intended Markets</a:t>
          </a:r>
        </a:p>
      </dgm:t>
    </dgm:pt>
    <dgm:pt modelId="{896B8F48-6528-4CF0-8168-9FEB21C068BB}" type="parTrans" cxnId="{8A65B68B-15DF-47AB-BE26-197AB5F5708A}">
      <dgm:prSet/>
      <dgm:spPr/>
      <dgm:t>
        <a:bodyPr/>
        <a:lstStyle/>
        <a:p>
          <a:endParaRPr lang="en-US"/>
        </a:p>
      </dgm:t>
    </dgm:pt>
    <dgm:pt modelId="{D952AC8B-FDE0-4699-BA48-36720093E993}" type="sibTrans" cxnId="{8A65B68B-15DF-47AB-BE26-197AB5F5708A}">
      <dgm:prSet/>
      <dgm:spPr/>
      <dgm:t>
        <a:bodyPr/>
        <a:lstStyle/>
        <a:p>
          <a:endParaRPr lang="en-US"/>
        </a:p>
      </dgm:t>
    </dgm:pt>
    <dgm:pt modelId="{C5A002B8-8FE5-4340-90FD-A344959358AC}">
      <dgm:prSet phldrT="[Text]"/>
      <dgm:spPr/>
      <dgm:t>
        <a:bodyPr/>
        <a:lstStyle/>
        <a:p>
          <a:r>
            <a:rPr lang="en-US"/>
            <a:t>Customer Needs</a:t>
          </a:r>
        </a:p>
      </dgm:t>
    </dgm:pt>
    <dgm:pt modelId="{97D14560-86E9-44B1-A3A9-B76BC19DA21E}" type="parTrans" cxnId="{2AC85ABA-753A-4D56-9FF3-DA8C576BF360}">
      <dgm:prSet/>
      <dgm:spPr/>
      <dgm:t>
        <a:bodyPr/>
        <a:lstStyle/>
        <a:p>
          <a:endParaRPr lang="en-US"/>
        </a:p>
      </dgm:t>
    </dgm:pt>
    <dgm:pt modelId="{740537D6-0C25-4F97-8D14-42D35ABA5484}" type="sibTrans" cxnId="{2AC85ABA-753A-4D56-9FF3-DA8C576BF360}">
      <dgm:prSet/>
      <dgm:spPr/>
      <dgm:t>
        <a:bodyPr/>
        <a:lstStyle/>
        <a:p>
          <a:endParaRPr lang="en-US"/>
        </a:p>
      </dgm:t>
    </dgm:pt>
    <dgm:pt modelId="{9F9821F6-9B87-4862-9C25-AF79A649F1E5}">
      <dgm:prSet phldrT="[Text]"/>
      <dgm:spPr/>
      <dgm:t>
        <a:bodyPr/>
        <a:lstStyle/>
        <a:p>
          <a:r>
            <a:rPr lang="en-US"/>
            <a:t>Functional Decomposition</a:t>
          </a:r>
        </a:p>
      </dgm:t>
    </dgm:pt>
    <dgm:pt modelId="{A87BEB3C-6DDB-4C21-B764-98DD856C04D8}" type="parTrans" cxnId="{5213F32B-61CF-45AE-BD0E-2DF3D7565C46}">
      <dgm:prSet/>
      <dgm:spPr/>
      <dgm:t>
        <a:bodyPr/>
        <a:lstStyle/>
        <a:p>
          <a:endParaRPr lang="en-US"/>
        </a:p>
      </dgm:t>
    </dgm:pt>
    <dgm:pt modelId="{56462355-6953-4F98-B0AA-EA5D7272C462}" type="sibTrans" cxnId="{5213F32B-61CF-45AE-BD0E-2DF3D7565C46}">
      <dgm:prSet/>
      <dgm:spPr/>
      <dgm:t>
        <a:bodyPr/>
        <a:lstStyle/>
        <a:p>
          <a:endParaRPr lang="en-US"/>
        </a:p>
      </dgm:t>
    </dgm:pt>
    <dgm:pt modelId="{438D8941-4847-43C3-A749-5E2B66317019}">
      <dgm:prSet phldrT="[Text]"/>
      <dgm:spPr/>
      <dgm:t>
        <a:bodyPr/>
        <a:lstStyle/>
        <a:p>
          <a:r>
            <a:rPr lang="en-US"/>
            <a:t>Targets and Metrics</a:t>
          </a:r>
        </a:p>
      </dgm:t>
    </dgm:pt>
    <dgm:pt modelId="{7CBD0667-F657-4CAE-A814-1E6E7C116003}" type="parTrans" cxnId="{A6D9FAC7-1FE6-4C95-9489-B5B6C4645423}">
      <dgm:prSet/>
      <dgm:spPr/>
      <dgm:t>
        <a:bodyPr/>
        <a:lstStyle/>
        <a:p>
          <a:endParaRPr lang="en-US"/>
        </a:p>
      </dgm:t>
    </dgm:pt>
    <dgm:pt modelId="{A17F64A6-8D4C-4A6C-9301-7631846BC3E6}" type="sibTrans" cxnId="{A6D9FAC7-1FE6-4C95-9489-B5B6C4645423}">
      <dgm:prSet/>
      <dgm:spPr/>
      <dgm:t>
        <a:bodyPr/>
        <a:lstStyle/>
        <a:p>
          <a:endParaRPr lang="en-US"/>
        </a:p>
      </dgm:t>
    </dgm:pt>
    <dgm:pt modelId="{3940367C-C7FF-4CD6-9799-0D3B787AA204}" type="pres">
      <dgm:prSet presAssocID="{F9A5495A-99E6-4576-B521-20D4D3A53DF1}" presName="CompostProcess" presStyleCnt="0">
        <dgm:presLayoutVars>
          <dgm:dir/>
          <dgm:resizeHandles val="exact"/>
        </dgm:presLayoutVars>
      </dgm:prSet>
      <dgm:spPr/>
    </dgm:pt>
    <dgm:pt modelId="{A691F5EF-D02B-4136-A108-1FC08DC4D25A}" type="pres">
      <dgm:prSet presAssocID="{F9A5495A-99E6-4576-B521-20D4D3A53DF1}" presName="arrow" presStyleLbl="bgShp" presStyleIdx="0" presStyleCnt="1" custLinFactNeighborX="0"/>
      <dgm:spPr/>
    </dgm:pt>
    <dgm:pt modelId="{85D25B2D-9EAD-44BA-896B-11523F715356}" type="pres">
      <dgm:prSet presAssocID="{F9A5495A-99E6-4576-B521-20D4D3A53DF1}" presName="linearProcess" presStyleCnt="0"/>
      <dgm:spPr/>
    </dgm:pt>
    <dgm:pt modelId="{01277F06-DE6C-41B6-B3F4-F8EAA014EB6C}" type="pres">
      <dgm:prSet presAssocID="{13DA214E-CA35-4C35-8F8A-86F9100BA50B}" presName="textNode" presStyleLbl="node1" presStyleIdx="0" presStyleCnt="5">
        <dgm:presLayoutVars>
          <dgm:bulletEnabled val="1"/>
        </dgm:presLayoutVars>
      </dgm:prSet>
      <dgm:spPr/>
    </dgm:pt>
    <dgm:pt modelId="{62D257B1-0EAE-4A04-838A-1CAE6980AA6C}" type="pres">
      <dgm:prSet presAssocID="{204B3379-110D-4D57-AFF8-C9B0416592BC}" presName="sibTrans" presStyleCnt="0"/>
      <dgm:spPr/>
    </dgm:pt>
    <dgm:pt modelId="{F1F2EB0B-8A98-4A6D-8614-0DD5FE94D25B}" type="pres">
      <dgm:prSet presAssocID="{14CE470B-EEAA-4BA4-8D70-A9118318DC4B}" presName="textNode" presStyleLbl="node1" presStyleIdx="1" presStyleCnt="5">
        <dgm:presLayoutVars>
          <dgm:bulletEnabled val="1"/>
        </dgm:presLayoutVars>
      </dgm:prSet>
      <dgm:spPr/>
    </dgm:pt>
    <dgm:pt modelId="{F16A1510-C486-4BFF-88D5-8ED90E0FBBDB}" type="pres">
      <dgm:prSet presAssocID="{D952AC8B-FDE0-4699-BA48-36720093E993}" presName="sibTrans" presStyleCnt="0"/>
      <dgm:spPr/>
    </dgm:pt>
    <dgm:pt modelId="{18C9F28F-ECBD-4037-8626-F1E598A4E98C}" type="pres">
      <dgm:prSet presAssocID="{C5A002B8-8FE5-4340-90FD-A344959358AC}" presName="textNode" presStyleLbl="node1" presStyleIdx="2" presStyleCnt="5">
        <dgm:presLayoutVars>
          <dgm:bulletEnabled val="1"/>
        </dgm:presLayoutVars>
      </dgm:prSet>
      <dgm:spPr/>
    </dgm:pt>
    <dgm:pt modelId="{4582B28A-E483-47D3-9AE9-C85AEB96955B}" type="pres">
      <dgm:prSet presAssocID="{740537D6-0C25-4F97-8D14-42D35ABA5484}" presName="sibTrans" presStyleCnt="0"/>
      <dgm:spPr/>
    </dgm:pt>
    <dgm:pt modelId="{5F35F6DF-4C58-4D38-8CFC-B23B649E11C2}" type="pres">
      <dgm:prSet presAssocID="{9F9821F6-9B87-4862-9C25-AF79A649F1E5}" presName="textNode" presStyleLbl="node1" presStyleIdx="3" presStyleCnt="5">
        <dgm:presLayoutVars>
          <dgm:bulletEnabled val="1"/>
        </dgm:presLayoutVars>
      </dgm:prSet>
      <dgm:spPr/>
    </dgm:pt>
    <dgm:pt modelId="{67F93F12-EF06-4F75-983B-F87CE213CCA5}" type="pres">
      <dgm:prSet presAssocID="{56462355-6953-4F98-B0AA-EA5D7272C462}" presName="sibTrans" presStyleCnt="0"/>
      <dgm:spPr/>
    </dgm:pt>
    <dgm:pt modelId="{52E492AC-E5C6-4DD0-B461-E4B5849F4D90}" type="pres">
      <dgm:prSet presAssocID="{438D8941-4847-43C3-A749-5E2B66317019}" presName="textNode" presStyleLbl="node1" presStyleIdx="4" presStyleCnt="5">
        <dgm:presLayoutVars>
          <dgm:bulletEnabled val="1"/>
        </dgm:presLayoutVars>
      </dgm:prSet>
      <dgm:spPr/>
    </dgm:pt>
  </dgm:ptLst>
  <dgm:cxnLst>
    <dgm:cxn modelId="{5213F32B-61CF-45AE-BD0E-2DF3D7565C46}" srcId="{F9A5495A-99E6-4576-B521-20D4D3A53DF1}" destId="{9F9821F6-9B87-4862-9C25-AF79A649F1E5}" srcOrd="3" destOrd="0" parTransId="{A87BEB3C-6DDB-4C21-B764-98DD856C04D8}" sibTransId="{56462355-6953-4F98-B0AA-EA5D7272C462}"/>
    <dgm:cxn modelId="{0FFD616E-26D0-4C51-BA20-F642CE8E9AF2}" type="presOf" srcId="{13DA214E-CA35-4C35-8F8A-86F9100BA50B}" destId="{01277F06-DE6C-41B6-B3F4-F8EAA014EB6C}" srcOrd="0" destOrd="0" presId="urn:microsoft.com/office/officeart/2005/8/layout/hProcess9"/>
    <dgm:cxn modelId="{8A65B68B-15DF-47AB-BE26-197AB5F5708A}" srcId="{F9A5495A-99E6-4576-B521-20D4D3A53DF1}" destId="{14CE470B-EEAA-4BA4-8D70-A9118318DC4B}" srcOrd="1" destOrd="0" parTransId="{896B8F48-6528-4CF0-8168-9FEB21C068BB}" sibTransId="{D952AC8B-FDE0-4699-BA48-36720093E993}"/>
    <dgm:cxn modelId="{C70C41B7-4033-4BFE-A059-099C2D4720E1}" type="presOf" srcId="{F9A5495A-99E6-4576-B521-20D4D3A53DF1}" destId="{3940367C-C7FF-4CD6-9799-0D3B787AA204}" srcOrd="0" destOrd="0" presId="urn:microsoft.com/office/officeart/2005/8/layout/hProcess9"/>
    <dgm:cxn modelId="{2AC85ABA-753A-4D56-9FF3-DA8C576BF360}" srcId="{F9A5495A-99E6-4576-B521-20D4D3A53DF1}" destId="{C5A002B8-8FE5-4340-90FD-A344959358AC}" srcOrd="2" destOrd="0" parTransId="{97D14560-86E9-44B1-A3A9-B76BC19DA21E}" sibTransId="{740537D6-0C25-4F97-8D14-42D35ABA5484}"/>
    <dgm:cxn modelId="{605FA8C4-3F70-452E-8FDE-2FDE8B6C8D56}" type="presOf" srcId="{9F9821F6-9B87-4862-9C25-AF79A649F1E5}" destId="{5F35F6DF-4C58-4D38-8CFC-B23B649E11C2}" srcOrd="0" destOrd="0" presId="urn:microsoft.com/office/officeart/2005/8/layout/hProcess9"/>
    <dgm:cxn modelId="{A6D9FAC7-1FE6-4C95-9489-B5B6C4645423}" srcId="{F9A5495A-99E6-4576-B521-20D4D3A53DF1}" destId="{438D8941-4847-43C3-A749-5E2B66317019}" srcOrd="4" destOrd="0" parTransId="{7CBD0667-F657-4CAE-A814-1E6E7C116003}" sibTransId="{A17F64A6-8D4C-4A6C-9301-7631846BC3E6}"/>
    <dgm:cxn modelId="{FE5D29C8-9D35-40CE-93A9-C76A0BFC3805}" type="presOf" srcId="{14CE470B-EEAA-4BA4-8D70-A9118318DC4B}" destId="{F1F2EB0B-8A98-4A6D-8614-0DD5FE94D25B}" srcOrd="0" destOrd="0" presId="urn:microsoft.com/office/officeart/2005/8/layout/hProcess9"/>
    <dgm:cxn modelId="{0897E3DE-1A84-40C1-A720-713907DE98BF}" type="presOf" srcId="{C5A002B8-8FE5-4340-90FD-A344959358AC}" destId="{18C9F28F-ECBD-4037-8626-F1E598A4E98C}" srcOrd="0" destOrd="0" presId="urn:microsoft.com/office/officeart/2005/8/layout/hProcess9"/>
    <dgm:cxn modelId="{5F6901E1-A54F-418C-9499-D892A9E86268}" srcId="{F9A5495A-99E6-4576-B521-20D4D3A53DF1}" destId="{13DA214E-CA35-4C35-8F8A-86F9100BA50B}" srcOrd="0" destOrd="0" parTransId="{BE8557F4-3D7B-418B-9868-99C6D7181592}" sibTransId="{204B3379-110D-4D57-AFF8-C9B0416592BC}"/>
    <dgm:cxn modelId="{A21931FD-38F7-4491-9F49-FD8B5B6F40CF}" type="presOf" srcId="{438D8941-4847-43C3-A749-5E2B66317019}" destId="{52E492AC-E5C6-4DD0-B461-E4B5849F4D90}" srcOrd="0" destOrd="0" presId="urn:microsoft.com/office/officeart/2005/8/layout/hProcess9"/>
    <dgm:cxn modelId="{9F40403E-092E-4AFF-B747-5ED2D9DB3466}" type="presParOf" srcId="{3940367C-C7FF-4CD6-9799-0D3B787AA204}" destId="{A691F5EF-D02B-4136-A108-1FC08DC4D25A}" srcOrd="0" destOrd="0" presId="urn:microsoft.com/office/officeart/2005/8/layout/hProcess9"/>
    <dgm:cxn modelId="{F0BBCDD1-EA97-4B9B-9383-7CA779007C05}" type="presParOf" srcId="{3940367C-C7FF-4CD6-9799-0D3B787AA204}" destId="{85D25B2D-9EAD-44BA-896B-11523F715356}" srcOrd="1" destOrd="0" presId="urn:microsoft.com/office/officeart/2005/8/layout/hProcess9"/>
    <dgm:cxn modelId="{7D6E06D7-67C7-4D66-8E17-31B0FF0F23F3}" type="presParOf" srcId="{85D25B2D-9EAD-44BA-896B-11523F715356}" destId="{01277F06-DE6C-41B6-B3F4-F8EAA014EB6C}" srcOrd="0" destOrd="0" presId="urn:microsoft.com/office/officeart/2005/8/layout/hProcess9"/>
    <dgm:cxn modelId="{328B203F-C0AA-4A77-B7B8-B6D861C3C5BA}" type="presParOf" srcId="{85D25B2D-9EAD-44BA-896B-11523F715356}" destId="{62D257B1-0EAE-4A04-838A-1CAE6980AA6C}" srcOrd="1" destOrd="0" presId="urn:microsoft.com/office/officeart/2005/8/layout/hProcess9"/>
    <dgm:cxn modelId="{4AEBED53-A32C-4042-926D-84F8772D2212}" type="presParOf" srcId="{85D25B2D-9EAD-44BA-896B-11523F715356}" destId="{F1F2EB0B-8A98-4A6D-8614-0DD5FE94D25B}" srcOrd="2" destOrd="0" presId="urn:microsoft.com/office/officeart/2005/8/layout/hProcess9"/>
    <dgm:cxn modelId="{4C1E24FD-6216-4DC7-9008-D4DC2DE9C49E}" type="presParOf" srcId="{85D25B2D-9EAD-44BA-896B-11523F715356}" destId="{F16A1510-C486-4BFF-88D5-8ED90E0FBBDB}" srcOrd="3" destOrd="0" presId="urn:microsoft.com/office/officeart/2005/8/layout/hProcess9"/>
    <dgm:cxn modelId="{1BA8AD26-F7ED-4A07-8E93-D7985CEB469B}" type="presParOf" srcId="{85D25B2D-9EAD-44BA-896B-11523F715356}" destId="{18C9F28F-ECBD-4037-8626-F1E598A4E98C}" srcOrd="4" destOrd="0" presId="urn:microsoft.com/office/officeart/2005/8/layout/hProcess9"/>
    <dgm:cxn modelId="{9168CB21-0CC8-45CB-97BD-989EC39293CB}" type="presParOf" srcId="{85D25B2D-9EAD-44BA-896B-11523F715356}" destId="{4582B28A-E483-47D3-9AE9-C85AEB96955B}" srcOrd="5" destOrd="0" presId="urn:microsoft.com/office/officeart/2005/8/layout/hProcess9"/>
    <dgm:cxn modelId="{0E96B64B-5CE8-40A0-91D3-CB1BDF3DC67B}" type="presParOf" srcId="{85D25B2D-9EAD-44BA-896B-11523F715356}" destId="{5F35F6DF-4C58-4D38-8CFC-B23B649E11C2}" srcOrd="6" destOrd="0" presId="urn:microsoft.com/office/officeart/2005/8/layout/hProcess9"/>
    <dgm:cxn modelId="{D47A2A3D-C23E-424C-A6BA-EAFDFE5B9A05}" type="presParOf" srcId="{85D25B2D-9EAD-44BA-896B-11523F715356}" destId="{67F93F12-EF06-4F75-983B-F87CE213CCA5}" srcOrd="7" destOrd="0" presId="urn:microsoft.com/office/officeart/2005/8/layout/hProcess9"/>
    <dgm:cxn modelId="{59E404FF-3F6F-4ACF-BC03-594F7A43C6B3}" type="presParOf" srcId="{85D25B2D-9EAD-44BA-896B-11523F715356}" destId="{52E492AC-E5C6-4DD0-B461-E4B5849F4D90}"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D12881-A067-4674-9882-7921D06DD153}"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05755097-E3E8-4623-95C3-EB09F547E9F0}">
      <dgm:prSet/>
      <dgm:spPr/>
      <dgm:t>
        <a:bodyPr/>
        <a:lstStyle/>
        <a:p>
          <a:pPr rtl="0"/>
          <a:r>
            <a:rPr lang="en-US">
              <a:latin typeface="Calibri"/>
              <a:cs typeface="Calibri"/>
            </a:rPr>
            <a:t>Improve line worker safety while performing field work</a:t>
          </a:r>
          <a:r>
            <a:rPr lang="en-US">
              <a:solidFill>
                <a:srgbClr val="010000"/>
              </a:solidFill>
              <a:latin typeface="Calibri"/>
              <a:cs typeface="Calibri"/>
            </a:rPr>
            <a:t>. </a:t>
          </a:r>
          <a:endParaRPr lang="en-US" b="0" i="0" u="none" strike="noStrike" cap="none" baseline="0" noProof="0">
            <a:solidFill>
              <a:srgbClr val="010000"/>
            </a:solidFill>
            <a:latin typeface="Calibri"/>
            <a:cs typeface="Calibri"/>
          </a:endParaRPr>
        </a:p>
      </dgm:t>
    </dgm:pt>
    <dgm:pt modelId="{B459B6F7-5CE9-4AE5-A4D6-CCFC4B7E92E1}" type="parTrans" cxnId="{A105894C-6B51-43D6-A9A8-1FF4BDCE52A8}">
      <dgm:prSet/>
      <dgm:spPr/>
      <dgm:t>
        <a:bodyPr/>
        <a:lstStyle/>
        <a:p>
          <a:endParaRPr lang="en-US"/>
        </a:p>
      </dgm:t>
    </dgm:pt>
    <dgm:pt modelId="{F90090E8-C0D6-48CA-9222-5F76F68F107C}" type="sibTrans" cxnId="{A105894C-6B51-43D6-A9A8-1FF4BDCE52A8}">
      <dgm:prSet phldrT="1" phldr="0"/>
      <dgm:spPr>
        <a:solidFill>
          <a:srgbClr val="2F97DA"/>
        </a:solidFill>
      </dgm:spPr>
      <dgm:t>
        <a:bodyPr/>
        <a:lstStyle/>
        <a:p>
          <a:r>
            <a:rPr lang="en-US"/>
            <a:t>1</a:t>
          </a:r>
        </a:p>
      </dgm:t>
    </dgm:pt>
    <dgm:pt modelId="{3E7A62EC-7290-45EB-AA43-0A6A79075876}">
      <dgm:prSet/>
      <dgm:spPr/>
      <dgm:t>
        <a:bodyPr/>
        <a:lstStyle/>
        <a:p>
          <a:pPr rtl="0">
            <a:lnSpc>
              <a:spcPct val="100000"/>
            </a:lnSpc>
          </a:pPr>
          <a:r>
            <a:rPr lang="en-US">
              <a:latin typeface="Calibri"/>
              <a:cs typeface="Calibri"/>
            </a:rPr>
            <a:t>Increase overall efficiency of common line work (installation, maintenance, etc). </a:t>
          </a:r>
        </a:p>
      </dgm:t>
    </dgm:pt>
    <dgm:pt modelId="{7EF71B7F-F0C2-49C7-BB56-D12FFDB2190F}" type="parTrans" cxnId="{DF66D72B-C88D-4D26-9B09-600BD1E3EF2E}">
      <dgm:prSet/>
      <dgm:spPr/>
      <dgm:t>
        <a:bodyPr/>
        <a:lstStyle/>
        <a:p>
          <a:endParaRPr lang="en-US"/>
        </a:p>
      </dgm:t>
    </dgm:pt>
    <dgm:pt modelId="{6A97DF3E-D69F-4C3B-BDA1-6AB3C9AED243}" type="sibTrans" cxnId="{DF66D72B-C88D-4D26-9B09-600BD1E3EF2E}">
      <dgm:prSet phldrT="2" phldr="0"/>
      <dgm:spPr>
        <a:solidFill>
          <a:srgbClr val="2F97DA"/>
        </a:solidFill>
      </dgm:spPr>
      <dgm:t>
        <a:bodyPr/>
        <a:lstStyle/>
        <a:p>
          <a:r>
            <a:rPr lang="en-US"/>
            <a:t>2</a:t>
          </a:r>
        </a:p>
      </dgm:t>
    </dgm:pt>
    <dgm:pt modelId="{1A13DCE9-4BBB-4335-88A6-90F57C7BCFB6}">
      <dgm:prSet/>
      <dgm:spPr/>
      <dgm:t>
        <a:bodyPr/>
        <a:lstStyle/>
        <a:p>
          <a:pPr rtl="0"/>
          <a:r>
            <a:rPr lang="en-US">
              <a:latin typeface="Calibri"/>
              <a:cs typeface="Calibri"/>
            </a:rPr>
            <a:t>Incorporate user friendly controls based off proper training procedures.</a:t>
          </a:r>
        </a:p>
      </dgm:t>
    </dgm:pt>
    <dgm:pt modelId="{76840B00-795A-4761-B13C-95F2EEFE910A}" type="parTrans" cxnId="{A8EC1F44-3D1E-41B8-B69C-E0E8D540009E}">
      <dgm:prSet/>
      <dgm:spPr/>
      <dgm:t>
        <a:bodyPr/>
        <a:lstStyle/>
        <a:p>
          <a:endParaRPr lang="en-US"/>
        </a:p>
      </dgm:t>
    </dgm:pt>
    <dgm:pt modelId="{714565D8-7527-4835-B9F2-9C935A09CB6F}" type="sibTrans" cxnId="{A8EC1F44-3D1E-41B8-B69C-E0E8D540009E}">
      <dgm:prSet phldrT="3" phldr="0"/>
      <dgm:spPr>
        <a:solidFill>
          <a:srgbClr val="2F97DA"/>
        </a:solidFill>
      </dgm:spPr>
      <dgm:t>
        <a:bodyPr/>
        <a:lstStyle/>
        <a:p>
          <a:r>
            <a:rPr lang="en-US"/>
            <a:t>3</a:t>
          </a:r>
        </a:p>
      </dgm:t>
    </dgm:pt>
    <dgm:pt modelId="{6E8EAA4E-FD35-4069-9495-8041160A113A}">
      <dgm:prSet/>
      <dgm:spPr/>
      <dgm:t>
        <a:bodyPr/>
        <a:lstStyle/>
        <a:p>
          <a:pPr rtl="0"/>
          <a:r>
            <a:rPr lang="en-US">
              <a:latin typeface="Calibri"/>
              <a:cs typeface="Calibri"/>
            </a:rPr>
            <a:t>Improve technical sophistication through a tailored training software. </a:t>
          </a:r>
        </a:p>
      </dgm:t>
    </dgm:pt>
    <dgm:pt modelId="{8F6B2CC2-17DF-414E-AFE5-7D607983C79F}" type="parTrans" cxnId="{040D74E8-3E35-4CC4-8839-477086E62622}">
      <dgm:prSet/>
      <dgm:spPr/>
      <dgm:t>
        <a:bodyPr/>
        <a:lstStyle/>
        <a:p>
          <a:endParaRPr lang="en-US"/>
        </a:p>
      </dgm:t>
    </dgm:pt>
    <dgm:pt modelId="{A64E81B7-021D-48B4-8A71-01F215C2F527}" type="sibTrans" cxnId="{040D74E8-3E35-4CC4-8839-477086E62622}">
      <dgm:prSet phldrT="4" phldr="0"/>
      <dgm:spPr>
        <a:solidFill>
          <a:srgbClr val="2F97DA"/>
        </a:solidFill>
      </dgm:spPr>
      <dgm:t>
        <a:bodyPr/>
        <a:lstStyle/>
        <a:p>
          <a:r>
            <a:rPr lang="en-US"/>
            <a:t>4</a:t>
          </a:r>
        </a:p>
      </dgm:t>
    </dgm:pt>
    <dgm:pt modelId="{73410843-E0A0-4F3F-8E23-646B8C1AC211}" type="pres">
      <dgm:prSet presAssocID="{DCD12881-A067-4674-9882-7921D06DD153}" presName="Name0" presStyleCnt="0">
        <dgm:presLayoutVars>
          <dgm:animLvl val="lvl"/>
          <dgm:resizeHandles val="exact"/>
        </dgm:presLayoutVars>
      </dgm:prSet>
      <dgm:spPr/>
    </dgm:pt>
    <dgm:pt modelId="{1D61709D-03B9-4125-B466-9553A80B73DF}" type="pres">
      <dgm:prSet presAssocID="{05755097-E3E8-4623-95C3-EB09F547E9F0}" presName="compositeNode" presStyleCnt="0">
        <dgm:presLayoutVars>
          <dgm:bulletEnabled val="1"/>
        </dgm:presLayoutVars>
      </dgm:prSet>
      <dgm:spPr/>
    </dgm:pt>
    <dgm:pt modelId="{1F7B248F-E450-419C-9917-074F4910D0B5}" type="pres">
      <dgm:prSet presAssocID="{05755097-E3E8-4623-95C3-EB09F547E9F0}" presName="bgRect" presStyleLbl="bgAccFollowNode1" presStyleIdx="0" presStyleCnt="4"/>
      <dgm:spPr/>
    </dgm:pt>
    <dgm:pt modelId="{A830EED1-10C1-4814-B59E-177E9F68E648}" type="pres">
      <dgm:prSet presAssocID="{F90090E8-C0D6-48CA-9222-5F76F68F107C}" presName="sibTransNodeCircle" presStyleLbl="alignNode1" presStyleIdx="0" presStyleCnt="8">
        <dgm:presLayoutVars>
          <dgm:chMax val="0"/>
          <dgm:bulletEnabled/>
        </dgm:presLayoutVars>
      </dgm:prSet>
      <dgm:spPr/>
    </dgm:pt>
    <dgm:pt modelId="{00E55339-2822-4253-AB49-7FE1126C3104}" type="pres">
      <dgm:prSet presAssocID="{05755097-E3E8-4623-95C3-EB09F547E9F0}" presName="bottomLine" presStyleLbl="alignNode1" presStyleIdx="1" presStyleCnt="8">
        <dgm:presLayoutVars/>
      </dgm:prSet>
      <dgm:spPr/>
    </dgm:pt>
    <dgm:pt modelId="{24ACC2FB-F73C-4DC7-B688-C4BDA76D2BEF}" type="pres">
      <dgm:prSet presAssocID="{05755097-E3E8-4623-95C3-EB09F547E9F0}" presName="nodeText" presStyleLbl="bgAccFollowNode1" presStyleIdx="0" presStyleCnt="4">
        <dgm:presLayoutVars>
          <dgm:bulletEnabled val="1"/>
        </dgm:presLayoutVars>
      </dgm:prSet>
      <dgm:spPr/>
    </dgm:pt>
    <dgm:pt modelId="{127211E0-B14F-4443-9DAF-F05FD51B4D37}" type="pres">
      <dgm:prSet presAssocID="{F90090E8-C0D6-48CA-9222-5F76F68F107C}" presName="sibTrans" presStyleCnt="0"/>
      <dgm:spPr/>
    </dgm:pt>
    <dgm:pt modelId="{9FDE751E-464A-46C0-AB76-287EDBE78A2A}" type="pres">
      <dgm:prSet presAssocID="{3E7A62EC-7290-45EB-AA43-0A6A79075876}" presName="compositeNode" presStyleCnt="0">
        <dgm:presLayoutVars>
          <dgm:bulletEnabled val="1"/>
        </dgm:presLayoutVars>
      </dgm:prSet>
      <dgm:spPr/>
    </dgm:pt>
    <dgm:pt modelId="{22588442-C059-4F90-A9E3-5BF67789B647}" type="pres">
      <dgm:prSet presAssocID="{3E7A62EC-7290-45EB-AA43-0A6A79075876}" presName="bgRect" presStyleLbl="bgAccFollowNode1" presStyleIdx="1" presStyleCnt="4"/>
      <dgm:spPr/>
    </dgm:pt>
    <dgm:pt modelId="{3AD2B47A-F2F9-40F1-BDE1-A35B734329C2}" type="pres">
      <dgm:prSet presAssocID="{6A97DF3E-D69F-4C3B-BDA1-6AB3C9AED243}" presName="sibTransNodeCircle" presStyleLbl="alignNode1" presStyleIdx="2" presStyleCnt="8">
        <dgm:presLayoutVars>
          <dgm:chMax val="0"/>
          <dgm:bulletEnabled/>
        </dgm:presLayoutVars>
      </dgm:prSet>
      <dgm:spPr/>
    </dgm:pt>
    <dgm:pt modelId="{7503E6AC-F19C-4D2C-B944-F1624B1391C0}" type="pres">
      <dgm:prSet presAssocID="{3E7A62EC-7290-45EB-AA43-0A6A79075876}" presName="bottomLine" presStyleLbl="alignNode1" presStyleIdx="3" presStyleCnt="8">
        <dgm:presLayoutVars/>
      </dgm:prSet>
      <dgm:spPr/>
    </dgm:pt>
    <dgm:pt modelId="{FF360432-AA47-401C-AE74-7574A7CE9DB8}" type="pres">
      <dgm:prSet presAssocID="{3E7A62EC-7290-45EB-AA43-0A6A79075876}" presName="nodeText" presStyleLbl="bgAccFollowNode1" presStyleIdx="1" presStyleCnt="4">
        <dgm:presLayoutVars>
          <dgm:bulletEnabled val="1"/>
        </dgm:presLayoutVars>
      </dgm:prSet>
      <dgm:spPr/>
    </dgm:pt>
    <dgm:pt modelId="{216D3178-44D2-446C-B662-77AC28C225C0}" type="pres">
      <dgm:prSet presAssocID="{6A97DF3E-D69F-4C3B-BDA1-6AB3C9AED243}" presName="sibTrans" presStyleCnt="0"/>
      <dgm:spPr/>
    </dgm:pt>
    <dgm:pt modelId="{4479714D-236D-4D8B-970B-C52F23222878}" type="pres">
      <dgm:prSet presAssocID="{1A13DCE9-4BBB-4335-88A6-90F57C7BCFB6}" presName="compositeNode" presStyleCnt="0">
        <dgm:presLayoutVars>
          <dgm:bulletEnabled val="1"/>
        </dgm:presLayoutVars>
      </dgm:prSet>
      <dgm:spPr/>
    </dgm:pt>
    <dgm:pt modelId="{1A136C52-CD2B-453B-98EC-E7A538952F6C}" type="pres">
      <dgm:prSet presAssocID="{1A13DCE9-4BBB-4335-88A6-90F57C7BCFB6}" presName="bgRect" presStyleLbl="bgAccFollowNode1" presStyleIdx="2" presStyleCnt="4"/>
      <dgm:spPr/>
    </dgm:pt>
    <dgm:pt modelId="{1AB327D6-6ECB-4515-A183-24B81834B5A6}" type="pres">
      <dgm:prSet presAssocID="{714565D8-7527-4835-B9F2-9C935A09CB6F}" presName="sibTransNodeCircle" presStyleLbl="alignNode1" presStyleIdx="4" presStyleCnt="8">
        <dgm:presLayoutVars>
          <dgm:chMax val="0"/>
          <dgm:bulletEnabled/>
        </dgm:presLayoutVars>
      </dgm:prSet>
      <dgm:spPr/>
    </dgm:pt>
    <dgm:pt modelId="{B3C3D788-3A03-4DBF-BD2E-E592176AAD9C}" type="pres">
      <dgm:prSet presAssocID="{1A13DCE9-4BBB-4335-88A6-90F57C7BCFB6}" presName="bottomLine" presStyleLbl="alignNode1" presStyleIdx="5" presStyleCnt="8">
        <dgm:presLayoutVars/>
      </dgm:prSet>
      <dgm:spPr/>
    </dgm:pt>
    <dgm:pt modelId="{9A646BA3-310A-42CD-B8FD-231388A9DEA9}" type="pres">
      <dgm:prSet presAssocID="{1A13DCE9-4BBB-4335-88A6-90F57C7BCFB6}" presName="nodeText" presStyleLbl="bgAccFollowNode1" presStyleIdx="2" presStyleCnt="4">
        <dgm:presLayoutVars>
          <dgm:bulletEnabled val="1"/>
        </dgm:presLayoutVars>
      </dgm:prSet>
      <dgm:spPr/>
    </dgm:pt>
    <dgm:pt modelId="{CFE51952-2F5A-4E5B-9876-4F7B8954BFED}" type="pres">
      <dgm:prSet presAssocID="{714565D8-7527-4835-B9F2-9C935A09CB6F}" presName="sibTrans" presStyleCnt="0"/>
      <dgm:spPr/>
    </dgm:pt>
    <dgm:pt modelId="{B2E9FDD3-0850-4486-9C2F-0699665BA9CD}" type="pres">
      <dgm:prSet presAssocID="{6E8EAA4E-FD35-4069-9495-8041160A113A}" presName="compositeNode" presStyleCnt="0">
        <dgm:presLayoutVars>
          <dgm:bulletEnabled val="1"/>
        </dgm:presLayoutVars>
      </dgm:prSet>
      <dgm:spPr/>
    </dgm:pt>
    <dgm:pt modelId="{8419CFCF-5204-4DB3-9610-BCB82F3479F6}" type="pres">
      <dgm:prSet presAssocID="{6E8EAA4E-FD35-4069-9495-8041160A113A}" presName="bgRect" presStyleLbl="bgAccFollowNode1" presStyleIdx="3" presStyleCnt="4"/>
      <dgm:spPr/>
    </dgm:pt>
    <dgm:pt modelId="{A49B5ECB-6EDD-48AB-8E58-841EC142B4E7}" type="pres">
      <dgm:prSet presAssocID="{A64E81B7-021D-48B4-8A71-01F215C2F527}" presName="sibTransNodeCircle" presStyleLbl="alignNode1" presStyleIdx="6" presStyleCnt="8">
        <dgm:presLayoutVars>
          <dgm:chMax val="0"/>
          <dgm:bulletEnabled/>
        </dgm:presLayoutVars>
      </dgm:prSet>
      <dgm:spPr/>
    </dgm:pt>
    <dgm:pt modelId="{1ED0D297-B4D5-4CFA-A52A-60F3A4CF207E}" type="pres">
      <dgm:prSet presAssocID="{6E8EAA4E-FD35-4069-9495-8041160A113A}" presName="bottomLine" presStyleLbl="alignNode1" presStyleIdx="7" presStyleCnt="8">
        <dgm:presLayoutVars/>
      </dgm:prSet>
      <dgm:spPr/>
    </dgm:pt>
    <dgm:pt modelId="{C061D427-713A-4D44-8568-E7E7F6ADC2BD}" type="pres">
      <dgm:prSet presAssocID="{6E8EAA4E-FD35-4069-9495-8041160A113A}" presName="nodeText" presStyleLbl="bgAccFollowNode1" presStyleIdx="3" presStyleCnt="4">
        <dgm:presLayoutVars>
          <dgm:bulletEnabled val="1"/>
        </dgm:presLayoutVars>
      </dgm:prSet>
      <dgm:spPr/>
    </dgm:pt>
  </dgm:ptLst>
  <dgm:cxnLst>
    <dgm:cxn modelId="{4ACD8822-0F52-45A5-9E39-85CDD6C876BC}" type="presOf" srcId="{3E7A62EC-7290-45EB-AA43-0A6A79075876}" destId="{22588442-C059-4F90-A9E3-5BF67789B647}" srcOrd="0" destOrd="0" presId="urn:microsoft.com/office/officeart/2016/7/layout/BasicLinearProcessNumbered"/>
    <dgm:cxn modelId="{89001824-79F7-451A-81D2-50846CB54512}" type="presOf" srcId="{A64E81B7-021D-48B4-8A71-01F215C2F527}" destId="{A49B5ECB-6EDD-48AB-8E58-841EC142B4E7}" srcOrd="0" destOrd="0" presId="urn:microsoft.com/office/officeart/2016/7/layout/BasicLinearProcessNumbered"/>
    <dgm:cxn modelId="{DF66D72B-C88D-4D26-9B09-600BD1E3EF2E}" srcId="{DCD12881-A067-4674-9882-7921D06DD153}" destId="{3E7A62EC-7290-45EB-AA43-0A6A79075876}" srcOrd="1" destOrd="0" parTransId="{7EF71B7F-F0C2-49C7-BB56-D12FFDB2190F}" sibTransId="{6A97DF3E-D69F-4C3B-BDA1-6AB3C9AED243}"/>
    <dgm:cxn modelId="{AE21AD61-3F39-4757-965A-3F43EEF6F2C9}" type="presOf" srcId="{6A97DF3E-D69F-4C3B-BDA1-6AB3C9AED243}" destId="{3AD2B47A-F2F9-40F1-BDE1-A35B734329C2}" srcOrd="0" destOrd="0" presId="urn:microsoft.com/office/officeart/2016/7/layout/BasicLinearProcessNumbered"/>
    <dgm:cxn modelId="{A8EC1F44-3D1E-41B8-B69C-E0E8D540009E}" srcId="{DCD12881-A067-4674-9882-7921D06DD153}" destId="{1A13DCE9-4BBB-4335-88A6-90F57C7BCFB6}" srcOrd="2" destOrd="0" parTransId="{76840B00-795A-4761-B13C-95F2EEFE910A}" sibTransId="{714565D8-7527-4835-B9F2-9C935A09CB6F}"/>
    <dgm:cxn modelId="{33EB3848-66C7-4C35-B170-D5572353ABB5}" type="presOf" srcId="{6E8EAA4E-FD35-4069-9495-8041160A113A}" destId="{C061D427-713A-4D44-8568-E7E7F6ADC2BD}" srcOrd="1" destOrd="0" presId="urn:microsoft.com/office/officeart/2016/7/layout/BasicLinearProcessNumbered"/>
    <dgm:cxn modelId="{1BBADA69-1308-4042-B148-E942FB9C34F2}" type="presOf" srcId="{1A13DCE9-4BBB-4335-88A6-90F57C7BCFB6}" destId="{1A136C52-CD2B-453B-98EC-E7A538952F6C}" srcOrd="0" destOrd="0" presId="urn:microsoft.com/office/officeart/2016/7/layout/BasicLinearProcessNumbered"/>
    <dgm:cxn modelId="{A105894C-6B51-43D6-A9A8-1FF4BDCE52A8}" srcId="{DCD12881-A067-4674-9882-7921D06DD153}" destId="{05755097-E3E8-4623-95C3-EB09F547E9F0}" srcOrd="0" destOrd="0" parTransId="{B459B6F7-5CE9-4AE5-A4D6-CCFC4B7E92E1}" sibTransId="{F90090E8-C0D6-48CA-9222-5F76F68F107C}"/>
    <dgm:cxn modelId="{BD59A774-2692-4450-A61D-51A85B3A695B}" type="presOf" srcId="{1A13DCE9-4BBB-4335-88A6-90F57C7BCFB6}" destId="{9A646BA3-310A-42CD-B8FD-231388A9DEA9}" srcOrd="1" destOrd="0" presId="urn:microsoft.com/office/officeart/2016/7/layout/BasicLinearProcessNumbered"/>
    <dgm:cxn modelId="{97F09856-556F-4F63-8D02-5952D0D90A22}" type="presOf" srcId="{05755097-E3E8-4623-95C3-EB09F547E9F0}" destId="{1F7B248F-E450-419C-9917-074F4910D0B5}" srcOrd="0" destOrd="0" presId="urn:microsoft.com/office/officeart/2016/7/layout/BasicLinearProcessNumbered"/>
    <dgm:cxn modelId="{8CD08F79-C2D3-4B3A-8A1A-2E38C028E826}" type="presOf" srcId="{DCD12881-A067-4674-9882-7921D06DD153}" destId="{73410843-E0A0-4F3F-8E23-646B8C1AC211}" srcOrd="0" destOrd="0" presId="urn:microsoft.com/office/officeart/2016/7/layout/BasicLinearProcessNumbered"/>
    <dgm:cxn modelId="{FAAC32B3-4097-4713-91B7-2A76E31F67C1}" type="presOf" srcId="{F90090E8-C0D6-48CA-9222-5F76F68F107C}" destId="{A830EED1-10C1-4814-B59E-177E9F68E648}" srcOrd="0" destOrd="0" presId="urn:microsoft.com/office/officeart/2016/7/layout/BasicLinearProcessNumbered"/>
    <dgm:cxn modelId="{F8752FCD-CE48-4A0F-915B-884DF2BAB478}" type="presOf" srcId="{6E8EAA4E-FD35-4069-9495-8041160A113A}" destId="{8419CFCF-5204-4DB3-9610-BCB82F3479F6}" srcOrd="0" destOrd="0" presId="urn:microsoft.com/office/officeart/2016/7/layout/BasicLinearProcessNumbered"/>
    <dgm:cxn modelId="{78A236D6-804F-496B-89EE-AE68B62ED2B8}" type="presOf" srcId="{3E7A62EC-7290-45EB-AA43-0A6A79075876}" destId="{FF360432-AA47-401C-AE74-7574A7CE9DB8}" srcOrd="1" destOrd="0" presId="urn:microsoft.com/office/officeart/2016/7/layout/BasicLinearProcessNumbered"/>
    <dgm:cxn modelId="{E1F90BE3-35D1-4D1D-BCBC-7E51DF956B32}" type="presOf" srcId="{714565D8-7527-4835-B9F2-9C935A09CB6F}" destId="{1AB327D6-6ECB-4515-A183-24B81834B5A6}" srcOrd="0" destOrd="0" presId="urn:microsoft.com/office/officeart/2016/7/layout/BasicLinearProcessNumbered"/>
    <dgm:cxn modelId="{040D74E8-3E35-4CC4-8839-477086E62622}" srcId="{DCD12881-A067-4674-9882-7921D06DD153}" destId="{6E8EAA4E-FD35-4069-9495-8041160A113A}" srcOrd="3" destOrd="0" parTransId="{8F6B2CC2-17DF-414E-AFE5-7D607983C79F}" sibTransId="{A64E81B7-021D-48B4-8A71-01F215C2F527}"/>
    <dgm:cxn modelId="{436A70FD-7663-448F-ABFA-7BD7C36195C0}" type="presOf" srcId="{05755097-E3E8-4623-95C3-EB09F547E9F0}" destId="{24ACC2FB-F73C-4DC7-B688-C4BDA76D2BEF}" srcOrd="1" destOrd="0" presId="urn:microsoft.com/office/officeart/2016/7/layout/BasicLinearProcessNumbered"/>
    <dgm:cxn modelId="{19A768F9-98B4-48E0-BFBF-E268D63EA741}" type="presParOf" srcId="{73410843-E0A0-4F3F-8E23-646B8C1AC211}" destId="{1D61709D-03B9-4125-B466-9553A80B73DF}" srcOrd="0" destOrd="0" presId="urn:microsoft.com/office/officeart/2016/7/layout/BasicLinearProcessNumbered"/>
    <dgm:cxn modelId="{9BF3A177-D2E4-4C73-9937-1470EEA4E725}" type="presParOf" srcId="{1D61709D-03B9-4125-B466-9553A80B73DF}" destId="{1F7B248F-E450-419C-9917-074F4910D0B5}" srcOrd="0" destOrd="0" presId="urn:microsoft.com/office/officeart/2016/7/layout/BasicLinearProcessNumbered"/>
    <dgm:cxn modelId="{D96690CA-FA8E-4843-83ED-11CB00A0FFEC}" type="presParOf" srcId="{1D61709D-03B9-4125-B466-9553A80B73DF}" destId="{A830EED1-10C1-4814-B59E-177E9F68E648}" srcOrd="1" destOrd="0" presId="urn:microsoft.com/office/officeart/2016/7/layout/BasicLinearProcessNumbered"/>
    <dgm:cxn modelId="{514F63D1-8EB6-4545-90C4-47017AAF1F63}" type="presParOf" srcId="{1D61709D-03B9-4125-B466-9553A80B73DF}" destId="{00E55339-2822-4253-AB49-7FE1126C3104}" srcOrd="2" destOrd="0" presId="urn:microsoft.com/office/officeart/2016/7/layout/BasicLinearProcessNumbered"/>
    <dgm:cxn modelId="{2F74E204-5C9D-472D-82C5-C3FFC5D367BA}" type="presParOf" srcId="{1D61709D-03B9-4125-B466-9553A80B73DF}" destId="{24ACC2FB-F73C-4DC7-B688-C4BDA76D2BEF}" srcOrd="3" destOrd="0" presId="urn:microsoft.com/office/officeart/2016/7/layout/BasicLinearProcessNumbered"/>
    <dgm:cxn modelId="{48F6A043-D6E8-4F3A-A366-1E60BB8DE33F}" type="presParOf" srcId="{73410843-E0A0-4F3F-8E23-646B8C1AC211}" destId="{127211E0-B14F-4443-9DAF-F05FD51B4D37}" srcOrd="1" destOrd="0" presId="urn:microsoft.com/office/officeart/2016/7/layout/BasicLinearProcessNumbered"/>
    <dgm:cxn modelId="{8BDAE069-EB75-4BC1-9ABE-62CFE4497C2C}" type="presParOf" srcId="{73410843-E0A0-4F3F-8E23-646B8C1AC211}" destId="{9FDE751E-464A-46C0-AB76-287EDBE78A2A}" srcOrd="2" destOrd="0" presId="urn:microsoft.com/office/officeart/2016/7/layout/BasicLinearProcessNumbered"/>
    <dgm:cxn modelId="{BBECF21D-9272-43BA-B787-BC31DDA6EB15}" type="presParOf" srcId="{9FDE751E-464A-46C0-AB76-287EDBE78A2A}" destId="{22588442-C059-4F90-A9E3-5BF67789B647}" srcOrd="0" destOrd="0" presId="urn:microsoft.com/office/officeart/2016/7/layout/BasicLinearProcessNumbered"/>
    <dgm:cxn modelId="{BB6B0332-CEC5-48B0-B2C9-BACD86DC559D}" type="presParOf" srcId="{9FDE751E-464A-46C0-AB76-287EDBE78A2A}" destId="{3AD2B47A-F2F9-40F1-BDE1-A35B734329C2}" srcOrd="1" destOrd="0" presId="urn:microsoft.com/office/officeart/2016/7/layout/BasicLinearProcessNumbered"/>
    <dgm:cxn modelId="{F258B7C8-2BF7-4A55-8324-B9F6756985C2}" type="presParOf" srcId="{9FDE751E-464A-46C0-AB76-287EDBE78A2A}" destId="{7503E6AC-F19C-4D2C-B944-F1624B1391C0}" srcOrd="2" destOrd="0" presId="urn:microsoft.com/office/officeart/2016/7/layout/BasicLinearProcessNumbered"/>
    <dgm:cxn modelId="{D6C6303A-2932-45AE-9516-81EFF37C1281}" type="presParOf" srcId="{9FDE751E-464A-46C0-AB76-287EDBE78A2A}" destId="{FF360432-AA47-401C-AE74-7574A7CE9DB8}" srcOrd="3" destOrd="0" presId="urn:microsoft.com/office/officeart/2016/7/layout/BasicLinearProcessNumbered"/>
    <dgm:cxn modelId="{282AA1F9-0BF5-4A5C-87A6-42DE8D85FFBC}" type="presParOf" srcId="{73410843-E0A0-4F3F-8E23-646B8C1AC211}" destId="{216D3178-44D2-446C-B662-77AC28C225C0}" srcOrd="3" destOrd="0" presId="urn:microsoft.com/office/officeart/2016/7/layout/BasicLinearProcessNumbered"/>
    <dgm:cxn modelId="{B383B9A2-B738-4C13-983A-EBCAF1316E1C}" type="presParOf" srcId="{73410843-E0A0-4F3F-8E23-646B8C1AC211}" destId="{4479714D-236D-4D8B-970B-C52F23222878}" srcOrd="4" destOrd="0" presId="urn:microsoft.com/office/officeart/2016/7/layout/BasicLinearProcessNumbered"/>
    <dgm:cxn modelId="{ADBE66D6-916F-44C5-A3E2-463E7023F5E3}" type="presParOf" srcId="{4479714D-236D-4D8B-970B-C52F23222878}" destId="{1A136C52-CD2B-453B-98EC-E7A538952F6C}" srcOrd="0" destOrd="0" presId="urn:microsoft.com/office/officeart/2016/7/layout/BasicLinearProcessNumbered"/>
    <dgm:cxn modelId="{AC4600E2-9AF0-467B-9553-2E1B90E7A7CC}" type="presParOf" srcId="{4479714D-236D-4D8B-970B-C52F23222878}" destId="{1AB327D6-6ECB-4515-A183-24B81834B5A6}" srcOrd="1" destOrd="0" presId="urn:microsoft.com/office/officeart/2016/7/layout/BasicLinearProcessNumbered"/>
    <dgm:cxn modelId="{440E7416-4DBF-409E-AB4B-4A4C355CB253}" type="presParOf" srcId="{4479714D-236D-4D8B-970B-C52F23222878}" destId="{B3C3D788-3A03-4DBF-BD2E-E592176AAD9C}" srcOrd="2" destOrd="0" presId="urn:microsoft.com/office/officeart/2016/7/layout/BasicLinearProcessNumbered"/>
    <dgm:cxn modelId="{A61AF1A5-C59E-4545-9F12-85113B62F72E}" type="presParOf" srcId="{4479714D-236D-4D8B-970B-C52F23222878}" destId="{9A646BA3-310A-42CD-B8FD-231388A9DEA9}" srcOrd="3" destOrd="0" presId="urn:microsoft.com/office/officeart/2016/7/layout/BasicLinearProcessNumbered"/>
    <dgm:cxn modelId="{EA9959E7-7B86-4993-AB3B-7CB059237167}" type="presParOf" srcId="{73410843-E0A0-4F3F-8E23-646B8C1AC211}" destId="{CFE51952-2F5A-4E5B-9876-4F7B8954BFED}" srcOrd="5" destOrd="0" presId="urn:microsoft.com/office/officeart/2016/7/layout/BasicLinearProcessNumbered"/>
    <dgm:cxn modelId="{05545E82-F6F6-4F00-88B9-B7B0522D1E21}" type="presParOf" srcId="{73410843-E0A0-4F3F-8E23-646B8C1AC211}" destId="{B2E9FDD3-0850-4486-9C2F-0699665BA9CD}" srcOrd="6" destOrd="0" presId="urn:microsoft.com/office/officeart/2016/7/layout/BasicLinearProcessNumbered"/>
    <dgm:cxn modelId="{3171AB15-FBF7-46F7-BD47-809DBCE11BFC}" type="presParOf" srcId="{B2E9FDD3-0850-4486-9C2F-0699665BA9CD}" destId="{8419CFCF-5204-4DB3-9610-BCB82F3479F6}" srcOrd="0" destOrd="0" presId="urn:microsoft.com/office/officeart/2016/7/layout/BasicLinearProcessNumbered"/>
    <dgm:cxn modelId="{807193D5-7E0F-405B-8299-0B9A7F319E23}" type="presParOf" srcId="{B2E9FDD3-0850-4486-9C2F-0699665BA9CD}" destId="{A49B5ECB-6EDD-48AB-8E58-841EC142B4E7}" srcOrd="1" destOrd="0" presId="urn:microsoft.com/office/officeart/2016/7/layout/BasicLinearProcessNumbered"/>
    <dgm:cxn modelId="{E8AC082A-BD3C-42AE-9615-72FF08DB98D4}" type="presParOf" srcId="{B2E9FDD3-0850-4486-9C2F-0699665BA9CD}" destId="{1ED0D297-B4D5-4CFA-A52A-60F3A4CF207E}" srcOrd="2" destOrd="0" presId="urn:microsoft.com/office/officeart/2016/7/layout/BasicLinearProcessNumbered"/>
    <dgm:cxn modelId="{08F1BA79-58BE-4DF9-A365-279B186DF213}" type="presParOf" srcId="{B2E9FDD3-0850-4486-9C2F-0699665BA9CD}" destId="{C061D427-713A-4D44-8568-E7E7F6ADC2BD}"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C7CDDC-D84A-4528-A3C3-939A04159400}"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ABB2E761-533C-42E0-A656-89F79FCD0B4F}">
      <dgm:prSet/>
      <dgm:spPr>
        <a:solidFill>
          <a:srgbClr val="2F97DA"/>
        </a:solidFill>
      </dgm:spPr>
      <dgm:t>
        <a:bodyPr/>
        <a:lstStyle/>
        <a:p>
          <a:r>
            <a:rPr lang="en-US">
              <a:latin typeface="Calibri"/>
              <a:cs typeface="Calibri"/>
            </a:rPr>
            <a:t>Primary Markets:</a:t>
          </a:r>
          <a:endParaRPr lang="en-US" b="0" i="0" u="none" strike="noStrike" cap="none" baseline="0" noProof="0">
            <a:solidFill>
              <a:srgbClr val="010000"/>
            </a:solidFill>
            <a:latin typeface="Calibri"/>
            <a:cs typeface="Calibri"/>
          </a:endParaRPr>
        </a:p>
      </dgm:t>
    </dgm:pt>
    <dgm:pt modelId="{6A0E13FD-2BE5-467E-8657-3158412DC032}" type="parTrans" cxnId="{E0C417FB-4244-47CA-82B9-35E57A946501}">
      <dgm:prSet/>
      <dgm:spPr/>
      <dgm:t>
        <a:bodyPr/>
        <a:lstStyle/>
        <a:p>
          <a:endParaRPr lang="en-US"/>
        </a:p>
      </dgm:t>
    </dgm:pt>
    <dgm:pt modelId="{B17CF647-AA3B-4897-8E65-BC3054A055F1}" type="sibTrans" cxnId="{E0C417FB-4244-47CA-82B9-35E57A946501}">
      <dgm:prSet/>
      <dgm:spPr/>
      <dgm:t>
        <a:bodyPr/>
        <a:lstStyle/>
        <a:p>
          <a:endParaRPr lang="en-US"/>
        </a:p>
      </dgm:t>
    </dgm:pt>
    <dgm:pt modelId="{492FD3AE-D15F-4AB9-86BE-6FFAB77101D5}">
      <dgm:prSet/>
      <dgm:spPr/>
      <dgm:t>
        <a:bodyPr/>
        <a:lstStyle/>
        <a:p>
          <a:r>
            <a:rPr lang="en-US">
              <a:latin typeface="Calibri"/>
              <a:cs typeface="Calibri"/>
            </a:rPr>
            <a:t>Line worker technical institutions</a:t>
          </a:r>
        </a:p>
      </dgm:t>
    </dgm:pt>
    <dgm:pt modelId="{110A6B28-7C6B-45D0-AB96-5E7712E5C957}" type="parTrans" cxnId="{764F3E4A-3EE9-4719-9109-07CCEF9B002F}">
      <dgm:prSet/>
      <dgm:spPr/>
      <dgm:t>
        <a:bodyPr/>
        <a:lstStyle/>
        <a:p>
          <a:endParaRPr lang="en-US"/>
        </a:p>
      </dgm:t>
    </dgm:pt>
    <dgm:pt modelId="{941317FA-EFB4-4906-AAE1-30CA2CCD472B}" type="sibTrans" cxnId="{764F3E4A-3EE9-4719-9109-07CCEF9B002F}">
      <dgm:prSet/>
      <dgm:spPr/>
      <dgm:t>
        <a:bodyPr/>
        <a:lstStyle/>
        <a:p>
          <a:endParaRPr lang="en-US"/>
        </a:p>
      </dgm:t>
    </dgm:pt>
    <dgm:pt modelId="{26FA0582-C82C-493E-83AD-92BCDA016A84}">
      <dgm:prSet/>
      <dgm:spPr>
        <a:solidFill>
          <a:srgbClr val="0133D9"/>
        </a:solidFill>
      </dgm:spPr>
      <dgm:t>
        <a:bodyPr/>
        <a:lstStyle/>
        <a:p>
          <a:r>
            <a:rPr lang="en-US">
              <a:latin typeface="Calibri"/>
              <a:cs typeface="Calibri"/>
            </a:rPr>
            <a:t>Secondary Markets:</a:t>
          </a:r>
        </a:p>
      </dgm:t>
    </dgm:pt>
    <dgm:pt modelId="{BB98B2F8-C336-417C-BC13-8A604BFEBAEF}" type="parTrans" cxnId="{B5EB0DF0-CB4C-46B1-9D87-7B7C13D0FEDC}">
      <dgm:prSet/>
      <dgm:spPr/>
      <dgm:t>
        <a:bodyPr/>
        <a:lstStyle/>
        <a:p>
          <a:endParaRPr lang="en-US"/>
        </a:p>
      </dgm:t>
    </dgm:pt>
    <dgm:pt modelId="{B2A3BD2E-FFFE-4F08-9EBF-A280C39B4AC0}" type="sibTrans" cxnId="{B5EB0DF0-CB4C-46B1-9D87-7B7C13D0FEDC}">
      <dgm:prSet/>
      <dgm:spPr/>
      <dgm:t>
        <a:bodyPr/>
        <a:lstStyle/>
        <a:p>
          <a:endParaRPr lang="en-US"/>
        </a:p>
      </dgm:t>
    </dgm:pt>
    <dgm:pt modelId="{E46CCC68-12A9-4CCF-B20B-EA47C76A7234}">
      <dgm:prSet/>
      <dgm:spPr>
        <a:ln>
          <a:solidFill>
            <a:srgbClr val="0133D9"/>
          </a:solidFill>
        </a:ln>
      </dgm:spPr>
      <dgm:t>
        <a:bodyPr/>
        <a:lstStyle/>
        <a:p>
          <a:r>
            <a:rPr lang="en-US">
              <a:latin typeface="Calibri"/>
              <a:cs typeface="Calibri"/>
            </a:rPr>
            <a:t>Construction contractors</a:t>
          </a:r>
        </a:p>
      </dgm:t>
    </dgm:pt>
    <dgm:pt modelId="{52A3C535-944C-46D4-AD7F-731713D752A5}" type="parTrans" cxnId="{69270B0B-C2CC-4707-A558-EAC9E16D6607}">
      <dgm:prSet/>
      <dgm:spPr/>
      <dgm:t>
        <a:bodyPr/>
        <a:lstStyle/>
        <a:p>
          <a:endParaRPr lang="en-US"/>
        </a:p>
      </dgm:t>
    </dgm:pt>
    <dgm:pt modelId="{80EE81EF-B13F-4BDD-947C-B17AC444BCCF}" type="sibTrans" cxnId="{69270B0B-C2CC-4707-A558-EAC9E16D6607}">
      <dgm:prSet/>
      <dgm:spPr/>
      <dgm:t>
        <a:bodyPr/>
        <a:lstStyle/>
        <a:p>
          <a:endParaRPr lang="en-US"/>
        </a:p>
      </dgm:t>
    </dgm:pt>
    <dgm:pt modelId="{1C5DA697-7222-4776-8E87-C8997273E27E}">
      <dgm:prSet/>
      <dgm:spPr>
        <a:ln>
          <a:solidFill>
            <a:srgbClr val="0133D9"/>
          </a:solidFill>
        </a:ln>
      </dgm:spPr>
      <dgm:t>
        <a:bodyPr/>
        <a:lstStyle/>
        <a:p>
          <a:r>
            <a:rPr lang="en-US">
              <a:latin typeface="Calibri"/>
              <a:cs typeface="Calibri"/>
            </a:rPr>
            <a:t>Emergency response organizations </a:t>
          </a:r>
        </a:p>
      </dgm:t>
    </dgm:pt>
    <dgm:pt modelId="{335CE1DE-34C8-4735-B20E-9CDB4C70A292}" type="parTrans" cxnId="{D93F939A-F37C-427A-A9E9-C513E011923B}">
      <dgm:prSet/>
      <dgm:spPr/>
      <dgm:t>
        <a:bodyPr/>
        <a:lstStyle/>
        <a:p>
          <a:endParaRPr lang="en-US"/>
        </a:p>
      </dgm:t>
    </dgm:pt>
    <dgm:pt modelId="{35D2849D-C08D-4E01-8E3E-4F6E1EFC7A4F}" type="sibTrans" cxnId="{D93F939A-F37C-427A-A9E9-C513E011923B}">
      <dgm:prSet/>
      <dgm:spPr/>
      <dgm:t>
        <a:bodyPr/>
        <a:lstStyle/>
        <a:p>
          <a:endParaRPr lang="en-US"/>
        </a:p>
      </dgm:t>
    </dgm:pt>
    <dgm:pt modelId="{A3E20D21-BB61-4239-9ABC-4072EBBB3429}">
      <dgm:prSet phldr="0"/>
      <dgm:spPr/>
      <dgm:t>
        <a:bodyPr/>
        <a:lstStyle/>
        <a:p>
          <a:pPr rtl="0"/>
          <a:r>
            <a:rPr lang="en-US">
              <a:latin typeface="Calibri"/>
              <a:cs typeface="Calibri"/>
            </a:rPr>
            <a:t>Utility companies</a:t>
          </a:r>
        </a:p>
      </dgm:t>
    </dgm:pt>
    <dgm:pt modelId="{EF45EEF7-CC12-43B1-8AB0-EC15D282FF6E}" type="parTrans" cxnId="{7DB8F658-4314-49EB-B05A-C7003207D622}">
      <dgm:prSet/>
      <dgm:spPr/>
      <dgm:t>
        <a:bodyPr/>
        <a:lstStyle/>
        <a:p>
          <a:endParaRPr lang="en-US"/>
        </a:p>
      </dgm:t>
    </dgm:pt>
    <dgm:pt modelId="{806CE07B-603A-4354-9FBC-39A41BAF0119}" type="sibTrans" cxnId="{7DB8F658-4314-49EB-B05A-C7003207D622}">
      <dgm:prSet/>
      <dgm:spPr/>
      <dgm:t>
        <a:bodyPr/>
        <a:lstStyle/>
        <a:p>
          <a:endParaRPr lang="en-US"/>
        </a:p>
      </dgm:t>
    </dgm:pt>
    <dgm:pt modelId="{4B20DAC7-6C1C-406B-A7BE-9351B49BFE4C}">
      <dgm:prSet phldr="0"/>
      <dgm:spPr>
        <a:ln>
          <a:solidFill>
            <a:srgbClr val="0133D9"/>
          </a:solidFill>
        </a:ln>
      </dgm:spPr>
      <dgm:t>
        <a:bodyPr/>
        <a:lstStyle/>
        <a:p>
          <a:pPr rtl="0"/>
          <a:r>
            <a:rPr lang="en-US">
              <a:latin typeface="Calibri"/>
              <a:cs typeface="Calibri"/>
            </a:rPr>
            <a:t>Municipality emergency operations </a:t>
          </a:r>
        </a:p>
      </dgm:t>
    </dgm:pt>
    <dgm:pt modelId="{D6BD08F7-C9D9-4015-8382-E278B3C9550A}" type="parTrans" cxnId="{15702913-59C1-43ED-BAD0-EA4F6D039C7B}">
      <dgm:prSet/>
      <dgm:spPr/>
      <dgm:t>
        <a:bodyPr/>
        <a:lstStyle/>
        <a:p>
          <a:endParaRPr lang="en-US"/>
        </a:p>
      </dgm:t>
    </dgm:pt>
    <dgm:pt modelId="{E7574920-A810-4E3F-8E09-80B74D23893F}" type="sibTrans" cxnId="{15702913-59C1-43ED-BAD0-EA4F6D039C7B}">
      <dgm:prSet/>
      <dgm:spPr/>
      <dgm:t>
        <a:bodyPr/>
        <a:lstStyle/>
        <a:p>
          <a:endParaRPr lang="en-US"/>
        </a:p>
      </dgm:t>
    </dgm:pt>
    <dgm:pt modelId="{7649CD9D-29E1-44CB-AC4B-254FE7685C97}" type="pres">
      <dgm:prSet presAssocID="{67C7CDDC-D84A-4528-A3C3-939A04159400}" presName="linear" presStyleCnt="0">
        <dgm:presLayoutVars>
          <dgm:dir/>
          <dgm:animLvl val="lvl"/>
          <dgm:resizeHandles val="exact"/>
        </dgm:presLayoutVars>
      </dgm:prSet>
      <dgm:spPr/>
    </dgm:pt>
    <dgm:pt modelId="{19306A8B-E4BB-468D-AECD-FC60BE68407F}" type="pres">
      <dgm:prSet presAssocID="{ABB2E761-533C-42E0-A656-89F79FCD0B4F}" presName="parentLin" presStyleCnt="0"/>
      <dgm:spPr/>
    </dgm:pt>
    <dgm:pt modelId="{04F874D0-A557-40CE-835B-B3DFC16AF98A}" type="pres">
      <dgm:prSet presAssocID="{ABB2E761-533C-42E0-A656-89F79FCD0B4F}" presName="parentLeftMargin" presStyleLbl="node1" presStyleIdx="0" presStyleCnt="2"/>
      <dgm:spPr/>
    </dgm:pt>
    <dgm:pt modelId="{A233BE26-0FAF-477D-8292-EE871C5611CB}" type="pres">
      <dgm:prSet presAssocID="{ABB2E761-533C-42E0-A656-89F79FCD0B4F}" presName="parentText" presStyleLbl="node1" presStyleIdx="0" presStyleCnt="2">
        <dgm:presLayoutVars>
          <dgm:chMax val="0"/>
          <dgm:bulletEnabled val="1"/>
        </dgm:presLayoutVars>
      </dgm:prSet>
      <dgm:spPr/>
    </dgm:pt>
    <dgm:pt modelId="{EE408CD5-255B-4D5B-BAD7-AE6D8AC8C4F2}" type="pres">
      <dgm:prSet presAssocID="{ABB2E761-533C-42E0-A656-89F79FCD0B4F}" presName="negativeSpace" presStyleCnt="0"/>
      <dgm:spPr/>
    </dgm:pt>
    <dgm:pt modelId="{12B01C83-EC3F-4B42-AAE0-52FDF75B417F}" type="pres">
      <dgm:prSet presAssocID="{ABB2E761-533C-42E0-A656-89F79FCD0B4F}" presName="childText" presStyleLbl="conFgAcc1" presStyleIdx="0" presStyleCnt="2">
        <dgm:presLayoutVars>
          <dgm:bulletEnabled val="1"/>
        </dgm:presLayoutVars>
      </dgm:prSet>
      <dgm:spPr/>
    </dgm:pt>
    <dgm:pt modelId="{22B77B08-B3A3-4AD5-BC35-F69AD925D50F}" type="pres">
      <dgm:prSet presAssocID="{B17CF647-AA3B-4897-8E65-BC3054A055F1}" presName="spaceBetweenRectangles" presStyleCnt="0"/>
      <dgm:spPr/>
    </dgm:pt>
    <dgm:pt modelId="{2C98D544-BD0E-46DB-8B98-E0E37F7C9109}" type="pres">
      <dgm:prSet presAssocID="{26FA0582-C82C-493E-83AD-92BCDA016A84}" presName="parentLin" presStyleCnt="0"/>
      <dgm:spPr/>
    </dgm:pt>
    <dgm:pt modelId="{B0B02CF3-7D34-47C5-9C31-2E3C800793A4}" type="pres">
      <dgm:prSet presAssocID="{26FA0582-C82C-493E-83AD-92BCDA016A84}" presName="parentLeftMargin" presStyleLbl="node1" presStyleIdx="0" presStyleCnt="2"/>
      <dgm:spPr/>
    </dgm:pt>
    <dgm:pt modelId="{7DB71E70-F579-4306-A987-EF9A82D1490C}" type="pres">
      <dgm:prSet presAssocID="{26FA0582-C82C-493E-83AD-92BCDA016A84}" presName="parentText" presStyleLbl="node1" presStyleIdx="1" presStyleCnt="2">
        <dgm:presLayoutVars>
          <dgm:chMax val="0"/>
          <dgm:bulletEnabled val="1"/>
        </dgm:presLayoutVars>
      </dgm:prSet>
      <dgm:spPr/>
    </dgm:pt>
    <dgm:pt modelId="{D65FB0BB-4F55-4AAD-BAAF-D797B1D5ED68}" type="pres">
      <dgm:prSet presAssocID="{26FA0582-C82C-493E-83AD-92BCDA016A84}" presName="negativeSpace" presStyleCnt="0"/>
      <dgm:spPr/>
    </dgm:pt>
    <dgm:pt modelId="{05286635-CB3A-49BB-AE53-E6C7F1590AC1}" type="pres">
      <dgm:prSet presAssocID="{26FA0582-C82C-493E-83AD-92BCDA016A84}" presName="childText" presStyleLbl="conFgAcc1" presStyleIdx="1" presStyleCnt="2">
        <dgm:presLayoutVars>
          <dgm:bulletEnabled val="1"/>
        </dgm:presLayoutVars>
      </dgm:prSet>
      <dgm:spPr/>
    </dgm:pt>
  </dgm:ptLst>
  <dgm:cxnLst>
    <dgm:cxn modelId="{69270B0B-C2CC-4707-A558-EAC9E16D6607}" srcId="{26FA0582-C82C-493E-83AD-92BCDA016A84}" destId="{E46CCC68-12A9-4CCF-B20B-EA47C76A7234}" srcOrd="1" destOrd="0" parTransId="{52A3C535-944C-46D4-AD7F-731713D752A5}" sibTransId="{80EE81EF-B13F-4BDD-947C-B17AC444BCCF}"/>
    <dgm:cxn modelId="{15702913-59C1-43ED-BAD0-EA4F6D039C7B}" srcId="{26FA0582-C82C-493E-83AD-92BCDA016A84}" destId="{4B20DAC7-6C1C-406B-A7BE-9351B49BFE4C}" srcOrd="0" destOrd="0" parTransId="{D6BD08F7-C9D9-4015-8382-E278B3C9550A}" sibTransId="{E7574920-A810-4E3F-8E09-80B74D23893F}"/>
    <dgm:cxn modelId="{764F3E4A-3EE9-4719-9109-07CCEF9B002F}" srcId="{ABB2E761-533C-42E0-A656-89F79FCD0B4F}" destId="{492FD3AE-D15F-4AB9-86BE-6FFAB77101D5}" srcOrd="1" destOrd="0" parTransId="{110A6B28-7C6B-45D0-AB96-5E7712E5C957}" sibTransId="{941317FA-EFB4-4906-AAE1-30CA2CCD472B}"/>
    <dgm:cxn modelId="{9B004251-F192-47F3-A7AA-8115ADA8D2AE}" type="presOf" srcId="{4B20DAC7-6C1C-406B-A7BE-9351B49BFE4C}" destId="{05286635-CB3A-49BB-AE53-E6C7F1590AC1}" srcOrd="0" destOrd="0" presId="urn:microsoft.com/office/officeart/2005/8/layout/list1"/>
    <dgm:cxn modelId="{7DB8F658-4314-49EB-B05A-C7003207D622}" srcId="{ABB2E761-533C-42E0-A656-89F79FCD0B4F}" destId="{A3E20D21-BB61-4239-9ABC-4072EBBB3429}" srcOrd="0" destOrd="0" parTransId="{EF45EEF7-CC12-43B1-8AB0-EC15D282FF6E}" sibTransId="{806CE07B-603A-4354-9FBC-39A41BAF0119}"/>
    <dgm:cxn modelId="{EA195B90-C32E-4DAA-BA66-BDE7606BD737}" type="presOf" srcId="{67C7CDDC-D84A-4528-A3C3-939A04159400}" destId="{7649CD9D-29E1-44CB-AC4B-254FE7685C97}" srcOrd="0" destOrd="0" presId="urn:microsoft.com/office/officeart/2005/8/layout/list1"/>
    <dgm:cxn modelId="{167E2195-3AAF-4F27-BFA8-FCCE6A1EEE76}" type="presOf" srcId="{E46CCC68-12A9-4CCF-B20B-EA47C76A7234}" destId="{05286635-CB3A-49BB-AE53-E6C7F1590AC1}" srcOrd="0" destOrd="1" presId="urn:microsoft.com/office/officeart/2005/8/layout/list1"/>
    <dgm:cxn modelId="{B67A7499-3CBC-4EE7-B749-4E1253861900}" type="presOf" srcId="{ABB2E761-533C-42E0-A656-89F79FCD0B4F}" destId="{A233BE26-0FAF-477D-8292-EE871C5611CB}" srcOrd="1" destOrd="0" presId="urn:microsoft.com/office/officeart/2005/8/layout/list1"/>
    <dgm:cxn modelId="{D93F939A-F37C-427A-A9E9-C513E011923B}" srcId="{26FA0582-C82C-493E-83AD-92BCDA016A84}" destId="{1C5DA697-7222-4776-8E87-C8997273E27E}" srcOrd="2" destOrd="0" parTransId="{335CE1DE-34C8-4735-B20E-9CDB4C70A292}" sibTransId="{35D2849D-C08D-4E01-8E3E-4F6E1EFC7A4F}"/>
    <dgm:cxn modelId="{6041A7A3-3AC5-4901-9432-915513D7EE11}" type="presOf" srcId="{1C5DA697-7222-4776-8E87-C8997273E27E}" destId="{05286635-CB3A-49BB-AE53-E6C7F1590AC1}" srcOrd="0" destOrd="2" presId="urn:microsoft.com/office/officeart/2005/8/layout/list1"/>
    <dgm:cxn modelId="{EA5C6DD1-0E66-4771-9161-2740C7CB56F8}" type="presOf" srcId="{ABB2E761-533C-42E0-A656-89F79FCD0B4F}" destId="{04F874D0-A557-40CE-835B-B3DFC16AF98A}" srcOrd="0" destOrd="0" presId="urn:microsoft.com/office/officeart/2005/8/layout/list1"/>
    <dgm:cxn modelId="{2648A2D4-E4D2-4024-955C-3EDD1531B639}" type="presOf" srcId="{26FA0582-C82C-493E-83AD-92BCDA016A84}" destId="{7DB71E70-F579-4306-A987-EF9A82D1490C}" srcOrd="1" destOrd="0" presId="urn:microsoft.com/office/officeart/2005/8/layout/list1"/>
    <dgm:cxn modelId="{41D9FFD7-4053-4588-BA22-038A5A758D68}" type="presOf" srcId="{A3E20D21-BB61-4239-9ABC-4072EBBB3429}" destId="{12B01C83-EC3F-4B42-AAE0-52FDF75B417F}" srcOrd="0" destOrd="0" presId="urn:microsoft.com/office/officeart/2005/8/layout/list1"/>
    <dgm:cxn modelId="{B5EB0DF0-CB4C-46B1-9D87-7B7C13D0FEDC}" srcId="{67C7CDDC-D84A-4528-A3C3-939A04159400}" destId="{26FA0582-C82C-493E-83AD-92BCDA016A84}" srcOrd="1" destOrd="0" parTransId="{BB98B2F8-C336-417C-BC13-8A604BFEBAEF}" sibTransId="{B2A3BD2E-FFFE-4F08-9EBF-A280C39B4AC0}"/>
    <dgm:cxn modelId="{C23B21F9-CB41-4E92-85CC-9AD6CD7DB5B6}" type="presOf" srcId="{26FA0582-C82C-493E-83AD-92BCDA016A84}" destId="{B0B02CF3-7D34-47C5-9C31-2E3C800793A4}" srcOrd="0" destOrd="0" presId="urn:microsoft.com/office/officeart/2005/8/layout/list1"/>
    <dgm:cxn modelId="{E0C417FB-4244-47CA-82B9-35E57A946501}" srcId="{67C7CDDC-D84A-4528-A3C3-939A04159400}" destId="{ABB2E761-533C-42E0-A656-89F79FCD0B4F}" srcOrd="0" destOrd="0" parTransId="{6A0E13FD-2BE5-467E-8657-3158412DC032}" sibTransId="{B17CF647-AA3B-4897-8E65-BC3054A055F1}"/>
    <dgm:cxn modelId="{36DECCFE-4FBC-4E77-A1DB-01B5E17838C9}" type="presOf" srcId="{492FD3AE-D15F-4AB9-86BE-6FFAB77101D5}" destId="{12B01C83-EC3F-4B42-AAE0-52FDF75B417F}" srcOrd="0" destOrd="1" presId="urn:microsoft.com/office/officeart/2005/8/layout/list1"/>
    <dgm:cxn modelId="{CDB7D6CD-DD6C-4F02-8F7D-3CC4CC4618FC}" type="presParOf" srcId="{7649CD9D-29E1-44CB-AC4B-254FE7685C97}" destId="{19306A8B-E4BB-468D-AECD-FC60BE68407F}" srcOrd="0" destOrd="0" presId="urn:microsoft.com/office/officeart/2005/8/layout/list1"/>
    <dgm:cxn modelId="{A74DFE2E-4319-4D30-84DC-C02EA1C5F643}" type="presParOf" srcId="{19306A8B-E4BB-468D-AECD-FC60BE68407F}" destId="{04F874D0-A557-40CE-835B-B3DFC16AF98A}" srcOrd="0" destOrd="0" presId="urn:microsoft.com/office/officeart/2005/8/layout/list1"/>
    <dgm:cxn modelId="{98A9D9F2-CE05-44E8-B398-3A17E6F94955}" type="presParOf" srcId="{19306A8B-E4BB-468D-AECD-FC60BE68407F}" destId="{A233BE26-0FAF-477D-8292-EE871C5611CB}" srcOrd="1" destOrd="0" presId="urn:microsoft.com/office/officeart/2005/8/layout/list1"/>
    <dgm:cxn modelId="{20E88A9B-F259-426A-BB06-71F2EE50E411}" type="presParOf" srcId="{7649CD9D-29E1-44CB-AC4B-254FE7685C97}" destId="{EE408CD5-255B-4D5B-BAD7-AE6D8AC8C4F2}" srcOrd="1" destOrd="0" presId="urn:microsoft.com/office/officeart/2005/8/layout/list1"/>
    <dgm:cxn modelId="{664D6F96-E092-42F7-9A96-5BAEB0DAD95A}" type="presParOf" srcId="{7649CD9D-29E1-44CB-AC4B-254FE7685C97}" destId="{12B01C83-EC3F-4B42-AAE0-52FDF75B417F}" srcOrd="2" destOrd="0" presId="urn:microsoft.com/office/officeart/2005/8/layout/list1"/>
    <dgm:cxn modelId="{1993848C-BBF3-4D89-98F9-A0459FFD136F}" type="presParOf" srcId="{7649CD9D-29E1-44CB-AC4B-254FE7685C97}" destId="{22B77B08-B3A3-4AD5-BC35-F69AD925D50F}" srcOrd="3" destOrd="0" presId="urn:microsoft.com/office/officeart/2005/8/layout/list1"/>
    <dgm:cxn modelId="{DC4EB029-C325-4737-8AB4-B6D5214B9DEE}" type="presParOf" srcId="{7649CD9D-29E1-44CB-AC4B-254FE7685C97}" destId="{2C98D544-BD0E-46DB-8B98-E0E37F7C9109}" srcOrd="4" destOrd="0" presId="urn:microsoft.com/office/officeart/2005/8/layout/list1"/>
    <dgm:cxn modelId="{F77D4C16-B174-471A-AE15-16703594BE2A}" type="presParOf" srcId="{2C98D544-BD0E-46DB-8B98-E0E37F7C9109}" destId="{B0B02CF3-7D34-47C5-9C31-2E3C800793A4}" srcOrd="0" destOrd="0" presId="urn:microsoft.com/office/officeart/2005/8/layout/list1"/>
    <dgm:cxn modelId="{B90FD26D-C539-4220-A2EE-E28B88B5D245}" type="presParOf" srcId="{2C98D544-BD0E-46DB-8B98-E0E37F7C9109}" destId="{7DB71E70-F579-4306-A987-EF9A82D1490C}" srcOrd="1" destOrd="0" presId="urn:microsoft.com/office/officeart/2005/8/layout/list1"/>
    <dgm:cxn modelId="{A59DD282-B6BD-4357-842E-D15290B67D75}" type="presParOf" srcId="{7649CD9D-29E1-44CB-AC4B-254FE7685C97}" destId="{D65FB0BB-4F55-4AAD-BAAF-D797B1D5ED68}" srcOrd="5" destOrd="0" presId="urn:microsoft.com/office/officeart/2005/8/layout/list1"/>
    <dgm:cxn modelId="{6341A9F7-99C8-4F11-B26E-6780BBE1CFBC}" type="presParOf" srcId="{7649CD9D-29E1-44CB-AC4B-254FE7685C97}" destId="{05286635-CB3A-49BB-AE53-E6C7F1590AC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8AA1101-97BB-4808-B8D7-1A86A38EF7FE}"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C1E53511-82CC-44E1-B853-311EECAF646E}">
      <dgm:prSet phldrT="[Text]"/>
      <dgm:spPr>
        <a:solidFill>
          <a:srgbClr val="2F97DA"/>
        </a:solidFill>
      </dgm:spPr>
      <dgm:t>
        <a:bodyPr/>
        <a:lstStyle/>
        <a:p>
          <a:r>
            <a:rPr lang="en-US"/>
            <a:t>Question/Prompt</a:t>
          </a:r>
        </a:p>
      </dgm:t>
    </dgm:pt>
    <dgm:pt modelId="{19B73A82-23D0-444D-9967-39DF9E05077B}" type="parTrans" cxnId="{0762BCCC-BFE3-4670-94B8-54F6FCA6E6B9}">
      <dgm:prSet/>
      <dgm:spPr/>
      <dgm:t>
        <a:bodyPr/>
        <a:lstStyle/>
        <a:p>
          <a:endParaRPr lang="en-US"/>
        </a:p>
      </dgm:t>
    </dgm:pt>
    <dgm:pt modelId="{68940945-287F-4500-912A-F9CCCCAEF80E}" type="sibTrans" cxnId="{0762BCCC-BFE3-4670-94B8-54F6FCA6E6B9}">
      <dgm:prSet/>
      <dgm:spPr>
        <a:solidFill>
          <a:srgbClr val="0133D9"/>
        </a:solidFill>
      </dgm:spPr>
      <dgm:t>
        <a:bodyPr/>
        <a:lstStyle/>
        <a:p>
          <a:endParaRPr lang="en-US"/>
        </a:p>
      </dgm:t>
    </dgm:pt>
    <dgm:pt modelId="{D007EFC9-2C31-4C58-99B2-DA57EEA8AE4F}">
      <dgm:prSet phldrT="[Text]"/>
      <dgm:spPr/>
      <dgm:t>
        <a:bodyPr/>
        <a:lstStyle/>
        <a:p>
          <a:r>
            <a:rPr lang="en-US"/>
            <a:t>What PPE (Personal Protection Equipment) is required by FPL for line workers?</a:t>
          </a:r>
        </a:p>
      </dgm:t>
    </dgm:pt>
    <dgm:pt modelId="{8F11C8FA-D1E4-479F-AFA0-8411CEB5FF83}" type="parTrans" cxnId="{95B4C684-0E12-4375-B44E-0E3443ACE558}">
      <dgm:prSet/>
      <dgm:spPr/>
      <dgm:t>
        <a:bodyPr/>
        <a:lstStyle/>
        <a:p>
          <a:endParaRPr lang="en-US"/>
        </a:p>
      </dgm:t>
    </dgm:pt>
    <dgm:pt modelId="{70D4BD8B-9D27-4AF2-BCA0-3F15B271BF15}" type="sibTrans" cxnId="{95B4C684-0E12-4375-B44E-0E3443ACE558}">
      <dgm:prSet/>
      <dgm:spPr/>
      <dgm:t>
        <a:bodyPr/>
        <a:lstStyle/>
        <a:p>
          <a:endParaRPr lang="en-US"/>
        </a:p>
      </dgm:t>
    </dgm:pt>
    <dgm:pt modelId="{06A835E5-EF5D-4E3F-9E6E-6BA3C097660E}">
      <dgm:prSet phldrT="[Text]"/>
      <dgm:spPr>
        <a:solidFill>
          <a:srgbClr val="2F97DA"/>
        </a:solidFill>
      </dgm:spPr>
      <dgm:t>
        <a:bodyPr/>
        <a:lstStyle/>
        <a:p>
          <a:r>
            <a:rPr lang="en-US"/>
            <a:t>Customer Response</a:t>
          </a:r>
        </a:p>
      </dgm:t>
    </dgm:pt>
    <dgm:pt modelId="{CE3229BE-51F3-4698-9F87-736E09F4ED33}" type="parTrans" cxnId="{DA61983C-4159-4620-8471-04393367B407}">
      <dgm:prSet/>
      <dgm:spPr/>
      <dgm:t>
        <a:bodyPr/>
        <a:lstStyle/>
        <a:p>
          <a:endParaRPr lang="en-US"/>
        </a:p>
      </dgm:t>
    </dgm:pt>
    <dgm:pt modelId="{5EED869F-5FC3-40A3-911D-5256D3EBE05E}" type="sibTrans" cxnId="{DA61983C-4159-4620-8471-04393367B407}">
      <dgm:prSet/>
      <dgm:spPr>
        <a:solidFill>
          <a:srgbClr val="0133D9"/>
        </a:solidFill>
      </dgm:spPr>
      <dgm:t>
        <a:bodyPr/>
        <a:lstStyle/>
        <a:p>
          <a:endParaRPr lang="en-US"/>
        </a:p>
      </dgm:t>
    </dgm:pt>
    <dgm:pt modelId="{08D856D5-3746-4DAD-AD46-2A0B9F119CB5}">
      <dgm:prSet phldrT="[Text]"/>
      <dgm:spPr/>
      <dgm:t>
        <a:bodyPr/>
        <a:lstStyle/>
        <a:p>
          <a:r>
            <a:rPr lang="en-US"/>
            <a:t>FPL line worker are required to wear a hard hat, FR (fire rated) shirt, safety glasses, 17KV gloves, leather gloves and steel toe shoes.</a:t>
          </a:r>
        </a:p>
      </dgm:t>
    </dgm:pt>
    <dgm:pt modelId="{FD2E2B8C-D425-4E63-B192-BAE6F5A52087}" type="parTrans" cxnId="{9C7EAC95-90A5-4083-AA31-317B48B2DAEA}">
      <dgm:prSet/>
      <dgm:spPr/>
      <dgm:t>
        <a:bodyPr/>
        <a:lstStyle/>
        <a:p>
          <a:endParaRPr lang="en-US"/>
        </a:p>
      </dgm:t>
    </dgm:pt>
    <dgm:pt modelId="{149475CF-5CAB-4798-9118-94EA8317D52A}" type="sibTrans" cxnId="{9C7EAC95-90A5-4083-AA31-317B48B2DAEA}">
      <dgm:prSet/>
      <dgm:spPr/>
      <dgm:t>
        <a:bodyPr/>
        <a:lstStyle/>
        <a:p>
          <a:endParaRPr lang="en-US"/>
        </a:p>
      </dgm:t>
    </dgm:pt>
    <dgm:pt modelId="{B5109980-7C45-4864-80B5-E93C0719CBB5}">
      <dgm:prSet phldrT="[Text]"/>
      <dgm:spPr>
        <a:solidFill>
          <a:srgbClr val="2F97DA"/>
        </a:solidFill>
      </dgm:spPr>
      <dgm:t>
        <a:bodyPr/>
        <a:lstStyle/>
        <a:p>
          <a:r>
            <a:rPr lang="en-US"/>
            <a:t>Interpreted Need</a:t>
          </a:r>
        </a:p>
      </dgm:t>
    </dgm:pt>
    <dgm:pt modelId="{E22C97A6-11DC-406F-A6E3-A78FC9EB5005}" type="parTrans" cxnId="{6324AA3E-CB44-4ED5-9E0E-205EA71398CA}">
      <dgm:prSet/>
      <dgm:spPr/>
      <dgm:t>
        <a:bodyPr/>
        <a:lstStyle/>
        <a:p>
          <a:endParaRPr lang="en-US"/>
        </a:p>
      </dgm:t>
    </dgm:pt>
    <dgm:pt modelId="{FE8538CC-F25E-4D17-BE12-4A2CCF025AF2}" type="sibTrans" cxnId="{6324AA3E-CB44-4ED5-9E0E-205EA71398CA}">
      <dgm:prSet/>
      <dgm:spPr/>
      <dgm:t>
        <a:bodyPr/>
        <a:lstStyle/>
        <a:p>
          <a:endParaRPr lang="en-US"/>
        </a:p>
      </dgm:t>
    </dgm:pt>
    <dgm:pt modelId="{79D301FA-E28B-4233-AF8C-A16DC08BCD1A}">
      <dgm:prSet phldrT="[Text]"/>
      <dgm:spPr/>
      <dgm:t>
        <a:bodyPr/>
        <a:lstStyle/>
        <a:p>
          <a:r>
            <a:rPr lang="en-US" b="0">
              <a:solidFill>
                <a:schemeClr val="tx1"/>
              </a:solidFill>
            </a:rPr>
            <a:t>Device can operate with a high voltage.</a:t>
          </a:r>
        </a:p>
      </dgm:t>
    </dgm:pt>
    <dgm:pt modelId="{E551ED30-8F57-4AF0-8B43-23008BC5AA8F}" type="parTrans" cxnId="{DBFE9FBB-013E-491A-BF92-EC8E94CDB93D}">
      <dgm:prSet/>
      <dgm:spPr/>
      <dgm:t>
        <a:bodyPr/>
        <a:lstStyle/>
        <a:p>
          <a:endParaRPr lang="en-US"/>
        </a:p>
      </dgm:t>
    </dgm:pt>
    <dgm:pt modelId="{F07C83FC-F7A2-4350-ADFF-F3571ED65BFC}" type="sibTrans" cxnId="{DBFE9FBB-013E-491A-BF92-EC8E94CDB93D}">
      <dgm:prSet/>
      <dgm:spPr/>
      <dgm:t>
        <a:bodyPr/>
        <a:lstStyle/>
        <a:p>
          <a:endParaRPr lang="en-US"/>
        </a:p>
      </dgm:t>
    </dgm:pt>
    <dgm:pt modelId="{030A599B-AA44-44C4-BA07-2540F0DE694A}">
      <dgm:prSet phldr="0"/>
      <dgm:spPr/>
      <dgm:t>
        <a:bodyPr/>
        <a:lstStyle/>
        <a:p>
          <a:pPr rtl="0"/>
          <a:r>
            <a:rPr lang="en-US" b="1">
              <a:solidFill>
                <a:schemeClr val="tx1"/>
              </a:solidFill>
              <a:latin typeface="Calibri Light" panose="020F0302020204030204"/>
            </a:rPr>
            <a:t>Device can operate with high heat</a:t>
          </a:r>
        </a:p>
      </dgm:t>
    </dgm:pt>
    <dgm:pt modelId="{0447DC3C-6336-49FF-82AD-CDD36105C24A}" type="parTrans" cxnId="{BDDC1B86-9F5E-46D0-85FA-3F599DC4F34E}">
      <dgm:prSet/>
      <dgm:spPr/>
    </dgm:pt>
    <dgm:pt modelId="{1AF81F0F-FDC3-4A82-A13E-837EB2F07088}" type="sibTrans" cxnId="{BDDC1B86-9F5E-46D0-85FA-3F599DC4F34E}">
      <dgm:prSet/>
      <dgm:spPr/>
    </dgm:pt>
    <dgm:pt modelId="{61BBF301-B027-4716-A3DA-FA775C2F5201}">
      <dgm:prSet phldr="0"/>
      <dgm:spPr/>
      <dgm:t>
        <a:bodyPr/>
        <a:lstStyle/>
        <a:p>
          <a:endParaRPr lang="en-US">
            <a:latin typeface="Calibri Light" panose="020F0302020204030204"/>
          </a:endParaRPr>
        </a:p>
      </dgm:t>
    </dgm:pt>
    <dgm:pt modelId="{9610A0A3-ECDF-4152-8116-076F2BA61EE8}" type="parTrans" cxnId="{27D32949-EA14-4E79-A0FD-D49BE447CA0D}">
      <dgm:prSet/>
      <dgm:spPr/>
    </dgm:pt>
    <dgm:pt modelId="{B275D120-AE4A-4B67-BF3B-88F19521699F}" type="sibTrans" cxnId="{27D32949-EA14-4E79-A0FD-D49BE447CA0D}">
      <dgm:prSet/>
      <dgm:spPr/>
    </dgm:pt>
    <dgm:pt modelId="{CB374990-C455-460A-A881-D2FE0CC32E8F}" type="pres">
      <dgm:prSet presAssocID="{58AA1101-97BB-4808-B8D7-1A86A38EF7FE}" presName="linearFlow" presStyleCnt="0">
        <dgm:presLayoutVars>
          <dgm:dir/>
          <dgm:animLvl val="lvl"/>
          <dgm:resizeHandles val="exact"/>
        </dgm:presLayoutVars>
      </dgm:prSet>
      <dgm:spPr/>
    </dgm:pt>
    <dgm:pt modelId="{188DA204-23E0-4D06-A9E2-01CA9B80D82A}" type="pres">
      <dgm:prSet presAssocID="{C1E53511-82CC-44E1-B853-311EECAF646E}" presName="composite" presStyleCnt="0"/>
      <dgm:spPr/>
    </dgm:pt>
    <dgm:pt modelId="{A0A034FC-E06A-491E-B7E7-36E733618BDB}" type="pres">
      <dgm:prSet presAssocID="{C1E53511-82CC-44E1-B853-311EECAF646E}" presName="parTx" presStyleLbl="node1" presStyleIdx="0" presStyleCnt="3">
        <dgm:presLayoutVars>
          <dgm:chMax val="0"/>
          <dgm:chPref val="0"/>
          <dgm:bulletEnabled val="1"/>
        </dgm:presLayoutVars>
      </dgm:prSet>
      <dgm:spPr/>
    </dgm:pt>
    <dgm:pt modelId="{AC0A8B0B-574E-4AC9-8843-7B73CEC445D6}" type="pres">
      <dgm:prSet presAssocID="{C1E53511-82CC-44E1-B853-311EECAF646E}" presName="parSh" presStyleLbl="node1" presStyleIdx="0" presStyleCnt="3"/>
      <dgm:spPr/>
    </dgm:pt>
    <dgm:pt modelId="{455DAC97-EFFD-42F7-B68C-A5ED2FC3D1A0}" type="pres">
      <dgm:prSet presAssocID="{C1E53511-82CC-44E1-B853-311EECAF646E}" presName="desTx" presStyleLbl="fgAcc1" presStyleIdx="0" presStyleCnt="3" custScaleX="116541">
        <dgm:presLayoutVars>
          <dgm:bulletEnabled val="1"/>
        </dgm:presLayoutVars>
      </dgm:prSet>
      <dgm:spPr/>
    </dgm:pt>
    <dgm:pt modelId="{33FA7599-5032-49EA-ABBF-F5FAEA76B426}" type="pres">
      <dgm:prSet presAssocID="{68940945-287F-4500-912A-F9CCCCAEF80E}" presName="sibTrans" presStyleLbl="sibTrans2D1" presStyleIdx="0" presStyleCnt="2"/>
      <dgm:spPr/>
    </dgm:pt>
    <dgm:pt modelId="{2DBDB8F2-EE25-46FF-81AE-D6A0C1655524}" type="pres">
      <dgm:prSet presAssocID="{68940945-287F-4500-912A-F9CCCCAEF80E}" presName="connTx" presStyleLbl="sibTrans2D1" presStyleIdx="0" presStyleCnt="2"/>
      <dgm:spPr/>
    </dgm:pt>
    <dgm:pt modelId="{B2C96960-28BB-4106-84C3-E9055816786C}" type="pres">
      <dgm:prSet presAssocID="{06A835E5-EF5D-4E3F-9E6E-6BA3C097660E}" presName="composite" presStyleCnt="0"/>
      <dgm:spPr/>
    </dgm:pt>
    <dgm:pt modelId="{9A377DD5-509F-4933-AC9C-84E3CB678F9C}" type="pres">
      <dgm:prSet presAssocID="{06A835E5-EF5D-4E3F-9E6E-6BA3C097660E}" presName="parTx" presStyleLbl="node1" presStyleIdx="0" presStyleCnt="3">
        <dgm:presLayoutVars>
          <dgm:chMax val="0"/>
          <dgm:chPref val="0"/>
          <dgm:bulletEnabled val="1"/>
        </dgm:presLayoutVars>
      </dgm:prSet>
      <dgm:spPr/>
    </dgm:pt>
    <dgm:pt modelId="{81596613-F6C0-451C-A0D5-40F33AEB0741}" type="pres">
      <dgm:prSet presAssocID="{06A835E5-EF5D-4E3F-9E6E-6BA3C097660E}" presName="parSh" presStyleLbl="node1" presStyleIdx="1" presStyleCnt="3" custScaleX="109772"/>
      <dgm:spPr/>
    </dgm:pt>
    <dgm:pt modelId="{D90ED910-0B70-4FDF-83FC-89189CDCEFB4}" type="pres">
      <dgm:prSet presAssocID="{06A835E5-EF5D-4E3F-9E6E-6BA3C097660E}" presName="desTx" presStyleLbl="fgAcc1" presStyleIdx="1" presStyleCnt="3" custScaleX="130525">
        <dgm:presLayoutVars>
          <dgm:bulletEnabled val="1"/>
        </dgm:presLayoutVars>
      </dgm:prSet>
      <dgm:spPr/>
    </dgm:pt>
    <dgm:pt modelId="{119CC5FF-97F7-4F3C-B73E-3C3CBFC4D0B9}" type="pres">
      <dgm:prSet presAssocID="{5EED869F-5FC3-40A3-911D-5256D3EBE05E}" presName="sibTrans" presStyleLbl="sibTrans2D1" presStyleIdx="1" presStyleCnt="2"/>
      <dgm:spPr/>
    </dgm:pt>
    <dgm:pt modelId="{015EF9AC-CBC8-45DE-9706-91B91881783D}" type="pres">
      <dgm:prSet presAssocID="{5EED869F-5FC3-40A3-911D-5256D3EBE05E}" presName="connTx" presStyleLbl="sibTrans2D1" presStyleIdx="1" presStyleCnt="2"/>
      <dgm:spPr/>
    </dgm:pt>
    <dgm:pt modelId="{72B40AA2-D56C-463C-A476-5ADEBBDFED87}" type="pres">
      <dgm:prSet presAssocID="{B5109980-7C45-4864-80B5-E93C0719CBB5}" presName="composite" presStyleCnt="0"/>
      <dgm:spPr/>
    </dgm:pt>
    <dgm:pt modelId="{FE581341-A0F5-46C5-A354-6191DBA9ECAF}" type="pres">
      <dgm:prSet presAssocID="{B5109980-7C45-4864-80B5-E93C0719CBB5}" presName="parTx" presStyleLbl="node1" presStyleIdx="1" presStyleCnt="3">
        <dgm:presLayoutVars>
          <dgm:chMax val="0"/>
          <dgm:chPref val="0"/>
          <dgm:bulletEnabled val="1"/>
        </dgm:presLayoutVars>
      </dgm:prSet>
      <dgm:spPr/>
    </dgm:pt>
    <dgm:pt modelId="{EC51AA7C-42CC-4616-818E-544C2C0BFB2E}" type="pres">
      <dgm:prSet presAssocID="{B5109980-7C45-4864-80B5-E93C0719CBB5}" presName="parSh" presStyleLbl="node1" presStyleIdx="2" presStyleCnt="3"/>
      <dgm:spPr/>
    </dgm:pt>
    <dgm:pt modelId="{25D32E10-8A80-49FB-B4E1-C7DD36F207C4}" type="pres">
      <dgm:prSet presAssocID="{B5109980-7C45-4864-80B5-E93C0719CBB5}" presName="desTx" presStyleLbl="fgAcc1" presStyleIdx="2" presStyleCnt="3">
        <dgm:presLayoutVars>
          <dgm:bulletEnabled val="1"/>
        </dgm:presLayoutVars>
      </dgm:prSet>
      <dgm:spPr/>
    </dgm:pt>
  </dgm:ptLst>
  <dgm:cxnLst>
    <dgm:cxn modelId="{1E2ACE1A-9199-488C-B602-E1D7C6306E9E}" type="presOf" srcId="{61BBF301-B027-4716-A3DA-FA775C2F5201}" destId="{25D32E10-8A80-49FB-B4E1-C7DD36F207C4}" srcOrd="0" destOrd="2" presId="urn:microsoft.com/office/officeart/2005/8/layout/process3"/>
    <dgm:cxn modelId="{835F451C-7351-4CE5-B6A0-00055FB26B94}" type="presOf" srcId="{B5109980-7C45-4864-80B5-E93C0719CBB5}" destId="{EC51AA7C-42CC-4616-818E-544C2C0BFB2E}" srcOrd="1" destOrd="0" presId="urn:microsoft.com/office/officeart/2005/8/layout/process3"/>
    <dgm:cxn modelId="{D7CF3637-89B2-4B37-82BC-5D82BA15DEB4}" type="presOf" srcId="{5EED869F-5FC3-40A3-911D-5256D3EBE05E}" destId="{119CC5FF-97F7-4F3C-B73E-3C3CBFC4D0B9}" srcOrd="0" destOrd="0" presId="urn:microsoft.com/office/officeart/2005/8/layout/process3"/>
    <dgm:cxn modelId="{DA61983C-4159-4620-8471-04393367B407}" srcId="{58AA1101-97BB-4808-B8D7-1A86A38EF7FE}" destId="{06A835E5-EF5D-4E3F-9E6E-6BA3C097660E}" srcOrd="1" destOrd="0" parTransId="{CE3229BE-51F3-4698-9F87-736E09F4ED33}" sibTransId="{5EED869F-5FC3-40A3-911D-5256D3EBE05E}"/>
    <dgm:cxn modelId="{6324AA3E-CB44-4ED5-9E0E-205EA71398CA}" srcId="{58AA1101-97BB-4808-B8D7-1A86A38EF7FE}" destId="{B5109980-7C45-4864-80B5-E93C0719CBB5}" srcOrd="2" destOrd="0" parTransId="{E22C97A6-11DC-406F-A6E3-A78FC9EB5005}" sibTransId="{FE8538CC-F25E-4D17-BE12-4A2CCF025AF2}"/>
    <dgm:cxn modelId="{98773645-2585-4CD9-83A9-176C151E4585}" type="presOf" srcId="{79D301FA-E28B-4233-AF8C-A16DC08BCD1A}" destId="{25D32E10-8A80-49FB-B4E1-C7DD36F207C4}" srcOrd="0" destOrd="0" presId="urn:microsoft.com/office/officeart/2005/8/layout/process3"/>
    <dgm:cxn modelId="{1ACCCB47-6C54-47BB-A49A-F75A21CBADA2}" type="presOf" srcId="{C1E53511-82CC-44E1-B853-311EECAF646E}" destId="{A0A034FC-E06A-491E-B7E7-36E733618BDB}" srcOrd="0" destOrd="0" presId="urn:microsoft.com/office/officeart/2005/8/layout/process3"/>
    <dgm:cxn modelId="{27D32949-EA14-4E79-A0FD-D49BE447CA0D}" srcId="{B5109980-7C45-4864-80B5-E93C0719CBB5}" destId="{61BBF301-B027-4716-A3DA-FA775C2F5201}" srcOrd="2" destOrd="0" parTransId="{9610A0A3-ECDF-4152-8116-076F2BA61EE8}" sibTransId="{B275D120-AE4A-4B67-BF3B-88F19521699F}"/>
    <dgm:cxn modelId="{5E54466F-60EB-4A53-8E78-4640F8F4CEF7}" type="presOf" srcId="{030A599B-AA44-44C4-BA07-2540F0DE694A}" destId="{25D32E10-8A80-49FB-B4E1-C7DD36F207C4}" srcOrd="0" destOrd="1" presId="urn:microsoft.com/office/officeart/2005/8/layout/process3"/>
    <dgm:cxn modelId="{E7EE694F-E5F4-4477-B368-9E6A98197779}" type="presOf" srcId="{68940945-287F-4500-912A-F9CCCCAEF80E}" destId="{33FA7599-5032-49EA-ABBF-F5FAEA76B426}" srcOrd="0" destOrd="0" presId="urn:microsoft.com/office/officeart/2005/8/layout/process3"/>
    <dgm:cxn modelId="{95B4C684-0E12-4375-B44E-0E3443ACE558}" srcId="{C1E53511-82CC-44E1-B853-311EECAF646E}" destId="{D007EFC9-2C31-4C58-99B2-DA57EEA8AE4F}" srcOrd="0" destOrd="0" parTransId="{8F11C8FA-D1E4-479F-AFA0-8411CEB5FF83}" sibTransId="{70D4BD8B-9D27-4AF2-BCA0-3F15B271BF15}"/>
    <dgm:cxn modelId="{BDDC1B86-9F5E-46D0-85FA-3F599DC4F34E}" srcId="{B5109980-7C45-4864-80B5-E93C0719CBB5}" destId="{030A599B-AA44-44C4-BA07-2540F0DE694A}" srcOrd="1" destOrd="0" parTransId="{0447DC3C-6336-49FF-82AD-CDD36105C24A}" sibTransId="{1AF81F0F-FDC3-4A82-A13E-837EB2F07088}"/>
    <dgm:cxn modelId="{B1A3178E-9463-4643-A6F9-9D345EB37CE7}" type="presOf" srcId="{D007EFC9-2C31-4C58-99B2-DA57EEA8AE4F}" destId="{455DAC97-EFFD-42F7-B68C-A5ED2FC3D1A0}" srcOrd="0" destOrd="0" presId="urn:microsoft.com/office/officeart/2005/8/layout/process3"/>
    <dgm:cxn modelId="{9C7EAC95-90A5-4083-AA31-317B48B2DAEA}" srcId="{06A835E5-EF5D-4E3F-9E6E-6BA3C097660E}" destId="{08D856D5-3746-4DAD-AD46-2A0B9F119CB5}" srcOrd="0" destOrd="0" parTransId="{FD2E2B8C-D425-4E63-B192-BAE6F5A52087}" sibTransId="{149475CF-5CAB-4798-9118-94EA8317D52A}"/>
    <dgm:cxn modelId="{EA08259A-386E-473A-BB72-ED91791E9515}" type="presOf" srcId="{68940945-287F-4500-912A-F9CCCCAEF80E}" destId="{2DBDB8F2-EE25-46FF-81AE-D6A0C1655524}" srcOrd="1" destOrd="0" presId="urn:microsoft.com/office/officeart/2005/8/layout/process3"/>
    <dgm:cxn modelId="{BEA29F9C-DE51-49AB-A830-111E8B749505}" type="presOf" srcId="{08D856D5-3746-4DAD-AD46-2A0B9F119CB5}" destId="{D90ED910-0B70-4FDF-83FC-89189CDCEFB4}" srcOrd="0" destOrd="0" presId="urn:microsoft.com/office/officeart/2005/8/layout/process3"/>
    <dgm:cxn modelId="{3D06609D-CC9E-47DA-8F24-D68C8A5F09C6}" type="presOf" srcId="{58AA1101-97BB-4808-B8D7-1A86A38EF7FE}" destId="{CB374990-C455-460A-A881-D2FE0CC32E8F}" srcOrd="0" destOrd="0" presId="urn:microsoft.com/office/officeart/2005/8/layout/process3"/>
    <dgm:cxn modelId="{C006EB9E-D56C-4474-9159-1B1DD9AD123F}" type="presOf" srcId="{5EED869F-5FC3-40A3-911D-5256D3EBE05E}" destId="{015EF9AC-CBC8-45DE-9706-91B91881783D}" srcOrd="1" destOrd="0" presId="urn:microsoft.com/office/officeart/2005/8/layout/process3"/>
    <dgm:cxn modelId="{A4628AB3-747D-43BC-9075-56114728940D}" type="presOf" srcId="{06A835E5-EF5D-4E3F-9E6E-6BA3C097660E}" destId="{81596613-F6C0-451C-A0D5-40F33AEB0741}" srcOrd="1" destOrd="0" presId="urn:microsoft.com/office/officeart/2005/8/layout/process3"/>
    <dgm:cxn modelId="{BE5DD2B5-0D23-4199-8F7F-7BDCE5ADBD4C}" type="presOf" srcId="{B5109980-7C45-4864-80B5-E93C0719CBB5}" destId="{FE581341-A0F5-46C5-A354-6191DBA9ECAF}" srcOrd="0" destOrd="0" presId="urn:microsoft.com/office/officeart/2005/8/layout/process3"/>
    <dgm:cxn modelId="{DBFE9FBB-013E-491A-BF92-EC8E94CDB93D}" srcId="{B5109980-7C45-4864-80B5-E93C0719CBB5}" destId="{79D301FA-E28B-4233-AF8C-A16DC08BCD1A}" srcOrd="0" destOrd="0" parTransId="{E551ED30-8F57-4AF0-8B43-23008BC5AA8F}" sibTransId="{F07C83FC-F7A2-4350-ADFF-F3571ED65BFC}"/>
    <dgm:cxn modelId="{0762BCCC-BFE3-4670-94B8-54F6FCA6E6B9}" srcId="{58AA1101-97BB-4808-B8D7-1A86A38EF7FE}" destId="{C1E53511-82CC-44E1-B853-311EECAF646E}" srcOrd="0" destOrd="0" parTransId="{19B73A82-23D0-444D-9967-39DF9E05077B}" sibTransId="{68940945-287F-4500-912A-F9CCCCAEF80E}"/>
    <dgm:cxn modelId="{CD421CE1-E501-4FD0-85F1-AFDADCE0AF11}" type="presOf" srcId="{C1E53511-82CC-44E1-B853-311EECAF646E}" destId="{AC0A8B0B-574E-4AC9-8843-7B73CEC445D6}" srcOrd="1" destOrd="0" presId="urn:microsoft.com/office/officeart/2005/8/layout/process3"/>
    <dgm:cxn modelId="{5EB36BF3-FE43-4B3C-BFFF-3135517F4BEF}" type="presOf" srcId="{06A835E5-EF5D-4E3F-9E6E-6BA3C097660E}" destId="{9A377DD5-509F-4933-AC9C-84E3CB678F9C}" srcOrd="0" destOrd="0" presId="urn:microsoft.com/office/officeart/2005/8/layout/process3"/>
    <dgm:cxn modelId="{4DCD6A81-BFC5-4F73-9CF5-3C4816DC383F}" type="presParOf" srcId="{CB374990-C455-460A-A881-D2FE0CC32E8F}" destId="{188DA204-23E0-4D06-A9E2-01CA9B80D82A}" srcOrd="0" destOrd="0" presId="urn:microsoft.com/office/officeart/2005/8/layout/process3"/>
    <dgm:cxn modelId="{72DDAFA7-931A-410E-A6C4-2BA88B650B0C}" type="presParOf" srcId="{188DA204-23E0-4D06-A9E2-01CA9B80D82A}" destId="{A0A034FC-E06A-491E-B7E7-36E733618BDB}" srcOrd="0" destOrd="0" presId="urn:microsoft.com/office/officeart/2005/8/layout/process3"/>
    <dgm:cxn modelId="{35FE7748-B08D-4E32-ACF6-6F66D93B88E2}" type="presParOf" srcId="{188DA204-23E0-4D06-A9E2-01CA9B80D82A}" destId="{AC0A8B0B-574E-4AC9-8843-7B73CEC445D6}" srcOrd="1" destOrd="0" presId="urn:microsoft.com/office/officeart/2005/8/layout/process3"/>
    <dgm:cxn modelId="{C2DB30E3-5BAA-4DA2-9545-D4A9F961942E}" type="presParOf" srcId="{188DA204-23E0-4D06-A9E2-01CA9B80D82A}" destId="{455DAC97-EFFD-42F7-B68C-A5ED2FC3D1A0}" srcOrd="2" destOrd="0" presId="urn:microsoft.com/office/officeart/2005/8/layout/process3"/>
    <dgm:cxn modelId="{7862EB23-30AE-4BD3-A16B-F0BB246DA38F}" type="presParOf" srcId="{CB374990-C455-460A-A881-D2FE0CC32E8F}" destId="{33FA7599-5032-49EA-ABBF-F5FAEA76B426}" srcOrd="1" destOrd="0" presId="urn:microsoft.com/office/officeart/2005/8/layout/process3"/>
    <dgm:cxn modelId="{BE197830-C9E9-46F0-98F8-0BAE6FFBFD1B}" type="presParOf" srcId="{33FA7599-5032-49EA-ABBF-F5FAEA76B426}" destId="{2DBDB8F2-EE25-46FF-81AE-D6A0C1655524}" srcOrd="0" destOrd="0" presId="urn:microsoft.com/office/officeart/2005/8/layout/process3"/>
    <dgm:cxn modelId="{20B69227-77FD-4978-827F-5B08E9F35445}" type="presParOf" srcId="{CB374990-C455-460A-A881-D2FE0CC32E8F}" destId="{B2C96960-28BB-4106-84C3-E9055816786C}" srcOrd="2" destOrd="0" presId="urn:microsoft.com/office/officeart/2005/8/layout/process3"/>
    <dgm:cxn modelId="{5CC1A695-0808-4158-8186-C69F90407B50}" type="presParOf" srcId="{B2C96960-28BB-4106-84C3-E9055816786C}" destId="{9A377DD5-509F-4933-AC9C-84E3CB678F9C}" srcOrd="0" destOrd="0" presId="urn:microsoft.com/office/officeart/2005/8/layout/process3"/>
    <dgm:cxn modelId="{2D5E8C83-84A7-4ADC-91D8-CC53FBF9B84D}" type="presParOf" srcId="{B2C96960-28BB-4106-84C3-E9055816786C}" destId="{81596613-F6C0-451C-A0D5-40F33AEB0741}" srcOrd="1" destOrd="0" presId="urn:microsoft.com/office/officeart/2005/8/layout/process3"/>
    <dgm:cxn modelId="{E1DB3FFB-2934-4C1F-BA3D-A1686B7BF68A}" type="presParOf" srcId="{B2C96960-28BB-4106-84C3-E9055816786C}" destId="{D90ED910-0B70-4FDF-83FC-89189CDCEFB4}" srcOrd="2" destOrd="0" presId="urn:microsoft.com/office/officeart/2005/8/layout/process3"/>
    <dgm:cxn modelId="{0204E858-A6E8-44E5-BBC9-2987020321FD}" type="presParOf" srcId="{CB374990-C455-460A-A881-D2FE0CC32E8F}" destId="{119CC5FF-97F7-4F3C-B73E-3C3CBFC4D0B9}" srcOrd="3" destOrd="0" presId="urn:microsoft.com/office/officeart/2005/8/layout/process3"/>
    <dgm:cxn modelId="{37985851-18D7-447D-9169-70720E42A985}" type="presParOf" srcId="{119CC5FF-97F7-4F3C-B73E-3C3CBFC4D0B9}" destId="{015EF9AC-CBC8-45DE-9706-91B91881783D}" srcOrd="0" destOrd="0" presId="urn:microsoft.com/office/officeart/2005/8/layout/process3"/>
    <dgm:cxn modelId="{7BC873B1-3546-424D-867A-EEF6F3841A83}" type="presParOf" srcId="{CB374990-C455-460A-A881-D2FE0CC32E8F}" destId="{72B40AA2-D56C-463C-A476-5ADEBBDFED87}" srcOrd="4" destOrd="0" presId="urn:microsoft.com/office/officeart/2005/8/layout/process3"/>
    <dgm:cxn modelId="{6B1E402D-5DF6-4A32-BFE0-7B7425724829}" type="presParOf" srcId="{72B40AA2-D56C-463C-A476-5ADEBBDFED87}" destId="{FE581341-A0F5-46C5-A354-6191DBA9ECAF}" srcOrd="0" destOrd="0" presId="urn:microsoft.com/office/officeart/2005/8/layout/process3"/>
    <dgm:cxn modelId="{8648A319-1FAC-437D-AD5E-680F9A057C4D}" type="presParOf" srcId="{72B40AA2-D56C-463C-A476-5ADEBBDFED87}" destId="{EC51AA7C-42CC-4616-818E-544C2C0BFB2E}" srcOrd="1" destOrd="0" presId="urn:microsoft.com/office/officeart/2005/8/layout/process3"/>
    <dgm:cxn modelId="{9D7537CA-3D8C-4A96-91DB-883AA6B24D0E}" type="presParOf" srcId="{72B40AA2-D56C-463C-A476-5ADEBBDFED87}" destId="{25D32E10-8A80-49FB-B4E1-C7DD36F207C4}"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4F0E4E4-F623-4253-B865-E95B35A7FF0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FDA9A7C5-4C22-4F68-9921-AD2B4A6D6D41}">
      <dgm:prSet/>
      <dgm:spPr>
        <a:solidFill>
          <a:srgbClr val="2F97DA"/>
        </a:solidFill>
      </dgm:spPr>
      <dgm:t>
        <a:bodyPr/>
        <a:lstStyle/>
        <a:p>
          <a:pPr rtl="0"/>
          <a:r>
            <a:rPr lang="en-US">
              <a:solidFill>
                <a:schemeClr val="bg1"/>
              </a:solidFill>
            </a:rPr>
            <a:t>Device increases distance between line worker and energized line.</a:t>
          </a:r>
        </a:p>
      </dgm:t>
    </dgm:pt>
    <dgm:pt modelId="{55D2A3E6-8127-48A5-BA86-A6DF09F5C690}" type="parTrans" cxnId="{75A83D3B-6C6C-4AF4-9707-0CE529E79562}">
      <dgm:prSet/>
      <dgm:spPr/>
      <dgm:t>
        <a:bodyPr/>
        <a:lstStyle/>
        <a:p>
          <a:endParaRPr lang="en-US"/>
        </a:p>
      </dgm:t>
    </dgm:pt>
    <dgm:pt modelId="{72F77155-DFDB-4B1C-B8C0-0DA35F2134F6}" type="sibTrans" cxnId="{75A83D3B-6C6C-4AF4-9707-0CE529E79562}">
      <dgm:prSet/>
      <dgm:spPr/>
      <dgm:t>
        <a:bodyPr/>
        <a:lstStyle/>
        <a:p>
          <a:endParaRPr lang="en-US"/>
        </a:p>
      </dgm:t>
    </dgm:pt>
    <dgm:pt modelId="{7C90AF0F-8C38-4E3F-85E1-3F4A8EF1C762}">
      <dgm:prSet/>
      <dgm:spPr>
        <a:solidFill>
          <a:srgbClr val="2F97DA"/>
        </a:solidFill>
      </dgm:spPr>
      <dgm:t>
        <a:bodyPr/>
        <a:lstStyle/>
        <a:p>
          <a:r>
            <a:rPr lang="en-US"/>
            <a:t>Device can manipulate objects of various size, weight, and shape.</a:t>
          </a:r>
        </a:p>
      </dgm:t>
    </dgm:pt>
    <dgm:pt modelId="{45EB3641-6DDB-48AF-BC3D-5571FC6B7A9D}" type="parTrans" cxnId="{69205D0E-D474-48B0-A038-69D7D6FF21D4}">
      <dgm:prSet/>
      <dgm:spPr/>
      <dgm:t>
        <a:bodyPr/>
        <a:lstStyle/>
        <a:p>
          <a:endParaRPr lang="en-US"/>
        </a:p>
      </dgm:t>
    </dgm:pt>
    <dgm:pt modelId="{BFE72A24-A025-49D0-BBBD-872D591B03B5}" type="sibTrans" cxnId="{69205D0E-D474-48B0-A038-69D7D6FF21D4}">
      <dgm:prSet/>
      <dgm:spPr/>
      <dgm:t>
        <a:bodyPr/>
        <a:lstStyle/>
        <a:p>
          <a:endParaRPr lang="en-US"/>
        </a:p>
      </dgm:t>
    </dgm:pt>
    <dgm:pt modelId="{0948B06C-293A-4904-98B7-0639AE476EC8}">
      <dgm:prSet/>
      <dgm:spPr>
        <a:solidFill>
          <a:srgbClr val="2F97DA"/>
        </a:solidFill>
      </dgm:spPr>
      <dgm:t>
        <a:bodyPr/>
        <a:lstStyle/>
        <a:p>
          <a:r>
            <a:rPr lang="en-US"/>
            <a:t>Device adheres to all company standards.</a:t>
          </a:r>
        </a:p>
      </dgm:t>
    </dgm:pt>
    <dgm:pt modelId="{F996AF52-3A64-4753-B8AD-0B256B88B1F9}" type="parTrans" cxnId="{3FB0B8A0-EACC-4A7D-A55F-536CEF107469}">
      <dgm:prSet/>
      <dgm:spPr/>
      <dgm:t>
        <a:bodyPr/>
        <a:lstStyle/>
        <a:p>
          <a:endParaRPr lang="en-US"/>
        </a:p>
      </dgm:t>
    </dgm:pt>
    <dgm:pt modelId="{0FEBC25C-7A56-441D-8567-67F1CED05013}" type="sibTrans" cxnId="{3FB0B8A0-EACC-4A7D-A55F-536CEF107469}">
      <dgm:prSet/>
      <dgm:spPr/>
      <dgm:t>
        <a:bodyPr/>
        <a:lstStyle/>
        <a:p>
          <a:endParaRPr lang="en-US"/>
        </a:p>
      </dgm:t>
    </dgm:pt>
    <dgm:pt modelId="{583E3EEB-8284-4E85-AD0B-75F1B3E5457F}">
      <dgm:prSet/>
      <dgm:spPr>
        <a:solidFill>
          <a:srgbClr val="2F97DA"/>
        </a:solidFill>
      </dgm:spPr>
      <dgm:t>
        <a:bodyPr/>
        <a:lstStyle/>
        <a:p>
          <a:r>
            <a:rPr lang="en-US">
              <a:solidFill>
                <a:srgbClr val="FFFF00"/>
              </a:solidFill>
            </a:rPr>
            <a:t>Device can operate with a high voltage.</a:t>
          </a:r>
        </a:p>
      </dgm:t>
    </dgm:pt>
    <dgm:pt modelId="{92D025DC-14C4-4AE4-9BF3-96A2AC7D17DC}" type="parTrans" cxnId="{C311A5E9-336A-4F50-8C91-AA078E71EAF7}">
      <dgm:prSet/>
      <dgm:spPr/>
      <dgm:t>
        <a:bodyPr/>
        <a:lstStyle/>
        <a:p>
          <a:endParaRPr lang="en-US"/>
        </a:p>
      </dgm:t>
    </dgm:pt>
    <dgm:pt modelId="{61D95AB8-B713-4A4F-9290-6BFCF796E8D9}" type="sibTrans" cxnId="{C311A5E9-336A-4F50-8C91-AA078E71EAF7}">
      <dgm:prSet/>
      <dgm:spPr/>
      <dgm:t>
        <a:bodyPr/>
        <a:lstStyle/>
        <a:p>
          <a:endParaRPr lang="en-US"/>
        </a:p>
      </dgm:t>
    </dgm:pt>
    <dgm:pt modelId="{4373D816-3808-4CBE-9972-91534E6BE5BF}" type="pres">
      <dgm:prSet presAssocID="{E4F0E4E4-F623-4253-B865-E95B35A7FF02}" presName="Name0" presStyleCnt="0">
        <dgm:presLayoutVars>
          <dgm:chPref val="1"/>
          <dgm:dir/>
          <dgm:animOne val="branch"/>
          <dgm:animLvl val="lvl"/>
          <dgm:resizeHandles/>
        </dgm:presLayoutVars>
      </dgm:prSet>
      <dgm:spPr/>
    </dgm:pt>
    <dgm:pt modelId="{CB08C947-F90E-4E60-A27D-CD5F3F48B703}" type="pres">
      <dgm:prSet presAssocID="{583E3EEB-8284-4E85-AD0B-75F1B3E5457F}" presName="vertOne" presStyleCnt="0"/>
      <dgm:spPr/>
    </dgm:pt>
    <dgm:pt modelId="{EFF66288-FB9B-4038-86EB-BEA133CB602B}" type="pres">
      <dgm:prSet presAssocID="{583E3EEB-8284-4E85-AD0B-75F1B3E5457F}" presName="txOne" presStyleLbl="node0" presStyleIdx="0" presStyleCnt="4">
        <dgm:presLayoutVars>
          <dgm:chPref val="3"/>
        </dgm:presLayoutVars>
      </dgm:prSet>
      <dgm:spPr/>
    </dgm:pt>
    <dgm:pt modelId="{F32D855E-26FC-4A67-8C5A-D2F01402833F}" type="pres">
      <dgm:prSet presAssocID="{583E3EEB-8284-4E85-AD0B-75F1B3E5457F}" presName="horzOne" presStyleCnt="0"/>
      <dgm:spPr/>
    </dgm:pt>
    <dgm:pt modelId="{A4422ABB-F815-4F5D-81BA-A75220B2054A}" type="pres">
      <dgm:prSet presAssocID="{61D95AB8-B713-4A4F-9290-6BFCF796E8D9}" presName="sibSpaceOne" presStyleCnt="0"/>
      <dgm:spPr/>
    </dgm:pt>
    <dgm:pt modelId="{445650A9-C178-45B9-B3C6-270B2F8A12E0}" type="pres">
      <dgm:prSet presAssocID="{FDA9A7C5-4C22-4F68-9921-AD2B4A6D6D41}" presName="vertOne" presStyleCnt="0"/>
      <dgm:spPr/>
    </dgm:pt>
    <dgm:pt modelId="{B15B1644-31B2-4736-83B8-A9C68F669409}" type="pres">
      <dgm:prSet presAssocID="{FDA9A7C5-4C22-4F68-9921-AD2B4A6D6D41}" presName="txOne" presStyleLbl="node0" presStyleIdx="1" presStyleCnt="4">
        <dgm:presLayoutVars>
          <dgm:chPref val="3"/>
        </dgm:presLayoutVars>
      </dgm:prSet>
      <dgm:spPr/>
    </dgm:pt>
    <dgm:pt modelId="{1C5CD620-D125-47E4-8E6F-A6DCE066B545}" type="pres">
      <dgm:prSet presAssocID="{FDA9A7C5-4C22-4F68-9921-AD2B4A6D6D41}" presName="horzOne" presStyleCnt="0"/>
      <dgm:spPr/>
    </dgm:pt>
    <dgm:pt modelId="{77A2BE81-E3D5-4B07-8799-2C309EA424B9}" type="pres">
      <dgm:prSet presAssocID="{72F77155-DFDB-4B1C-B8C0-0DA35F2134F6}" presName="sibSpaceOne" presStyleCnt="0"/>
      <dgm:spPr/>
    </dgm:pt>
    <dgm:pt modelId="{D46BBFFE-1E7C-4D91-AA31-E322CBBDFDB4}" type="pres">
      <dgm:prSet presAssocID="{7C90AF0F-8C38-4E3F-85E1-3F4A8EF1C762}" presName="vertOne" presStyleCnt="0"/>
      <dgm:spPr/>
    </dgm:pt>
    <dgm:pt modelId="{C0B673F4-F53E-451B-A4EB-F76156166AD1}" type="pres">
      <dgm:prSet presAssocID="{7C90AF0F-8C38-4E3F-85E1-3F4A8EF1C762}" presName="txOne" presStyleLbl="node0" presStyleIdx="2" presStyleCnt="4">
        <dgm:presLayoutVars>
          <dgm:chPref val="3"/>
        </dgm:presLayoutVars>
      </dgm:prSet>
      <dgm:spPr/>
    </dgm:pt>
    <dgm:pt modelId="{A64BCD32-8FE3-48C4-90A6-EC7AA520C051}" type="pres">
      <dgm:prSet presAssocID="{7C90AF0F-8C38-4E3F-85E1-3F4A8EF1C762}" presName="horzOne" presStyleCnt="0"/>
      <dgm:spPr/>
    </dgm:pt>
    <dgm:pt modelId="{73851D92-9A57-4EAE-961B-2458197DA49A}" type="pres">
      <dgm:prSet presAssocID="{BFE72A24-A025-49D0-BBBD-872D591B03B5}" presName="sibSpaceOne" presStyleCnt="0"/>
      <dgm:spPr/>
    </dgm:pt>
    <dgm:pt modelId="{8B2DAC46-007E-477E-BD95-D4E7BFDBA6B4}" type="pres">
      <dgm:prSet presAssocID="{0948B06C-293A-4904-98B7-0639AE476EC8}" presName="vertOne" presStyleCnt="0"/>
      <dgm:spPr/>
    </dgm:pt>
    <dgm:pt modelId="{F8E85C6C-5CF3-4213-9E8D-E3E75AE01093}" type="pres">
      <dgm:prSet presAssocID="{0948B06C-293A-4904-98B7-0639AE476EC8}" presName="txOne" presStyleLbl="node0" presStyleIdx="3" presStyleCnt="4">
        <dgm:presLayoutVars>
          <dgm:chPref val="3"/>
        </dgm:presLayoutVars>
      </dgm:prSet>
      <dgm:spPr/>
    </dgm:pt>
    <dgm:pt modelId="{745110A9-7163-48D9-8CFF-0B64DDE075CB}" type="pres">
      <dgm:prSet presAssocID="{0948B06C-293A-4904-98B7-0639AE476EC8}" presName="horzOne" presStyleCnt="0"/>
      <dgm:spPr/>
    </dgm:pt>
  </dgm:ptLst>
  <dgm:cxnLst>
    <dgm:cxn modelId="{69205D0E-D474-48B0-A038-69D7D6FF21D4}" srcId="{E4F0E4E4-F623-4253-B865-E95B35A7FF02}" destId="{7C90AF0F-8C38-4E3F-85E1-3F4A8EF1C762}" srcOrd="2" destOrd="0" parTransId="{45EB3641-6DDB-48AF-BC3D-5571FC6B7A9D}" sibTransId="{BFE72A24-A025-49D0-BBBD-872D591B03B5}"/>
    <dgm:cxn modelId="{34C17036-ECA6-49C5-9C89-F6A5C9420C94}" type="presOf" srcId="{E4F0E4E4-F623-4253-B865-E95B35A7FF02}" destId="{4373D816-3808-4CBE-9972-91534E6BE5BF}" srcOrd="0" destOrd="0" presId="urn:microsoft.com/office/officeart/2005/8/layout/hierarchy4"/>
    <dgm:cxn modelId="{AA0CF53A-F24E-43DC-836C-AE126959D269}" type="presOf" srcId="{0948B06C-293A-4904-98B7-0639AE476EC8}" destId="{F8E85C6C-5CF3-4213-9E8D-E3E75AE01093}" srcOrd="0" destOrd="0" presId="urn:microsoft.com/office/officeart/2005/8/layout/hierarchy4"/>
    <dgm:cxn modelId="{75A83D3B-6C6C-4AF4-9707-0CE529E79562}" srcId="{E4F0E4E4-F623-4253-B865-E95B35A7FF02}" destId="{FDA9A7C5-4C22-4F68-9921-AD2B4A6D6D41}" srcOrd="1" destOrd="0" parTransId="{55D2A3E6-8127-48A5-BA86-A6DF09F5C690}" sibTransId="{72F77155-DFDB-4B1C-B8C0-0DA35F2134F6}"/>
    <dgm:cxn modelId="{9A637B6F-F272-4ABC-98A9-A0EE3D479C5C}" type="presOf" srcId="{FDA9A7C5-4C22-4F68-9921-AD2B4A6D6D41}" destId="{B15B1644-31B2-4736-83B8-A9C68F669409}" srcOrd="0" destOrd="0" presId="urn:microsoft.com/office/officeart/2005/8/layout/hierarchy4"/>
    <dgm:cxn modelId="{E566DC7F-819D-4E94-8DAA-F680A32837F1}" type="presOf" srcId="{7C90AF0F-8C38-4E3F-85E1-3F4A8EF1C762}" destId="{C0B673F4-F53E-451B-A4EB-F76156166AD1}" srcOrd="0" destOrd="0" presId="urn:microsoft.com/office/officeart/2005/8/layout/hierarchy4"/>
    <dgm:cxn modelId="{0A1A259E-27C1-424D-AF0A-0CAFA2EF215D}" type="presOf" srcId="{583E3EEB-8284-4E85-AD0B-75F1B3E5457F}" destId="{EFF66288-FB9B-4038-86EB-BEA133CB602B}" srcOrd="0" destOrd="0" presId="urn:microsoft.com/office/officeart/2005/8/layout/hierarchy4"/>
    <dgm:cxn modelId="{3FB0B8A0-EACC-4A7D-A55F-536CEF107469}" srcId="{E4F0E4E4-F623-4253-B865-E95B35A7FF02}" destId="{0948B06C-293A-4904-98B7-0639AE476EC8}" srcOrd="3" destOrd="0" parTransId="{F996AF52-3A64-4753-B8AD-0B256B88B1F9}" sibTransId="{0FEBC25C-7A56-441D-8567-67F1CED05013}"/>
    <dgm:cxn modelId="{C311A5E9-336A-4F50-8C91-AA078E71EAF7}" srcId="{E4F0E4E4-F623-4253-B865-E95B35A7FF02}" destId="{583E3EEB-8284-4E85-AD0B-75F1B3E5457F}" srcOrd="0" destOrd="0" parTransId="{92D025DC-14C4-4AE4-9BF3-96A2AC7D17DC}" sibTransId="{61D95AB8-B713-4A4F-9290-6BFCF796E8D9}"/>
    <dgm:cxn modelId="{F46D0198-A9C6-4A5F-B59F-E1B06FBFDAA7}" type="presParOf" srcId="{4373D816-3808-4CBE-9972-91534E6BE5BF}" destId="{CB08C947-F90E-4E60-A27D-CD5F3F48B703}" srcOrd="0" destOrd="0" presId="urn:microsoft.com/office/officeart/2005/8/layout/hierarchy4"/>
    <dgm:cxn modelId="{291AD5AD-C5EB-4429-979C-66052B9524C7}" type="presParOf" srcId="{CB08C947-F90E-4E60-A27D-CD5F3F48B703}" destId="{EFF66288-FB9B-4038-86EB-BEA133CB602B}" srcOrd="0" destOrd="0" presId="urn:microsoft.com/office/officeart/2005/8/layout/hierarchy4"/>
    <dgm:cxn modelId="{9E26B764-2AF8-4A6D-8605-2FAAE194204D}" type="presParOf" srcId="{CB08C947-F90E-4E60-A27D-CD5F3F48B703}" destId="{F32D855E-26FC-4A67-8C5A-D2F01402833F}" srcOrd="1" destOrd="0" presId="urn:microsoft.com/office/officeart/2005/8/layout/hierarchy4"/>
    <dgm:cxn modelId="{90D128E8-C0D3-4832-9FFC-4659C8738764}" type="presParOf" srcId="{4373D816-3808-4CBE-9972-91534E6BE5BF}" destId="{A4422ABB-F815-4F5D-81BA-A75220B2054A}" srcOrd="1" destOrd="0" presId="urn:microsoft.com/office/officeart/2005/8/layout/hierarchy4"/>
    <dgm:cxn modelId="{98684D53-85A9-4359-BDA1-9A4264C185B1}" type="presParOf" srcId="{4373D816-3808-4CBE-9972-91534E6BE5BF}" destId="{445650A9-C178-45B9-B3C6-270B2F8A12E0}" srcOrd="2" destOrd="0" presId="urn:microsoft.com/office/officeart/2005/8/layout/hierarchy4"/>
    <dgm:cxn modelId="{3D4B6C99-881F-46C3-86AB-60E487491D92}" type="presParOf" srcId="{445650A9-C178-45B9-B3C6-270B2F8A12E0}" destId="{B15B1644-31B2-4736-83B8-A9C68F669409}" srcOrd="0" destOrd="0" presId="urn:microsoft.com/office/officeart/2005/8/layout/hierarchy4"/>
    <dgm:cxn modelId="{B9FD760D-8701-4F7D-8662-F2D67EB66468}" type="presParOf" srcId="{445650A9-C178-45B9-B3C6-270B2F8A12E0}" destId="{1C5CD620-D125-47E4-8E6F-A6DCE066B545}" srcOrd="1" destOrd="0" presId="urn:microsoft.com/office/officeart/2005/8/layout/hierarchy4"/>
    <dgm:cxn modelId="{F5D5C830-883E-4948-A312-22284358E3B6}" type="presParOf" srcId="{4373D816-3808-4CBE-9972-91534E6BE5BF}" destId="{77A2BE81-E3D5-4B07-8799-2C309EA424B9}" srcOrd="3" destOrd="0" presId="urn:microsoft.com/office/officeart/2005/8/layout/hierarchy4"/>
    <dgm:cxn modelId="{4510FA5C-F8E3-4BE5-BDCE-F0BD361649FF}" type="presParOf" srcId="{4373D816-3808-4CBE-9972-91534E6BE5BF}" destId="{D46BBFFE-1E7C-4D91-AA31-E322CBBDFDB4}" srcOrd="4" destOrd="0" presId="urn:microsoft.com/office/officeart/2005/8/layout/hierarchy4"/>
    <dgm:cxn modelId="{62112265-7D58-4154-BEA7-AE6C214312A2}" type="presParOf" srcId="{D46BBFFE-1E7C-4D91-AA31-E322CBBDFDB4}" destId="{C0B673F4-F53E-451B-A4EB-F76156166AD1}" srcOrd="0" destOrd="0" presId="urn:microsoft.com/office/officeart/2005/8/layout/hierarchy4"/>
    <dgm:cxn modelId="{3073B865-30CB-4FAD-8E7A-025535E96519}" type="presParOf" srcId="{D46BBFFE-1E7C-4D91-AA31-E322CBBDFDB4}" destId="{A64BCD32-8FE3-48C4-90A6-EC7AA520C051}" srcOrd="1" destOrd="0" presId="urn:microsoft.com/office/officeart/2005/8/layout/hierarchy4"/>
    <dgm:cxn modelId="{0997D069-B9F2-4DAF-97CB-2B6400598B73}" type="presParOf" srcId="{4373D816-3808-4CBE-9972-91534E6BE5BF}" destId="{73851D92-9A57-4EAE-961B-2458197DA49A}" srcOrd="5" destOrd="0" presId="urn:microsoft.com/office/officeart/2005/8/layout/hierarchy4"/>
    <dgm:cxn modelId="{ED865FF2-9687-47DB-8178-180C5301476E}" type="presParOf" srcId="{4373D816-3808-4CBE-9972-91534E6BE5BF}" destId="{8B2DAC46-007E-477E-BD95-D4E7BFDBA6B4}" srcOrd="6" destOrd="0" presId="urn:microsoft.com/office/officeart/2005/8/layout/hierarchy4"/>
    <dgm:cxn modelId="{C1982F29-F4C0-4F27-B6ED-4ECD55F3F4F0}" type="presParOf" srcId="{8B2DAC46-007E-477E-BD95-D4E7BFDBA6B4}" destId="{F8E85C6C-5CF3-4213-9E8D-E3E75AE01093}" srcOrd="0" destOrd="0" presId="urn:microsoft.com/office/officeart/2005/8/layout/hierarchy4"/>
    <dgm:cxn modelId="{5ED2488C-6416-446B-8975-00DE9252B5DA}" type="presParOf" srcId="{8B2DAC46-007E-477E-BD95-D4E7BFDBA6B4}" destId="{745110A9-7163-48D9-8CFF-0B64DDE075CB}"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8AA1101-97BB-4808-B8D7-1A86A38EF7FE}"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C1E53511-82CC-44E1-B853-311EECAF646E}">
      <dgm:prSet phldrT="[Text]"/>
      <dgm:spPr>
        <a:solidFill>
          <a:srgbClr val="2F97DA"/>
        </a:solidFill>
      </dgm:spPr>
      <dgm:t>
        <a:bodyPr/>
        <a:lstStyle/>
        <a:p>
          <a:pPr algn="l"/>
          <a:r>
            <a:rPr lang="en-US"/>
            <a:t>Interpreted Need</a:t>
          </a:r>
        </a:p>
      </dgm:t>
    </dgm:pt>
    <dgm:pt modelId="{19B73A82-23D0-444D-9967-39DF9E05077B}" type="parTrans" cxnId="{0762BCCC-BFE3-4670-94B8-54F6FCA6E6B9}">
      <dgm:prSet/>
      <dgm:spPr/>
      <dgm:t>
        <a:bodyPr/>
        <a:lstStyle/>
        <a:p>
          <a:endParaRPr lang="en-US"/>
        </a:p>
      </dgm:t>
    </dgm:pt>
    <dgm:pt modelId="{68940945-287F-4500-912A-F9CCCCAEF80E}" type="sibTrans" cxnId="{0762BCCC-BFE3-4670-94B8-54F6FCA6E6B9}">
      <dgm:prSet/>
      <dgm:spPr>
        <a:solidFill>
          <a:srgbClr val="0133D9"/>
        </a:solidFill>
      </dgm:spPr>
      <dgm:t>
        <a:bodyPr/>
        <a:lstStyle/>
        <a:p>
          <a:endParaRPr lang="en-US"/>
        </a:p>
      </dgm:t>
    </dgm:pt>
    <dgm:pt modelId="{D007EFC9-2C31-4C58-99B2-DA57EEA8AE4F}">
      <dgm:prSet phldrT="[Text]"/>
      <dgm:spPr/>
      <dgm:t>
        <a:bodyPr/>
        <a:lstStyle/>
        <a:p>
          <a:pPr algn="l"/>
          <a:r>
            <a:rPr lang="en-US"/>
            <a:t>Device can operate with a high voltage.</a:t>
          </a:r>
        </a:p>
      </dgm:t>
    </dgm:pt>
    <dgm:pt modelId="{8F11C8FA-D1E4-479F-AFA0-8411CEB5FF83}" type="parTrans" cxnId="{95B4C684-0E12-4375-B44E-0E3443ACE558}">
      <dgm:prSet/>
      <dgm:spPr/>
      <dgm:t>
        <a:bodyPr/>
        <a:lstStyle/>
        <a:p>
          <a:endParaRPr lang="en-US"/>
        </a:p>
      </dgm:t>
    </dgm:pt>
    <dgm:pt modelId="{70D4BD8B-9D27-4AF2-BCA0-3F15B271BF15}" type="sibTrans" cxnId="{95B4C684-0E12-4375-B44E-0E3443ACE558}">
      <dgm:prSet/>
      <dgm:spPr/>
      <dgm:t>
        <a:bodyPr/>
        <a:lstStyle/>
        <a:p>
          <a:endParaRPr lang="en-US"/>
        </a:p>
      </dgm:t>
    </dgm:pt>
    <dgm:pt modelId="{06A835E5-EF5D-4E3F-9E6E-6BA3C097660E}">
      <dgm:prSet phldrT="[Text]"/>
      <dgm:spPr>
        <a:solidFill>
          <a:srgbClr val="2F97DA"/>
        </a:solidFill>
      </dgm:spPr>
      <dgm:t>
        <a:bodyPr/>
        <a:lstStyle/>
        <a:p>
          <a:pPr algn="l"/>
          <a:r>
            <a:rPr lang="en-US"/>
            <a:t>Major</a:t>
          </a:r>
          <a:r>
            <a:rPr lang="en-US" baseline="0"/>
            <a:t> Function</a:t>
          </a:r>
          <a:endParaRPr lang="en-US"/>
        </a:p>
      </dgm:t>
    </dgm:pt>
    <dgm:pt modelId="{CE3229BE-51F3-4698-9F87-736E09F4ED33}" type="parTrans" cxnId="{DA61983C-4159-4620-8471-04393367B407}">
      <dgm:prSet/>
      <dgm:spPr/>
      <dgm:t>
        <a:bodyPr/>
        <a:lstStyle/>
        <a:p>
          <a:endParaRPr lang="en-US"/>
        </a:p>
      </dgm:t>
    </dgm:pt>
    <dgm:pt modelId="{5EED869F-5FC3-40A3-911D-5256D3EBE05E}" type="sibTrans" cxnId="{DA61983C-4159-4620-8471-04393367B407}">
      <dgm:prSet/>
      <dgm:spPr>
        <a:solidFill>
          <a:srgbClr val="0133D9"/>
        </a:solidFill>
      </dgm:spPr>
      <dgm:t>
        <a:bodyPr/>
        <a:lstStyle/>
        <a:p>
          <a:endParaRPr lang="en-US"/>
        </a:p>
      </dgm:t>
    </dgm:pt>
    <dgm:pt modelId="{08D856D5-3746-4DAD-AD46-2A0B9F119CB5}">
      <dgm:prSet phldrT="[Text]"/>
      <dgm:spPr/>
      <dgm:t>
        <a:bodyPr/>
        <a:lstStyle/>
        <a:p>
          <a:pPr algn="l"/>
          <a:r>
            <a:rPr lang="en-US"/>
            <a:t>Safety</a:t>
          </a:r>
        </a:p>
      </dgm:t>
    </dgm:pt>
    <dgm:pt modelId="{FD2E2B8C-D425-4E63-B192-BAE6F5A52087}" type="parTrans" cxnId="{9C7EAC95-90A5-4083-AA31-317B48B2DAEA}">
      <dgm:prSet/>
      <dgm:spPr/>
      <dgm:t>
        <a:bodyPr/>
        <a:lstStyle/>
        <a:p>
          <a:endParaRPr lang="en-US"/>
        </a:p>
      </dgm:t>
    </dgm:pt>
    <dgm:pt modelId="{149475CF-5CAB-4798-9118-94EA8317D52A}" type="sibTrans" cxnId="{9C7EAC95-90A5-4083-AA31-317B48B2DAEA}">
      <dgm:prSet/>
      <dgm:spPr/>
      <dgm:t>
        <a:bodyPr/>
        <a:lstStyle/>
        <a:p>
          <a:endParaRPr lang="en-US"/>
        </a:p>
      </dgm:t>
    </dgm:pt>
    <dgm:pt modelId="{B5109980-7C45-4864-80B5-E93C0719CBB5}">
      <dgm:prSet phldrT="[Text]"/>
      <dgm:spPr>
        <a:solidFill>
          <a:srgbClr val="2F97DA"/>
        </a:solidFill>
      </dgm:spPr>
      <dgm:t>
        <a:bodyPr/>
        <a:lstStyle/>
        <a:p>
          <a:pPr algn="l"/>
          <a:r>
            <a:rPr lang="en-US"/>
            <a:t>Minor Function</a:t>
          </a:r>
        </a:p>
      </dgm:t>
    </dgm:pt>
    <dgm:pt modelId="{E22C97A6-11DC-406F-A6E3-A78FC9EB5005}" type="parTrans" cxnId="{6324AA3E-CB44-4ED5-9E0E-205EA71398CA}">
      <dgm:prSet/>
      <dgm:spPr/>
      <dgm:t>
        <a:bodyPr/>
        <a:lstStyle/>
        <a:p>
          <a:endParaRPr lang="en-US"/>
        </a:p>
      </dgm:t>
    </dgm:pt>
    <dgm:pt modelId="{FE8538CC-F25E-4D17-BE12-4A2CCF025AF2}" type="sibTrans" cxnId="{6324AA3E-CB44-4ED5-9E0E-205EA71398CA}">
      <dgm:prSet/>
      <dgm:spPr/>
      <dgm:t>
        <a:bodyPr/>
        <a:lstStyle/>
        <a:p>
          <a:endParaRPr lang="en-US"/>
        </a:p>
      </dgm:t>
    </dgm:pt>
    <dgm:pt modelId="{79D301FA-E28B-4233-AF8C-A16DC08BCD1A}">
      <dgm:prSet phldrT="[Text]"/>
      <dgm:spPr/>
      <dgm:t>
        <a:bodyPr/>
        <a:lstStyle/>
        <a:p>
          <a:pPr algn="l"/>
          <a:r>
            <a:rPr lang="en-US"/>
            <a:t>Resist High Voltage</a:t>
          </a:r>
        </a:p>
      </dgm:t>
    </dgm:pt>
    <dgm:pt modelId="{E551ED30-8F57-4AF0-8B43-23008BC5AA8F}" type="parTrans" cxnId="{DBFE9FBB-013E-491A-BF92-EC8E94CDB93D}">
      <dgm:prSet/>
      <dgm:spPr/>
      <dgm:t>
        <a:bodyPr/>
        <a:lstStyle/>
        <a:p>
          <a:endParaRPr lang="en-US"/>
        </a:p>
      </dgm:t>
    </dgm:pt>
    <dgm:pt modelId="{F07C83FC-F7A2-4350-ADFF-F3571ED65BFC}" type="sibTrans" cxnId="{DBFE9FBB-013E-491A-BF92-EC8E94CDB93D}">
      <dgm:prSet/>
      <dgm:spPr/>
      <dgm:t>
        <a:bodyPr/>
        <a:lstStyle/>
        <a:p>
          <a:endParaRPr lang="en-US"/>
        </a:p>
      </dgm:t>
    </dgm:pt>
    <dgm:pt modelId="{CB374990-C455-460A-A881-D2FE0CC32E8F}" type="pres">
      <dgm:prSet presAssocID="{58AA1101-97BB-4808-B8D7-1A86A38EF7FE}" presName="linearFlow" presStyleCnt="0">
        <dgm:presLayoutVars>
          <dgm:dir/>
          <dgm:animLvl val="lvl"/>
          <dgm:resizeHandles val="exact"/>
        </dgm:presLayoutVars>
      </dgm:prSet>
      <dgm:spPr/>
    </dgm:pt>
    <dgm:pt modelId="{188DA204-23E0-4D06-A9E2-01CA9B80D82A}" type="pres">
      <dgm:prSet presAssocID="{C1E53511-82CC-44E1-B853-311EECAF646E}" presName="composite" presStyleCnt="0"/>
      <dgm:spPr/>
    </dgm:pt>
    <dgm:pt modelId="{A0A034FC-E06A-491E-B7E7-36E733618BDB}" type="pres">
      <dgm:prSet presAssocID="{C1E53511-82CC-44E1-B853-311EECAF646E}" presName="parTx" presStyleLbl="node1" presStyleIdx="0" presStyleCnt="3">
        <dgm:presLayoutVars>
          <dgm:chMax val="0"/>
          <dgm:chPref val="0"/>
          <dgm:bulletEnabled val="1"/>
        </dgm:presLayoutVars>
      </dgm:prSet>
      <dgm:spPr/>
    </dgm:pt>
    <dgm:pt modelId="{AC0A8B0B-574E-4AC9-8843-7B73CEC445D6}" type="pres">
      <dgm:prSet presAssocID="{C1E53511-82CC-44E1-B853-311EECAF646E}" presName="parSh" presStyleLbl="node1" presStyleIdx="0" presStyleCnt="3"/>
      <dgm:spPr/>
    </dgm:pt>
    <dgm:pt modelId="{455DAC97-EFFD-42F7-B68C-A5ED2FC3D1A0}" type="pres">
      <dgm:prSet presAssocID="{C1E53511-82CC-44E1-B853-311EECAF646E}" presName="desTx" presStyleLbl="fgAcc1" presStyleIdx="0" presStyleCnt="3" custScaleX="116176" custScaleY="71316">
        <dgm:presLayoutVars>
          <dgm:bulletEnabled val="1"/>
        </dgm:presLayoutVars>
      </dgm:prSet>
      <dgm:spPr/>
    </dgm:pt>
    <dgm:pt modelId="{33FA7599-5032-49EA-ABBF-F5FAEA76B426}" type="pres">
      <dgm:prSet presAssocID="{68940945-287F-4500-912A-F9CCCCAEF80E}" presName="sibTrans" presStyleLbl="sibTrans2D1" presStyleIdx="0" presStyleCnt="2"/>
      <dgm:spPr/>
    </dgm:pt>
    <dgm:pt modelId="{2DBDB8F2-EE25-46FF-81AE-D6A0C1655524}" type="pres">
      <dgm:prSet presAssocID="{68940945-287F-4500-912A-F9CCCCAEF80E}" presName="connTx" presStyleLbl="sibTrans2D1" presStyleIdx="0" presStyleCnt="2"/>
      <dgm:spPr/>
    </dgm:pt>
    <dgm:pt modelId="{B2C96960-28BB-4106-84C3-E9055816786C}" type="pres">
      <dgm:prSet presAssocID="{06A835E5-EF5D-4E3F-9E6E-6BA3C097660E}" presName="composite" presStyleCnt="0"/>
      <dgm:spPr/>
    </dgm:pt>
    <dgm:pt modelId="{9A377DD5-509F-4933-AC9C-84E3CB678F9C}" type="pres">
      <dgm:prSet presAssocID="{06A835E5-EF5D-4E3F-9E6E-6BA3C097660E}" presName="parTx" presStyleLbl="node1" presStyleIdx="0" presStyleCnt="3">
        <dgm:presLayoutVars>
          <dgm:chMax val="0"/>
          <dgm:chPref val="0"/>
          <dgm:bulletEnabled val="1"/>
        </dgm:presLayoutVars>
      </dgm:prSet>
      <dgm:spPr/>
    </dgm:pt>
    <dgm:pt modelId="{81596613-F6C0-451C-A0D5-40F33AEB0741}" type="pres">
      <dgm:prSet presAssocID="{06A835E5-EF5D-4E3F-9E6E-6BA3C097660E}" presName="parSh" presStyleLbl="node1" presStyleIdx="1" presStyleCnt="3" custScaleX="109772" custLinFactNeighborX="435"/>
      <dgm:spPr/>
    </dgm:pt>
    <dgm:pt modelId="{D90ED910-0B70-4FDF-83FC-89189CDCEFB4}" type="pres">
      <dgm:prSet presAssocID="{06A835E5-EF5D-4E3F-9E6E-6BA3C097660E}" presName="desTx" presStyleLbl="fgAcc1" presStyleIdx="1" presStyleCnt="3" custScaleX="130116" custScaleY="71316">
        <dgm:presLayoutVars>
          <dgm:bulletEnabled val="1"/>
        </dgm:presLayoutVars>
      </dgm:prSet>
      <dgm:spPr/>
    </dgm:pt>
    <dgm:pt modelId="{119CC5FF-97F7-4F3C-B73E-3C3CBFC4D0B9}" type="pres">
      <dgm:prSet presAssocID="{5EED869F-5FC3-40A3-911D-5256D3EBE05E}" presName="sibTrans" presStyleLbl="sibTrans2D1" presStyleIdx="1" presStyleCnt="2"/>
      <dgm:spPr/>
    </dgm:pt>
    <dgm:pt modelId="{015EF9AC-CBC8-45DE-9706-91B91881783D}" type="pres">
      <dgm:prSet presAssocID="{5EED869F-5FC3-40A3-911D-5256D3EBE05E}" presName="connTx" presStyleLbl="sibTrans2D1" presStyleIdx="1" presStyleCnt="2"/>
      <dgm:spPr/>
    </dgm:pt>
    <dgm:pt modelId="{72B40AA2-D56C-463C-A476-5ADEBBDFED87}" type="pres">
      <dgm:prSet presAssocID="{B5109980-7C45-4864-80B5-E93C0719CBB5}" presName="composite" presStyleCnt="0"/>
      <dgm:spPr/>
    </dgm:pt>
    <dgm:pt modelId="{FE581341-A0F5-46C5-A354-6191DBA9ECAF}" type="pres">
      <dgm:prSet presAssocID="{B5109980-7C45-4864-80B5-E93C0719CBB5}" presName="parTx" presStyleLbl="node1" presStyleIdx="1" presStyleCnt="3">
        <dgm:presLayoutVars>
          <dgm:chMax val="0"/>
          <dgm:chPref val="0"/>
          <dgm:bulletEnabled val="1"/>
        </dgm:presLayoutVars>
      </dgm:prSet>
      <dgm:spPr/>
    </dgm:pt>
    <dgm:pt modelId="{EC51AA7C-42CC-4616-818E-544C2C0BFB2E}" type="pres">
      <dgm:prSet presAssocID="{B5109980-7C45-4864-80B5-E93C0719CBB5}" presName="parSh" presStyleLbl="node1" presStyleIdx="2" presStyleCnt="3"/>
      <dgm:spPr/>
    </dgm:pt>
    <dgm:pt modelId="{25D32E10-8A80-49FB-B4E1-C7DD36F207C4}" type="pres">
      <dgm:prSet presAssocID="{B5109980-7C45-4864-80B5-E93C0719CBB5}" presName="desTx" presStyleLbl="fgAcc1" presStyleIdx="2" presStyleCnt="3" custScaleX="113861" custScaleY="71316">
        <dgm:presLayoutVars>
          <dgm:bulletEnabled val="1"/>
        </dgm:presLayoutVars>
      </dgm:prSet>
      <dgm:spPr/>
    </dgm:pt>
  </dgm:ptLst>
  <dgm:cxnLst>
    <dgm:cxn modelId="{BE9D5B00-336F-4BDC-87AF-7500F6636CAE}" type="presOf" srcId="{B5109980-7C45-4864-80B5-E93C0719CBB5}" destId="{FE581341-A0F5-46C5-A354-6191DBA9ECAF}" srcOrd="0" destOrd="0" presId="urn:microsoft.com/office/officeart/2005/8/layout/process3"/>
    <dgm:cxn modelId="{2847730A-1EDD-4FD4-AF30-B35857F14FC2}" type="presOf" srcId="{68940945-287F-4500-912A-F9CCCCAEF80E}" destId="{2DBDB8F2-EE25-46FF-81AE-D6A0C1655524}" srcOrd="1" destOrd="0" presId="urn:microsoft.com/office/officeart/2005/8/layout/process3"/>
    <dgm:cxn modelId="{16F26020-3CB8-4AA8-BE12-462BDBCC5246}" type="presOf" srcId="{06A835E5-EF5D-4E3F-9E6E-6BA3C097660E}" destId="{9A377DD5-509F-4933-AC9C-84E3CB678F9C}" srcOrd="0" destOrd="0" presId="urn:microsoft.com/office/officeart/2005/8/layout/process3"/>
    <dgm:cxn modelId="{D2702126-B115-4993-8478-E79DDB363ADE}" type="presOf" srcId="{5EED869F-5FC3-40A3-911D-5256D3EBE05E}" destId="{119CC5FF-97F7-4F3C-B73E-3C3CBFC4D0B9}" srcOrd="0" destOrd="0" presId="urn:microsoft.com/office/officeart/2005/8/layout/process3"/>
    <dgm:cxn modelId="{FB5CBA28-0112-4AE2-B270-1EE3BAF135BC}" type="presOf" srcId="{06A835E5-EF5D-4E3F-9E6E-6BA3C097660E}" destId="{81596613-F6C0-451C-A0D5-40F33AEB0741}" srcOrd="1" destOrd="0" presId="urn:microsoft.com/office/officeart/2005/8/layout/process3"/>
    <dgm:cxn modelId="{DA61983C-4159-4620-8471-04393367B407}" srcId="{58AA1101-97BB-4808-B8D7-1A86A38EF7FE}" destId="{06A835E5-EF5D-4E3F-9E6E-6BA3C097660E}" srcOrd="1" destOrd="0" parTransId="{CE3229BE-51F3-4698-9F87-736E09F4ED33}" sibTransId="{5EED869F-5FC3-40A3-911D-5256D3EBE05E}"/>
    <dgm:cxn modelId="{9FE2F03C-74CB-4AE9-807B-5B1D60DE4CF5}" type="presOf" srcId="{5EED869F-5FC3-40A3-911D-5256D3EBE05E}" destId="{015EF9AC-CBC8-45DE-9706-91B91881783D}" srcOrd="1" destOrd="0" presId="urn:microsoft.com/office/officeart/2005/8/layout/process3"/>
    <dgm:cxn modelId="{6324AA3E-CB44-4ED5-9E0E-205EA71398CA}" srcId="{58AA1101-97BB-4808-B8D7-1A86A38EF7FE}" destId="{B5109980-7C45-4864-80B5-E93C0719CBB5}" srcOrd="2" destOrd="0" parTransId="{E22C97A6-11DC-406F-A6E3-A78FC9EB5005}" sibTransId="{FE8538CC-F25E-4D17-BE12-4A2CCF025AF2}"/>
    <dgm:cxn modelId="{69F26F3F-0D1F-48CA-AE6F-6B5F0BFDCBCD}" type="presOf" srcId="{C1E53511-82CC-44E1-B853-311EECAF646E}" destId="{AC0A8B0B-574E-4AC9-8843-7B73CEC445D6}" srcOrd="1" destOrd="0" presId="urn:microsoft.com/office/officeart/2005/8/layout/process3"/>
    <dgm:cxn modelId="{7039A071-0D27-4E39-BAF5-F887A92C991A}" type="presOf" srcId="{08D856D5-3746-4DAD-AD46-2A0B9F119CB5}" destId="{D90ED910-0B70-4FDF-83FC-89189CDCEFB4}" srcOrd="0" destOrd="0" presId="urn:microsoft.com/office/officeart/2005/8/layout/process3"/>
    <dgm:cxn modelId="{95B4C684-0E12-4375-B44E-0E3443ACE558}" srcId="{C1E53511-82CC-44E1-B853-311EECAF646E}" destId="{D007EFC9-2C31-4C58-99B2-DA57EEA8AE4F}" srcOrd="0" destOrd="0" parTransId="{8F11C8FA-D1E4-479F-AFA0-8411CEB5FF83}" sibTransId="{70D4BD8B-9D27-4AF2-BCA0-3F15B271BF15}"/>
    <dgm:cxn modelId="{9C7EAC95-90A5-4083-AA31-317B48B2DAEA}" srcId="{06A835E5-EF5D-4E3F-9E6E-6BA3C097660E}" destId="{08D856D5-3746-4DAD-AD46-2A0B9F119CB5}" srcOrd="0" destOrd="0" parTransId="{FD2E2B8C-D425-4E63-B192-BAE6F5A52087}" sibTransId="{149475CF-5CAB-4798-9118-94EA8317D52A}"/>
    <dgm:cxn modelId="{3D06609D-CC9E-47DA-8F24-D68C8A5F09C6}" type="presOf" srcId="{58AA1101-97BB-4808-B8D7-1A86A38EF7FE}" destId="{CB374990-C455-460A-A881-D2FE0CC32E8F}" srcOrd="0" destOrd="0" presId="urn:microsoft.com/office/officeart/2005/8/layout/process3"/>
    <dgm:cxn modelId="{DDBD44B1-D025-4218-B964-BF9A77F9ED0F}" type="presOf" srcId="{68940945-287F-4500-912A-F9CCCCAEF80E}" destId="{33FA7599-5032-49EA-ABBF-F5FAEA76B426}" srcOrd="0" destOrd="0" presId="urn:microsoft.com/office/officeart/2005/8/layout/process3"/>
    <dgm:cxn modelId="{DBFE9FBB-013E-491A-BF92-EC8E94CDB93D}" srcId="{B5109980-7C45-4864-80B5-E93C0719CBB5}" destId="{79D301FA-E28B-4233-AF8C-A16DC08BCD1A}" srcOrd="0" destOrd="0" parTransId="{E551ED30-8F57-4AF0-8B43-23008BC5AA8F}" sibTransId="{F07C83FC-F7A2-4350-ADFF-F3571ED65BFC}"/>
    <dgm:cxn modelId="{CC6964C0-8B82-48D6-8E7D-D03D701FA755}" type="presOf" srcId="{B5109980-7C45-4864-80B5-E93C0719CBB5}" destId="{EC51AA7C-42CC-4616-818E-544C2C0BFB2E}" srcOrd="1" destOrd="0" presId="urn:microsoft.com/office/officeart/2005/8/layout/process3"/>
    <dgm:cxn modelId="{0762BCCC-BFE3-4670-94B8-54F6FCA6E6B9}" srcId="{58AA1101-97BB-4808-B8D7-1A86A38EF7FE}" destId="{C1E53511-82CC-44E1-B853-311EECAF646E}" srcOrd="0" destOrd="0" parTransId="{19B73A82-23D0-444D-9967-39DF9E05077B}" sibTransId="{68940945-287F-4500-912A-F9CCCCAEF80E}"/>
    <dgm:cxn modelId="{14A51EE5-2E6B-4E6E-9C3C-3CECA2A5A4C6}" type="presOf" srcId="{C1E53511-82CC-44E1-B853-311EECAF646E}" destId="{A0A034FC-E06A-491E-B7E7-36E733618BDB}" srcOrd="0" destOrd="0" presId="urn:microsoft.com/office/officeart/2005/8/layout/process3"/>
    <dgm:cxn modelId="{D18ED9E9-F5D3-424A-97BE-D6A3CAD0BB8E}" type="presOf" srcId="{79D301FA-E28B-4233-AF8C-A16DC08BCD1A}" destId="{25D32E10-8A80-49FB-B4E1-C7DD36F207C4}" srcOrd="0" destOrd="0" presId="urn:microsoft.com/office/officeart/2005/8/layout/process3"/>
    <dgm:cxn modelId="{FC05BDFD-120C-44C7-AF33-A099536B34B3}" type="presOf" srcId="{D007EFC9-2C31-4C58-99B2-DA57EEA8AE4F}" destId="{455DAC97-EFFD-42F7-B68C-A5ED2FC3D1A0}" srcOrd="0" destOrd="0" presId="urn:microsoft.com/office/officeart/2005/8/layout/process3"/>
    <dgm:cxn modelId="{4AE2A581-5855-4426-A57A-8F5F8102F7EB}" type="presParOf" srcId="{CB374990-C455-460A-A881-D2FE0CC32E8F}" destId="{188DA204-23E0-4D06-A9E2-01CA9B80D82A}" srcOrd="0" destOrd="0" presId="urn:microsoft.com/office/officeart/2005/8/layout/process3"/>
    <dgm:cxn modelId="{2CDE114C-3050-4B72-939F-CE1B12662104}" type="presParOf" srcId="{188DA204-23E0-4D06-A9E2-01CA9B80D82A}" destId="{A0A034FC-E06A-491E-B7E7-36E733618BDB}" srcOrd="0" destOrd="0" presId="urn:microsoft.com/office/officeart/2005/8/layout/process3"/>
    <dgm:cxn modelId="{E53B3DD0-365E-4F6B-B0BD-85311E131928}" type="presParOf" srcId="{188DA204-23E0-4D06-A9E2-01CA9B80D82A}" destId="{AC0A8B0B-574E-4AC9-8843-7B73CEC445D6}" srcOrd="1" destOrd="0" presId="urn:microsoft.com/office/officeart/2005/8/layout/process3"/>
    <dgm:cxn modelId="{62F8C139-AF8D-42FC-9988-EC8290D80DC5}" type="presParOf" srcId="{188DA204-23E0-4D06-A9E2-01CA9B80D82A}" destId="{455DAC97-EFFD-42F7-B68C-A5ED2FC3D1A0}" srcOrd="2" destOrd="0" presId="urn:microsoft.com/office/officeart/2005/8/layout/process3"/>
    <dgm:cxn modelId="{CEE136D8-74A6-4425-B52E-F234FC5DC569}" type="presParOf" srcId="{CB374990-C455-460A-A881-D2FE0CC32E8F}" destId="{33FA7599-5032-49EA-ABBF-F5FAEA76B426}" srcOrd="1" destOrd="0" presId="urn:microsoft.com/office/officeart/2005/8/layout/process3"/>
    <dgm:cxn modelId="{881FF4E7-DFFD-43D1-BF7A-FF8EA67CFC25}" type="presParOf" srcId="{33FA7599-5032-49EA-ABBF-F5FAEA76B426}" destId="{2DBDB8F2-EE25-46FF-81AE-D6A0C1655524}" srcOrd="0" destOrd="0" presId="urn:microsoft.com/office/officeart/2005/8/layout/process3"/>
    <dgm:cxn modelId="{39ADC5E3-9115-4909-98F8-F5DEDA5D2D16}" type="presParOf" srcId="{CB374990-C455-460A-A881-D2FE0CC32E8F}" destId="{B2C96960-28BB-4106-84C3-E9055816786C}" srcOrd="2" destOrd="0" presId="urn:microsoft.com/office/officeart/2005/8/layout/process3"/>
    <dgm:cxn modelId="{E6306A49-162E-48CF-9DC8-9B86A57F0F9E}" type="presParOf" srcId="{B2C96960-28BB-4106-84C3-E9055816786C}" destId="{9A377DD5-509F-4933-AC9C-84E3CB678F9C}" srcOrd="0" destOrd="0" presId="urn:microsoft.com/office/officeart/2005/8/layout/process3"/>
    <dgm:cxn modelId="{BD6E6714-A2F9-4A0D-AD48-84CD4036FB77}" type="presParOf" srcId="{B2C96960-28BB-4106-84C3-E9055816786C}" destId="{81596613-F6C0-451C-A0D5-40F33AEB0741}" srcOrd="1" destOrd="0" presId="urn:microsoft.com/office/officeart/2005/8/layout/process3"/>
    <dgm:cxn modelId="{F13B5242-EC28-4159-AD1F-7D969184E7FB}" type="presParOf" srcId="{B2C96960-28BB-4106-84C3-E9055816786C}" destId="{D90ED910-0B70-4FDF-83FC-89189CDCEFB4}" srcOrd="2" destOrd="0" presId="urn:microsoft.com/office/officeart/2005/8/layout/process3"/>
    <dgm:cxn modelId="{F3FB312C-8B48-4164-9829-F8D9DCEB3219}" type="presParOf" srcId="{CB374990-C455-460A-A881-D2FE0CC32E8F}" destId="{119CC5FF-97F7-4F3C-B73E-3C3CBFC4D0B9}" srcOrd="3" destOrd="0" presId="urn:microsoft.com/office/officeart/2005/8/layout/process3"/>
    <dgm:cxn modelId="{02E64C7F-8F2D-474A-90F9-123F48EECF81}" type="presParOf" srcId="{119CC5FF-97F7-4F3C-B73E-3C3CBFC4D0B9}" destId="{015EF9AC-CBC8-45DE-9706-91B91881783D}" srcOrd="0" destOrd="0" presId="urn:microsoft.com/office/officeart/2005/8/layout/process3"/>
    <dgm:cxn modelId="{81378CBE-DBD7-411E-B47C-167E14936045}" type="presParOf" srcId="{CB374990-C455-460A-A881-D2FE0CC32E8F}" destId="{72B40AA2-D56C-463C-A476-5ADEBBDFED87}" srcOrd="4" destOrd="0" presId="urn:microsoft.com/office/officeart/2005/8/layout/process3"/>
    <dgm:cxn modelId="{52B338B8-88FC-46D3-908F-89953681BD38}" type="presParOf" srcId="{72B40AA2-D56C-463C-A476-5ADEBBDFED87}" destId="{FE581341-A0F5-46C5-A354-6191DBA9ECAF}" srcOrd="0" destOrd="0" presId="urn:microsoft.com/office/officeart/2005/8/layout/process3"/>
    <dgm:cxn modelId="{84E7AAA9-FF48-4E82-9A1D-7109A20FE673}" type="presParOf" srcId="{72B40AA2-D56C-463C-A476-5ADEBBDFED87}" destId="{EC51AA7C-42CC-4616-818E-544C2C0BFB2E}" srcOrd="1" destOrd="0" presId="urn:microsoft.com/office/officeart/2005/8/layout/process3"/>
    <dgm:cxn modelId="{0D093289-98D8-4012-8663-24A5FB402A83}" type="presParOf" srcId="{72B40AA2-D56C-463C-A476-5ADEBBDFED87}" destId="{25D32E10-8A80-49FB-B4E1-C7DD36F207C4}"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286FE0-D2B7-4CA8-A217-8878C4A69E72}">
      <dsp:nvSpPr>
        <dsp:cNvPr id="0" name=""/>
        <dsp:cNvSpPr/>
      </dsp:nvSpPr>
      <dsp:spPr>
        <a:xfrm>
          <a:off x="6330" y="1039896"/>
          <a:ext cx="2184137" cy="1504871"/>
        </a:xfrm>
        <a:prstGeom prst="roundRect">
          <a:avLst/>
        </a:prstGeom>
        <a:blipFill dpi="0" rotWithShape="1">
          <a:blip xmlns:r="http://schemas.openxmlformats.org/officeDocument/2006/relationships" r:embed="rId1"/>
          <a:srcRect/>
          <a:stretch>
            <a:fillRect l="2098" t="-10210" r="-11268" b="-29528"/>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0EED30-32F1-4DA4-AA81-AA96526AB8E8}">
      <dsp:nvSpPr>
        <dsp:cNvPr id="0" name=""/>
        <dsp:cNvSpPr/>
      </dsp:nvSpPr>
      <dsp:spPr>
        <a:xfrm>
          <a:off x="6330" y="2544767"/>
          <a:ext cx="2184137" cy="810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US" sz="1400" kern="1200">
              <a:latin typeface="Calibri"/>
              <a:cs typeface="Calibri"/>
            </a:rPr>
            <a:t>Denis Dineen</a:t>
          </a:r>
          <a:endParaRPr lang="en-US" sz="1400" b="0" i="0" u="none" strike="noStrike" kern="1200" cap="none" baseline="0" noProof="0">
            <a:solidFill>
              <a:srgbClr val="010000"/>
            </a:solidFill>
            <a:latin typeface="Calibri"/>
            <a:cs typeface="Calibri"/>
          </a:endParaRPr>
        </a:p>
        <a:p>
          <a:pPr marL="0" lvl="0" indent="0" algn="ctr" defTabSz="622300">
            <a:lnSpc>
              <a:spcPct val="90000"/>
            </a:lnSpc>
            <a:spcBef>
              <a:spcPct val="0"/>
            </a:spcBef>
            <a:spcAft>
              <a:spcPct val="35000"/>
            </a:spcAft>
            <a:buNone/>
          </a:pPr>
          <a:r>
            <a:rPr lang="en-US" sz="1400" kern="1200">
              <a:latin typeface="Calibri"/>
              <a:cs typeface="Calibri"/>
            </a:rPr>
            <a:t>Project Manager</a:t>
          </a:r>
        </a:p>
      </dsp:txBody>
      <dsp:txXfrm>
        <a:off x="6330" y="2544767"/>
        <a:ext cx="2184137" cy="810315"/>
      </dsp:txXfrm>
    </dsp:sp>
    <dsp:sp modelId="{0FF82324-8310-422E-8260-F16082A1FE92}">
      <dsp:nvSpPr>
        <dsp:cNvPr id="0" name=""/>
        <dsp:cNvSpPr/>
      </dsp:nvSpPr>
      <dsp:spPr>
        <a:xfrm>
          <a:off x="2408973" y="1039896"/>
          <a:ext cx="2184137" cy="1504871"/>
        </a:xfrm>
        <a:prstGeom prst="roundRect">
          <a:avLst/>
        </a:prstGeom>
        <a:blipFill>
          <a:blip xmlns:r="http://schemas.openxmlformats.org/officeDocument/2006/relationships" r:embed="rId2"/>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C53595-93E3-4CCD-BEE5-9B92CDEAF644}">
      <dsp:nvSpPr>
        <dsp:cNvPr id="0" name=""/>
        <dsp:cNvSpPr/>
      </dsp:nvSpPr>
      <dsp:spPr>
        <a:xfrm>
          <a:off x="2408973" y="2544767"/>
          <a:ext cx="2184137" cy="810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US" sz="1400" kern="1200">
              <a:latin typeface="Calibri"/>
              <a:cs typeface="Calibri"/>
            </a:rPr>
            <a:t>Doran </a:t>
          </a:r>
          <a:r>
            <a:rPr lang="en-US" sz="1400" kern="1200" err="1">
              <a:latin typeface="Calibri"/>
              <a:cs typeface="Calibri"/>
            </a:rPr>
            <a:t>McFalls</a:t>
          </a:r>
        </a:p>
        <a:p>
          <a:pPr marL="0" lvl="0" indent="0" algn="ctr" defTabSz="622300">
            <a:lnSpc>
              <a:spcPct val="90000"/>
            </a:lnSpc>
            <a:spcBef>
              <a:spcPct val="0"/>
            </a:spcBef>
            <a:spcAft>
              <a:spcPct val="35000"/>
            </a:spcAft>
            <a:buNone/>
          </a:pPr>
          <a:r>
            <a:rPr lang="en-US" sz="1400" kern="1200">
              <a:latin typeface="Calibri"/>
              <a:cs typeface="Calibri"/>
            </a:rPr>
            <a:t>Mechatronics Design Engineer</a:t>
          </a:r>
        </a:p>
      </dsp:txBody>
      <dsp:txXfrm>
        <a:off x="2408973" y="2544767"/>
        <a:ext cx="2184137" cy="810315"/>
      </dsp:txXfrm>
    </dsp:sp>
    <dsp:sp modelId="{61B1767D-4DEE-4DE5-B9EE-95F99999AD9B}">
      <dsp:nvSpPr>
        <dsp:cNvPr id="0" name=""/>
        <dsp:cNvSpPr/>
      </dsp:nvSpPr>
      <dsp:spPr>
        <a:xfrm flipH="1">
          <a:off x="4846159" y="1027281"/>
          <a:ext cx="2115053" cy="1555329"/>
        </a:xfrm>
        <a:prstGeom prst="roundRect">
          <a:avLst/>
        </a:prstGeom>
        <a:blipFill dpi="0" rotWithShape="1">
          <a:blip xmlns:r="http://schemas.openxmlformats.org/officeDocument/2006/relationships" r:embed="rId3"/>
          <a:srcRect/>
          <a:stretch>
            <a:fillRect l="-4551" t="-71" r="-23047" b="-40288"/>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88D805-CBBC-4F32-B003-3E06540FF713}">
      <dsp:nvSpPr>
        <dsp:cNvPr id="0" name=""/>
        <dsp:cNvSpPr/>
      </dsp:nvSpPr>
      <dsp:spPr>
        <a:xfrm>
          <a:off x="4811617" y="2557382"/>
          <a:ext cx="2184137" cy="810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US" sz="1400" kern="1200">
              <a:latin typeface="Calibri"/>
              <a:cs typeface="Calibri"/>
            </a:rPr>
            <a:t>Jacob Hutto</a:t>
          </a:r>
        </a:p>
        <a:p>
          <a:pPr marL="0" lvl="0" indent="0" algn="ctr" defTabSz="622300">
            <a:lnSpc>
              <a:spcPct val="90000"/>
            </a:lnSpc>
            <a:spcBef>
              <a:spcPct val="0"/>
            </a:spcBef>
            <a:spcAft>
              <a:spcPct val="35000"/>
            </a:spcAft>
            <a:buNone/>
          </a:pPr>
          <a:r>
            <a:rPr lang="en-US" sz="1400" kern="1200">
              <a:latin typeface="Calibri"/>
              <a:cs typeface="Calibri"/>
            </a:rPr>
            <a:t>Electrical Design Engineer</a:t>
          </a:r>
        </a:p>
      </dsp:txBody>
      <dsp:txXfrm>
        <a:off x="4811617" y="2557382"/>
        <a:ext cx="2184137" cy="810315"/>
      </dsp:txXfrm>
    </dsp:sp>
    <dsp:sp modelId="{53B9AD90-E913-4F1E-85D0-A92F196106E6}">
      <dsp:nvSpPr>
        <dsp:cNvPr id="0" name=""/>
        <dsp:cNvSpPr/>
      </dsp:nvSpPr>
      <dsp:spPr>
        <a:xfrm>
          <a:off x="7214260" y="1039896"/>
          <a:ext cx="2184137" cy="1504871"/>
        </a:xfrm>
        <a:prstGeom prst="roundRect">
          <a:avLst/>
        </a:prstGeom>
        <a:blipFill>
          <a:blip xmlns:r="http://schemas.openxmlformats.org/officeDocument/2006/relationships" r:embed="rId4"/>
          <a:srcRect/>
          <a:stretch>
            <a:fillRect t="-7000" b="-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7F2095-6ACC-458C-9695-AE0B1915AC45}">
      <dsp:nvSpPr>
        <dsp:cNvPr id="0" name=""/>
        <dsp:cNvSpPr/>
      </dsp:nvSpPr>
      <dsp:spPr>
        <a:xfrm>
          <a:off x="7214260" y="2544767"/>
          <a:ext cx="2184137" cy="810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US" sz="1400" kern="1200">
              <a:latin typeface="Calibri"/>
              <a:cs typeface="Calibri"/>
            </a:rPr>
            <a:t>Hunter Kramer</a:t>
          </a:r>
        </a:p>
        <a:p>
          <a:pPr marL="0" lvl="0" indent="0" algn="ctr" defTabSz="622300">
            <a:lnSpc>
              <a:spcPct val="90000"/>
            </a:lnSpc>
            <a:spcBef>
              <a:spcPct val="0"/>
            </a:spcBef>
            <a:spcAft>
              <a:spcPct val="35000"/>
            </a:spcAft>
            <a:buNone/>
          </a:pPr>
          <a:r>
            <a:rPr lang="en-US" sz="1400" kern="1200">
              <a:latin typeface="Calibri"/>
              <a:cs typeface="Calibri"/>
            </a:rPr>
            <a:t>Mechanical Design Engineer</a:t>
          </a:r>
        </a:p>
      </dsp:txBody>
      <dsp:txXfrm>
        <a:off x="7214260" y="2544767"/>
        <a:ext cx="2184137" cy="810315"/>
      </dsp:txXfrm>
    </dsp:sp>
    <dsp:sp modelId="{90771EB3-FF7E-490A-BCF0-32FF7985026F}">
      <dsp:nvSpPr>
        <dsp:cNvPr id="0" name=""/>
        <dsp:cNvSpPr/>
      </dsp:nvSpPr>
      <dsp:spPr>
        <a:xfrm>
          <a:off x="9616904" y="1039896"/>
          <a:ext cx="2184137" cy="1504871"/>
        </a:xfrm>
        <a:prstGeom prst="roundRect">
          <a:avLst/>
        </a:prstGeom>
        <a:blipFill dpi="0" rotWithShape="1">
          <a:blip xmlns:r="http://schemas.openxmlformats.org/officeDocument/2006/relationships" r:embed="rId5"/>
          <a:srcRect/>
          <a:stretch>
            <a:fillRect l="-7449" t="-17835" r="-9094" b="-5701"/>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774D66-17BF-41F1-9189-7B13EAA8B60C}">
      <dsp:nvSpPr>
        <dsp:cNvPr id="0" name=""/>
        <dsp:cNvSpPr/>
      </dsp:nvSpPr>
      <dsp:spPr>
        <a:xfrm>
          <a:off x="9616904" y="2544767"/>
          <a:ext cx="2184137" cy="810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US" sz="1400" kern="1200">
              <a:latin typeface="Calibri"/>
              <a:cs typeface="Calibri"/>
            </a:rPr>
            <a:t>Nicolas </a:t>
          </a:r>
          <a:r>
            <a:rPr lang="en-US" sz="1400" kern="1200" err="1">
              <a:latin typeface="Calibri"/>
              <a:cs typeface="Calibri"/>
            </a:rPr>
            <a:t>Palmeiro</a:t>
          </a:r>
          <a:endParaRPr lang="en-US" sz="1400" kern="1200">
            <a:latin typeface="Calibri"/>
            <a:cs typeface="Calibri"/>
          </a:endParaRPr>
        </a:p>
        <a:p>
          <a:pPr marL="0" lvl="0" indent="0" algn="ctr" defTabSz="622300">
            <a:lnSpc>
              <a:spcPct val="90000"/>
            </a:lnSpc>
            <a:spcBef>
              <a:spcPct val="0"/>
            </a:spcBef>
            <a:spcAft>
              <a:spcPct val="35000"/>
            </a:spcAft>
            <a:buNone/>
          </a:pPr>
          <a:r>
            <a:rPr lang="en-US" sz="1400" b="0" kern="1200">
              <a:latin typeface="Calibri"/>
              <a:cs typeface="Calibri"/>
            </a:rPr>
            <a:t>Power</a:t>
          </a:r>
          <a:r>
            <a:rPr lang="en-US" sz="1400" kern="1200">
              <a:latin typeface="Calibri"/>
              <a:cs typeface="Calibri"/>
            </a:rPr>
            <a:t> Engineer</a:t>
          </a:r>
        </a:p>
      </dsp:txBody>
      <dsp:txXfrm>
        <a:off x="9616904" y="2544767"/>
        <a:ext cx="2184137" cy="8103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7174C-8E54-4FDE-AE16-2A90D22E8CD8}">
      <dsp:nvSpPr>
        <dsp:cNvPr id="0" name=""/>
        <dsp:cNvSpPr/>
      </dsp:nvSpPr>
      <dsp:spPr>
        <a:xfrm>
          <a:off x="1882366" y="348"/>
          <a:ext cx="4701113" cy="1359806"/>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n-US" sz="2100" kern="1200"/>
            <a:t>Removed unreasonable targets</a:t>
          </a:r>
        </a:p>
        <a:p>
          <a:pPr marL="228600" lvl="1" indent="-228600" algn="l" defTabSz="933450">
            <a:lnSpc>
              <a:spcPct val="90000"/>
            </a:lnSpc>
            <a:spcBef>
              <a:spcPct val="0"/>
            </a:spcBef>
            <a:spcAft>
              <a:spcPct val="15000"/>
            </a:spcAft>
            <a:buChar char="•"/>
          </a:pPr>
          <a:r>
            <a:rPr lang="en-US" sz="2100" kern="1200"/>
            <a:t>Focused on one function</a:t>
          </a:r>
        </a:p>
        <a:p>
          <a:pPr marL="228600" lvl="1" indent="-228600" algn="l" defTabSz="933450">
            <a:lnSpc>
              <a:spcPct val="90000"/>
            </a:lnSpc>
            <a:spcBef>
              <a:spcPct val="0"/>
            </a:spcBef>
            <a:spcAft>
              <a:spcPct val="15000"/>
            </a:spcAft>
            <a:buChar char="•"/>
          </a:pPr>
          <a:r>
            <a:rPr lang="en-US" sz="2100" kern="1200"/>
            <a:t>Quality over quantity</a:t>
          </a:r>
        </a:p>
      </dsp:txBody>
      <dsp:txXfrm>
        <a:off x="1882366" y="170324"/>
        <a:ext cx="4191186" cy="1019854"/>
      </dsp:txXfrm>
    </dsp:sp>
    <dsp:sp modelId="{78ED7D95-074B-42BD-BB27-34AAB3C9C1B2}">
      <dsp:nvSpPr>
        <dsp:cNvPr id="0" name=""/>
        <dsp:cNvSpPr/>
      </dsp:nvSpPr>
      <dsp:spPr>
        <a:xfrm>
          <a:off x="1924" y="348"/>
          <a:ext cx="1880441" cy="1359806"/>
        </a:xfrm>
        <a:prstGeom prst="roundRect">
          <a:avLst/>
        </a:prstGeom>
        <a:solidFill>
          <a:srgbClr val="2F97D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Narrow down the scope!</a:t>
          </a:r>
        </a:p>
      </dsp:txBody>
      <dsp:txXfrm>
        <a:off x="68304" y="66728"/>
        <a:ext cx="1747681" cy="1227046"/>
      </dsp:txXfrm>
    </dsp:sp>
    <dsp:sp modelId="{CFD2D37D-26CE-4737-9AE3-D8FDD82F6DC2}">
      <dsp:nvSpPr>
        <dsp:cNvPr id="0" name=""/>
        <dsp:cNvSpPr/>
      </dsp:nvSpPr>
      <dsp:spPr>
        <a:xfrm>
          <a:off x="1855699" y="1496135"/>
          <a:ext cx="4728722" cy="1359806"/>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n-US" sz="2100" kern="1200"/>
            <a:t>Prototyping</a:t>
          </a:r>
        </a:p>
        <a:p>
          <a:pPr marL="228600" lvl="1" indent="-228600" algn="l" defTabSz="933450">
            <a:lnSpc>
              <a:spcPct val="90000"/>
            </a:lnSpc>
            <a:spcBef>
              <a:spcPct val="0"/>
            </a:spcBef>
            <a:spcAft>
              <a:spcPct val="15000"/>
            </a:spcAft>
            <a:buChar char="•"/>
          </a:pPr>
          <a:r>
            <a:rPr lang="en-US" sz="2100" kern="1200"/>
            <a:t>Testing</a:t>
          </a:r>
        </a:p>
        <a:p>
          <a:pPr marL="228600" lvl="1" indent="-228600" algn="l" defTabSz="933450">
            <a:lnSpc>
              <a:spcPct val="90000"/>
            </a:lnSpc>
            <a:spcBef>
              <a:spcPct val="0"/>
            </a:spcBef>
            <a:spcAft>
              <a:spcPct val="15000"/>
            </a:spcAft>
            <a:buChar char="•"/>
          </a:pPr>
          <a:r>
            <a:rPr lang="en-US" sz="2100" kern="1200"/>
            <a:t>Moving ahead of schedule</a:t>
          </a:r>
        </a:p>
      </dsp:txBody>
      <dsp:txXfrm>
        <a:off x="1855699" y="1666111"/>
        <a:ext cx="4218795" cy="1019854"/>
      </dsp:txXfrm>
    </dsp:sp>
    <dsp:sp modelId="{A1BF802D-10E5-46F9-A9C8-F0CF7AB071D9}">
      <dsp:nvSpPr>
        <dsp:cNvPr id="0" name=""/>
        <dsp:cNvSpPr/>
      </dsp:nvSpPr>
      <dsp:spPr>
        <a:xfrm>
          <a:off x="982" y="1496135"/>
          <a:ext cx="1854717" cy="1359806"/>
        </a:xfrm>
        <a:prstGeom prst="roundRect">
          <a:avLst/>
        </a:prstGeom>
        <a:solidFill>
          <a:srgbClr val="2F97D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Move Fast!</a:t>
          </a:r>
        </a:p>
      </dsp:txBody>
      <dsp:txXfrm>
        <a:off x="67362" y="1562515"/>
        <a:ext cx="1721957" cy="12270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C0A36-E8A4-44E5-8E36-8C5F5A3A1F0D}">
      <dsp:nvSpPr>
        <dsp:cNvPr id="0" name=""/>
        <dsp:cNvSpPr/>
      </dsp:nvSpPr>
      <dsp:spPr>
        <a:xfrm>
          <a:off x="695350" y="0"/>
          <a:ext cx="8175667" cy="5109792"/>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ADE279-9E0B-4133-95BB-83EE65460D1B}">
      <dsp:nvSpPr>
        <dsp:cNvPr id="0" name=""/>
        <dsp:cNvSpPr/>
      </dsp:nvSpPr>
      <dsp:spPr>
        <a:xfrm>
          <a:off x="1733660" y="3526778"/>
          <a:ext cx="212567" cy="21256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ACE33D-8CB5-491F-8EA5-BF9728A4CC4E}">
      <dsp:nvSpPr>
        <dsp:cNvPr id="0" name=""/>
        <dsp:cNvSpPr/>
      </dsp:nvSpPr>
      <dsp:spPr>
        <a:xfrm>
          <a:off x="1839943" y="3633062"/>
          <a:ext cx="1904930" cy="1476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635" tIns="0" rIns="0" bIns="0" numCol="1" spcCol="1270" anchor="t" anchorCtr="0">
          <a:noAutofit/>
        </a:bodyPr>
        <a:lstStyle/>
        <a:p>
          <a:pPr marL="0" lvl="0" indent="0" algn="l" defTabSz="1778000" rtl="0">
            <a:lnSpc>
              <a:spcPct val="90000"/>
            </a:lnSpc>
            <a:spcBef>
              <a:spcPct val="0"/>
            </a:spcBef>
            <a:spcAft>
              <a:spcPct val="35000"/>
            </a:spcAft>
            <a:buNone/>
          </a:pPr>
          <a:r>
            <a:rPr lang="en-US" sz="4000" kern="1200"/>
            <a:t>100 Low Fidelity</a:t>
          </a:r>
          <a:r>
            <a:rPr lang="en-US" sz="4000" kern="1200">
              <a:latin typeface="Calibri Light" panose="020F0302020204030204"/>
            </a:rPr>
            <a:t> </a:t>
          </a:r>
          <a:endParaRPr lang="en-US" sz="4000" kern="1200"/>
        </a:p>
      </dsp:txBody>
      <dsp:txXfrm>
        <a:off x="1839943" y="3633062"/>
        <a:ext cx="1904930" cy="1476729"/>
      </dsp:txXfrm>
    </dsp:sp>
    <dsp:sp modelId="{751EDF29-9970-41DD-A3D5-03C0BB34B5A1}">
      <dsp:nvSpPr>
        <dsp:cNvPr id="0" name=""/>
        <dsp:cNvSpPr/>
      </dsp:nvSpPr>
      <dsp:spPr>
        <a:xfrm>
          <a:off x="3609975" y="2137936"/>
          <a:ext cx="384256" cy="3842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0D7602-D1FC-42D1-9149-2118C8A925DB}">
      <dsp:nvSpPr>
        <dsp:cNvPr id="0" name=""/>
        <dsp:cNvSpPr/>
      </dsp:nvSpPr>
      <dsp:spPr>
        <a:xfrm>
          <a:off x="3802103" y="2330065"/>
          <a:ext cx="1962160" cy="2779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609" tIns="0" rIns="0" bIns="0" numCol="1" spcCol="1270" anchor="t" anchorCtr="0">
          <a:noAutofit/>
        </a:bodyPr>
        <a:lstStyle/>
        <a:p>
          <a:pPr marL="0" lvl="0" indent="0" algn="l" defTabSz="1778000" rtl="0">
            <a:lnSpc>
              <a:spcPct val="90000"/>
            </a:lnSpc>
            <a:spcBef>
              <a:spcPct val="0"/>
            </a:spcBef>
            <a:spcAft>
              <a:spcPct val="35000"/>
            </a:spcAft>
            <a:buNone/>
          </a:pPr>
          <a:r>
            <a:rPr lang="en-US" sz="4000" kern="1200">
              <a:latin typeface="Calibri Light" panose="020F0302020204030204"/>
            </a:rPr>
            <a:t>5 Medium Fidelity</a:t>
          </a:r>
          <a:endParaRPr lang="en-US" sz="4000" kern="1200"/>
        </a:p>
      </dsp:txBody>
      <dsp:txXfrm>
        <a:off x="3802103" y="2330065"/>
        <a:ext cx="1962160" cy="2779726"/>
      </dsp:txXfrm>
    </dsp:sp>
    <dsp:sp modelId="{FF50814E-D113-461A-8C49-E731BDDA8524}">
      <dsp:nvSpPr>
        <dsp:cNvPr id="0" name=""/>
        <dsp:cNvSpPr/>
      </dsp:nvSpPr>
      <dsp:spPr>
        <a:xfrm>
          <a:off x="5866459" y="1292777"/>
          <a:ext cx="531418" cy="53141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7618B1-D849-41E9-8B78-A0E141B4B98C}">
      <dsp:nvSpPr>
        <dsp:cNvPr id="0" name=""/>
        <dsp:cNvSpPr/>
      </dsp:nvSpPr>
      <dsp:spPr>
        <a:xfrm>
          <a:off x="6132169" y="1558486"/>
          <a:ext cx="1962160" cy="3551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588" tIns="0" rIns="0" bIns="0" numCol="1" spcCol="1270" anchor="t" anchorCtr="0">
          <a:noAutofit/>
        </a:bodyPr>
        <a:lstStyle/>
        <a:p>
          <a:pPr marL="0" lvl="0" indent="0" algn="l" defTabSz="1778000" rtl="0">
            <a:lnSpc>
              <a:spcPct val="90000"/>
            </a:lnSpc>
            <a:spcBef>
              <a:spcPct val="0"/>
            </a:spcBef>
            <a:spcAft>
              <a:spcPct val="35000"/>
            </a:spcAft>
            <a:buNone/>
          </a:pPr>
          <a:r>
            <a:rPr lang="en-US" sz="4000" kern="1200">
              <a:latin typeface="Calibri Light" panose="020F0302020204030204"/>
            </a:rPr>
            <a:t>3 High Fidelity</a:t>
          </a:r>
          <a:endParaRPr lang="en-US" sz="4000" kern="1200"/>
        </a:p>
      </dsp:txBody>
      <dsp:txXfrm>
        <a:off x="6132169" y="1558486"/>
        <a:ext cx="1962160" cy="35513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91F5EF-D02B-4136-A108-1FC08DC4D25A}">
      <dsp:nvSpPr>
        <dsp:cNvPr id="0" name=""/>
        <dsp:cNvSpPr/>
      </dsp:nvSpPr>
      <dsp:spPr>
        <a:xfrm>
          <a:off x="818571" y="0"/>
          <a:ext cx="9277145" cy="373415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277F06-DE6C-41B6-B3F4-F8EAA014EB6C}">
      <dsp:nvSpPr>
        <dsp:cNvPr id="0" name=""/>
        <dsp:cNvSpPr/>
      </dsp:nvSpPr>
      <dsp:spPr>
        <a:xfrm>
          <a:off x="2185" y="1120247"/>
          <a:ext cx="2082113" cy="14936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Our Mission</a:t>
          </a:r>
        </a:p>
      </dsp:txBody>
      <dsp:txXfrm>
        <a:off x="75100" y="1193162"/>
        <a:ext cx="1936283" cy="1347833"/>
      </dsp:txXfrm>
    </dsp:sp>
    <dsp:sp modelId="{F1F2EB0B-8A98-4A6D-8614-0DD5FE94D25B}">
      <dsp:nvSpPr>
        <dsp:cNvPr id="0" name=""/>
        <dsp:cNvSpPr/>
      </dsp:nvSpPr>
      <dsp:spPr>
        <a:xfrm>
          <a:off x="2209136" y="1120247"/>
          <a:ext cx="2082113" cy="14936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Intended Markets</a:t>
          </a:r>
        </a:p>
      </dsp:txBody>
      <dsp:txXfrm>
        <a:off x="2282051" y="1193162"/>
        <a:ext cx="1936283" cy="1347833"/>
      </dsp:txXfrm>
    </dsp:sp>
    <dsp:sp modelId="{18C9F28F-ECBD-4037-8626-F1E598A4E98C}">
      <dsp:nvSpPr>
        <dsp:cNvPr id="0" name=""/>
        <dsp:cNvSpPr/>
      </dsp:nvSpPr>
      <dsp:spPr>
        <a:xfrm>
          <a:off x="4416087" y="1120247"/>
          <a:ext cx="2082113" cy="14936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Customer Needs</a:t>
          </a:r>
        </a:p>
      </dsp:txBody>
      <dsp:txXfrm>
        <a:off x="4489002" y="1193162"/>
        <a:ext cx="1936283" cy="1347833"/>
      </dsp:txXfrm>
    </dsp:sp>
    <dsp:sp modelId="{5F35F6DF-4C58-4D38-8CFC-B23B649E11C2}">
      <dsp:nvSpPr>
        <dsp:cNvPr id="0" name=""/>
        <dsp:cNvSpPr/>
      </dsp:nvSpPr>
      <dsp:spPr>
        <a:xfrm>
          <a:off x="6623038" y="1120247"/>
          <a:ext cx="2082113" cy="14936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Functional Decomposition</a:t>
          </a:r>
        </a:p>
      </dsp:txBody>
      <dsp:txXfrm>
        <a:off x="6695953" y="1193162"/>
        <a:ext cx="1936283" cy="1347833"/>
      </dsp:txXfrm>
    </dsp:sp>
    <dsp:sp modelId="{52E492AC-E5C6-4DD0-B461-E4B5849F4D90}">
      <dsp:nvSpPr>
        <dsp:cNvPr id="0" name=""/>
        <dsp:cNvSpPr/>
      </dsp:nvSpPr>
      <dsp:spPr>
        <a:xfrm>
          <a:off x="8829989" y="1120247"/>
          <a:ext cx="2082113" cy="14936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Targets and Metrics</a:t>
          </a:r>
        </a:p>
      </dsp:txBody>
      <dsp:txXfrm>
        <a:off x="8902904" y="1193162"/>
        <a:ext cx="1936283" cy="13478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7B248F-E450-419C-9917-074F4910D0B5}">
      <dsp:nvSpPr>
        <dsp:cNvPr id="0" name=""/>
        <dsp:cNvSpPr/>
      </dsp:nvSpPr>
      <dsp:spPr>
        <a:xfrm>
          <a:off x="3080" y="329648"/>
          <a:ext cx="2444055" cy="34216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800100" rtl="0">
            <a:lnSpc>
              <a:spcPct val="90000"/>
            </a:lnSpc>
            <a:spcBef>
              <a:spcPct val="0"/>
            </a:spcBef>
            <a:spcAft>
              <a:spcPct val="35000"/>
            </a:spcAft>
            <a:buNone/>
          </a:pPr>
          <a:r>
            <a:rPr lang="en-US" sz="1800" kern="1200">
              <a:latin typeface="Calibri"/>
              <a:cs typeface="Calibri"/>
            </a:rPr>
            <a:t>Improve line worker safety while performing field work</a:t>
          </a:r>
          <a:r>
            <a:rPr lang="en-US" sz="1800" kern="1200">
              <a:solidFill>
                <a:srgbClr val="010000"/>
              </a:solidFill>
              <a:latin typeface="Calibri"/>
              <a:cs typeface="Calibri"/>
            </a:rPr>
            <a:t>. </a:t>
          </a:r>
          <a:endParaRPr lang="en-US" sz="1800" b="0" i="0" u="none" strike="noStrike" kern="1200" cap="none" baseline="0" noProof="0">
            <a:solidFill>
              <a:srgbClr val="010000"/>
            </a:solidFill>
            <a:latin typeface="Calibri"/>
            <a:cs typeface="Calibri"/>
          </a:endParaRPr>
        </a:p>
      </dsp:txBody>
      <dsp:txXfrm>
        <a:off x="3080" y="1629885"/>
        <a:ext cx="2444055" cy="2053006"/>
      </dsp:txXfrm>
    </dsp:sp>
    <dsp:sp modelId="{A830EED1-10C1-4814-B59E-177E9F68E648}">
      <dsp:nvSpPr>
        <dsp:cNvPr id="0" name=""/>
        <dsp:cNvSpPr/>
      </dsp:nvSpPr>
      <dsp:spPr>
        <a:xfrm>
          <a:off x="711856" y="671815"/>
          <a:ext cx="1026503" cy="1026503"/>
        </a:xfrm>
        <a:prstGeom prst="ellipse">
          <a:avLst/>
        </a:prstGeom>
        <a:solidFill>
          <a:srgbClr val="2F97DA"/>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62184" y="822143"/>
        <a:ext cx="725847" cy="725847"/>
      </dsp:txXfrm>
    </dsp:sp>
    <dsp:sp modelId="{00E55339-2822-4253-AB49-7FE1126C3104}">
      <dsp:nvSpPr>
        <dsp:cNvPr id="0" name=""/>
        <dsp:cNvSpPr/>
      </dsp:nvSpPr>
      <dsp:spPr>
        <a:xfrm>
          <a:off x="3080" y="3751253"/>
          <a:ext cx="2444055"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588442-C059-4F90-A9E3-5BF67789B647}">
      <dsp:nvSpPr>
        <dsp:cNvPr id="0" name=""/>
        <dsp:cNvSpPr/>
      </dsp:nvSpPr>
      <dsp:spPr>
        <a:xfrm>
          <a:off x="2691541" y="329648"/>
          <a:ext cx="2444055" cy="34216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800100" rtl="0">
            <a:lnSpc>
              <a:spcPct val="100000"/>
            </a:lnSpc>
            <a:spcBef>
              <a:spcPct val="0"/>
            </a:spcBef>
            <a:spcAft>
              <a:spcPct val="35000"/>
            </a:spcAft>
            <a:buNone/>
          </a:pPr>
          <a:r>
            <a:rPr lang="en-US" sz="1800" kern="1200">
              <a:latin typeface="Calibri"/>
              <a:cs typeface="Calibri"/>
            </a:rPr>
            <a:t>Increase overall efficiency of common line work (installation, maintenance, etc). </a:t>
          </a:r>
        </a:p>
      </dsp:txBody>
      <dsp:txXfrm>
        <a:off x="2691541" y="1629885"/>
        <a:ext cx="2444055" cy="2053006"/>
      </dsp:txXfrm>
    </dsp:sp>
    <dsp:sp modelId="{3AD2B47A-F2F9-40F1-BDE1-A35B734329C2}">
      <dsp:nvSpPr>
        <dsp:cNvPr id="0" name=""/>
        <dsp:cNvSpPr/>
      </dsp:nvSpPr>
      <dsp:spPr>
        <a:xfrm>
          <a:off x="3400317" y="671815"/>
          <a:ext cx="1026503" cy="1026503"/>
        </a:xfrm>
        <a:prstGeom prst="ellipse">
          <a:avLst/>
        </a:prstGeom>
        <a:solidFill>
          <a:srgbClr val="2F97DA"/>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550645" y="822143"/>
        <a:ext cx="725847" cy="725847"/>
      </dsp:txXfrm>
    </dsp:sp>
    <dsp:sp modelId="{7503E6AC-F19C-4D2C-B944-F1624B1391C0}">
      <dsp:nvSpPr>
        <dsp:cNvPr id="0" name=""/>
        <dsp:cNvSpPr/>
      </dsp:nvSpPr>
      <dsp:spPr>
        <a:xfrm>
          <a:off x="2691541" y="3751253"/>
          <a:ext cx="2444055"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136C52-CD2B-453B-98EC-E7A538952F6C}">
      <dsp:nvSpPr>
        <dsp:cNvPr id="0" name=""/>
        <dsp:cNvSpPr/>
      </dsp:nvSpPr>
      <dsp:spPr>
        <a:xfrm>
          <a:off x="5380002" y="329648"/>
          <a:ext cx="2444055" cy="34216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800100" rtl="0">
            <a:lnSpc>
              <a:spcPct val="90000"/>
            </a:lnSpc>
            <a:spcBef>
              <a:spcPct val="0"/>
            </a:spcBef>
            <a:spcAft>
              <a:spcPct val="35000"/>
            </a:spcAft>
            <a:buNone/>
          </a:pPr>
          <a:r>
            <a:rPr lang="en-US" sz="1800" kern="1200">
              <a:latin typeface="Calibri"/>
              <a:cs typeface="Calibri"/>
            </a:rPr>
            <a:t>Incorporate user friendly controls based off proper training procedures.</a:t>
          </a:r>
        </a:p>
      </dsp:txBody>
      <dsp:txXfrm>
        <a:off x="5380002" y="1629885"/>
        <a:ext cx="2444055" cy="2053006"/>
      </dsp:txXfrm>
    </dsp:sp>
    <dsp:sp modelId="{1AB327D6-6ECB-4515-A183-24B81834B5A6}">
      <dsp:nvSpPr>
        <dsp:cNvPr id="0" name=""/>
        <dsp:cNvSpPr/>
      </dsp:nvSpPr>
      <dsp:spPr>
        <a:xfrm>
          <a:off x="6088778" y="671815"/>
          <a:ext cx="1026503" cy="1026503"/>
        </a:xfrm>
        <a:prstGeom prst="ellipse">
          <a:avLst/>
        </a:prstGeom>
        <a:solidFill>
          <a:srgbClr val="2F97DA"/>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239106" y="822143"/>
        <a:ext cx="725847" cy="725847"/>
      </dsp:txXfrm>
    </dsp:sp>
    <dsp:sp modelId="{B3C3D788-3A03-4DBF-BD2E-E592176AAD9C}">
      <dsp:nvSpPr>
        <dsp:cNvPr id="0" name=""/>
        <dsp:cNvSpPr/>
      </dsp:nvSpPr>
      <dsp:spPr>
        <a:xfrm>
          <a:off x="5380002" y="3751253"/>
          <a:ext cx="2444055"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19CFCF-5204-4DB3-9610-BCB82F3479F6}">
      <dsp:nvSpPr>
        <dsp:cNvPr id="0" name=""/>
        <dsp:cNvSpPr/>
      </dsp:nvSpPr>
      <dsp:spPr>
        <a:xfrm>
          <a:off x="8068463" y="329648"/>
          <a:ext cx="2444055" cy="34216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800100" rtl="0">
            <a:lnSpc>
              <a:spcPct val="90000"/>
            </a:lnSpc>
            <a:spcBef>
              <a:spcPct val="0"/>
            </a:spcBef>
            <a:spcAft>
              <a:spcPct val="35000"/>
            </a:spcAft>
            <a:buNone/>
          </a:pPr>
          <a:r>
            <a:rPr lang="en-US" sz="1800" kern="1200">
              <a:latin typeface="Calibri"/>
              <a:cs typeface="Calibri"/>
            </a:rPr>
            <a:t>Improve technical sophistication through a tailored training software. </a:t>
          </a:r>
        </a:p>
      </dsp:txBody>
      <dsp:txXfrm>
        <a:off x="8068463" y="1629885"/>
        <a:ext cx="2444055" cy="2053006"/>
      </dsp:txXfrm>
    </dsp:sp>
    <dsp:sp modelId="{A49B5ECB-6EDD-48AB-8E58-841EC142B4E7}">
      <dsp:nvSpPr>
        <dsp:cNvPr id="0" name=""/>
        <dsp:cNvSpPr/>
      </dsp:nvSpPr>
      <dsp:spPr>
        <a:xfrm>
          <a:off x="8777239" y="671815"/>
          <a:ext cx="1026503" cy="1026503"/>
        </a:xfrm>
        <a:prstGeom prst="ellipse">
          <a:avLst/>
        </a:prstGeom>
        <a:solidFill>
          <a:srgbClr val="2F97DA"/>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8927567" y="822143"/>
        <a:ext cx="725847" cy="725847"/>
      </dsp:txXfrm>
    </dsp:sp>
    <dsp:sp modelId="{1ED0D297-B4D5-4CFA-A52A-60F3A4CF207E}">
      <dsp:nvSpPr>
        <dsp:cNvPr id="0" name=""/>
        <dsp:cNvSpPr/>
      </dsp:nvSpPr>
      <dsp:spPr>
        <a:xfrm>
          <a:off x="8068463" y="3751253"/>
          <a:ext cx="2444055"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01C83-EC3F-4B42-AAE0-52FDF75B417F}">
      <dsp:nvSpPr>
        <dsp:cNvPr id="0" name=""/>
        <dsp:cNvSpPr/>
      </dsp:nvSpPr>
      <dsp:spPr>
        <a:xfrm>
          <a:off x="0" y="474063"/>
          <a:ext cx="5437891" cy="134032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2041" tIns="479044" rIns="422041" bIns="163576" numCol="1" spcCol="1270" anchor="t" anchorCtr="0">
          <a:noAutofit/>
        </a:bodyPr>
        <a:lstStyle/>
        <a:p>
          <a:pPr marL="228600" lvl="1" indent="-228600" algn="l" defTabSz="1022350" rtl="0">
            <a:lnSpc>
              <a:spcPct val="90000"/>
            </a:lnSpc>
            <a:spcBef>
              <a:spcPct val="0"/>
            </a:spcBef>
            <a:spcAft>
              <a:spcPct val="15000"/>
            </a:spcAft>
            <a:buChar char="•"/>
          </a:pPr>
          <a:r>
            <a:rPr lang="en-US" sz="2300" kern="1200">
              <a:latin typeface="Calibri"/>
              <a:cs typeface="Calibri"/>
            </a:rPr>
            <a:t>Utility companies</a:t>
          </a:r>
        </a:p>
        <a:p>
          <a:pPr marL="228600" lvl="1" indent="-228600" algn="l" defTabSz="1022350">
            <a:lnSpc>
              <a:spcPct val="90000"/>
            </a:lnSpc>
            <a:spcBef>
              <a:spcPct val="0"/>
            </a:spcBef>
            <a:spcAft>
              <a:spcPct val="15000"/>
            </a:spcAft>
            <a:buChar char="•"/>
          </a:pPr>
          <a:r>
            <a:rPr lang="en-US" sz="2300" kern="1200">
              <a:latin typeface="Calibri"/>
              <a:cs typeface="Calibri"/>
            </a:rPr>
            <a:t>Line worker technical institutions</a:t>
          </a:r>
        </a:p>
      </dsp:txBody>
      <dsp:txXfrm>
        <a:off x="0" y="474063"/>
        <a:ext cx="5437891" cy="1340325"/>
      </dsp:txXfrm>
    </dsp:sp>
    <dsp:sp modelId="{A233BE26-0FAF-477D-8292-EE871C5611CB}">
      <dsp:nvSpPr>
        <dsp:cNvPr id="0" name=""/>
        <dsp:cNvSpPr/>
      </dsp:nvSpPr>
      <dsp:spPr>
        <a:xfrm>
          <a:off x="271894" y="134583"/>
          <a:ext cx="3806523" cy="678960"/>
        </a:xfrm>
        <a:prstGeom prst="roundRect">
          <a:avLst/>
        </a:prstGeom>
        <a:solidFill>
          <a:srgbClr val="2F97D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878" tIns="0" rIns="143878" bIns="0" numCol="1" spcCol="1270" anchor="ctr" anchorCtr="0">
          <a:noAutofit/>
        </a:bodyPr>
        <a:lstStyle/>
        <a:p>
          <a:pPr marL="0" lvl="0" indent="0" algn="l" defTabSz="1022350">
            <a:lnSpc>
              <a:spcPct val="90000"/>
            </a:lnSpc>
            <a:spcBef>
              <a:spcPct val="0"/>
            </a:spcBef>
            <a:spcAft>
              <a:spcPct val="35000"/>
            </a:spcAft>
            <a:buNone/>
          </a:pPr>
          <a:r>
            <a:rPr lang="en-US" sz="2300" kern="1200">
              <a:latin typeface="Calibri"/>
              <a:cs typeface="Calibri"/>
            </a:rPr>
            <a:t>Primary Markets:</a:t>
          </a:r>
          <a:endParaRPr lang="en-US" sz="2300" b="0" i="0" u="none" strike="noStrike" kern="1200" cap="none" baseline="0" noProof="0">
            <a:solidFill>
              <a:srgbClr val="010000"/>
            </a:solidFill>
            <a:latin typeface="Calibri"/>
            <a:cs typeface="Calibri"/>
          </a:endParaRPr>
        </a:p>
      </dsp:txBody>
      <dsp:txXfrm>
        <a:off x="305038" y="167727"/>
        <a:ext cx="3740235" cy="612672"/>
      </dsp:txXfrm>
    </dsp:sp>
    <dsp:sp modelId="{05286635-CB3A-49BB-AE53-E6C7F1590AC1}">
      <dsp:nvSpPr>
        <dsp:cNvPr id="0" name=""/>
        <dsp:cNvSpPr/>
      </dsp:nvSpPr>
      <dsp:spPr>
        <a:xfrm>
          <a:off x="0" y="2278069"/>
          <a:ext cx="5437891" cy="1738800"/>
        </a:xfrm>
        <a:prstGeom prst="rect">
          <a:avLst/>
        </a:prstGeom>
        <a:solidFill>
          <a:schemeClr val="lt1">
            <a:alpha val="90000"/>
            <a:hueOff val="0"/>
            <a:satOff val="0"/>
            <a:lumOff val="0"/>
            <a:alphaOff val="0"/>
          </a:schemeClr>
        </a:solidFill>
        <a:ln w="12700" cap="flat" cmpd="sng" algn="ctr">
          <a:solidFill>
            <a:srgbClr val="0133D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2041" tIns="479044" rIns="422041" bIns="163576" numCol="1" spcCol="1270" anchor="t" anchorCtr="0">
          <a:noAutofit/>
        </a:bodyPr>
        <a:lstStyle/>
        <a:p>
          <a:pPr marL="228600" lvl="1" indent="-228600" algn="l" defTabSz="1022350" rtl="0">
            <a:lnSpc>
              <a:spcPct val="90000"/>
            </a:lnSpc>
            <a:spcBef>
              <a:spcPct val="0"/>
            </a:spcBef>
            <a:spcAft>
              <a:spcPct val="15000"/>
            </a:spcAft>
            <a:buChar char="•"/>
          </a:pPr>
          <a:r>
            <a:rPr lang="en-US" sz="2300" kern="1200">
              <a:latin typeface="Calibri"/>
              <a:cs typeface="Calibri"/>
            </a:rPr>
            <a:t>Municipality emergency operations </a:t>
          </a:r>
        </a:p>
        <a:p>
          <a:pPr marL="228600" lvl="1" indent="-228600" algn="l" defTabSz="1022350">
            <a:lnSpc>
              <a:spcPct val="90000"/>
            </a:lnSpc>
            <a:spcBef>
              <a:spcPct val="0"/>
            </a:spcBef>
            <a:spcAft>
              <a:spcPct val="15000"/>
            </a:spcAft>
            <a:buChar char="•"/>
          </a:pPr>
          <a:r>
            <a:rPr lang="en-US" sz="2300" kern="1200">
              <a:latin typeface="Calibri"/>
              <a:cs typeface="Calibri"/>
            </a:rPr>
            <a:t>Construction contractors</a:t>
          </a:r>
        </a:p>
        <a:p>
          <a:pPr marL="228600" lvl="1" indent="-228600" algn="l" defTabSz="1022350">
            <a:lnSpc>
              <a:spcPct val="90000"/>
            </a:lnSpc>
            <a:spcBef>
              <a:spcPct val="0"/>
            </a:spcBef>
            <a:spcAft>
              <a:spcPct val="15000"/>
            </a:spcAft>
            <a:buChar char="•"/>
          </a:pPr>
          <a:r>
            <a:rPr lang="en-US" sz="2300" kern="1200">
              <a:latin typeface="Calibri"/>
              <a:cs typeface="Calibri"/>
            </a:rPr>
            <a:t>Emergency response organizations </a:t>
          </a:r>
        </a:p>
      </dsp:txBody>
      <dsp:txXfrm>
        <a:off x="0" y="2278069"/>
        <a:ext cx="5437891" cy="1738800"/>
      </dsp:txXfrm>
    </dsp:sp>
    <dsp:sp modelId="{7DB71E70-F579-4306-A987-EF9A82D1490C}">
      <dsp:nvSpPr>
        <dsp:cNvPr id="0" name=""/>
        <dsp:cNvSpPr/>
      </dsp:nvSpPr>
      <dsp:spPr>
        <a:xfrm>
          <a:off x="271894" y="1938588"/>
          <a:ext cx="3806523" cy="678960"/>
        </a:xfrm>
        <a:prstGeom prst="roundRect">
          <a:avLst/>
        </a:prstGeom>
        <a:solidFill>
          <a:srgbClr val="0133D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878" tIns="0" rIns="143878" bIns="0" numCol="1" spcCol="1270" anchor="ctr" anchorCtr="0">
          <a:noAutofit/>
        </a:bodyPr>
        <a:lstStyle/>
        <a:p>
          <a:pPr marL="0" lvl="0" indent="0" algn="l" defTabSz="1022350">
            <a:lnSpc>
              <a:spcPct val="90000"/>
            </a:lnSpc>
            <a:spcBef>
              <a:spcPct val="0"/>
            </a:spcBef>
            <a:spcAft>
              <a:spcPct val="35000"/>
            </a:spcAft>
            <a:buNone/>
          </a:pPr>
          <a:r>
            <a:rPr lang="en-US" sz="2300" kern="1200">
              <a:latin typeface="Calibri"/>
              <a:cs typeface="Calibri"/>
            </a:rPr>
            <a:t>Secondary Markets:</a:t>
          </a:r>
        </a:p>
      </dsp:txBody>
      <dsp:txXfrm>
        <a:off x="305038" y="1971732"/>
        <a:ext cx="3740235" cy="6126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A8B0B-574E-4AC9-8843-7B73CEC445D6}">
      <dsp:nvSpPr>
        <dsp:cNvPr id="0" name=""/>
        <dsp:cNvSpPr/>
      </dsp:nvSpPr>
      <dsp:spPr>
        <a:xfrm>
          <a:off x="8330" y="189912"/>
          <a:ext cx="2336312" cy="1288940"/>
        </a:xfrm>
        <a:prstGeom prst="roundRect">
          <a:avLst>
            <a:gd name="adj" fmla="val 10000"/>
          </a:avLst>
        </a:prstGeom>
        <a:solidFill>
          <a:srgbClr val="2F97D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83820" numCol="1" spcCol="1270" anchor="t" anchorCtr="0">
          <a:noAutofit/>
        </a:bodyPr>
        <a:lstStyle/>
        <a:p>
          <a:pPr marL="0" lvl="0" indent="0" algn="l" defTabSz="977900">
            <a:lnSpc>
              <a:spcPct val="90000"/>
            </a:lnSpc>
            <a:spcBef>
              <a:spcPct val="0"/>
            </a:spcBef>
            <a:spcAft>
              <a:spcPct val="35000"/>
            </a:spcAft>
            <a:buNone/>
          </a:pPr>
          <a:r>
            <a:rPr lang="en-US" sz="2200" kern="1200"/>
            <a:t>Question/Prompt</a:t>
          </a:r>
        </a:p>
      </dsp:txBody>
      <dsp:txXfrm>
        <a:off x="8330" y="189912"/>
        <a:ext cx="2336312" cy="859293"/>
      </dsp:txXfrm>
    </dsp:sp>
    <dsp:sp modelId="{455DAC97-EFFD-42F7-B68C-A5ED2FC3D1A0}">
      <dsp:nvSpPr>
        <dsp:cNvPr id="0" name=""/>
        <dsp:cNvSpPr/>
      </dsp:nvSpPr>
      <dsp:spPr>
        <a:xfrm>
          <a:off x="293627" y="1049206"/>
          <a:ext cx="2722762" cy="38387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t>What PPE (Personal Protection Equipment) is required by FPL for line workers?</a:t>
          </a:r>
        </a:p>
      </dsp:txBody>
      <dsp:txXfrm>
        <a:off x="373374" y="1128953"/>
        <a:ext cx="2563268" cy="3679231"/>
      </dsp:txXfrm>
    </dsp:sp>
    <dsp:sp modelId="{33FA7599-5032-49EA-ABBF-F5FAEA76B426}">
      <dsp:nvSpPr>
        <dsp:cNvPr id="0" name=""/>
        <dsp:cNvSpPr/>
      </dsp:nvSpPr>
      <dsp:spPr>
        <a:xfrm>
          <a:off x="2747126" y="328722"/>
          <a:ext cx="853263" cy="581674"/>
        </a:xfrm>
        <a:prstGeom prst="rightArrow">
          <a:avLst>
            <a:gd name="adj1" fmla="val 60000"/>
            <a:gd name="adj2" fmla="val 50000"/>
          </a:avLst>
        </a:prstGeom>
        <a:solidFill>
          <a:srgbClr val="0133D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747126" y="445057"/>
        <a:ext cx="678761" cy="349004"/>
      </dsp:txXfrm>
    </dsp:sp>
    <dsp:sp modelId="{81596613-F6C0-451C-A0D5-40F33AEB0741}">
      <dsp:nvSpPr>
        <dsp:cNvPr id="0" name=""/>
        <dsp:cNvSpPr/>
      </dsp:nvSpPr>
      <dsp:spPr>
        <a:xfrm>
          <a:off x="3954574" y="189912"/>
          <a:ext cx="2564617" cy="1288940"/>
        </a:xfrm>
        <a:prstGeom prst="roundRect">
          <a:avLst>
            <a:gd name="adj" fmla="val 10000"/>
          </a:avLst>
        </a:prstGeom>
        <a:solidFill>
          <a:srgbClr val="2F97D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83820" numCol="1" spcCol="1270" anchor="t" anchorCtr="0">
          <a:noAutofit/>
        </a:bodyPr>
        <a:lstStyle/>
        <a:p>
          <a:pPr marL="0" lvl="0" indent="0" algn="l" defTabSz="977900">
            <a:lnSpc>
              <a:spcPct val="90000"/>
            </a:lnSpc>
            <a:spcBef>
              <a:spcPct val="0"/>
            </a:spcBef>
            <a:spcAft>
              <a:spcPct val="35000"/>
            </a:spcAft>
            <a:buNone/>
          </a:pPr>
          <a:r>
            <a:rPr lang="en-US" sz="2200" kern="1200"/>
            <a:t>Customer Response</a:t>
          </a:r>
        </a:p>
      </dsp:txBody>
      <dsp:txXfrm>
        <a:off x="3954574" y="189912"/>
        <a:ext cx="2564617" cy="859293"/>
      </dsp:txXfrm>
    </dsp:sp>
    <dsp:sp modelId="{D90ED910-0B70-4FDF-83FC-89189CDCEFB4}">
      <dsp:nvSpPr>
        <dsp:cNvPr id="0" name=""/>
        <dsp:cNvSpPr/>
      </dsp:nvSpPr>
      <dsp:spPr>
        <a:xfrm>
          <a:off x="4190668" y="1049206"/>
          <a:ext cx="3049472" cy="38387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t>FPL line worker are required to wear a hard hat, FR (fire rated) shirt, safety glasses, 17KV gloves, leather gloves and steel toe shoes.</a:t>
          </a:r>
        </a:p>
      </dsp:txBody>
      <dsp:txXfrm>
        <a:off x="4279984" y="1138522"/>
        <a:ext cx="2870840" cy="3660093"/>
      </dsp:txXfrm>
    </dsp:sp>
    <dsp:sp modelId="{119CC5FF-97F7-4F3C-B73E-3C3CBFC4D0B9}">
      <dsp:nvSpPr>
        <dsp:cNvPr id="0" name=""/>
        <dsp:cNvSpPr/>
      </dsp:nvSpPr>
      <dsp:spPr>
        <a:xfrm>
          <a:off x="6933975" y="328722"/>
          <a:ext cx="879340" cy="581674"/>
        </a:xfrm>
        <a:prstGeom prst="rightArrow">
          <a:avLst>
            <a:gd name="adj1" fmla="val 60000"/>
            <a:gd name="adj2" fmla="val 50000"/>
          </a:avLst>
        </a:prstGeom>
        <a:solidFill>
          <a:srgbClr val="0133D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933975" y="445057"/>
        <a:ext cx="704838" cy="349004"/>
      </dsp:txXfrm>
    </dsp:sp>
    <dsp:sp modelId="{EC51AA7C-42CC-4616-818E-544C2C0BFB2E}">
      <dsp:nvSpPr>
        <dsp:cNvPr id="0" name=""/>
        <dsp:cNvSpPr/>
      </dsp:nvSpPr>
      <dsp:spPr>
        <a:xfrm>
          <a:off x="8178325" y="189912"/>
          <a:ext cx="2336312" cy="1288940"/>
        </a:xfrm>
        <a:prstGeom prst="roundRect">
          <a:avLst>
            <a:gd name="adj" fmla="val 10000"/>
          </a:avLst>
        </a:prstGeom>
        <a:solidFill>
          <a:srgbClr val="2F97D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83820" numCol="1" spcCol="1270" anchor="t" anchorCtr="0">
          <a:noAutofit/>
        </a:bodyPr>
        <a:lstStyle/>
        <a:p>
          <a:pPr marL="0" lvl="0" indent="0" algn="l" defTabSz="977900">
            <a:lnSpc>
              <a:spcPct val="90000"/>
            </a:lnSpc>
            <a:spcBef>
              <a:spcPct val="0"/>
            </a:spcBef>
            <a:spcAft>
              <a:spcPct val="35000"/>
            </a:spcAft>
            <a:buNone/>
          </a:pPr>
          <a:r>
            <a:rPr lang="en-US" sz="2200" kern="1200"/>
            <a:t>Interpreted Need</a:t>
          </a:r>
        </a:p>
      </dsp:txBody>
      <dsp:txXfrm>
        <a:off x="8178325" y="189912"/>
        <a:ext cx="2336312" cy="859293"/>
      </dsp:txXfrm>
    </dsp:sp>
    <dsp:sp modelId="{25D32E10-8A80-49FB-B4E1-C7DD36F207C4}">
      <dsp:nvSpPr>
        <dsp:cNvPr id="0" name=""/>
        <dsp:cNvSpPr/>
      </dsp:nvSpPr>
      <dsp:spPr>
        <a:xfrm>
          <a:off x="8656847" y="1049206"/>
          <a:ext cx="2336312" cy="38387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228600" lvl="1" indent="-228600" algn="l" defTabSz="977900">
            <a:lnSpc>
              <a:spcPct val="90000"/>
            </a:lnSpc>
            <a:spcBef>
              <a:spcPct val="0"/>
            </a:spcBef>
            <a:spcAft>
              <a:spcPct val="15000"/>
            </a:spcAft>
            <a:buChar char="•"/>
          </a:pPr>
          <a:r>
            <a:rPr lang="en-US" sz="2200" b="0" kern="1200">
              <a:solidFill>
                <a:schemeClr val="tx1"/>
              </a:solidFill>
            </a:rPr>
            <a:t>Device can operate with a high voltage.</a:t>
          </a:r>
        </a:p>
        <a:p>
          <a:pPr marL="228600" lvl="1" indent="-228600" algn="l" defTabSz="977900" rtl="0">
            <a:lnSpc>
              <a:spcPct val="90000"/>
            </a:lnSpc>
            <a:spcBef>
              <a:spcPct val="0"/>
            </a:spcBef>
            <a:spcAft>
              <a:spcPct val="15000"/>
            </a:spcAft>
            <a:buChar char="•"/>
          </a:pPr>
          <a:r>
            <a:rPr lang="en-US" sz="2200" b="1" kern="1200">
              <a:solidFill>
                <a:schemeClr val="tx1"/>
              </a:solidFill>
              <a:latin typeface="Calibri Light" panose="020F0302020204030204"/>
            </a:rPr>
            <a:t>Device can operate with high heat</a:t>
          </a:r>
        </a:p>
        <a:p>
          <a:pPr marL="228600" lvl="1" indent="-228600" algn="l" defTabSz="977900">
            <a:lnSpc>
              <a:spcPct val="90000"/>
            </a:lnSpc>
            <a:spcBef>
              <a:spcPct val="0"/>
            </a:spcBef>
            <a:spcAft>
              <a:spcPct val="15000"/>
            </a:spcAft>
            <a:buChar char="•"/>
          </a:pPr>
          <a:endParaRPr lang="en-US" sz="2200" kern="1200">
            <a:latin typeface="Calibri Light" panose="020F0302020204030204"/>
          </a:endParaRPr>
        </a:p>
      </dsp:txBody>
      <dsp:txXfrm>
        <a:off x="8725275" y="1117634"/>
        <a:ext cx="2199456" cy="37018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66288-FB9B-4038-86EB-BEA133CB602B}">
      <dsp:nvSpPr>
        <dsp:cNvPr id="0" name=""/>
        <dsp:cNvSpPr/>
      </dsp:nvSpPr>
      <dsp:spPr>
        <a:xfrm>
          <a:off x="2556" y="0"/>
          <a:ext cx="2493867" cy="3055965"/>
        </a:xfrm>
        <a:prstGeom prst="roundRect">
          <a:avLst>
            <a:gd name="adj" fmla="val 10000"/>
          </a:avLst>
        </a:prstGeom>
        <a:solidFill>
          <a:srgbClr val="2F97D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solidFill>
                <a:srgbClr val="FFFF00"/>
              </a:solidFill>
            </a:rPr>
            <a:t>Device can operate with a high voltage.</a:t>
          </a:r>
        </a:p>
      </dsp:txBody>
      <dsp:txXfrm>
        <a:off x="75599" y="73043"/>
        <a:ext cx="2347781" cy="2909879"/>
      </dsp:txXfrm>
    </dsp:sp>
    <dsp:sp modelId="{B15B1644-31B2-4736-83B8-A9C68F669409}">
      <dsp:nvSpPr>
        <dsp:cNvPr id="0" name=""/>
        <dsp:cNvSpPr/>
      </dsp:nvSpPr>
      <dsp:spPr>
        <a:xfrm>
          <a:off x="2915394" y="0"/>
          <a:ext cx="2493867" cy="3055965"/>
        </a:xfrm>
        <a:prstGeom prst="roundRect">
          <a:avLst>
            <a:gd name="adj" fmla="val 10000"/>
          </a:avLst>
        </a:prstGeom>
        <a:solidFill>
          <a:srgbClr val="2F97D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a:solidFill>
                <a:schemeClr val="bg1"/>
              </a:solidFill>
            </a:rPr>
            <a:t>Device increases distance between line worker and energized line.</a:t>
          </a:r>
        </a:p>
      </dsp:txBody>
      <dsp:txXfrm>
        <a:off x="2988437" y="73043"/>
        <a:ext cx="2347781" cy="2909879"/>
      </dsp:txXfrm>
    </dsp:sp>
    <dsp:sp modelId="{C0B673F4-F53E-451B-A4EB-F76156166AD1}">
      <dsp:nvSpPr>
        <dsp:cNvPr id="0" name=""/>
        <dsp:cNvSpPr/>
      </dsp:nvSpPr>
      <dsp:spPr>
        <a:xfrm>
          <a:off x="5828232" y="0"/>
          <a:ext cx="2493867" cy="3055965"/>
        </a:xfrm>
        <a:prstGeom prst="roundRect">
          <a:avLst>
            <a:gd name="adj" fmla="val 10000"/>
          </a:avLst>
        </a:prstGeom>
        <a:solidFill>
          <a:srgbClr val="2F97D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Device can manipulate objects of various size, weight, and shape.</a:t>
          </a:r>
        </a:p>
      </dsp:txBody>
      <dsp:txXfrm>
        <a:off x="5901275" y="73043"/>
        <a:ext cx="2347781" cy="2909879"/>
      </dsp:txXfrm>
    </dsp:sp>
    <dsp:sp modelId="{F8E85C6C-5CF3-4213-9E8D-E3E75AE01093}">
      <dsp:nvSpPr>
        <dsp:cNvPr id="0" name=""/>
        <dsp:cNvSpPr/>
      </dsp:nvSpPr>
      <dsp:spPr>
        <a:xfrm>
          <a:off x="8741070" y="0"/>
          <a:ext cx="2493867" cy="3055965"/>
        </a:xfrm>
        <a:prstGeom prst="roundRect">
          <a:avLst>
            <a:gd name="adj" fmla="val 10000"/>
          </a:avLst>
        </a:prstGeom>
        <a:solidFill>
          <a:srgbClr val="2F97D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Device adheres to all company standards.</a:t>
          </a:r>
        </a:p>
      </dsp:txBody>
      <dsp:txXfrm>
        <a:off x="8814113" y="73043"/>
        <a:ext cx="2347781" cy="290987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A8B0B-574E-4AC9-8843-7B73CEC445D6}">
      <dsp:nvSpPr>
        <dsp:cNvPr id="0" name=""/>
        <dsp:cNvSpPr/>
      </dsp:nvSpPr>
      <dsp:spPr>
        <a:xfrm>
          <a:off x="6285" y="1345361"/>
          <a:ext cx="2305102" cy="1346549"/>
        </a:xfrm>
        <a:prstGeom prst="roundRect">
          <a:avLst>
            <a:gd name="adj" fmla="val 10000"/>
          </a:avLst>
        </a:prstGeom>
        <a:solidFill>
          <a:srgbClr val="2F97D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US" sz="2000" kern="1200"/>
            <a:t>Interpreted Need</a:t>
          </a:r>
        </a:p>
      </dsp:txBody>
      <dsp:txXfrm>
        <a:off x="6285" y="1345361"/>
        <a:ext cx="2305102" cy="897699"/>
      </dsp:txXfrm>
    </dsp:sp>
    <dsp:sp modelId="{455DAC97-EFFD-42F7-B68C-A5ED2FC3D1A0}">
      <dsp:nvSpPr>
        <dsp:cNvPr id="0" name=""/>
        <dsp:cNvSpPr/>
      </dsp:nvSpPr>
      <dsp:spPr>
        <a:xfrm>
          <a:off x="291978" y="2492439"/>
          <a:ext cx="2677975" cy="12400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Device can operate with a high voltage.</a:t>
          </a:r>
        </a:p>
      </dsp:txBody>
      <dsp:txXfrm>
        <a:off x="328298" y="2528759"/>
        <a:ext cx="2605335" cy="1167402"/>
      </dsp:txXfrm>
    </dsp:sp>
    <dsp:sp modelId="{33FA7599-5032-49EA-ABBF-F5FAEA76B426}">
      <dsp:nvSpPr>
        <dsp:cNvPr id="0" name=""/>
        <dsp:cNvSpPr/>
      </dsp:nvSpPr>
      <dsp:spPr>
        <a:xfrm>
          <a:off x="2709949" y="1507259"/>
          <a:ext cx="844949" cy="573903"/>
        </a:xfrm>
        <a:prstGeom prst="rightArrow">
          <a:avLst>
            <a:gd name="adj1" fmla="val 60000"/>
            <a:gd name="adj2" fmla="val 50000"/>
          </a:avLst>
        </a:prstGeom>
        <a:solidFill>
          <a:srgbClr val="0133D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709949" y="1622040"/>
        <a:ext cx="672778" cy="344341"/>
      </dsp:txXfrm>
    </dsp:sp>
    <dsp:sp modelId="{81596613-F6C0-451C-A0D5-40F33AEB0741}">
      <dsp:nvSpPr>
        <dsp:cNvPr id="0" name=""/>
        <dsp:cNvSpPr/>
      </dsp:nvSpPr>
      <dsp:spPr>
        <a:xfrm>
          <a:off x="3905632" y="1345361"/>
          <a:ext cx="2530357" cy="1346549"/>
        </a:xfrm>
        <a:prstGeom prst="roundRect">
          <a:avLst>
            <a:gd name="adj" fmla="val 10000"/>
          </a:avLst>
        </a:prstGeom>
        <a:solidFill>
          <a:srgbClr val="2F97D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US" sz="2000" kern="1200"/>
            <a:t>Major</a:t>
          </a:r>
          <a:r>
            <a:rPr lang="en-US" sz="2000" kern="1200" baseline="0"/>
            <a:t> Function</a:t>
          </a:r>
          <a:endParaRPr lang="en-US" sz="2000" kern="1200"/>
        </a:p>
      </dsp:txBody>
      <dsp:txXfrm>
        <a:off x="3905632" y="1345361"/>
        <a:ext cx="2530357" cy="897699"/>
      </dsp:txXfrm>
    </dsp:sp>
    <dsp:sp modelId="{D90ED910-0B70-4FDF-83FC-89189CDCEFB4}">
      <dsp:nvSpPr>
        <dsp:cNvPr id="0" name=""/>
        <dsp:cNvSpPr/>
      </dsp:nvSpPr>
      <dsp:spPr>
        <a:xfrm>
          <a:off x="4133259" y="2492439"/>
          <a:ext cx="2999307" cy="12400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Safety</a:t>
          </a:r>
        </a:p>
      </dsp:txBody>
      <dsp:txXfrm>
        <a:off x="4169579" y="2528759"/>
        <a:ext cx="2926667" cy="1167402"/>
      </dsp:txXfrm>
    </dsp:sp>
    <dsp:sp modelId="{119CC5FF-97F7-4F3C-B73E-3C3CBFC4D0B9}">
      <dsp:nvSpPr>
        <dsp:cNvPr id="0" name=""/>
        <dsp:cNvSpPr/>
      </dsp:nvSpPr>
      <dsp:spPr>
        <a:xfrm>
          <a:off x="6841546" y="1507259"/>
          <a:ext cx="859781" cy="573903"/>
        </a:xfrm>
        <a:prstGeom prst="rightArrow">
          <a:avLst>
            <a:gd name="adj1" fmla="val 60000"/>
            <a:gd name="adj2" fmla="val 50000"/>
          </a:avLst>
        </a:prstGeom>
        <a:solidFill>
          <a:srgbClr val="0133D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841546" y="1622040"/>
        <a:ext cx="687610" cy="344341"/>
      </dsp:txXfrm>
    </dsp:sp>
    <dsp:sp modelId="{EC51AA7C-42CC-4616-818E-544C2C0BFB2E}">
      <dsp:nvSpPr>
        <dsp:cNvPr id="0" name=""/>
        <dsp:cNvSpPr/>
      </dsp:nvSpPr>
      <dsp:spPr>
        <a:xfrm>
          <a:off x="8058218" y="1345361"/>
          <a:ext cx="2305102" cy="1346549"/>
        </a:xfrm>
        <a:prstGeom prst="roundRect">
          <a:avLst>
            <a:gd name="adj" fmla="val 10000"/>
          </a:avLst>
        </a:prstGeom>
        <a:solidFill>
          <a:srgbClr val="2F97D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US" sz="2000" kern="1200"/>
            <a:t>Minor Function</a:t>
          </a:r>
        </a:p>
      </dsp:txBody>
      <dsp:txXfrm>
        <a:off x="8058218" y="1345361"/>
        <a:ext cx="2305102" cy="897699"/>
      </dsp:txXfrm>
    </dsp:sp>
    <dsp:sp modelId="{25D32E10-8A80-49FB-B4E1-C7DD36F207C4}">
      <dsp:nvSpPr>
        <dsp:cNvPr id="0" name=""/>
        <dsp:cNvSpPr/>
      </dsp:nvSpPr>
      <dsp:spPr>
        <a:xfrm>
          <a:off x="8370592" y="2492439"/>
          <a:ext cx="2624612" cy="12400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Resist High Voltage</a:t>
          </a:r>
        </a:p>
      </dsp:txBody>
      <dsp:txXfrm>
        <a:off x="8406912" y="2528759"/>
        <a:ext cx="2551972" cy="1167402"/>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2C00E36-970B-CB41-8C3F-2F0BC92F75A9}" type="datetimeFigureOut">
              <a:rPr lang="en-US" smtClean="0"/>
              <a:t>2/27/2020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A2F441-8DE6-3E45-B1D4-EBB7E8898735}" type="slidenum">
              <a:rPr lang="en-US" smtClean="0"/>
              <a:t>‹#›</a:t>
            </a:fld>
            <a:endParaRPr lang="en-US"/>
          </a:p>
        </p:txBody>
      </p:sp>
    </p:spTree>
    <p:extLst>
      <p:ext uri="{BB962C8B-B14F-4D97-AF65-F5344CB8AC3E}">
        <p14:creationId xmlns:p14="http://schemas.microsoft.com/office/powerpoint/2010/main" val="1148067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806239-519B-49D6-8AA8-09C49CD466F8}" type="datetimeFigureOut">
              <a:rPr lang="en-US"/>
              <a:t>2/27/2020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AB4630-6636-4F39-8F2F-BFAD9FC4D7A5}" type="slidenum">
              <a:rPr lang="en-US"/>
              <a:t>‹#›</a:t>
            </a:fld>
            <a:endParaRPr lang="en-US"/>
          </a:p>
        </p:txBody>
      </p:sp>
    </p:spTree>
    <p:extLst>
      <p:ext uri="{BB962C8B-B14F-4D97-AF65-F5344CB8AC3E}">
        <p14:creationId xmlns:p14="http://schemas.microsoft.com/office/powerpoint/2010/main" val="4061015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1C652F-15FB-4927-94C7-EF00524F860E}" type="slidenum">
              <a:rPr lang="en-US" smtClean="0"/>
              <a:t>1</a:t>
            </a:fld>
            <a:endParaRPr lang="en-US"/>
          </a:p>
        </p:txBody>
      </p:sp>
    </p:spTree>
    <p:extLst>
      <p:ext uri="{BB962C8B-B14F-4D97-AF65-F5344CB8AC3E}">
        <p14:creationId xmlns:p14="http://schemas.microsoft.com/office/powerpoint/2010/main" val="1828306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Compared  customer requirements to the engineering characteristics of the solution and shows how they are correlated</a:t>
            </a:r>
          </a:p>
          <a:p>
            <a:r>
              <a:rPr lang="en-US">
                <a:latin typeface="Arial"/>
                <a:cs typeface="Arial"/>
              </a:rPr>
              <a:t>Most important characteristics: </a:t>
            </a:r>
          </a:p>
          <a:p>
            <a:pPr marL="514350" indent="-514350">
              <a:buAutoNum type="arabicPeriod"/>
            </a:pPr>
            <a:r>
              <a:rPr lang="en-US">
                <a:latin typeface="Arial"/>
                <a:cs typeface="Arial"/>
              </a:rPr>
              <a:t>Distance between worker and Energized Line</a:t>
            </a:r>
          </a:p>
          <a:p>
            <a:pPr marL="514350" indent="-514350">
              <a:buAutoNum type="arabicPeriod"/>
            </a:pPr>
            <a:r>
              <a:rPr lang="en-US">
                <a:latin typeface="Arial"/>
                <a:cs typeface="Arial"/>
              </a:rPr>
              <a:t>Adhering to Company Standards</a:t>
            </a:r>
          </a:p>
          <a:p>
            <a:r>
              <a:rPr lang="en-US">
                <a:latin typeface="Arial"/>
                <a:cs typeface="Arial"/>
              </a:rPr>
              <a:t>Lifting Heavy Objects</a:t>
            </a:r>
            <a:endParaRPr lang="en-US"/>
          </a:p>
        </p:txBody>
      </p:sp>
      <p:sp>
        <p:nvSpPr>
          <p:cNvPr id="4" name="Slide Number Placeholder 3"/>
          <p:cNvSpPr>
            <a:spLocks noGrp="1"/>
          </p:cNvSpPr>
          <p:nvPr>
            <p:ph type="sldNum" sz="quarter" idx="10"/>
          </p:nvPr>
        </p:nvSpPr>
        <p:spPr/>
        <p:txBody>
          <a:bodyPr/>
          <a:lstStyle/>
          <a:p>
            <a:fld id="{4FAB4630-6636-4F39-8F2F-BFAD9FC4D7A5}" type="slidenum">
              <a:rPr lang="en-US" smtClean="0"/>
              <a:t>26</a:t>
            </a:fld>
            <a:endParaRPr lang="en-US"/>
          </a:p>
        </p:txBody>
      </p:sp>
    </p:spTree>
    <p:extLst>
      <p:ext uri="{BB962C8B-B14F-4D97-AF65-F5344CB8AC3E}">
        <p14:creationId xmlns:p14="http://schemas.microsoft.com/office/powerpoint/2010/main" val="1375732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Compared engineering characteristics to the concepts using a datum</a:t>
            </a:r>
          </a:p>
          <a:p>
            <a:endParaRPr lang="en-US"/>
          </a:p>
        </p:txBody>
      </p:sp>
      <p:sp>
        <p:nvSpPr>
          <p:cNvPr id="4" name="Slide Number Placeholder 3"/>
          <p:cNvSpPr>
            <a:spLocks noGrp="1"/>
          </p:cNvSpPr>
          <p:nvPr>
            <p:ph type="sldNum" sz="quarter" idx="10"/>
          </p:nvPr>
        </p:nvSpPr>
        <p:spPr/>
        <p:txBody>
          <a:bodyPr/>
          <a:lstStyle/>
          <a:p>
            <a:fld id="{4FAB4630-6636-4F39-8F2F-BFAD9FC4D7A5}" type="slidenum">
              <a:rPr lang="en-US" smtClean="0"/>
              <a:t>27</a:t>
            </a:fld>
            <a:endParaRPr lang="en-US"/>
          </a:p>
        </p:txBody>
      </p:sp>
    </p:spTree>
    <p:extLst>
      <p:ext uri="{BB962C8B-B14F-4D97-AF65-F5344CB8AC3E}">
        <p14:creationId xmlns:p14="http://schemas.microsoft.com/office/powerpoint/2010/main" val="22773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New datum, same process</a:t>
            </a:r>
            <a:endParaRPr lang="en-US"/>
          </a:p>
        </p:txBody>
      </p:sp>
      <p:sp>
        <p:nvSpPr>
          <p:cNvPr id="4" name="Slide Number Placeholder 3"/>
          <p:cNvSpPr>
            <a:spLocks noGrp="1"/>
          </p:cNvSpPr>
          <p:nvPr>
            <p:ph type="sldNum" sz="quarter" idx="10"/>
          </p:nvPr>
        </p:nvSpPr>
        <p:spPr/>
        <p:txBody>
          <a:bodyPr/>
          <a:lstStyle/>
          <a:p>
            <a:fld id="{4FAB4630-6636-4F39-8F2F-BFAD9FC4D7A5}" type="slidenum">
              <a:rPr lang="en-US" smtClean="0"/>
              <a:t>29</a:t>
            </a:fld>
            <a:endParaRPr lang="en-US"/>
          </a:p>
        </p:txBody>
      </p:sp>
    </p:spTree>
    <p:extLst>
      <p:ext uri="{BB962C8B-B14F-4D97-AF65-F5344CB8AC3E}">
        <p14:creationId xmlns:p14="http://schemas.microsoft.com/office/powerpoint/2010/main" val="503402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Selection criteria are compared to each other to show which is most important</a:t>
            </a:r>
            <a:endParaRPr lang="en-US"/>
          </a:p>
          <a:p>
            <a:endParaRPr lang="en-US"/>
          </a:p>
        </p:txBody>
      </p:sp>
      <p:sp>
        <p:nvSpPr>
          <p:cNvPr id="4" name="Slide Number Placeholder 3"/>
          <p:cNvSpPr>
            <a:spLocks noGrp="1"/>
          </p:cNvSpPr>
          <p:nvPr>
            <p:ph type="sldNum" sz="quarter" idx="10"/>
          </p:nvPr>
        </p:nvSpPr>
        <p:spPr/>
        <p:txBody>
          <a:bodyPr/>
          <a:lstStyle/>
          <a:p>
            <a:fld id="{4FAB4630-6636-4F39-8F2F-BFAD9FC4D7A5}" type="slidenum">
              <a:rPr lang="en-US" smtClean="0"/>
              <a:t>31</a:t>
            </a:fld>
            <a:endParaRPr lang="en-US"/>
          </a:p>
        </p:txBody>
      </p:sp>
    </p:spTree>
    <p:extLst>
      <p:ext uri="{BB962C8B-B14F-4D97-AF65-F5344CB8AC3E}">
        <p14:creationId xmlns:p14="http://schemas.microsoft.com/office/powerpoint/2010/main" val="2120208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Compared each concept to each other on the basis of the selection criteria</a:t>
            </a:r>
            <a:endParaRPr lang="en-US"/>
          </a:p>
          <a:p>
            <a:endParaRPr lang="en-US"/>
          </a:p>
        </p:txBody>
      </p:sp>
      <p:sp>
        <p:nvSpPr>
          <p:cNvPr id="4" name="Slide Number Placeholder 3"/>
          <p:cNvSpPr>
            <a:spLocks noGrp="1"/>
          </p:cNvSpPr>
          <p:nvPr>
            <p:ph type="sldNum" sz="quarter" idx="10"/>
          </p:nvPr>
        </p:nvSpPr>
        <p:spPr/>
        <p:txBody>
          <a:bodyPr/>
          <a:lstStyle/>
          <a:p>
            <a:fld id="{4FAB4630-6636-4F39-8F2F-BFAD9FC4D7A5}" type="slidenum">
              <a:rPr lang="en-US" smtClean="0"/>
              <a:t>32</a:t>
            </a:fld>
            <a:endParaRPr lang="en-US"/>
          </a:p>
        </p:txBody>
      </p:sp>
    </p:spTree>
    <p:extLst>
      <p:ext uri="{BB962C8B-B14F-4D97-AF65-F5344CB8AC3E}">
        <p14:creationId xmlns:p14="http://schemas.microsoft.com/office/powerpoint/2010/main" val="348429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Weights found by multiplying each score from previous step by the criteria wieght and adding all the resultant products together</a:t>
            </a:r>
            <a:endParaRPr lang="en-US"/>
          </a:p>
          <a:p>
            <a:endParaRPr lang="en-US"/>
          </a:p>
        </p:txBody>
      </p:sp>
      <p:sp>
        <p:nvSpPr>
          <p:cNvPr id="4" name="Slide Number Placeholder 3"/>
          <p:cNvSpPr>
            <a:spLocks noGrp="1"/>
          </p:cNvSpPr>
          <p:nvPr>
            <p:ph type="sldNum" sz="quarter" idx="10"/>
          </p:nvPr>
        </p:nvSpPr>
        <p:spPr/>
        <p:txBody>
          <a:bodyPr/>
          <a:lstStyle/>
          <a:p>
            <a:fld id="{4FAB4630-6636-4F39-8F2F-BFAD9FC4D7A5}" type="slidenum">
              <a:rPr lang="en-US" smtClean="0"/>
              <a:t>33</a:t>
            </a:fld>
            <a:endParaRPr lang="en-US"/>
          </a:p>
        </p:txBody>
      </p:sp>
    </p:spTree>
    <p:extLst>
      <p:ext uri="{BB962C8B-B14F-4D97-AF65-F5344CB8AC3E}">
        <p14:creationId xmlns:p14="http://schemas.microsoft.com/office/powerpoint/2010/main" val="470589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AB4630-6636-4F39-8F2F-BFAD9FC4D7A5}" type="slidenum">
              <a:rPr lang="en-US" smtClean="0"/>
              <a:t>37</a:t>
            </a:fld>
            <a:endParaRPr lang="en-US"/>
          </a:p>
        </p:txBody>
      </p:sp>
    </p:spTree>
    <p:extLst>
      <p:ext uri="{BB962C8B-B14F-4D97-AF65-F5344CB8AC3E}">
        <p14:creationId xmlns:p14="http://schemas.microsoft.com/office/powerpoint/2010/main" val="1424231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AB4630-6636-4F39-8F2F-BFAD9FC4D7A5}" type="slidenum">
              <a:rPr lang="en-US" smtClean="0"/>
              <a:t>2</a:t>
            </a:fld>
            <a:endParaRPr lang="en-US"/>
          </a:p>
        </p:txBody>
      </p:sp>
    </p:spTree>
    <p:extLst>
      <p:ext uri="{BB962C8B-B14F-4D97-AF65-F5344CB8AC3E}">
        <p14:creationId xmlns:p14="http://schemas.microsoft.com/office/powerpoint/2010/main" val="49371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1C652F-15FB-4927-94C7-EF00524F860E}" type="slidenum">
              <a:rPr lang="en-US" smtClean="0"/>
              <a:t>3</a:t>
            </a:fld>
            <a:endParaRPr lang="en-US"/>
          </a:p>
        </p:txBody>
      </p:sp>
    </p:spTree>
    <p:extLst>
      <p:ext uri="{BB962C8B-B14F-4D97-AF65-F5344CB8AC3E}">
        <p14:creationId xmlns:p14="http://schemas.microsoft.com/office/powerpoint/2010/main" val="1361572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The team was encouraged to narrow our scope. </a:t>
            </a:r>
          </a:p>
          <a:p>
            <a:pPr lvl="1"/>
            <a:r>
              <a:rPr lang="en-US" dirty="0">
                <a:latin typeface="Arial"/>
                <a:cs typeface="Arial"/>
              </a:rPr>
              <a:t>After talking with our sponsor, the team decided to focus on a single task to accomplish.</a:t>
            </a:r>
          </a:p>
          <a:p>
            <a:r>
              <a:rPr lang="en-US" dirty="0">
                <a:latin typeface="Arial"/>
                <a:cs typeface="Arial"/>
              </a:rPr>
              <a:t>Some of our targets were unreasonable </a:t>
            </a:r>
          </a:p>
          <a:p>
            <a:pPr lvl="1"/>
            <a:r>
              <a:rPr lang="en-US" dirty="0">
                <a:latin typeface="Arial"/>
                <a:cs typeface="Arial"/>
              </a:rPr>
              <a:t>Through conversation with our sponsor and advisors the team adjusted the targets to better fit the scope of our project.</a:t>
            </a:r>
          </a:p>
          <a:p>
            <a:endParaRPr lang="en-US" dirty="0"/>
          </a:p>
        </p:txBody>
      </p:sp>
      <p:sp>
        <p:nvSpPr>
          <p:cNvPr id="4" name="Slide Number Placeholder 3"/>
          <p:cNvSpPr>
            <a:spLocks noGrp="1"/>
          </p:cNvSpPr>
          <p:nvPr>
            <p:ph type="sldNum" sz="quarter" idx="10"/>
          </p:nvPr>
        </p:nvSpPr>
        <p:spPr/>
        <p:txBody>
          <a:bodyPr/>
          <a:lstStyle/>
          <a:p>
            <a:fld id="{4FAB4630-6636-4F39-8F2F-BFAD9FC4D7A5}" type="slidenum">
              <a:rPr lang="en-US" smtClean="0"/>
              <a:t>8</a:t>
            </a:fld>
            <a:endParaRPr lang="en-US"/>
          </a:p>
        </p:txBody>
      </p:sp>
    </p:spTree>
    <p:extLst>
      <p:ext uri="{BB962C8B-B14F-4D97-AF65-F5344CB8AC3E}">
        <p14:creationId xmlns:p14="http://schemas.microsoft.com/office/powerpoint/2010/main" val="1676643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a:t>In</a:t>
            </a:r>
            <a:r>
              <a:rPr lang="en-US" baseline="0" dirty="0"/>
              <a:t> order to make sure the team didn't overlook any possible solutions to our problem we developed as many concepts as we could</a:t>
            </a:r>
          </a:p>
          <a:p>
            <a:pPr marL="171450" indent="-171450">
              <a:buFont typeface="Arial" charset="0"/>
              <a:buChar char="•"/>
            </a:pPr>
            <a:r>
              <a:rPr lang="en-US" baseline="0" dirty="0"/>
              <a:t>This helped us to evaluate the problem from a lot of different perspectives</a:t>
            </a:r>
          </a:p>
          <a:p>
            <a:pPr marL="171450" indent="-171450">
              <a:buFont typeface="Arial" charset="0"/>
              <a:buChar char="•"/>
            </a:pPr>
            <a:r>
              <a:rPr lang="en-US" baseline="0" dirty="0"/>
              <a:t>The methods we used to produce the majority of our concepts were biomimicry, brainstorming, and a morphological chart.</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4FAB4630-6636-4F39-8F2F-BFAD9FC4D7A5}" type="slidenum">
              <a:rPr lang="en-US" smtClean="0"/>
              <a:t>10</a:t>
            </a:fld>
            <a:endParaRPr lang="en-US"/>
          </a:p>
        </p:txBody>
      </p:sp>
    </p:spTree>
    <p:extLst>
      <p:ext uri="{BB962C8B-B14F-4D97-AF65-F5344CB8AC3E}">
        <p14:creationId xmlns:p14="http://schemas.microsoft.com/office/powerpoint/2010/main" val="631843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Biomimicry is</a:t>
            </a:r>
            <a:r>
              <a:rPr lang="en-US" baseline="0" dirty="0"/>
              <a:t> a useful tool in concept generation because the things we see that work in nature are tried and true. Brought about by natural selection and are proven to work efficiently. For example we may look at a snake climbing a tree by wrapping itself around it and try to make a robot that climbs a power pole in a similar fashion.</a:t>
            </a:r>
            <a:endParaRPr lang="en-US" dirty="0"/>
          </a:p>
        </p:txBody>
      </p:sp>
      <p:sp>
        <p:nvSpPr>
          <p:cNvPr id="4" name="Slide Number Placeholder 3"/>
          <p:cNvSpPr>
            <a:spLocks noGrp="1"/>
          </p:cNvSpPr>
          <p:nvPr>
            <p:ph type="sldNum" sz="quarter" idx="10"/>
          </p:nvPr>
        </p:nvSpPr>
        <p:spPr/>
        <p:txBody>
          <a:bodyPr/>
          <a:lstStyle/>
          <a:p>
            <a:fld id="{4FAB4630-6636-4F39-8F2F-BFAD9FC4D7A5}" type="slidenum">
              <a:rPr lang="en-US" smtClean="0"/>
              <a:t>11</a:t>
            </a:fld>
            <a:endParaRPr lang="en-US"/>
          </a:p>
        </p:txBody>
      </p:sp>
    </p:spTree>
    <p:extLst>
      <p:ext uri="{BB962C8B-B14F-4D97-AF65-F5344CB8AC3E}">
        <p14:creationId xmlns:p14="http://schemas.microsoft.com/office/powerpoint/2010/main" val="505667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a morphological chart is the best way</a:t>
            </a:r>
            <a:r>
              <a:rPr lang="en-US" baseline="0" dirty="0"/>
              <a:t> to fully flesh out every possible design concept. Each component of the solution may have 3 to 5 possible ways to be implemented into a design. The morphological chart sorts them and makes it easy to pick one option from each component to form a concept. In doing this the team is able to come up with over 15000 possible concepts.</a:t>
            </a:r>
            <a:endParaRPr lang="en-US" dirty="0"/>
          </a:p>
        </p:txBody>
      </p:sp>
      <p:sp>
        <p:nvSpPr>
          <p:cNvPr id="4" name="Slide Number Placeholder 3"/>
          <p:cNvSpPr>
            <a:spLocks noGrp="1"/>
          </p:cNvSpPr>
          <p:nvPr>
            <p:ph type="sldNum" sz="quarter" idx="10"/>
          </p:nvPr>
        </p:nvSpPr>
        <p:spPr/>
        <p:txBody>
          <a:bodyPr/>
          <a:lstStyle/>
          <a:p>
            <a:fld id="{4FAB4630-6636-4F39-8F2F-BFAD9FC4D7A5}" type="slidenum">
              <a:rPr lang="en-US" smtClean="0"/>
              <a:t>14</a:t>
            </a:fld>
            <a:endParaRPr lang="en-US"/>
          </a:p>
        </p:txBody>
      </p:sp>
    </p:spTree>
    <p:extLst>
      <p:ext uri="{BB962C8B-B14F-4D97-AF65-F5344CB8AC3E}">
        <p14:creationId xmlns:p14="http://schemas.microsoft.com/office/powerpoint/2010/main" val="920862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a:t>In</a:t>
            </a:r>
            <a:r>
              <a:rPr lang="en-US" baseline="0" dirty="0"/>
              <a:t> order to make sure the team didn't overlook any possible solutions to our problem we developed as many concepts as we could</a:t>
            </a:r>
          </a:p>
          <a:p>
            <a:pPr marL="171450" indent="-171450">
              <a:buFont typeface="Arial" charset="0"/>
              <a:buChar char="•"/>
            </a:pPr>
            <a:r>
              <a:rPr lang="en-US" baseline="0" dirty="0"/>
              <a:t>This helped us to evaluate the problem from a lot of different perspectives</a:t>
            </a:r>
          </a:p>
          <a:p>
            <a:pPr marL="171450" indent="-171450">
              <a:buFont typeface="Arial" charset="0"/>
              <a:buChar char="•"/>
            </a:pPr>
            <a:r>
              <a:rPr lang="en-US" baseline="0" dirty="0"/>
              <a:t>The methods we used to produce the majority of our concepts were biomimicry, brainstorming, and a morphological chart.</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4FAB4630-6636-4F39-8F2F-BFAD9FC4D7A5}" type="slidenum">
              <a:rPr lang="en-US" smtClean="0"/>
              <a:t>17</a:t>
            </a:fld>
            <a:endParaRPr lang="en-US"/>
          </a:p>
        </p:txBody>
      </p:sp>
    </p:spTree>
    <p:extLst>
      <p:ext uri="{BB962C8B-B14F-4D97-AF65-F5344CB8AC3E}">
        <p14:creationId xmlns:p14="http://schemas.microsoft.com/office/powerpoint/2010/main" val="1520146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a:cs typeface="Calibri"/>
            </a:endParaRPr>
          </a:p>
          <a:p>
            <a:pPr>
              <a:lnSpc>
                <a:spcPct val="90000"/>
              </a:lnSpc>
              <a:spcBef>
                <a:spcPts val="1000"/>
              </a:spcBef>
            </a:pPr>
            <a:r>
              <a:rPr lang="en-US">
                <a:cs typeface="Calibri"/>
              </a:rPr>
              <a:t>Customer requirements compared to each other</a:t>
            </a:r>
          </a:p>
          <a:p>
            <a:endParaRPr lang="en-US"/>
          </a:p>
        </p:txBody>
      </p:sp>
      <p:sp>
        <p:nvSpPr>
          <p:cNvPr id="4" name="Slide Number Placeholder 3"/>
          <p:cNvSpPr>
            <a:spLocks noGrp="1"/>
          </p:cNvSpPr>
          <p:nvPr>
            <p:ph type="sldNum" sz="quarter" idx="10"/>
          </p:nvPr>
        </p:nvSpPr>
        <p:spPr/>
        <p:txBody>
          <a:bodyPr/>
          <a:lstStyle/>
          <a:p>
            <a:fld id="{4FAB4630-6636-4F39-8F2F-BFAD9FC4D7A5}" type="slidenum">
              <a:rPr lang="en-US" smtClean="0"/>
              <a:t>25</a:t>
            </a:fld>
            <a:endParaRPr lang="en-US"/>
          </a:p>
        </p:txBody>
      </p:sp>
    </p:spTree>
    <p:extLst>
      <p:ext uri="{BB962C8B-B14F-4D97-AF65-F5344CB8AC3E}">
        <p14:creationId xmlns:p14="http://schemas.microsoft.com/office/powerpoint/2010/main" val="1309450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3DEC4F0-D641-A24A-8762-89FBC560FFAC}"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2B4CA-18BB-8E49-95FA-1AD209E927C9}" type="slidenum">
              <a:rPr lang="en-US" smtClean="0"/>
              <a:t>‹#›</a:t>
            </a:fld>
            <a:endParaRPr lang="en-US"/>
          </a:p>
        </p:txBody>
      </p:sp>
    </p:spTree>
    <p:extLst>
      <p:ext uri="{BB962C8B-B14F-4D97-AF65-F5344CB8AC3E}">
        <p14:creationId xmlns:p14="http://schemas.microsoft.com/office/powerpoint/2010/main" val="408989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DEC4F0-D641-A24A-8762-89FBC560FFAC}"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2B4CA-18BB-8E49-95FA-1AD209E927C9}" type="slidenum">
              <a:rPr lang="en-US" smtClean="0"/>
              <a:t>‹#›</a:t>
            </a:fld>
            <a:endParaRPr lang="en-US"/>
          </a:p>
        </p:txBody>
      </p:sp>
    </p:spTree>
    <p:extLst>
      <p:ext uri="{BB962C8B-B14F-4D97-AF65-F5344CB8AC3E}">
        <p14:creationId xmlns:p14="http://schemas.microsoft.com/office/powerpoint/2010/main" val="1755380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DEC4F0-D641-A24A-8762-89FBC560FFAC}"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2B4CA-18BB-8E49-95FA-1AD209E927C9}" type="slidenum">
              <a:rPr lang="en-US" smtClean="0"/>
              <a:t>‹#›</a:t>
            </a:fld>
            <a:endParaRPr lang="en-US"/>
          </a:p>
        </p:txBody>
      </p:sp>
    </p:spTree>
    <p:extLst>
      <p:ext uri="{BB962C8B-B14F-4D97-AF65-F5344CB8AC3E}">
        <p14:creationId xmlns:p14="http://schemas.microsoft.com/office/powerpoint/2010/main" val="554275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C0F3E-4A09-436A-9BBB-B046EC34874C}"/>
              </a:ext>
            </a:extLst>
          </p:cNvPr>
          <p:cNvSpPr>
            <a:spLocks noGrp="1"/>
          </p:cNvSpPr>
          <p:nvPr>
            <p:ph type="ctrTitle"/>
          </p:nvPr>
        </p:nvSpPr>
        <p:spPr>
          <a:xfrm>
            <a:off x="838199" y="1122363"/>
            <a:ext cx="10515599" cy="2260355"/>
          </a:xfrm>
        </p:spPr>
        <p:txBody>
          <a:bodyPr anchor="b"/>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E146AC5B-A832-438B-B781-FE132E5AAD69}"/>
              </a:ext>
            </a:extLst>
          </p:cNvPr>
          <p:cNvSpPr>
            <a:spLocks noGrp="1"/>
          </p:cNvSpPr>
          <p:nvPr>
            <p:ph type="subTitle" idx="1"/>
          </p:nvPr>
        </p:nvSpPr>
        <p:spPr>
          <a:xfrm>
            <a:off x="838200" y="3602038"/>
            <a:ext cx="105156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CB2237-D19F-4807-93A1-B951EFD42AC0}"/>
              </a:ext>
            </a:extLst>
          </p:cNvPr>
          <p:cNvSpPr>
            <a:spLocks noGrp="1"/>
          </p:cNvSpPr>
          <p:nvPr>
            <p:ph type="dt" sz="half" idx="10"/>
          </p:nvPr>
        </p:nvSpPr>
        <p:spPr/>
        <p:txBody>
          <a:bodyPr/>
          <a:lstStyle/>
          <a:p>
            <a:fld id="{D6F81218-B62A-E54B-94DE-B9919F3A075A}" type="datetime1">
              <a:rPr lang="en-US" smtClean="0"/>
              <a:t>2/27/2020</a:t>
            </a:fld>
            <a:endParaRPr lang="en-US"/>
          </a:p>
        </p:txBody>
      </p:sp>
      <p:sp>
        <p:nvSpPr>
          <p:cNvPr id="5" name="Footer Placeholder 4">
            <a:extLst>
              <a:ext uri="{FF2B5EF4-FFF2-40B4-BE49-F238E27FC236}">
                <a16:creationId xmlns:a16="http://schemas.microsoft.com/office/drawing/2014/main" id="{24CF16E9-80B2-44F4-B002-4CC70E96551E}"/>
              </a:ext>
            </a:extLst>
          </p:cNvPr>
          <p:cNvSpPr>
            <a:spLocks noGrp="1"/>
          </p:cNvSpPr>
          <p:nvPr>
            <p:ph type="ftr" sz="quarter" idx="11"/>
          </p:nvPr>
        </p:nvSpPr>
        <p:spPr>
          <a:xfrm>
            <a:off x="3718089" y="6179835"/>
            <a:ext cx="4114800" cy="365125"/>
          </a:xfrm>
        </p:spPr>
        <p:txBody>
          <a:bodyPr/>
          <a:lstStyle/>
          <a:p>
            <a:r>
              <a:rPr lang="en-US"/>
              <a:t>Department of Electrical and Computer Engineering</a:t>
            </a:r>
          </a:p>
        </p:txBody>
      </p:sp>
      <p:sp>
        <p:nvSpPr>
          <p:cNvPr id="6" name="Slide Number Placeholder 5">
            <a:extLst>
              <a:ext uri="{FF2B5EF4-FFF2-40B4-BE49-F238E27FC236}">
                <a16:creationId xmlns:a16="http://schemas.microsoft.com/office/drawing/2014/main" id="{56DC7E91-1549-4E7F-819F-6C7534E7841E}"/>
              </a:ext>
            </a:extLst>
          </p:cNvPr>
          <p:cNvSpPr>
            <a:spLocks noGrp="1"/>
          </p:cNvSpPr>
          <p:nvPr>
            <p:ph type="sldNum" sz="quarter" idx="12"/>
          </p:nvPr>
        </p:nvSpPr>
        <p:spPr>
          <a:xfrm>
            <a:off x="11360119" y="6492874"/>
            <a:ext cx="593785" cy="365126"/>
          </a:xfrm>
        </p:spPr>
        <p:txBody>
          <a:bodyPr/>
          <a:lstStyle/>
          <a:p>
            <a:fld id="{6F1FABC0-072B-4F22-8F9B-95A9D10B0206}" type="slidenum">
              <a:rPr lang="en-US" smtClean="0"/>
              <a:t>‹#›</a:t>
            </a:fld>
            <a:endParaRPr lang="en-US"/>
          </a:p>
        </p:txBody>
      </p:sp>
      <p:sp>
        <p:nvSpPr>
          <p:cNvPr id="12" name="Text Placeholder 11">
            <a:extLst>
              <a:ext uri="{FF2B5EF4-FFF2-40B4-BE49-F238E27FC236}">
                <a16:creationId xmlns:a16="http://schemas.microsoft.com/office/drawing/2014/main" id="{258E0045-42EE-4890-B4DE-7A7E5C5244FF}"/>
              </a:ext>
            </a:extLst>
          </p:cNvPr>
          <p:cNvSpPr>
            <a:spLocks noGrp="1"/>
          </p:cNvSpPr>
          <p:nvPr>
            <p:ph type="body" sz="quarter" idx="13" hasCustomPrompt="1"/>
          </p:nvPr>
        </p:nvSpPr>
        <p:spPr>
          <a:xfrm>
            <a:off x="9272587" y="5622926"/>
            <a:ext cx="2384425" cy="360362"/>
          </a:xfrm>
        </p:spPr>
        <p:txBody>
          <a:bodyPr>
            <a:normAutofit/>
          </a:bodyPr>
          <a:lstStyle>
            <a:lvl1pPr marL="0" indent="0">
              <a:buNone/>
              <a:defRPr sz="1600"/>
            </a:lvl1pPr>
          </a:lstStyle>
          <a:p>
            <a:pPr lvl="0"/>
            <a:r>
              <a:rPr lang="en-US"/>
              <a:t>Speaker Name</a:t>
            </a:r>
          </a:p>
        </p:txBody>
      </p:sp>
    </p:spTree>
    <p:extLst>
      <p:ext uri="{BB962C8B-B14F-4D97-AF65-F5344CB8AC3E}">
        <p14:creationId xmlns:p14="http://schemas.microsoft.com/office/powerpoint/2010/main" val="3947344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C0F3E-4A09-436A-9BBB-B046EC34874C}"/>
              </a:ext>
            </a:extLst>
          </p:cNvPr>
          <p:cNvSpPr>
            <a:spLocks noGrp="1"/>
          </p:cNvSpPr>
          <p:nvPr>
            <p:ph type="ctrTitle"/>
          </p:nvPr>
        </p:nvSpPr>
        <p:spPr>
          <a:xfrm>
            <a:off x="838199" y="1122363"/>
            <a:ext cx="10515599" cy="2260355"/>
          </a:xfrm>
        </p:spPr>
        <p:txBody>
          <a:bodyPr anchor="b"/>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E146AC5B-A832-438B-B781-FE132E5AAD69}"/>
              </a:ext>
            </a:extLst>
          </p:cNvPr>
          <p:cNvSpPr>
            <a:spLocks noGrp="1"/>
          </p:cNvSpPr>
          <p:nvPr>
            <p:ph type="subTitle" idx="1"/>
          </p:nvPr>
        </p:nvSpPr>
        <p:spPr>
          <a:xfrm>
            <a:off x="838200" y="3602038"/>
            <a:ext cx="105156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CB2237-D19F-4807-93A1-B951EFD42AC0}"/>
              </a:ext>
            </a:extLst>
          </p:cNvPr>
          <p:cNvSpPr>
            <a:spLocks noGrp="1"/>
          </p:cNvSpPr>
          <p:nvPr>
            <p:ph type="dt" sz="half" idx="10"/>
          </p:nvPr>
        </p:nvSpPr>
        <p:spPr/>
        <p:txBody>
          <a:bodyPr/>
          <a:lstStyle/>
          <a:p>
            <a:fld id="{D0CBC987-714A-4715-B0B4-67801E9E2CEC}" type="datetime1">
              <a:rPr lang="en-US" smtClean="0"/>
              <a:t>2/27/2020</a:t>
            </a:fld>
            <a:endParaRPr lang="en-US"/>
          </a:p>
        </p:txBody>
      </p:sp>
      <p:sp>
        <p:nvSpPr>
          <p:cNvPr id="5" name="Footer Placeholder 4">
            <a:extLst>
              <a:ext uri="{FF2B5EF4-FFF2-40B4-BE49-F238E27FC236}">
                <a16:creationId xmlns:a16="http://schemas.microsoft.com/office/drawing/2014/main" id="{24CF16E9-80B2-44F4-B002-4CC70E96551E}"/>
              </a:ext>
            </a:extLst>
          </p:cNvPr>
          <p:cNvSpPr>
            <a:spLocks noGrp="1"/>
          </p:cNvSpPr>
          <p:nvPr>
            <p:ph type="ftr" sz="quarter" idx="11"/>
          </p:nvPr>
        </p:nvSpPr>
        <p:spPr>
          <a:xfrm>
            <a:off x="3718089" y="6179835"/>
            <a:ext cx="4114800" cy="365125"/>
          </a:xfrm>
        </p:spPr>
        <p:txBody>
          <a:bodyPr/>
          <a:lstStyle/>
          <a:p>
            <a:r>
              <a:rPr lang="en-US"/>
              <a:t>Department of Electrical and Computer Engineering</a:t>
            </a:r>
          </a:p>
        </p:txBody>
      </p:sp>
      <p:sp>
        <p:nvSpPr>
          <p:cNvPr id="6" name="Slide Number Placeholder 5">
            <a:extLst>
              <a:ext uri="{FF2B5EF4-FFF2-40B4-BE49-F238E27FC236}">
                <a16:creationId xmlns:a16="http://schemas.microsoft.com/office/drawing/2014/main" id="{56DC7E91-1549-4E7F-819F-6C7534E7841E}"/>
              </a:ext>
            </a:extLst>
          </p:cNvPr>
          <p:cNvSpPr>
            <a:spLocks noGrp="1"/>
          </p:cNvSpPr>
          <p:nvPr>
            <p:ph type="sldNum" sz="quarter" idx="12"/>
          </p:nvPr>
        </p:nvSpPr>
        <p:spPr>
          <a:xfrm>
            <a:off x="11407356" y="6204880"/>
            <a:ext cx="593785" cy="365126"/>
          </a:xfrm>
        </p:spPr>
        <p:txBody>
          <a:bodyPr/>
          <a:lstStyle/>
          <a:p>
            <a:fld id="{6F1FABC0-072B-4F22-8F9B-95A9D10B0206}" type="slidenum">
              <a:rPr lang="en-US" smtClean="0"/>
              <a:t>‹#›</a:t>
            </a:fld>
            <a:endParaRPr lang="en-US"/>
          </a:p>
        </p:txBody>
      </p:sp>
      <p:sp>
        <p:nvSpPr>
          <p:cNvPr id="12" name="Text Placeholder 11">
            <a:extLst>
              <a:ext uri="{FF2B5EF4-FFF2-40B4-BE49-F238E27FC236}">
                <a16:creationId xmlns:a16="http://schemas.microsoft.com/office/drawing/2014/main" id="{258E0045-42EE-4890-B4DE-7A7E5C5244FF}"/>
              </a:ext>
            </a:extLst>
          </p:cNvPr>
          <p:cNvSpPr>
            <a:spLocks noGrp="1"/>
          </p:cNvSpPr>
          <p:nvPr>
            <p:ph type="body" sz="quarter" idx="13" hasCustomPrompt="1"/>
          </p:nvPr>
        </p:nvSpPr>
        <p:spPr>
          <a:xfrm>
            <a:off x="190859" y="6184244"/>
            <a:ext cx="2384425" cy="360362"/>
          </a:xfrm>
        </p:spPr>
        <p:txBody>
          <a:bodyPr>
            <a:normAutofit/>
          </a:bodyPr>
          <a:lstStyle>
            <a:lvl1pPr marL="0" indent="0">
              <a:buNone/>
              <a:defRPr sz="1600"/>
            </a:lvl1pPr>
          </a:lstStyle>
          <a:p>
            <a:pPr lvl="0"/>
            <a:r>
              <a:rPr lang="en-US"/>
              <a:t>Speaker Name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ED841-5B96-493E-B5C6-3F11E62C5B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8A1748-C7E9-47CB-8DD5-CAF35627C21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DA1F57-795C-4829-9535-40B0629D4945}"/>
              </a:ext>
            </a:extLst>
          </p:cNvPr>
          <p:cNvSpPr>
            <a:spLocks noGrp="1"/>
          </p:cNvSpPr>
          <p:nvPr>
            <p:ph type="dt" sz="half" idx="10"/>
          </p:nvPr>
        </p:nvSpPr>
        <p:spPr/>
        <p:txBody>
          <a:bodyPr/>
          <a:lstStyle/>
          <a:p>
            <a:fld id="{CCF97BE2-82CA-4241-84A3-55D6A727D5C5}" type="datetime1">
              <a:rPr lang="en-US" smtClean="0"/>
              <a:t>2/27/2020</a:t>
            </a:fld>
            <a:endParaRPr lang="en-US"/>
          </a:p>
        </p:txBody>
      </p:sp>
      <p:sp>
        <p:nvSpPr>
          <p:cNvPr id="5" name="Footer Placeholder 4">
            <a:extLst>
              <a:ext uri="{FF2B5EF4-FFF2-40B4-BE49-F238E27FC236}">
                <a16:creationId xmlns:a16="http://schemas.microsoft.com/office/drawing/2014/main" id="{0FD6AD01-B507-4B70-9A15-5AE5873D9C10}"/>
              </a:ext>
            </a:extLst>
          </p:cNvPr>
          <p:cNvSpPr>
            <a:spLocks noGrp="1"/>
          </p:cNvSpPr>
          <p:nvPr>
            <p:ph type="ftr" sz="quarter" idx="11"/>
          </p:nvPr>
        </p:nvSpPr>
        <p:spPr/>
        <p:txBody>
          <a:bodyPr/>
          <a:lstStyle/>
          <a:p>
            <a:r>
              <a:rPr lang="en-US"/>
              <a:t>Department of Electrical and Computer Engineering</a:t>
            </a:r>
          </a:p>
        </p:txBody>
      </p:sp>
      <p:sp>
        <p:nvSpPr>
          <p:cNvPr id="6" name="Slide Number Placeholder 5">
            <a:extLst>
              <a:ext uri="{FF2B5EF4-FFF2-40B4-BE49-F238E27FC236}">
                <a16:creationId xmlns:a16="http://schemas.microsoft.com/office/drawing/2014/main" id="{34BCAFD7-0AD6-40EC-A5C2-E344C63A2799}"/>
              </a:ext>
            </a:extLst>
          </p:cNvPr>
          <p:cNvSpPr>
            <a:spLocks noGrp="1"/>
          </p:cNvSpPr>
          <p:nvPr>
            <p:ph type="sldNum" sz="quarter" idx="12"/>
          </p:nvPr>
        </p:nvSpPr>
        <p:spPr>
          <a:xfrm>
            <a:off x="11657012" y="6313246"/>
            <a:ext cx="567906" cy="530469"/>
          </a:xfrm>
        </p:spPr>
        <p:txBody>
          <a:bodyPr/>
          <a:lstStyle/>
          <a:p>
            <a:fld id="{6F1FABC0-072B-4F22-8F9B-95A9D10B0206}" type="slidenum">
              <a:rPr lang="en-US" smtClean="0"/>
              <a:t>‹#›</a:t>
            </a:fld>
            <a:endParaRPr lang="en-US"/>
          </a:p>
        </p:txBody>
      </p:sp>
      <p:sp>
        <p:nvSpPr>
          <p:cNvPr id="7" name="Text Placeholder 11">
            <a:extLst>
              <a:ext uri="{FF2B5EF4-FFF2-40B4-BE49-F238E27FC236}">
                <a16:creationId xmlns:a16="http://schemas.microsoft.com/office/drawing/2014/main" id="{AFC7B7D1-F754-418A-8504-0EE3E3B16B88}"/>
              </a:ext>
            </a:extLst>
          </p:cNvPr>
          <p:cNvSpPr>
            <a:spLocks noGrp="1"/>
          </p:cNvSpPr>
          <p:nvPr>
            <p:ph type="body" sz="quarter" idx="13" hasCustomPrompt="1"/>
          </p:nvPr>
        </p:nvSpPr>
        <p:spPr>
          <a:xfrm>
            <a:off x="9272587" y="5622926"/>
            <a:ext cx="2384425" cy="360362"/>
          </a:xfrm>
        </p:spPr>
        <p:txBody>
          <a:bodyPr>
            <a:normAutofit/>
          </a:bodyPr>
          <a:lstStyle>
            <a:lvl1pPr marL="0" indent="0">
              <a:buNone/>
              <a:defRPr sz="1600"/>
            </a:lvl1pPr>
          </a:lstStyle>
          <a:p>
            <a:pPr lvl="0"/>
            <a:r>
              <a:rPr lang="en-US"/>
              <a:t>Speaker Name</a:t>
            </a:r>
          </a:p>
        </p:txBody>
      </p:sp>
    </p:spTree>
    <p:extLst>
      <p:ext uri="{BB962C8B-B14F-4D97-AF65-F5344CB8AC3E}">
        <p14:creationId xmlns:p14="http://schemas.microsoft.com/office/powerpoint/2010/main" val="3191292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80706-718F-4937-AE41-91149A90C7D8}"/>
              </a:ext>
            </a:extLst>
          </p:cNvPr>
          <p:cNvSpPr>
            <a:spLocks noGrp="1"/>
          </p:cNvSpPr>
          <p:nvPr>
            <p:ph type="title"/>
          </p:nvPr>
        </p:nvSpPr>
        <p:spPr>
          <a:xfrm>
            <a:off x="831850" y="689827"/>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1C3683-A134-4A73-87DC-7E4AA575ED41}"/>
              </a:ext>
            </a:extLst>
          </p:cNvPr>
          <p:cNvSpPr>
            <a:spLocks noGrp="1"/>
          </p:cNvSpPr>
          <p:nvPr>
            <p:ph type="body" idx="1"/>
          </p:nvPr>
        </p:nvSpPr>
        <p:spPr>
          <a:xfrm>
            <a:off x="831850" y="377177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B06A6F4-D4C4-4C62-9524-FAAD03E4B5B9}"/>
              </a:ext>
            </a:extLst>
          </p:cNvPr>
          <p:cNvSpPr>
            <a:spLocks noGrp="1"/>
          </p:cNvSpPr>
          <p:nvPr>
            <p:ph type="dt" sz="half" idx="10"/>
          </p:nvPr>
        </p:nvSpPr>
        <p:spPr/>
        <p:txBody>
          <a:bodyPr/>
          <a:lstStyle/>
          <a:p>
            <a:fld id="{4111A1C8-5010-CD46-BCB4-5DB7728DB017}" type="datetime1">
              <a:rPr lang="en-US" smtClean="0"/>
              <a:t>2/27/2020</a:t>
            </a:fld>
            <a:endParaRPr lang="en-US"/>
          </a:p>
        </p:txBody>
      </p:sp>
      <p:sp>
        <p:nvSpPr>
          <p:cNvPr id="5" name="Footer Placeholder 4">
            <a:extLst>
              <a:ext uri="{FF2B5EF4-FFF2-40B4-BE49-F238E27FC236}">
                <a16:creationId xmlns:a16="http://schemas.microsoft.com/office/drawing/2014/main" id="{D961BC0C-827A-4052-9CE4-4C80756A5B78}"/>
              </a:ext>
            </a:extLst>
          </p:cNvPr>
          <p:cNvSpPr>
            <a:spLocks noGrp="1"/>
          </p:cNvSpPr>
          <p:nvPr>
            <p:ph type="ftr" sz="quarter" idx="11"/>
          </p:nvPr>
        </p:nvSpPr>
        <p:spPr/>
        <p:txBody>
          <a:bodyPr/>
          <a:lstStyle/>
          <a:p>
            <a:r>
              <a:rPr lang="en-US"/>
              <a:t>Department of Electrical and Computer Engineering</a:t>
            </a:r>
          </a:p>
        </p:txBody>
      </p:sp>
      <p:sp>
        <p:nvSpPr>
          <p:cNvPr id="6" name="Slide Number Placeholder 5">
            <a:extLst>
              <a:ext uri="{FF2B5EF4-FFF2-40B4-BE49-F238E27FC236}">
                <a16:creationId xmlns:a16="http://schemas.microsoft.com/office/drawing/2014/main" id="{A0855283-3C3B-44AB-A13C-331BAE89B6EE}"/>
              </a:ext>
            </a:extLst>
          </p:cNvPr>
          <p:cNvSpPr>
            <a:spLocks noGrp="1"/>
          </p:cNvSpPr>
          <p:nvPr>
            <p:ph type="sldNum" sz="quarter" idx="12"/>
          </p:nvPr>
        </p:nvSpPr>
        <p:spPr/>
        <p:txBody>
          <a:bodyPr/>
          <a:lstStyle/>
          <a:p>
            <a:fld id="{6F1FABC0-072B-4F22-8F9B-95A9D10B0206}" type="slidenum">
              <a:rPr lang="en-US" smtClean="0"/>
              <a:t>‹#›</a:t>
            </a:fld>
            <a:endParaRPr lang="en-US"/>
          </a:p>
        </p:txBody>
      </p:sp>
      <p:sp>
        <p:nvSpPr>
          <p:cNvPr id="7" name="Text Placeholder 11">
            <a:extLst>
              <a:ext uri="{FF2B5EF4-FFF2-40B4-BE49-F238E27FC236}">
                <a16:creationId xmlns:a16="http://schemas.microsoft.com/office/drawing/2014/main" id="{64A7754E-59FC-4004-85F0-B897677EF830}"/>
              </a:ext>
            </a:extLst>
          </p:cNvPr>
          <p:cNvSpPr>
            <a:spLocks noGrp="1"/>
          </p:cNvSpPr>
          <p:nvPr>
            <p:ph type="body" sz="quarter" idx="13" hasCustomPrompt="1"/>
          </p:nvPr>
        </p:nvSpPr>
        <p:spPr>
          <a:xfrm>
            <a:off x="9272587" y="5622926"/>
            <a:ext cx="2384425" cy="360362"/>
          </a:xfrm>
        </p:spPr>
        <p:txBody>
          <a:bodyPr>
            <a:normAutofit/>
          </a:bodyPr>
          <a:lstStyle>
            <a:lvl1pPr marL="0" indent="0">
              <a:buNone/>
              <a:defRPr sz="1600"/>
            </a:lvl1pPr>
          </a:lstStyle>
          <a:p>
            <a:pPr lvl="0"/>
            <a:r>
              <a:rPr lang="en-US"/>
              <a:t>Speaker Name</a:t>
            </a:r>
          </a:p>
        </p:txBody>
      </p:sp>
    </p:spTree>
    <p:extLst>
      <p:ext uri="{BB962C8B-B14F-4D97-AF65-F5344CB8AC3E}">
        <p14:creationId xmlns:p14="http://schemas.microsoft.com/office/powerpoint/2010/main" val="2147051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710CF-49A2-4213-97AF-DA25A21C44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04EFA5-E202-4E6C-A5F1-B4F64977E91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59B317-CF0E-4FCD-85DA-95449264C78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80CBFE-4101-4282-83EA-3EA1EDA05798}"/>
              </a:ext>
            </a:extLst>
          </p:cNvPr>
          <p:cNvSpPr>
            <a:spLocks noGrp="1"/>
          </p:cNvSpPr>
          <p:nvPr>
            <p:ph type="dt" sz="half" idx="10"/>
          </p:nvPr>
        </p:nvSpPr>
        <p:spPr/>
        <p:txBody>
          <a:bodyPr/>
          <a:lstStyle/>
          <a:p>
            <a:fld id="{14BBA423-AB21-E242-BAD8-962C0C444327}" type="datetime1">
              <a:rPr lang="en-US" smtClean="0"/>
              <a:t>2/27/2020</a:t>
            </a:fld>
            <a:endParaRPr lang="en-US"/>
          </a:p>
        </p:txBody>
      </p:sp>
      <p:sp>
        <p:nvSpPr>
          <p:cNvPr id="6" name="Footer Placeholder 5">
            <a:extLst>
              <a:ext uri="{FF2B5EF4-FFF2-40B4-BE49-F238E27FC236}">
                <a16:creationId xmlns:a16="http://schemas.microsoft.com/office/drawing/2014/main" id="{8B3E0E44-9521-4F1C-91CE-48E19CACE9BE}"/>
              </a:ext>
            </a:extLst>
          </p:cNvPr>
          <p:cNvSpPr>
            <a:spLocks noGrp="1"/>
          </p:cNvSpPr>
          <p:nvPr>
            <p:ph type="ftr" sz="quarter" idx="11"/>
          </p:nvPr>
        </p:nvSpPr>
        <p:spPr/>
        <p:txBody>
          <a:bodyPr/>
          <a:lstStyle/>
          <a:p>
            <a:r>
              <a:rPr lang="en-US"/>
              <a:t>Department of Electrical and Computer Engineering</a:t>
            </a:r>
          </a:p>
        </p:txBody>
      </p:sp>
      <p:sp>
        <p:nvSpPr>
          <p:cNvPr id="7" name="Slide Number Placeholder 6">
            <a:extLst>
              <a:ext uri="{FF2B5EF4-FFF2-40B4-BE49-F238E27FC236}">
                <a16:creationId xmlns:a16="http://schemas.microsoft.com/office/drawing/2014/main" id="{1F7C5F65-AA8B-4E2D-A969-D50C1281E5BA}"/>
              </a:ext>
            </a:extLst>
          </p:cNvPr>
          <p:cNvSpPr>
            <a:spLocks noGrp="1"/>
          </p:cNvSpPr>
          <p:nvPr>
            <p:ph type="sldNum" sz="quarter" idx="12"/>
          </p:nvPr>
        </p:nvSpPr>
        <p:spPr/>
        <p:txBody>
          <a:bodyPr/>
          <a:lstStyle/>
          <a:p>
            <a:fld id="{6F1FABC0-072B-4F22-8F9B-95A9D10B0206}" type="slidenum">
              <a:rPr lang="en-US" smtClean="0"/>
              <a:t>‹#›</a:t>
            </a:fld>
            <a:endParaRPr lang="en-US"/>
          </a:p>
        </p:txBody>
      </p:sp>
      <p:sp>
        <p:nvSpPr>
          <p:cNvPr id="8" name="Text Placeholder 11">
            <a:extLst>
              <a:ext uri="{FF2B5EF4-FFF2-40B4-BE49-F238E27FC236}">
                <a16:creationId xmlns:a16="http://schemas.microsoft.com/office/drawing/2014/main" id="{0EC377D0-55DB-4567-8571-988B0366B0E4}"/>
              </a:ext>
            </a:extLst>
          </p:cNvPr>
          <p:cNvSpPr>
            <a:spLocks noGrp="1"/>
          </p:cNvSpPr>
          <p:nvPr>
            <p:ph type="body" sz="quarter" idx="13" hasCustomPrompt="1"/>
          </p:nvPr>
        </p:nvSpPr>
        <p:spPr>
          <a:xfrm>
            <a:off x="9272587" y="5622926"/>
            <a:ext cx="2384425" cy="360362"/>
          </a:xfrm>
        </p:spPr>
        <p:txBody>
          <a:bodyPr>
            <a:normAutofit/>
          </a:bodyPr>
          <a:lstStyle>
            <a:lvl1pPr marL="0" indent="0">
              <a:buNone/>
              <a:defRPr sz="1600"/>
            </a:lvl1pPr>
          </a:lstStyle>
          <a:p>
            <a:pPr lvl="0"/>
            <a:r>
              <a:rPr lang="en-US"/>
              <a:t>Speaker Name</a:t>
            </a:r>
          </a:p>
        </p:txBody>
      </p:sp>
    </p:spTree>
    <p:extLst>
      <p:ext uri="{BB962C8B-B14F-4D97-AF65-F5344CB8AC3E}">
        <p14:creationId xmlns:p14="http://schemas.microsoft.com/office/powerpoint/2010/main" val="3610181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4ACC6-4AF3-494E-9FF4-3D6976BB4E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8E2F7C-6BF2-447E-A81B-90B3223CC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8328602-84F3-432E-BE21-83160E9B91F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85E86F-75AC-4737-88D2-678EE1F81F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16E115B-0FC4-454F-98C3-C635F8E4D28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63C6F7-A056-4387-B0EB-721CAAF94756}"/>
              </a:ext>
            </a:extLst>
          </p:cNvPr>
          <p:cNvSpPr>
            <a:spLocks noGrp="1"/>
          </p:cNvSpPr>
          <p:nvPr>
            <p:ph type="dt" sz="half" idx="10"/>
          </p:nvPr>
        </p:nvSpPr>
        <p:spPr/>
        <p:txBody>
          <a:bodyPr/>
          <a:lstStyle/>
          <a:p>
            <a:fld id="{22F30A24-4D99-6A41-8108-FA7A33E6FCFF}" type="datetime1">
              <a:rPr lang="en-US" smtClean="0"/>
              <a:t>2/27/2020</a:t>
            </a:fld>
            <a:endParaRPr lang="en-US"/>
          </a:p>
        </p:txBody>
      </p:sp>
      <p:sp>
        <p:nvSpPr>
          <p:cNvPr id="8" name="Footer Placeholder 7">
            <a:extLst>
              <a:ext uri="{FF2B5EF4-FFF2-40B4-BE49-F238E27FC236}">
                <a16:creationId xmlns:a16="http://schemas.microsoft.com/office/drawing/2014/main" id="{612F1D55-2669-439D-8A42-1E53610E7864}"/>
              </a:ext>
            </a:extLst>
          </p:cNvPr>
          <p:cNvSpPr>
            <a:spLocks noGrp="1"/>
          </p:cNvSpPr>
          <p:nvPr>
            <p:ph type="ftr" sz="quarter" idx="11"/>
          </p:nvPr>
        </p:nvSpPr>
        <p:spPr/>
        <p:txBody>
          <a:bodyPr/>
          <a:lstStyle/>
          <a:p>
            <a:r>
              <a:rPr lang="en-US"/>
              <a:t>Department of Electrical and Computer Engineering</a:t>
            </a:r>
          </a:p>
        </p:txBody>
      </p:sp>
      <p:sp>
        <p:nvSpPr>
          <p:cNvPr id="9" name="Slide Number Placeholder 8">
            <a:extLst>
              <a:ext uri="{FF2B5EF4-FFF2-40B4-BE49-F238E27FC236}">
                <a16:creationId xmlns:a16="http://schemas.microsoft.com/office/drawing/2014/main" id="{3E1E2068-38ED-43E4-8CE5-5FB45F5AC078}"/>
              </a:ext>
            </a:extLst>
          </p:cNvPr>
          <p:cNvSpPr>
            <a:spLocks noGrp="1"/>
          </p:cNvSpPr>
          <p:nvPr>
            <p:ph type="sldNum" sz="quarter" idx="12"/>
          </p:nvPr>
        </p:nvSpPr>
        <p:spPr/>
        <p:txBody>
          <a:bodyPr/>
          <a:lstStyle/>
          <a:p>
            <a:fld id="{6F1FABC0-072B-4F22-8F9B-95A9D10B0206}" type="slidenum">
              <a:rPr lang="en-US" smtClean="0"/>
              <a:t>‹#›</a:t>
            </a:fld>
            <a:endParaRPr lang="en-US"/>
          </a:p>
        </p:txBody>
      </p:sp>
      <p:sp>
        <p:nvSpPr>
          <p:cNvPr id="10" name="Text Placeholder 11">
            <a:extLst>
              <a:ext uri="{FF2B5EF4-FFF2-40B4-BE49-F238E27FC236}">
                <a16:creationId xmlns:a16="http://schemas.microsoft.com/office/drawing/2014/main" id="{32BDA655-DD40-4322-A1DF-29F4FA499E63}"/>
              </a:ext>
            </a:extLst>
          </p:cNvPr>
          <p:cNvSpPr>
            <a:spLocks noGrp="1"/>
          </p:cNvSpPr>
          <p:nvPr>
            <p:ph type="body" sz="quarter" idx="13" hasCustomPrompt="1"/>
          </p:nvPr>
        </p:nvSpPr>
        <p:spPr>
          <a:xfrm>
            <a:off x="9272587" y="5622926"/>
            <a:ext cx="2384425" cy="360362"/>
          </a:xfrm>
        </p:spPr>
        <p:txBody>
          <a:bodyPr>
            <a:normAutofit/>
          </a:bodyPr>
          <a:lstStyle>
            <a:lvl1pPr marL="0" indent="0">
              <a:buNone/>
              <a:defRPr sz="1600"/>
            </a:lvl1pPr>
          </a:lstStyle>
          <a:p>
            <a:pPr lvl="0"/>
            <a:r>
              <a:rPr lang="en-US"/>
              <a:t>Speaker Name</a:t>
            </a:r>
          </a:p>
        </p:txBody>
      </p:sp>
    </p:spTree>
    <p:extLst>
      <p:ext uri="{BB962C8B-B14F-4D97-AF65-F5344CB8AC3E}">
        <p14:creationId xmlns:p14="http://schemas.microsoft.com/office/powerpoint/2010/main" val="3851355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8C336-3C5F-4475-B913-71AE9D1E1D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66E04B-7E36-43B7-9B9A-AFF72C4ADE3B}"/>
              </a:ext>
            </a:extLst>
          </p:cNvPr>
          <p:cNvSpPr>
            <a:spLocks noGrp="1"/>
          </p:cNvSpPr>
          <p:nvPr>
            <p:ph type="dt" sz="half" idx="10"/>
          </p:nvPr>
        </p:nvSpPr>
        <p:spPr/>
        <p:txBody>
          <a:bodyPr/>
          <a:lstStyle/>
          <a:p>
            <a:fld id="{8DDF5954-0011-BB49-B17F-9A4BAEE95E1A}" type="datetime1">
              <a:rPr lang="en-US" smtClean="0"/>
              <a:t>2/27/2020</a:t>
            </a:fld>
            <a:endParaRPr lang="en-US"/>
          </a:p>
        </p:txBody>
      </p:sp>
      <p:sp>
        <p:nvSpPr>
          <p:cNvPr id="4" name="Footer Placeholder 3">
            <a:extLst>
              <a:ext uri="{FF2B5EF4-FFF2-40B4-BE49-F238E27FC236}">
                <a16:creationId xmlns:a16="http://schemas.microsoft.com/office/drawing/2014/main" id="{7D5A90CD-60E9-453B-9FC9-DB5A8F88C539}"/>
              </a:ext>
            </a:extLst>
          </p:cNvPr>
          <p:cNvSpPr>
            <a:spLocks noGrp="1"/>
          </p:cNvSpPr>
          <p:nvPr>
            <p:ph type="ftr" sz="quarter" idx="11"/>
          </p:nvPr>
        </p:nvSpPr>
        <p:spPr/>
        <p:txBody>
          <a:bodyPr/>
          <a:lstStyle/>
          <a:p>
            <a:r>
              <a:rPr lang="en-US"/>
              <a:t>Department of Electrical and Computer Engineering</a:t>
            </a:r>
          </a:p>
        </p:txBody>
      </p:sp>
      <p:sp>
        <p:nvSpPr>
          <p:cNvPr id="5" name="Slide Number Placeholder 4">
            <a:extLst>
              <a:ext uri="{FF2B5EF4-FFF2-40B4-BE49-F238E27FC236}">
                <a16:creationId xmlns:a16="http://schemas.microsoft.com/office/drawing/2014/main" id="{EA3A3FD4-2C33-4E7E-96B7-06816D59E83C}"/>
              </a:ext>
            </a:extLst>
          </p:cNvPr>
          <p:cNvSpPr>
            <a:spLocks noGrp="1"/>
          </p:cNvSpPr>
          <p:nvPr>
            <p:ph type="sldNum" sz="quarter" idx="12"/>
          </p:nvPr>
        </p:nvSpPr>
        <p:spPr/>
        <p:txBody>
          <a:bodyPr/>
          <a:lstStyle/>
          <a:p>
            <a:fld id="{6F1FABC0-072B-4F22-8F9B-95A9D10B0206}" type="slidenum">
              <a:rPr lang="en-US" smtClean="0"/>
              <a:t>‹#›</a:t>
            </a:fld>
            <a:endParaRPr lang="en-US"/>
          </a:p>
        </p:txBody>
      </p:sp>
      <p:sp>
        <p:nvSpPr>
          <p:cNvPr id="6" name="Text Placeholder 11">
            <a:extLst>
              <a:ext uri="{FF2B5EF4-FFF2-40B4-BE49-F238E27FC236}">
                <a16:creationId xmlns:a16="http://schemas.microsoft.com/office/drawing/2014/main" id="{2EF60B90-F74C-41FD-AD38-D6BACB8C63CE}"/>
              </a:ext>
            </a:extLst>
          </p:cNvPr>
          <p:cNvSpPr>
            <a:spLocks noGrp="1"/>
          </p:cNvSpPr>
          <p:nvPr>
            <p:ph type="body" sz="quarter" idx="13" hasCustomPrompt="1"/>
          </p:nvPr>
        </p:nvSpPr>
        <p:spPr>
          <a:xfrm>
            <a:off x="9272587" y="5622926"/>
            <a:ext cx="2384425" cy="360362"/>
          </a:xfrm>
        </p:spPr>
        <p:txBody>
          <a:bodyPr>
            <a:normAutofit/>
          </a:bodyPr>
          <a:lstStyle>
            <a:lvl1pPr marL="0" indent="0">
              <a:buNone/>
              <a:defRPr sz="1600"/>
            </a:lvl1pPr>
          </a:lstStyle>
          <a:p>
            <a:pPr lvl="0"/>
            <a:r>
              <a:rPr lang="en-US"/>
              <a:t>Speaker Name</a:t>
            </a:r>
          </a:p>
        </p:txBody>
      </p:sp>
    </p:spTree>
    <p:extLst>
      <p:ext uri="{BB962C8B-B14F-4D97-AF65-F5344CB8AC3E}">
        <p14:creationId xmlns:p14="http://schemas.microsoft.com/office/powerpoint/2010/main" val="2847070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63AD27-8966-48CA-8B3F-D773C18D2A5D}"/>
              </a:ext>
            </a:extLst>
          </p:cNvPr>
          <p:cNvSpPr>
            <a:spLocks noGrp="1"/>
          </p:cNvSpPr>
          <p:nvPr>
            <p:ph type="dt" sz="half" idx="10"/>
          </p:nvPr>
        </p:nvSpPr>
        <p:spPr/>
        <p:txBody>
          <a:bodyPr/>
          <a:lstStyle/>
          <a:p>
            <a:fld id="{A41C141E-38DC-0A48-8C90-35AB491DB840}" type="datetime1">
              <a:rPr lang="en-US" smtClean="0"/>
              <a:t>2/27/2020</a:t>
            </a:fld>
            <a:endParaRPr lang="en-US"/>
          </a:p>
        </p:txBody>
      </p:sp>
      <p:sp>
        <p:nvSpPr>
          <p:cNvPr id="3" name="Footer Placeholder 2">
            <a:extLst>
              <a:ext uri="{FF2B5EF4-FFF2-40B4-BE49-F238E27FC236}">
                <a16:creationId xmlns:a16="http://schemas.microsoft.com/office/drawing/2014/main" id="{17A0727A-8BBC-4948-9832-902F90AD8A16}"/>
              </a:ext>
            </a:extLst>
          </p:cNvPr>
          <p:cNvSpPr>
            <a:spLocks noGrp="1"/>
          </p:cNvSpPr>
          <p:nvPr>
            <p:ph type="ftr" sz="quarter" idx="11"/>
          </p:nvPr>
        </p:nvSpPr>
        <p:spPr/>
        <p:txBody>
          <a:bodyPr/>
          <a:lstStyle/>
          <a:p>
            <a:r>
              <a:rPr lang="en-US"/>
              <a:t>Department of Electrical and Computer Engineering</a:t>
            </a:r>
          </a:p>
        </p:txBody>
      </p:sp>
      <p:sp>
        <p:nvSpPr>
          <p:cNvPr id="4" name="Slide Number Placeholder 3">
            <a:extLst>
              <a:ext uri="{FF2B5EF4-FFF2-40B4-BE49-F238E27FC236}">
                <a16:creationId xmlns:a16="http://schemas.microsoft.com/office/drawing/2014/main" id="{05E78C95-29D9-4DD8-973B-348E08BA73CB}"/>
              </a:ext>
            </a:extLst>
          </p:cNvPr>
          <p:cNvSpPr>
            <a:spLocks noGrp="1"/>
          </p:cNvSpPr>
          <p:nvPr>
            <p:ph type="sldNum" sz="quarter" idx="12"/>
          </p:nvPr>
        </p:nvSpPr>
        <p:spPr/>
        <p:txBody>
          <a:bodyPr/>
          <a:lstStyle/>
          <a:p>
            <a:fld id="{6F1FABC0-072B-4F22-8F9B-95A9D10B0206}" type="slidenum">
              <a:rPr lang="en-US" smtClean="0"/>
              <a:t>‹#›</a:t>
            </a:fld>
            <a:endParaRPr lang="en-US"/>
          </a:p>
        </p:txBody>
      </p:sp>
      <p:sp>
        <p:nvSpPr>
          <p:cNvPr id="5" name="Text Placeholder 11">
            <a:extLst>
              <a:ext uri="{FF2B5EF4-FFF2-40B4-BE49-F238E27FC236}">
                <a16:creationId xmlns:a16="http://schemas.microsoft.com/office/drawing/2014/main" id="{5016FDE8-166C-4A69-A75A-24046F6B0D97}"/>
              </a:ext>
            </a:extLst>
          </p:cNvPr>
          <p:cNvSpPr>
            <a:spLocks noGrp="1"/>
          </p:cNvSpPr>
          <p:nvPr>
            <p:ph type="body" sz="quarter" idx="13" hasCustomPrompt="1"/>
          </p:nvPr>
        </p:nvSpPr>
        <p:spPr>
          <a:xfrm>
            <a:off x="9272587" y="5622926"/>
            <a:ext cx="2384425" cy="360362"/>
          </a:xfrm>
        </p:spPr>
        <p:txBody>
          <a:bodyPr>
            <a:normAutofit/>
          </a:bodyPr>
          <a:lstStyle>
            <a:lvl1pPr marL="0" indent="0">
              <a:buNone/>
              <a:defRPr sz="1600"/>
            </a:lvl1pPr>
          </a:lstStyle>
          <a:p>
            <a:pPr lvl="0"/>
            <a:r>
              <a:rPr lang="en-US"/>
              <a:t>Speaker Name</a:t>
            </a:r>
          </a:p>
        </p:txBody>
      </p:sp>
    </p:spTree>
    <p:extLst>
      <p:ext uri="{BB962C8B-B14F-4D97-AF65-F5344CB8AC3E}">
        <p14:creationId xmlns:p14="http://schemas.microsoft.com/office/powerpoint/2010/main" val="2644612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DEC4F0-D641-A24A-8762-89FBC560FFAC}"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2B4CA-18BB-8E49-95FA-1AD209E927C9}" type="slidenum">
              <a:rPr lang="en-US" smtClean="0"/>
              <a:t>‹#›</a:t>
            </a:fld>
            <a:endParaRPr lang="en-US"/>
          </a:p>
        </p:txBody>
      </p:sp>
    </p:spTree>
    <p:extLst>
      <p:ext uri="{BB962C8B-B14F-4D97-AF65-F5344CB8AC3E}">
        <p14:creationId xmlns:p14="http://schemas.microsoft.com/office/powerpoint/2010/main" val="1941662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8504D-5BE4-4919-80C3-80C2B9BA80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F9A1CB-2668-4894-ADCB-A673B2D15E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8C6C71-1F51-4083-9B19-7CAAC8613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EA3BCC-C333-40B2-9EB0-B912F9317648}"/>
              </a:ext>
            </a:extLst>
          </p:cNvPr>
          <p:cNvSpPr>
            <a:spLocks noGrp="1"/>
          </p:cNvSpPr>
          <p:nvPr>
            <p:ph type="dt" sz="half" idx="10"/>
          </p:nvPr>
        </p:nvSpPr>
        <p:spPr/>
        <p:txBody>
          <a:bodyPr/>
          <a:lstStyle/>
          <a:p>
            <a:fld id="{081249D8-A032-204C-A296-8EDDE193869B}" type="datetime1">
              <a:rPr lang="en-US" smtClean="0"/>
              <a:t>2/27/2020</a:t>
            </a:fld>
            <a:endParaRPr lang="en-US"/>
          </a:p>
        </p:txBody>
      </p:sp>
      <p:sp>
        <p:nvSpPr>
          <p:cNvPr id="6" name="Footer Placeholder 5">
            <a:extLst>
              <a:ext uri="{FF2B5EF4-FFF2-40B4-BE49-F238E27FC236}">
                <a16:creationId xmlns:a16="http://schemas.microsoft.com/office/drawing/2014/main" id="{CA8ABD65-2372-4164-84A4-DEC01954778A}"/>
              </a:ext>
            </a:extLst>
          </p:cNvPr>
          <p:cNvSpPr>
            <a:spLocks noGrp="1"/>
          </p:cNvSpPr>
          <p:nvPr>
            <p:ph type="ftr" sz="quarter" idx="11"/>
          </p:nvPr>
        </p:nvSpPr>
        <p:spPr/>
        <p:txBody>
          <a:bodyPr/>
          <a:lstStyle/>
          <a:p>
            <a:r>
              <a:rPr lang="en-US"/>
              <a:t>Department of Electrical and Computer Engineering</a:t>
            </a:r>
          </a:p>
        </p:txBody>
      </p:sp>
      <p:sp>
        <p:nvSpPr>
          <p:cNvPr id="7" name="Slide Number Placeholder 6">
            <a:extLst>
              <a:ext uri="{FF2B5EF4-FFF2-40B4-BE49-F238E27FC236}">
                <a16:creationId xmlns:a16="http://schemas.microsoft.com/office/drawing/2014/main" id="{8D371C28-8847-4F6D-B629-253DA5106054}"/>
              </a:ext>
            </a:extLst>
          </p:cNvPr>
          <p:cNvSpPr>
            <a:spLocks noGrp="1"/>
          </p:cNvSpPr>
          <p:nvPr>
            <p:ph type="sldNum" sz="quarter" idx="12"/>
          </p:nvPr>
        </p:nvSpPr>
        <p:spPr/>
        <p:txBody>
          <a:bodyPr/>
          <a:lstStyle/>
          <a:p>
            <a:fld id="{6F1FABC0-072B-4F22-8F9B-95A9D10B0206}" type="slidenum">
              <a:rPr lang="en-US" smtClean="0"/>
              <a:t>‹#›</a:t>
            </a:fld>
            <a:endParaRPr lang="en-US"/>
          </a:p>
        </p:txBody>
      </p:sp>
      <p:sp>
        <p:nvSpPr>
          <p:cNvPr id="8" name="Text Placeholder 11">
            <a:extLst>
              <a:ext uri="{FF2B5EF4-FFF2-40B4-BE49-F238E27FC236}">
                <a16:creationId xmlns:a16="http://schemas.microsoft.com/office/drawing/2014/main" id="{BD20652F-72B9-46D4-8BA1-039DECF77E00}"/>
              </a:ext>
            </a:extLst>
          </p:cNvPr>
          <p:cNvSpPr>
            <a:spLocks noGrp="1"/>
          </p:cNvSpPr>
          <p:nvPr>
            <p:ph type="body" sz="quarter" idx="13" hasCustomPrompt="1"/>
          </p:nvPr>
        </p:nvSpPr>
        <p:spPr>
          <a:xfrm>
            <a:off x="9272587" y="5622926"/>
            <a:ext cx="2384425" cy="360362"/>
          </a:xfrm>
        </p:spPr>
        <p:txBody>
          <a:bodyPr>
            <a:normAutofit/>
          </a:bodyPr>
          <a:lstStyle>
            <a:lvl1pPr marL="0" indent="0">
              <a:buNone/>
              <a:defRPr sz="1600"/>
            </a:lvl1pPr>
          </a:lstStyle>
          <a:p>
            <a:pPr lvl="0"/>
            <a:r>
              <a:rPr lang="en-US"/>
              <a:t>Speaker Name</a:t>
            </a:r>
          </a:p>
        </p:txBody>
      </p:sp>
    </p:spTree>
    <p:extLst>
      <p:ext uri="{BB962C8B-B14F-4D97-AF65-F5344CB8AC3E}">
        <p14:creationId xmlns:p14="http://schemas.microsoft.com/office/powerpoint/2010/main" val="25764754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CAC61-1959-44FA-8A93-F4B1FECD3D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7A0646-0B52-49E3-9349-C902CFC17E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8A237A-1713-4B4E-961F-D4A79D934E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3617B7B-A62B-4B9E-94A2-698E264912F1}"/>
              </a:ext>
            </a:extLst>
          </p:cNvPr>
          <p:cNvSpPr>
            <a:spLocks noGrp="1"/>
          </p:cNvSpPr>
          <p:nvPr>
            <p:ph type="dt" sz="half" idx="10"/>
          </p:nvPr>
        </p:nvSpPr>
        <p:spPr/>
        <p:txBody>
          <a:bodyPr/>
          <a:lstStyle/>
          <a:p>
            <a:fld id="{9FF6E79C-141F-0A48-A628-9D58565BA1C0}" type="datetime1">
              <a:rPr lang="en-US" smtClean="0"/>
              <a:t>2/27/2020</a:t>
            </a:fld>
            <a:endParaRPr lang="en-US"/>
          </a:p>
        </p:txBody>
      </p:sp>
      <p:sp>
        <p:nvSpPr>
          <p:cNvPr id="6" name="Footer Placeholder 5">
            <a:extLst>
              <a:ext uri="{FF2B5EF4-FFF2-40B4-BE49-F238E27FC236}">
                <a16:creationId xmlns:a16="http://schemas.microsoft.com/office/drawing/2014/main" id="{42418302-218D-4A26-AB13-4C87AA6B6161}"/>
              </a:ext>
            </a:extLst>
          </p:cNvPr>
          <p:cNvSpPr>
            <a:spLocks noGrp="1"/>
          </p:cNvSpPr>
          <p:nvPr>
            <p:ph type="ftr" sz="quarter" idx="11"/>
          </p:nvPr>
        </p:nvSpPr>
        <p:spPr/>
        <p:txBody>
          <a:bodyPr/>
          <a:lstStyle/>
          <a:p>
            <a:r>
              <a:rPr lang="en-US"/>
              <a:t>Department of Electrical and Computer Engineering</a:t>
            </a:r>
          </a:p>
        </p:txBody>
      </p:sp>
      <p:sp>
        <p:nvSpPr>
          <p:cNvPr id="7" name="Slide Number Placeholder 6">
            <a:extLst>
              <a:ext uri="{FF2B5EF4-FFF2-40B4-BE49-F238E27FC236}">
                <a16:creationId xmlns:a16="http://schemas.microsoft.com/office/drawing/2014/main" id="{01EE2602-70C4-42E4-96D5-31AEA535F6C4}"/>
              </a:ext>
            </a:extLst>
          </p:cNvPr>
          <p:cNvSpPr>
            <a:spLocks noGrp="1"/>
          </p:cNvSpPr>
          <p:nvPr>
            <p:ph type="sldNum" sz="quarter" idx="12"/>
          </p:nvPr>
        </p:nvSpPr>
        <p:spPr/>
        <p:txBody>
          <a:bodyPr/>
          <a:lstStyle/>
          <a:p>
            <a:fld id="{6F1FABC0-072B-4F22-8F9B-95A9D10B0206}" type="slidenum">
              <a:rPr lang="en-US" smtClean="0"/>
              <a:t>‹#›</a:t>
            </a:fld>
            <a:endParaRPr lang="en-US"/>
          </a:p>
        </p:txBody>
      </p:sp>
      <p:sp>
        <p:nvSpPr>
          <p:cNvPr id="8" name="Text Placeholder 11">
            <a:extLst>
              <a:ext uri="{FF2B5EF4-FFF2-40B4-BE49-F238E27FC236}">
                <a16:creationId xmlns:a16="http://schemas.microsoft.com/office/drawing/2014/main" id="{E3E4D203-ADF0-4594-A7F1-22FC3C691AD1}"/>
              </a:ext>
            </a:extLst>
          </p:cNvPr>
          <p:cNvSpPr>
            <a:spLocks noGrp="1"/>
          </p:cNvSpPr>
          <p:nvPr>
            <p:ph type="body" sz="quarter" idx="13" hasCustomPrompt="1"/>
          </p:nvPr>
        </p:nvSpPr>
        <p:spPr>
          <a:xfrm>
            <a:off x="9272587" y="5622926"/>
            <a:ext cx="2384425" cy="360362"/>
          </a:xfrm>
        </p:spPr>
        <p:txBody>
          <a:bodyPr>
            <a:normAutofit/>
          </a:bodyPr>
          <a:lstStyle>
            <a:lvl1pPr marL="0" indent="0">
              <a:buNone/>
              <a:defRPr sz="1600"/>
            </a:lvl1pPr>
          </a:lstStyle>
          <a:p>
            <a:pPr lvl="0"/>
            <a:r>
              <a:rPr lang="en-US"/>
              <a:t>Speaker Name</a:t>
            </a:r>
          </a:p>
        </p:txBody>
      </p:sp>
    </p:spTree>
    <p:extLst>
      <p:ext uri="{BB962C8B-B14F-4D97-AF65-F5344CB8AC3E}">
        <p14:creationId xmlns:p14="http://schemas.microsoft.com/office/powerpoint/2010/main" val="298727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67899-E73B-4BF9-A6F6-10BDBA8425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B12140-12DE-4EFB-AB1A-A5EAB1EF41E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D0D748-339D-482B-86E5-BE8BCEBABFC7}"/>
              </a:ext>
            </a:extLst>
          </p:cNvPr>
          <p:cNvSpPr>
            <a:spLocks noGrp="1"/>
          </p:cNvSpPr>
          <p:nvPr>
            <p:ph type="dt" sz="half" idx="10"/>
          </p:nvPr>
        </p:nvSpPr>
        <p:spPr/>
        <p:txBody>
          <a:bodyPr/>
          <a:lstStyle/>
          <a:p>
            <a:fld id="{5F3296F2-1908-B640-8C7F-8C6F866E2B50}" type="datetime1">
              <a:rPr lang="en-US" smtClean="0"/>
              <a:t>2/27/2020</a:t>
            </a:fld>
            <a:endParaRPr lang="en-US"/>
          </a:p>
        </p:txBody>
      </p:sp>
      <p:sp>
        <p:nvSpPr>
          <p:cNvPr id="5" name="Footer Placeholder 4">
            <a:extLst>
              <a:ext uri="{FF2B5EF4-FFF2-40B4-BE49-F238E27FC236}">
                <a16:creationId xmlns:a16="http://schemas.microsoft.com/office/drawing/2014/main" id="{B65B9CA6-FC2D-4E6D-819D-B0EDA3DF28F6}"/>
              </a:ext>
            </a:extLst>
          </p:cNvPr>
          <p:cNvSpPr>
            <a:spLocks noGrp="1"/>
          </p:cNvSpPr>
          <p:nvPr>
            <p:ph type="ftr" sz="quarter" idx="11"/>
          </p:nvPr>
        </p:nvSpPr>
        <p:spPr/>
        <p:txBody>
          <a:bodyPr/>
          <a:lstStyle/>
          <a:p>
            <a:r>
              <a:rPr lang="en-US"/>
              <a:t>Department of Electrical and Computer Engineering</a:t>
            </a:r>
          </a:p>
        </p:txBody>
      </p:sp>
      <p:sp>
        <p:nvSpPr>
          <p:cNvPr id="6" name="Slide Number Placeholder 5">
            <a:extLst>
              <a:ext uri="{FF2B5EF4-FFF2-40B4-BE49-F238E27FC236}">
                <a16:creationId xmlns:a16="http://schemas.microsoft.com/office/drawing/2014/main" id="{ECF52E11-F158-41E2-96AF-6740EE3DF71D}"/>
              </a:ext>
            </a:extLst>
          </p:cNvPr>
          <p:cNvSpPr>
            <a:spLocks noGrp="1"/>
          </p:cNvSpPr>
          <p:nvPr>
            <p:ph type="sldNum" sz="quarter" idx="12"/>
          </p:nvPr>
        </p:nvSpPr>
        <p:spPr/>
        <p:txBody>
          <a:bodyPr/>
          <a:lstStyle/>
          <a:p>
            <a:fld id="{6F1FABC0-072B-4F22-8F9B-95A9D10B0206}" type="slidenum">
              <a:rPr lang="en-US" smtClean="0"/>
              <a:t>‹#›</a:t>
            </a:fld>
            <a:endParaRPr lang="en-US"/>
          </a:p>
        </p:txBody>
      </p:sp>
      <p:sp>
        <p:nvSpPr>
          <p:cNvPr id="7" name="Text Placeholder 11">
            <a:extLst>
              <a:ext uri="{FF2B5EF4-FFF2-40B4-BE49-F238E27FC236}">
                <a16:creationId xmlns:a16="http://schemas.microsoft.com/office/drawing/2014/main" id="{81E1659B-71B0-4821-83C3-2450E655C944}"/>
              </a:ext>
            </a:extLst>
          </p:cNvPr>
          <p:cNvSpPr>
            <a:spLocks noGrp="1"/>
          </p:cNvSpPr>
          <p:nvPr>
            <p:ph type="body" sz="quarter" idx="13" hasCustomPrompt="1"/>
          </p:nvPr>
        </p:nvSpPr>
        <p:spPr>
          <a:xfrm>
            <a:off x="9272587" y="5622926"/>
            <a:ext cx="2384425" cy="360362"/>
          </a:xfrm>
        </p:spPr>
        <p:txBody>
          <a:bodyPr>
            <a:normAutofit/>
          </a:bodyPr>
          <a:lstStyle>
            <a:lvl1pPr marL="0" indent="0">
              <a:buNone/>
              <a:defRPr sz="1600"/>
            </a:lvl1pPr>
          </a:lstStyle>
          <a:p>
            <a:pPr lvl="0"/>
            <a:r>
              <a:rPr lang="en-US"/>
              <a:t>Speaker Name</a:t>
            </a:r>
          </a:p>
        </p:txBody>
      </p:sp>
    </p:spTree>
    <p:extLst>
      <p:ext uri="{BB962C8B-B14F-4D97-AF65-F5344CB8AC3E}">
        <p14:creationId xmlns:p14="http://schemas.microsoft.com/office/powerpoint/2010/main" val="26140508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E3BB56-D9D7-483D-B6AE-4CD0E22D42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2D5739-7C4F-4F55-8B39-9D9B57482A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143AFD-7055-4ABF-BEA8-8038ADAA2332}"/>
              </a:ext>
            </a:extLst>
          </p:cNvPr>
          <p:cNvSpPr>
            <a:spLocks noGrp="1"/>
          </p:cNvSpPr>
          <p:nvPr>
            <p:ph type="dt" sz="half" idx="10"/>
          </p:nvPr>
        </p:nvSpPr>
        <p:spPr/>
        <p:txBody>
          <a:bodyPr/>
          <a:lstStyle/>
          <a:p>
            <a:fld id="{F47BA97D-E5A4-4142-87B6-1165A21DD45E}" type="datetime1">
              <a:rPr lang="en-US" smtClean="0"/>
              <a:t>2/27/2020</a:t>
            </a:fld>
            <a:endParaRPr lang="en-US"/>
          </a:p>
        </p:txBody>
      </p:sp>
      <p:sp>
        <p:nvSpPr>
          <p:cNvPr id="5" name="Footer Placeholder 4">
            <a:extLst>
              <a:ext uri="{FF2B5EF4-FFF2-40B4-BE49-F238E27FC236}">
                <a16:creationId xmlns:a16="http://schemas.microsoft.com/office/drawing/2014/main" id="{013C9065-28B2-4156-8FCE-CDD5146A3922}"/>
              </a:ext>
            </a:extLst>
          </p:cNvPr>
          <p:cNvSpPr>
            <a:spLocks noGrp="1"/>
          </p:cNvSpPr>
          <p:nvPr>
            <p:ph type="ftr" sz="quarter" idx="11"/>
          </p:nvPr>
        </p:nvSpPr>
        <p:spPr/>
        <p:txBody>
          <a:bodyPr/>
          <a:lstStyle/>
          <a:p>
            <a:r>
              <a:rPr lang="en-US"/>
              <a:t>Department of Electrical and Computer Engineering</a:t>
            </a:r>
          </a:p>
        </p:txBody>
      </p:sp>
      <p:sp>
        <p:nvSpPr>
          <p:cNvPr id="6" name="Slide Number Placeholder 5">
            <a:extLst>
              <a:ext uri="{FF2B5EF4-FFF2-40B4-BE49-F238E27FC236}">
                <a16:creationId xmlns:a16="http://schemas.microsoft.com/office/drawing/2014/main" id="{847BF8DD-630A-4A66-9D20-C13938BD365A}"/>
              </a:ext>
            </a:extLst>
          </p:cNvPr>
          <p:cNvSpPr>
            <a:spLocks noGrp="1"/>
          </p:cNvSpPr>
          <p:nvPr>
            <p:ph type="sldNum" sz="quarter" idx="12"/>
          </p:nvPr>
        </p:nvSpPr>
        <p:spPr/>
        <p:txBody>
          <a:bodyPr/>
          <a:lstStyle/>
          <a:p>
            <a:fld id="{6F1FABC0-072B-4F22-8F9B-95A9D10B0206}" type="slidenum">
              <a:rPr lang="en-US" smtClean="0"/>
              <a:t>‹#›</a:t>
            </a:fld>
            <a:endParaRPr lang="en-US"/>
          </a:p>
        </p:txBody>
      </p:sp>
      <p:sp>
        <p:nvSpPr>
          <p:cNvPr id="7" name="Text Placeholder 11">
            <a:extLst>
              <a:ext uri="{FF2B5EF4-FFF2-40B4-BE49-F238E27FC236}">
                <a16:creationId xmlns:a16="http://schemas.microsoft.com/office/drawing/2014/main" id="{A241FB5C-4673-4136-BD14-5A917A7FD5BD}"/>
              </a:ext>
            </a:extLst>
          </p:cNvPr>
          <p:cNvSpPr>
            <a:spLocks noGrp="1"/>
          </p:cNvSpPr>
          <p:nvPr>
            <p:ph type="body" sz="quarter" idx="13" hasCustomPrompt="1"/>
          </p:nvPr>
        </p:nvSpPr>
        <p:spPr>
          <a:xfrm>
            <a:off x="9272587" y="5622926"/>
            <a:ext cx="2384425" cy="360362"/>
          </a:xfrm>
        </p:spPr>
        <p:txBody>
          <a:bodyPr>
            <a:normAutofit/>
          </a:bodyPr>
          <a:lstStyle>
            <a:lvl1pPr marL="0" indent="0">
              <a:buNone/>
              <a:defRPr sz="1600"/>
            </a:lvl1pPr>
          </a:lstStyle>
          <a:p>
            <a:pPr lvl="0"/>
            <a:r>
              <a:rPr lang="en-US"/>
              <a:t>Speaker Name</a:t>
            </a:r>
          </a:p>
        </p:txBody>
      </p:sp>
    </p:spTree>
    <p:extLst>
      <p:ext uri="{BB962C8B-B14F-4D97-AF65-F5344CB8AC3E}">
        <p14:creationId xmlns:p14="http://schemas.microsoft.com/office/powerpoint/2010/main" val="32101013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C0F3E-4A09-436A-9BBB-B046EC34874C}"/>
              </a:ext>
            </a:extLst>
          </p:cNvPr>
          <p:cNvSpPr>
            <a:spLocks noGrp="1"/>
          </p:cNvSpPr>
          <p:nvPr>
            <p:ph type="ctrTitle"/>
          </p:nvPr>
        </p:nvSpPr>
        <p:spPr>
          <a:xfrm>
            <a:off x="838199" y="1122363"/>
            <a:ext cx="10515599" cy="2260355"/>
          </a:xfrm>
        </p:spPr>
        <p:txBody>
          <a:bodyPr anchor="b"/>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E146AC5B-A832-438B-B781-FE132E5AAD69}"/>
              </a:ext>
            </a:extLst>
          </p:cNvPr>
          <p:cNvSpPr>
            <a:spLocks noGrp="1"/>
          </p:cNvSpPr>
          <p:nvPr>
            <p:ph type="subTitle" idx="1"/>
          </p:nvPr>
        </p:nvSpPr>
        <p:spPr>
          <a:xfrm>
            <a:off x="838200" y="3602038"/>
            <a:ext cx="105156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CB2237-D19F-4807-93A1-B951EFD42AC0}"/>
              </a:ext>
            </a:extLst>
          </p:cNvPr>
          <p:cNvSpPr>
            <a:spLocks noGrp="1"/>
          </p:cNvSpPr>
          <p:nvPr>
            <p:ph type="dt" sz="half" idx="10"/>
          </p:nvPr>
        </p:nvSpPr>
        <p:spPr/>
        <p:txBody>
          <a:bodyPr/>
          <a:lstStyle/>
          <a:p>
            <a:fld id="{2BACB846-049B-4966-9F6E-878B0ED4434B}" type="datetime1">
              <a:rPr lang="en-US" smtClean="0"/>
              <a:t>2/27/2020</a:t>
            </a:fld>
            <a:endParaRPr lang="en-US"/>
          </a:p>
        </p:txBody>
      </p:sp>
      <p:sp>
        <p:nvSpPr>
          <p:cNvPr id="5" name="Footer Placeholder 4">
            <a:extLst>
              <a:ext uri="{FF2B5EF4-FFF2-40B4-BE49-F238E27FC236}">
                <a16:creationId xmlns:a16="http://schemas.microsoft.com/office/drawing/2014/main" id="{24CF16E9-80B2-44F4-B002-4CC70E96551E}"/>
              </a:ext>
            </a:extLst>
          </p:cNvPr>
          <p:cNvSpPr>
            <a:spLocks noGrp="1"/>
          </p:cNvSpPr>
          <p:nvPr>
            <p:ph type="ftr" sz="quarter" idx="11"/>
          </p:nvPr>
        </p:nvSpPr>
        <p:spPr>
          <a:xfrm>
            <a:off x="3718089" y="6179835"/>
            <a:ext cx="4114800" cy="365125"/>
          </a:xfrm>
        </p:spPr>
        <p:txBody>
          <a:bodyPr/>
          <a:lstStyle/>
          <a:p>
            <a:r>
              <a:rPr lang="en-US"/>
              <a:t>Department of Electrical and Computer Engineering</a:t>
            </a:r>
          </a:p>
        </p:txBody>
      </p:sp>
      <p:sp>
        <p:nvSpPr>
          <p:cNvPr id="6" name="Slide Number Placeholder 5">
            <a:extLst>
              <a:ext uri="{FF2B5EF4-FFF2-40B4-BE49-F238E27FC236}">
                <a16:creationId xmlns:a16="http://schemas.microsoft.com/office/drawing/2014/main" id="{56DC7E91-1549-4E7F-819F-6C7534E7841E}"/>
              </a:ext>
            </a:extLst>
          </p:cNvPr>
          <p:cNvSpPr>
            <a:spLocks noGrp="1"/>
          </p:cNvSpPr>
          <p:nvPr>
            <p:ph type="sldNum" sz="quarter" idx="12"/>
          </p:nvPr>
        </p:nvSpPr>
        <p:spPr/>
        <p:txBody>
          <a:bodyPr/>
          <a:lstStyle/>
          <a:p>
            <a:fld id="{6F1FABC0-072B-4F22-8F9B-95A9D10B0206}" type="slidenum">
              <a:rPr lang="en-US" smtClean="0"/>
              <a:t>‹#›</a:t>
            </a:fld>
            <a:endParaRPr lang="en-US"/>
          </a:p>
        </p:txBody>
      </p:sp>
      <p:sp>
        <p:nvSpPr>
          <p:cNvPr id="12" name="Text Placeholder 11">
            <a:extLst>
              <a:ext uri="{FF2B5EF4-FFF2-40B4-BE49-F238E27FC236}">
                <a16:creationId xmlns:a16="http://schemas.microsoft.com/office/drawing/2014/main" id="{258E0045-42EE-4890-B4DE-7A7E5C5244FF}"/>
              </a:ext>
            </a:extLst>
          </p:cNvPr>
          <p:cNvSpPr>
            <a:spLocks noGrp="1"/>
          </p:cNvSpPr>
          <p:nvPr>
            <p:ph type="body" sz="quarter" idx="13" hasCustomPrompt="1"/>
          </p:nvPr>
        </p:nvSpPr>
        <p:spPr>
          <a:xfrm>
            <a:off x="9272587" y="5622926"/>
            <a:ext cx="2384425" cy="360362"/>
          </a:xfrm>
        </p:spPr>
        <p:txBody>
          <a:bodyPr>
            <a:normAutofit/>
          </a:bodyPr>
          <a:lstStyle>
            <a:lvl1pPr marL="0" indent="0">
              <a:buNone/>
              <a:defRPr sz="1600"/>
            </a:lvl1pPr>
          </a:lstStyle>
          <a:p>
            <a:pPr lvl="0"/>
            <a:r>
              <a:rPr lang="en-US"/>
              <a:t>Speaker Name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ED841-5B96-493E-B5C6-3F11E62C5B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8A1748-C7E9-47CB-8DD5-CAF35627C21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DA1F57-795C-4829-9535-40B0629D4945}"/>
              </a:ext>
            </a:extLst>
          </p:cNvPr>
          <p:cNvSpPr>
            <a:spLocks noGrp="1"/>
          </p:cNvSpPr>
          <p:nvPr>
            <p:ph type="dt" sz="half" idx="10"/>
          </p:nvPr>
        </p:nvSpPr>
        <p:spPr/>
        <p:txBody>
          <a:bodyPr/>
          <a:lstStyle/>
          <a:p>
            <a:fld id="{0C36A4C8-4D54-48D6-8565-0AEACB08C17F}" type="datetime1">
              <a:rPr lang="en-US" smtClean="0"/>
              <a:t>2/27/2020</a:t>
            </a:fld>
            <a:endParaRPr lang="en-US"/>
          </a:p>
        </p:txBody>
      </p:sp>
      <p:sp>
        <p:nvSpPr>
          <p:cNvPr id="5" name="Footer Placeholder 4">
            <a:extLst>
              <a:ext uri="{FF2B5EF4-FFF2-40B4-BE49-F238E27FC236}">
                <a16:creationId xmlns:a16="http://schemas.microsoft.com/office/drawing/2014/main" id="{0FD6AD01-B507-4B70-9A15-5AE5873D9C10}"/>
              </a:ext>
            </a:extLst>
          </p:cNvPr>
          <p:cNvSpPr>
            <a:spLocks noGrp="1"/>
          </p:cNvSpPr>
          <p:nvPr>
            <p:ph type="ftr" sz="quarter" idx="11"/>
          </p:nvPr>
        </p:nvSpPr>
        <p:spPr/>
        <p:txBody>
          <a:bodyPr/>
          <a:lstStyle/>
          <a:p>
            <a:r>
              <a:rPr lang="en-US"/>
              <a:t>Department of Electrical and Computer Engineering</a:t>
            </a:r>
          </a:p>
        </p:txBody>
      </p:sp>
      <p:sp>
        <p:nvSpPr>
          <p:cNvPr id="6" name="Slide Number Placeholder 5">
            <a:extLst>
              <a:ext uri="{FF2B5EF4-FFF2-40B4-BE49-F238E27FC236}">
                <a16:creationId xmlns:a16="http://schemas.microsoft.com/office/drawing/2014/main" id="{34BCAFD7-0AD6-40EC-A5C2-E344C63A2799}"/>
              </a:ext>
            </a:extLst>
          </p:cNvPr>
          <p:cNvSpPr>
            <a:spLocks noGrp="1"/>
          </p:cNvSpPr>
          <p:nvPr>
            <p:ph type="sldNum" sz="quarter" idx="12"/>
          </p:nvPr>
        </p:nvSpPr>
        <p:spPr/>
        <p:txBody>
          <a:bodyPr/>
          <a:lstStyle/>
          <a:p>
            <a:fld id="{6F1FABC0-072B-4F22-8F9B-95A9D10B0206}" type="slidenum">
              <a:rPr lang="en-US" smtClean="0"/>
              <a:t>‹#›</a:t>
            </a:fld>
            <a:endParaRPr lang="en-US"/>
          </a:p>
        </p:txBody>
      </p:sp>
      <p:sp>
        <p:nvSpPr>
          <p:cNvPr id="7" name="Text Placeholder 11">
            <a:extLst>
              <a:ext uri="{FF2B5EF4-FFF2-40B4-BE49-F238E27FC236}">
                <a16:creationId xmlns:a16="http://schemas.microsoft.com/office/drawing/2014/main" id="{AFC7B7D1-F754-418A-8504-0EE3E3B16B88}"/>
              </a:ext>
            </a:extLst>
          </p:cNvPr>
          <p:cNvSpPr>
            <a:spLocks noGrp="1"/>
          </p:cNvSpPr>
          <p:nvPr>
            <p:ph type="body" sz="quarter" idx="13" hasCustomPrompt="1"/>
          </p:nvPr>
        </p:nvSpPr>
        <p:spPr>
          <a:xfrm>
            <a:off x="9272587" y="5622926"/>
            <a:ext cx="2384425" cy="360362"/>
          </a:xfrm>
        </p:spPr>
        <p:txBody>
          <a:bodyPr>
            <a:normAutofit/>
          </a:bodyPr>
          <a:lstStyle>
            <a:lvl1pPr marL="0" indent="0">
              <a:buNone/>
              <a:defRPr sz="1600"/>
            </a:lvl1pPr>
          </a:lstStyle>
          <a:p>
            <a:pPr lvl="0"/>
            <a:r>
              <a:rPr lang="en-US"/>
              <a:t>Speaker Name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ED841-5B96-493E-B5C6-3F11E62C5B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8A1748-C7E9-47CB-8DD5-CAF35627C21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DA1F57-795C-4829-9535-40B0629D4945}"/>
              </a:ext>
            </a:extLst>
          </p:cNvPr>
          <p:cNvSpPr>
            <a:spLocks noGrp="1"/>
          </p:cNvSpPr>
          <p:nvPr>
            <p:ph type="dt" sz="half" idx="10"/>
          </p:nvPr>
        </p:nvSpPr>
        <p:spPr/>
        <p:txBody>
          <a:bodyPr/>
          <a:lstStyle/>
          <a:p>
            <a:fld id="{0C36A4C8-4D54-48D6-8565-0AEACB08C17F}" type="datetime1">
              <a:rPr lang="en-US" smtClean="0"/>
              <a:t>2/27/2020</a:t>
            </a:fld>
            <a:endParaRPr lang="en-US"/>
          </a:p>
        </p:txBody>
      </p:sp>
      <p:sp>
        <p:nvSpPr>
          <p:cNvPr id="5" name="Footer Placeholder 4">
            <a:extLst>
              <a:ext uri="{FF2B5EF4-FFF2-40B4-BE49-F238E27FC236}">
                <a16:creationId xmlns:a16="http://schemas.microsoft.com/office/drawing/2014/main" id="{0FD6AD01-B507-4B70-9A15-5AE5873D9C10}"/>
              </a:ext>
            </a:extLst>
          </p:cNvPr>
          <p:cNvSpPr>
            <a:spLocks noGrp="1"/>
          </p:cNvSpPr>
          <p:nvPr>
            <p:ph type="ftr" sz="quarter" idx="11"/>
          </p:nvPr>
        </p:nvSpPr>
        <p:spPr/>
        <p:txBody>
          <a:bodyPr/>
          <a:lstStyle/>
          <a:p>
            <a:r>
              <a:rPr lang="en-US"/>
              <a:t>Department of Electrical and Computer Engineering</a:t>
            </a:r>
          </a:p>
        </p:txBody>
      </p:sp>
      <p:sp>
        <p:nvSpPr>
          <p:cNvPr id="6" name="Slide Number Placeholder 5">
            <a:extLst>
              <a:ext uri="{FF2B5EF4-FFF2-40B4-BE49-F238E27FC236}">
                <a16:creationId xmlns:a16="http://schemas.microsoft.com/office/drawing/2014/main" id="{34BCAFD7-0AD6-40EC-A5C2-E344C63A2799}"/>
              </a:ext>
            </a:extLst>
          </p:cNvPr>
          <p:cNvSpPr>
            <a:spLocks noGrp="1"/>
          </p:cNvSpPr>
          <p:nvPr>
            <p:ph type="sldNum" sz="quarter" idx="12"/>
          </p:nvPr>
        </p:nvSpPr>
        <p:spPr/>
        <p:txBody>
          <a:bodyPr/>
          <a:lstStyle/>
          <a:p>
            <a:fld id="{6F1FABC0-072B-4F22-8F9B-95A9D10B0206}" type="slidenum">
              <a:rPr lang="en-US" smtClean="0"/>
              <a:t>‹#›</a:t>
            </a:fld>
            <a:endParaRPr lang="en-US"/>
          </a:p>
        </p:txBody>
      </p:sp>
      <p:sp>
        <p:nvSpPr>
          <p:cNvPr id="7" name="Text Placeholder 11">
            <a:extLst>
              <a:ext uri="{FF2B5EF4-FFF2-40B4-BE49-F238E27FC236}">
                <a16:creationId xmlns:a16="http://schemas.microsoft.com/office/drawing/2014/main" id="{AFC7B7D1-F754-418A-8504-0EE3E3B16B88}"/>
              </a:ext>
            </a:extLst>
          </p:cNvPr>
          <p:cNvSpPr>
            <a:spLocks noGrp="1"/>
          </p:cNvSpPr>
          <p:nvPr>
            <p:ph type="body" sz="quarter" idx="13" hasCustomPrompt="1"/>
          </p:nvPr>
        </p:nvSpPr>
        <p:spPr>
          <a:xfrm>
            <a:off x="9272587" y="5622926"/>
            <a:ext cx="2384425" cy="360362"/>
          </a:xfrm>
        </p:spPr>
        <p:txBody>
          <a:bodyPr>
            <a:normAutofit/>
          </a:bodyPr>
          <a:lstStyle>
            <a:lvl1pPr marL="0" indent="0">
              <a:buNone/>
              <a:defRPr sz="1600"/>
            </a:lvl1pPr>
          </a:lstStyle>
          <a:p>
            <a:pPr lvl="0"/>
            <a:r>
              <a:rPr lang="en-US"/>
              <a:t>Speaker Name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ED841-5B96-493E-B5C6-3F11E62C5B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8A1748-C7E9-47CB-8DD5-CAF35627C21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DA1F57-795C-4829-9535-40B0629D4945}"/>
              </a:ext>
            </a:extLst>
          </p:cNvPr>
          <p:cNvSpPr>
            <a:spLocks noGrp="1"/>
          </p:cNvSpPr>
          <p:nvPr>
            <p:ph type="dt" sz="half" idx="10"/>
          </p:nvPr>
        </p:nvSpPr>
        <p:spPr/>
        <p:txBody>
          <a:bodyPr/>
          <a:lstStyle/>
          <a:p>
            <a:fld id="{0C36A4C8-4D54-48D6-8565-0AEACB08C17F}" type="datetime1">
              <a:rPr lang="en-US" smtClean="0"/>
              <a:t>2/27/2020</a:t>
            </a:fld>
            <a:endParaRPr lang="en-US"/>
          </a:p>
        </p:txBody>
      </p:sp>
      <p:sp>
        <p:nvSpPr>
          <p:cNvPr id="5" name="Footer Placeholder 4">
            <a:extLst>
              <a:ext uri="{FF2B5EF4-FFF2-40B4-BE49-F238E27FC236}">
                <a16:creationId xmlns:a16="http://schemas.microsoft.com/office/drawing/2014/main" id="{0FD6AD01-B507-4B70-9A15-5AE5873D9C10}"/>
              </a:ext>
            </a:extLst>
          </p:cNvPr>
          <p:cNvSpPr>
            <a:spLocks noGrp="1"/>
          </p:cNvSpPr>
          <p:nvPr>
            <p:ph type="ftr" sz="quarter" idx="11"/>
          </p:nvPr>
        </p:nvSpPr>
        <p:spPr/>
        <p:txBody>
          <a:bodyPr/>
          <a:lstStyle/>
          <a:p>
            <a:r>
              <a:rPr lang="en-US"/>
              <a:t>Department of Electrical and Computer Engineering</a:t>
            </a:r>
          </a:p>
        </p:txBody>
      </p:sp>
      <p:sp>
        <p:nvSpPr>
          <p:cNvPr id="6" name="Slide Number Placeholder 5">
            <a:extLst>
              <a:ext uri="{FF2B5EF4-FFF2-40B4-BE49-F238E27FC236}">
                <a16:creationId xmlns:a16="http://schemas.microsoft.com/office/drawing/2014/main" id="{34BCAFD7-0AD6-40EC-A5C2-E344C63A2799}"/>
              </a:ext>
            </a:extLst>
          </p:cNvPr>
          <p:cNvSpPr>
            <a:spLocks noGrp="1"/>
          </p:cNvSpPr>
          <p:nvPr>
            <p:ph type="sldNum" sz="quarter" idx="12"/>
          </p:nvPr>
        </p:nvSpPr>
        <p:spPr/>
        <p:txBody>
          <a:bodyPr/>
          <a:lstStyle/>
          <a:p>
            <a:fld id="{6F1FABC0-072B-4F22-8F9B-95A9D10B0206}" type="slidenum">
              <a:rPr lang="en-US" smtClean="0"/>
              <a:t>‹#›</a:t>
            </a:fld>
            <a:endParaRPr lang="en-US"/>
          </a:p>
        </p:txBody>
      </p:sp>
      <p:sp>
        <p:nvSpPr>
          <p:cNvPr id="7" name="Text Placeholder 11">
            <a:extLst>
              <a:ext uri="{FF2B5EF4-FFF2-40B4-BE49-F238E27FC236}">
                <a16:creationId xmlns:a16="http://schemas.microsoft.com/office/drawing/2014/main" id="{AFC7B7D1-F754-418A-8504-0EE3E3B16B88}"/>
              </a:ext>
            </a:extLst>
          </p:cNvPr>
          <p:cNvSpPr>
            <a:spLocks noGrp="1"/>
          </p:cNvSpPr>
          <p:nvPr>
            <p:ph type="body" sz="quarter" idx="13" hasCustomPrompt="1"/>
          </p:nvPr>
        </p:nvSpPr>
        <p:spPr>
          <a:xfrm>
            <a:off x="9272587" y="5622926"/>
            <a:ext cx="2384425" cy="360362"/>
          </a:xfrm>
        </p:spPr>
        <p:txBody>
          <a:bodyPr>
            <a:normAutofit/>
          </a:bodyPr>
          <a:lstStyle>
            <a:lvl1pPr marL="0" indent="0">
              <a:buNone/>
              <a:defRPr sz="1600"/>
            </a:lvl1pPr>
          </a:lstStyle>
          <a:p>
            <a:pPr lvl="0"/>
            <a:r>
              <a:rPr lang="en-US"/>
              <a:t>Speaker Name</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ED841-5B96-493E-B5C6-3F11E62C5B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8A1748-C7E9-47CB-8DD5-CAF35627C21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DA1F57-795C-4829-9535-40B0629D4945}"/>
              </a:ext>
            </a:extLst>
          </p:cNvPr>
          <p:cNvSpPr>
            <a:spLocks noGrp="1"/>
          </p:cNvSpPr>
          <p:nvPr>
            <p:ph type="dt" sz="half" idx="10"/>
          </p:nvPr>
        </p:nvSpPr>
        <p:spPr/>
        <p:txBody>
          <a:bodyPr/>
          <a:lstStyle/>
          <a:p>
            <a:fld id="{0C36A4C8-4D54-48D6-8565-0AEACB08C17F}" type="datetime1">
              <a:rPr lang="en-US" smtClean="0"/>
              <a:t>2/27/2020</a:t>
            </a:fld>
            <a:endParaRPr lang="en-US"/>
          </a:p>
        </p:txBody>
      </p:sp>
      <p:sp>
        <p:nvSpPr>
          <p:cNvPr id="5" name="Footer Placeholder 4">
            <a:extLst>
              <a:ext uri="{FF2B5EF4-FFF2-40B4-BE49-F238E27FC236}">
                <a16:creationId xmlns:a16="http://schemas.microsoft.com/office/drawing/2014/main" id="{0FD6AD01-B507-4B70-9A15-5AE5873D9C10}"/>
              </a:ext>
            </a:extLst>
          </p:cNvPr>
          <p:cNvSpPr>
            <a:spLocks noGrp="1"/>
          </p:cNvSpPr>
          <p:nvPr>
            <p:ph type="ftr" sz="quarter" idx="11"/>
          </p:nvPr>
        </p:nvSpPr>
        <p:spPr/>
        <p:txBody>
          <a:bodyPr/>
          <a:lstStyle/>
          <a:p>
            <a:r>
              <a:rPr lang="en-US"/>
              <a:t>Department of Electrical and Computer Engineering</a:t>
            </a:r>
          </a:p>
        </p:txBody>
      </p:sp>
      <p:sp>
        <p:nvSpPr>
          <p:cNvPr id="6" name="Slide Number Placeholder 5">
            <a:extLst>
              <a:ext uri="{FF2B5EF4-FFF2-40B4-BE49-F238E27FC236}">
                <a16:creationId xmlns:a16="http://schemas.microsoft.com/office/drawing/2014/main" id="{34BCAFD7-0AD6-40EC-A5C2-E344C63A2799}"/>
              </a:ext>
            </a:extLst>
          </p:cNvPr>
          <p:cNvSpPr>
            <a:spLocks noGrp="1"/>
          </p:cNvSpPr>
          <p:nvPr>
            <p:ph type="sldNum" sz="quarter" idx="12"/>
          </p:nvPr>
        </p:nvSpPr>
        <p:spPr/>
        <p:txBody>
          <a:bodyPr/>
          <a:lstStyle/>
          <a:p>
            <a:fld id="{6F1FABC0-072B-4F22-8F9B-95A9D10B0206}" type="slidenum">
              <a:rPr lang="en-US" smtClean="0"/>
              <a:t>‹#›</a:t>
            </a:fld>
            <a:endParaRPr lang="en-US"/>
          </a:p>
        </p:txBody>
      </p:sp>
      <p:sp>
        <p:nvSpPr>
          <p:cNvPr id="7" name="Text Placeholder 11">
            <a:extLst>
              <a:ext uri="{FF2B5EF4-FFF2-40B4-BE49-F238E27FC236}">
                <a16:creationId xmlns:a16="http://schemas.microsoft.com/office/drawing/2014/main" id="{AFC7B7D1-F754-418A-8504-0EE3E3B16B88}"/>
              </a:ext>
            </a:extLst>
          </p:cNvPr>
          <p:cNvSpPr>
            <a:spLocks noGrp="1"/>
          </p:cNvSpPr>
          <p:nvPr>
            <p:ph type="body" sz="quarter" idx="13" hasCustomPrompt="1"/>
          </p:nvPr>
        </p:nvSpPr>
        <p:spPr>
          <a:xfrm>
            <a:off x="9272587" y="5622926"/>
            <a:ext cx="2384425" cy="360362"/>
          </a:xfrm>
        </p:spPr>
        <p:txBody>
          <a:bodyPr>
            <a:normAutofit/>
          </a:bodyPr>
          <a:lstStyle>
            <a:lvl1pPr marL="0" indent="0">
              <a:buNone/>
              <a:defRPr sz="1600"/>
            </a:lvl1pPr>
          </a:lstStyle>
          <a:p>
            <a:pPr lvl="0"/>
            <a:r>
              <a:rPr lang="en-US"/>
              <a:t>Speaker Name</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ED841-5B96-493E-B5C6-3F11E62C5B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8A1748-C7E9-47CB-8DD5-CAF35627C21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DA1F57-795C-4829-9535-40B0629D4945}"/>
              </a:ext>
            </a:extLst>
          </p:cNvPr>
          <p:cNvSpPr>
            <a:spLocks noGrp="1"/>
          </p:cNvSpPr>
          <p:nvPr>
            <p:ph type="dt" sz="half" idx="10"/>
          </p:nvPr>
        </p:nvSpPr>
        <p:spPr/>
        <p:txBody>
          <a:bodyPr/>
          <a:lstStyle/>
          <a:p>
            <a:fld id="{0C36A4C8-4D54-48D6-8565-0AEACB08C17F}" type="datetime1">
              <a:rPr lang="en-US" smtClean="0"/>
              <a:t>2/27/2020</a:t>
            </a:fld>
            <a:endParaRPr lang="en-US"/>
          </a:p>
        </p:txBody>
      </p:sp>
      <p:sp>
        <p:nvSpPr>
          <p:cNvPr id="5" name="Footer Placeholder 4">
            <a:extLst>
              <a:ext uri="{FF2B5EF4-FFF2-40B4-BE49-F238E27FC236}">
                <a16:creationId xmlns:a16="http://schemas.microsoft.com/office/drawing/2014/main" id="{0FD6AD01-B507-4B70-9A15-5AE5873D9C10}"/>
              </a:ext>
            </a:extLst>
          </p:cNvPr>
          <p:cNvSpPr>
            <a:spLocks noGrp="1"/>
          </p:cNvSpPr>
          <p:nvPr>
            <p:ph type="ftr" sz="quarter" idx="11"/>
          </p:nvPr>
        </p:nvSpPr>
        <p:spPr/>
        <p:txBody>
          <a:bodyPr/>
          <a:lstStyle/>
          <a:p>
            <a:r>
              <a:rPr lang="en-US"/>
              <a:t>Department of Electrical and Computer Engineering</a:t>
            </a:r>
          </a:p>
        </p:txBody>
      </p:sp>
      <p:sp>
        <p:nvSpPr>
          <p:cNvPr id="6" name="Slide Number Placeholder 5">
            <a:extLst>
              <a:ext uri="{FF2B5EF4-FFF2-40B4-BE49-F238E27FC236}">
                <a16:creationId xmlns:a16="http://schemas.microsoft.com/office/drawing/2014/main" id="{34BCAFD7-0AD6-40EC-A5C2-E344C63A2799}"/>
              </a:ext>
            </a:extLst>
          </p:cNvPr>
          <p:cNvSpPr>
            <a:spLocks noGrp="1"/>
          </p:cNvSpPr>
          <p:nvPr>
            <p:ph type="sldNum" sz="quarter" idx="12"/>
          </p:nvPr>
        </p:nvSpPr>
        <p:spPr/>
        <p:txBody>
          <a:bodyPr/>
          <a:lstStyle/>
          <a:p>
            <a:fld id="{6F1FABC0-072B-4F22-8F9B-95A9D10B0206}" type="slidenum">
              <a:rPr lang="en-US" smtClean="0"/>
              <a:t>‹#›</a:t>
            </a:fld>
            <a:endParaRPr lang="en-US"/>
          </a:p>
        </p:txBody>
      </p:sp>
      <p:sp>
        <p:nvSpPr>
          <p:cNvPr id="7" name="Text Placeholder 11">
            <a:extLst>
              <a:ext uri="{FF2B5EF4-FFF2-40B4-BE49-F238E27FC236}">
                <a16:creationId xmlns:a16="http://schemas.microsoft.com/office/drawing/2014/main" id="{AFC7B7D1-F754-418A-8504-0EE3E3B16B88}"/>
              </a:ext>
            </a:extLst>
          </p:cNvPr>
          <p:cNvSpPr>
            <a:spLocks noGrp="1"/>
          </p:cNvSpPr>
          <p:nvPr>
            <p:ph type="body" sz="quarter" idx="13" hasCustomPrompt="1"/>
          </p:nvPr>
        </p:nvSpPr>
        <p:spPr>
          <a:xfrm>
            <a:off x="9272587" y="5622926"/>
            <a:ext cx="2384425" cy="360362"/>
          </a:xfrm>
        </p:spPr>
        <p:txBody>
          <a:bodyPr>
            <a:normAutofit/>
          </a:bodyPr>
          <a:lstStyle>
            <a:lvl1pPr marL="0" indent="0">
              <a:buNone/>
              <a:defRPr sz="1600"/>
            </a:lvl1pPr>
          </a:lstStyle>
          <a:p>
            <a:pPr lvl="0"/>
            <a:r>
              <a:rPr lang="en-US"/>
              <a:t>Speaker Name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DEC4F0-D641-A24A-8762-89FBC560FFAC}"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2B4CA-18BB-8E49-95FA-1AD209E927C9}" type="slidenum">
              <a:rPr lang="en-US" smtClean="0"/>
              <a:t>‹#›</a:t>
            </a:fld>
            <a:endParaRPr lang="en-US"/>
          </a:p>
        </p:txBody>
      </p:sp>
    </p:spTree>
    <p:extLst>
      <p:ext uri="{BB962C8B-B14F-4D97-AF65-F5344CB8AC3E}">
        <p14:creationId xmlns:p14="http://schemas.microsoft.com/office/powerpoint/2010/main" val="3663394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ED841-5B96-493E-B5C6-3F11E62C5B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8A1748-C7E9-47CB-8DD5-CAF35627C21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DA1F57-795C-4829-9535-40B0629D4945}"/>
              </a:ext>
            </a:extLst>
          </p:cNvPr>
          <p:cNvSpPr>
            <a:spLocks noGrp="1"/>
          </p:cNvSpPr>
          <p:nvPr>
            <p:ph type="dt" sz="half" idx="10"/>
          </p:nvPr>
        </p:nvSpPr>
        <p:spPr/>
        <p:txBody>
          <a:bodyPr/>
          <a:lstStyle/>
          <a:p>
            <a:fld id="{0C36A4C8-4D54-48D6-8565-0AEACB08C17F}" type="datetime1">
              <a:rPr lang="en-US" smtClean="0"/>
              <a:t>2/27/2020</a:t>
            </a:fld>
            <a:endParaRPr lang="en-US"/>
          </a:p>
        </p:txBody>
      </p:sp>
      <p:sp>
        <p:nvSpPr>
          <p:cNvPr id="5" name="Footer Placeholder 4">
            <a:extLst>
              <a:ext uri="{FF2B5EF4-FFF2-40B4-BE49-F238E27FC236}">
                <a16:creationId xmlns:a16="http://schemas.microsoft.com/office/drawing/2014/main" id="{0FD6AD01-B507-4B70-9A15-5AE5873D9C10}"/>
              </a:ext>
            </a:extLst>
          </p:cNvPr>
          <p:cNvSpPr>
            <a:spLocks noGrp="1"/>
          </p:cNvSpPr>
          <p:nvPr>
            <p:ph type="ftr" sz="quarter" idx="11"/>
          </p:nvPr>
        </p:nvSpPr>
        <p:spPr/>
        <p:txBody>
          <a:bodyPr/>
          <a:lstStyle/>
          <a:p>
            <a:r>
              <a:rPr lang="en-US"/>
              <a:t>Department of Electrical and Computer Engineering</a:t>
            </a:r>
          </a:p>
        </p:txBody>
      </p:sp>
      <p:sp>
        <p:nvSpPr>
          <p:cNvPr id="6" name="Slide Number Placeholder 5">
            <a:extLst>
              <a:ext uri="{FF2B5EF4-FFF2-40B4-BE49-F238E27FC236}">
                <a16:creationId xmlns:a16="http://schemas.microsoft.com/office/drawing/2014/main" id="{34BCAFD7-0AD6-40EC-A5C2-E344C63A2799}"/>
              </a:ext>
            </a:extLst>
          </p:cNvPr>
          <p:cNvSpPr>
            <a:spLocks noGrp="1"/>
          </p:cNvSpPr>
          <p:nvPr>
            <p:ph type="sldNum" sz="quarter" idx="12"/>
          </p:nvPr>
        </p:nvSpPr>
        <p:spPr/>
        <p:txBody>
          <a:bodyPr/>
          <a:lstStyle/>
          <a:p>
            <a:fld id="{6F1FABC0-072B-4F22-8F9B-95A9D10B0206}" type="slidenum">
              <a:rPr lang="en-US" smtClean="0"/>
              <a:t>‹#›</a:t>
            </a:fld>
            <a:endParaRPr lang="en-US"/>
          </a:p>
        </p:txBody>
      </p:sp>
      <p:sp>
        <p:nvSpPr>
          <p:cNvPr id="7" name="Text Placeholder 11">
            <a:extLst>
              <a:ext uri="{FF2B5EF4-FFF2-40B4-BE49-F238E27FC236}">
                <a16:creationId xmlns:a16="http://schemas.microsoft.com/office/drawing/2014/main" id="{AFC7B7D1-F754-418A-8504-0EE3E3B16B88}"/>
              </a:ext>
            </a:extLst>
          </p:cNvPr>
          <p:cNvSpPr>
            <a:spLocks noGrp="1"/>
          </p:cNvSpPr>
          <p:nvPr>
            <p:ph type="body" sz="quarter" idx="13" hasCustomPrompt="1"/>
          </p:nvPr>
        </p:nvSpPr>
        <p:spPr>
          <a:xfrm>
            <a:off x="9272587" y="5622926"/>
            <a:ext cx="2384425" cy="360362"/>
          </a:xfrm>
        </p:spPr>
        <p:txBody>
          <a:bodyPr>
            <a:normAutofit/>
          </a:bodyPr>
          <a:lstStyle>
            <a:lvl1pPr marL="0" indent="0">
              <a:buNone/>
              <a:defRPr sz="1600"/>
            </a:lvl1pPr>
          </a:lstStyle>
          <a:p>
            <a:pPr lvl="0"/>
            <a:r>
              <a:rPr lang="en-US"/>
              <a:t>Speaker Name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80706-718F-4937-AE41-91149A90C7D8}"/>
              </a:ext>
            </a:extLst>
          </p:cNvPr>
          <p:cNvSpPr>
            <a:spLocks noGrp="1"/>
          </p:cNvSpPr>
          <p:nvPr>
            <p:ph type="title"/>
          </p:nvPr>
        </p:nvSpPr>
        <p:spPr>
          <a:xfrm>
            <a:off x="831850" y="689827"/>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1C3683-A134-4A73-87DC-7E4AA575ED41}"/>
              </a:ext>
            </a:extLst>
          </p:cNvPr>
          <p:cNvSpPr>
            <a:spLocks noGrp="1"/>
          </p:cNvSpPr>
          <p:nvPr>
            <p:ph type="body" idx="1"/>
          </p:nvPr>
        </p:nvSpPr>
        <p:spPr>
          <a:xfrm>
            <a:off x="831850" y="377177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B06A6F4-D4C4-4C62-9524-FAAD03E4B5B9}"/>
              </a:ext>
            </a:extLst>
          </p:cNvPr>
          <p:cNvSpPr>
            <a:spLocks noGrp="1"/>
          </p:cNvSpPr>
          <p:nvPr>
            <p:ph type="dt" sz="half" idx="10"/>
          </p:nvPr>
        </p:nvSpPr>
        <p:spPr/>
        <p:txBody>
          <a:bodyPr/>
          <a:lstStyle/>
          <a:p>
            <a:fld id="{C958BDF3-E933-4DD7-A77D-6C9D19D37241}" type="datetime1">
              <a:rPr lang="en-US" smtClean="0"/>
              <a:t>2/27/2020</a:t>
            </a:fld>
            <a:endParaRPr lang="en-US"/>
          </a:p>
        </p:txBody>
      </p:sp>
      <p:sp>
        <p:nvSpPr>
          <p:cNvPr id="5" name="Footer Placeholder 4">
            <a:extLst>
              <a:ext uri="{FF2B5EF4-FFF2-40B4-BE49-F238E27FC236}">
                <a16:creationId xmlns:a16="http://schemas.microsoft.com/office/drawing/2014/main" id="{D961BC0C-827A-4052-9CE4-4C80756A5B78}"/>
              </a:ext>
            </a:extLst>
          </p:cNvPr>
          <p:cNvSpPr>
            <a:spLocks noGrp="1"/>
          </p:cNvSpPr>
          <p:nvPr>
            <p:ph type="ftr" sz="quarter" idx="11"/>
          </p:nvPr>
        </p:nvSpPr>
        <p:spPr/>
        <p:txBody>
          <a:bodyPr/>
          <a:lstStyle/>
          <a:p>
            <a:r>
              <a:rPr lang="en-US"/>
              <a:t>Department of Electrical and Computer Engineering</a:t>
            </a:r>
          </a:p>
        </p:txBody>
      </p:sp>
      <p:sp>
        <p:nvSpPr>
          <p:cNvPr id="6" name="Slide Number Placeholder 5">
            <a:extLst>
              <a:ext uri="{FF2B5EF4-FFF2-40B4-BE49-F238E27FC236}">
                <a16:creationId xmlns:a16="http://schemas.microsoft.com/office/drawing/2014/main" id="{A0855283-3C3B-44AB-A13C-331BAE89B6EE}"/>
              </a:ext>
            </a:extLst>
          </p:cNvPr>
          <p:cNvSpPr>
            <a:spLocks noGrp="1"/>
          </p:cNvSpPr>
          <p:nvPr>
            <p:ph type="sldNum" sz="quarter" idx="12"/>
          </p:nvPr>
        </p:nvSpPr>
        <p:spPr/>
        <p:txBody>
          <a:bodyPr/>
          <a:lstStyle/>
          <a:p>
            <a:fld id="{6F1FABC0-072B-4F22-8F9B-95A9D10B0206}" type="slidenum">
              <a:rPr lang="en-US" smtClean="0"/>
              <a:t>‹#›</a:t>
            </a:fld>
            <a:endParaRPr lang="en-US"/>
          </a:p>
        </p:txBody>
      </p:sp>
      <p:sp>
        <p:nvSpPr>
          <p:cNvPr id="7" name="Text Placeholder 11">
            <a:extLst>
              <a:ext uri="{FF2B5EF4-FFF2-40B4-BE49-F238E27FC236}">
                <a16:creationId xmlns:a16="http://schemas.microsoft.com/office/drawing/2014/main" id="{64A7754E-59FC-4004-85F0-B897677EF830}"/>
              </a:ext>
            </a:extLst>
          </p:cNvPr>
          <p:cNvSpPr>
            <a:spLocks noGrp="1"/>
          </p:cNvSpPr>
          <p:nvPr>
            <p:ph type="body" sz="quarter" idx="13" hasCustomPrompt="1"/>
          </p:nvPr>
        </p:nvSpPr>
        <p:spPr>
          <a:xfrm>
            <a:off x="9272587" y="5622926"/>
            <a:ext cx="2384425" cy="360362"/>
          </a:xfrm>
        </p:spPr>
        <p:txBody>
          <a:bodyPr>
            <a:normAutofit/>
          </a:bodyPr>
          <a:lstStyle>
            <a:lvl1pPr marL="0" indent="0">
              <a:buNone/>
              <a:defRPr sz="1600"/>
            </a:lvl1pPr>
          </a:lstStyle>
          <a:p>
            <a:pPr lvl="0"/>
            <a:r>
              <a:rPr lang="en-US"/>
              <a:t>Speaker Name</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710CF-49A2-4213-97AF-DA25A21C44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04EFA5-E202-4E6C-A5F1-B4F64977E91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59B317-CF0E-4FCD-85DA-95449264C78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80CBFE-4101-4282-83EA-3EA1EDA05798}"/>
              </a:ext>
            </a:extLst>
          </p:cNvPr>
          <p:cNvSpPr>
            <a:spLocks noGrp="1"/>
          </p:cNvSpPr>
          <p:nvPr>
            <p:ph type="dt" sz="half" idx="10"/>
          </p:nvPr>
        </p:nvSpPr>
        <p:spPr/>
        <p:txBody>
          <a:bodyPr/>
          <a:lstStyle/>
          <a:p>
            <a:fld id="{E260C56B-3B18-45F2-BBD9-B09F4870A0DA}" type="datetime1">
              <a:rPr lang="en-US" smtClean="0"/>
              <a:t>2/27/2020</a:t>
            </a:fld>
            <a:endParaRPr lang="en-US"/>
          </a:p>
        </p:txBody>
      </p:sp>
      <p:sp>
        <p:nvSpPr>
          <p:cNvPr id="6" name="Footer Placeholder 5">
            <a:extLst>
              <a:ext uri="{FF2B5EF4-FFF2-40B4-BE49-F238E27FC236}">
                <a16:creationId xmlns:a16="http://schemas.microsoft.com/office/drawing/2014/main" id="{8B3E0E44-9521-4F1C-91CE-48E19CACE9BE}"/>
              </a:ext>
            </a:extLst>
          </p:cNvPr>
          <p:cNvSpPr>
            <a:spLocks noGrp="1"/>
          </p:cNvSpPr>
          <p:nvPr>
            <p:ph type="ftr" sz="quarter" idx="11"/>
          </p:nvPr>
        </p:nvSpPr>
        <p:spPr/>
        <p:txBody>
          <a:bodyPr/>
          <a:lstStyle/>
          <a:p>
            <a:r>
              <a:rPr lang="en-US"/>
              <a:t>Department of Electrical and Computer Engineering</a:t>
            </a:r>
          </a:p>
        </p:txBody>
      </p:sp>
      <p:sp>
        <p:nvSpPr>
          <p:cNvPr id="7" name="Slide Number Placeholder 6">
            <a:extLst>
              <a:ext uri="{FF2B5EF4-FFF2-40B4-BE49-F238E27FC236}">
                <a16:creationId xmlns:a16="http://schemas.microsoft.com/office/drawing/2014/main" id="{1F7C5F65-AA8B-4E2D-A969-D50C1281E5BA}"/>
              </a:ext>
            </a:extLst>
          </p:cNvPr>
          <p:cNvSpPr>
            <a:spLocks noGrp="1"/>
          </p:cNvSpPr>
          <p:nvPr>
            <p:ph type="sldNum" sz="quarter" idx="12"/>
          </p:nvPr>
        </p:nvSpPr>
        <p:spPr/>
        <p:txBody>
          <a:bodyPr/>
          <a:lstStyle/>
          <a:p>
            <a:fld id="{6F1FABC0-072B-4F22-8F9B-95A9D10B0206}" type="slidenum">
              <a:rPr lang="en-US" smtClean="0"/>
              <a:t>‹#›</a:t>
            </a:fld>
            <a:endParaRPr lang="en-US"/>
          </a:p>
        </p:txBody>
      </p:sp>
      <p:sp>
        <p:nvSpPr>
          <p:cNvPr id="8" name="Text Placeholder 11">
            <a:extLst>
              <a:ext uri="{FF2B5EF4-FFF2-40B4-BE49-F238E27FC236}">
                <a16:creationId xmlns:a16="http://schemas.microsoft.com/office/drawing/2014/main" id="{0EC377D0-55DB-4567-8571-988B0366B0E4}"/>
              </a:ext>
            </a:extLst>
          </p:cNvPr>
          <p:cNvSpPr>
            <a:spLocks noGrp="1"/>
          </p:cNvSpPr>
          <p:nvPr>
            <p:ph type="body" sz="quarter" idx="13" hasCustomPrompt="1"/>
          </p:nvPr>
        </p:nvSpPr>
        <p:spPr>
          <a:xfrm>
            <a:off x="9272587" y="5622926"/>
            <a:ext cx="2384425" cy="360362"/>
          </a:xfrm>
        </p:spPr>
        <p:txBody>
          <a:bodyPr>
            <a:normAutofit/>
          </a:bodyPr>
          <a:lstStyle>
            <a:lvl1pPr marL="0" indent="0">
              <a:buNone/>
              <a:defRPr sz="1600"/>
            </a:lvl1pPr>
          </a:lstStyle>
          <a:p>
            <a:pPr lvl="0"/>
            <a:r>
              <a:rPr lang="en-US"/>
              <a:t>Speaker Name</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4ACC6-4AF3-494E-9FF4-3D6976BB4E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8E2F7C-6BF2-447E-A81B-90B3223CC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8328602-84F3-432E-BE21-83160E9B91F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85E86F-75AC-4737-88D2-678EE1F81F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16E115B-0FC4-454F-98C3-C635F8E4D28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63C6F7-A056-4387-B0EB-721CAAF94756}"/>
              </a:ext>
            </a:extLst>
          </p:cNvPr>
          <p:cNvSpPr>
            <a:spLocks noGrp="1"/>
          </p:cNvSpPr>
          <p:nvPr>
            <p:ph type="dt" sz="half" idx="10"/>
          </p:nvPr>
        </p:nvSpPr>
        <p:spPr/>
        <p:txBody>
          <a:bodyPr/>
          <a:lstStyle/>
          <a:p>
            <a:fld id="{8DD7EA29-2AAA-4287-BA28-EC3EE877007C}" type="datetime1">
              <a:rPr lang="en-US" smtClean="0"/>
              <a:t>2/27/2020</a:t>
            </a:fld>
            <a:endParaRPr lang="en-US"/>
          </a:p>
        </p:txBody>
      </p:sp>
      <p:sp>
        <p:nvSpPr>
          <p:cNvPr id="8" name="Footer Placeholder 7">
            <a:extLst>
              <a:ext uri="{FF2B5EF4-FFF2-40B4-BE49-F238E27FC236}">
                <a16:creationId xmlns:a16="http://schemas.microsoft.com/office/drawing/2014/main" id="{612F1D55-2669-439D-8A42-1E53610E7864}"/>
              </a:ext>
            </a:extLst>
          </p:cNvPr>
          <p:cNvSpPr>
            <a:spLocks noGrp="1"/>
          </p:cNvSpPr>
          <p:nvPr>
            <p:ph type="ftr" sz="quarter" idx="11"/>
          </p:nvPr>
        </p:nvSpPr>
        <p:spPr/>
        <p:txBody>
          <a:bodyPr/>
          <a:lstStyle/>
          <a:p>
            <a:r>
              <a:rPr lang="en-US"/>
              <a:t>Department of Electrical and Computer Engineering</a:t>
            </a:r>
          </a:p>
        </p:txBody>
      </p:sp>
      <p:sp>
        <p:nvSpPr>
          <p:cNvPr id="9" name="Slide Number Placeholder 8">
            <a:extLst>
              <a:ext uri="{FF2B5EF4-FFF2-40B4-BE49-F238E27FC236}">
                <a16:creationId xmlns:a16="http://schemas.microsoft.com/office/drawing/2014/main" id="{3E1E2068-38ED-43E4-8CE5-5FB45F5AC078}"/>
              </a:ext>
            </a:extLst>
          </p:cNvPr>
          <p:cNvSpPr>
            <a:spLocks noGrp="1"/>
          </p:cNvSpPr>
          <p:nvPr>
            <p:ph type="sldNum" sz="quarter" idx="12"/>
          </p:nvPr>
        </p:nvSpPr>
        <p:spPr/>
        <p:txBody>
          <a:bodyPr/>
          <a:lstStyle/>
          <a:p>
            <a:fld id="{6F1FABC0-072B-4F22-8F9B-95A9D10B0206}" type="slidenum">
              <a:rPr lang="en-US" smtClean="0"/>
              <a:t>‹#›</a:t>
            </a:fld>
            <a:endParaRPr lang="en-US"/>
          </a:p>
        </p:txBody>
      </p:sp>
      <p:sp>
        <p:nvSpPr>
          <p:cNvPr id="10" name="Text Placeholder 11">
            <a:extLst>
              <a:ext uri="{FF2B5EF4-FFF2-40B4-BE49-F238E27FC236}">
                <a16:creationId xmlns:a16="http://schemas.microsoft.com/office/drawing/2014/main" id="{32BDA655-DD40-4322-A1DF-29F4FA499E63}"/>
              </a:ext>
            </a:extLst>
          </p:cNvPr>
          <p:cNvSpPr>
            <a:spLocks noGrp="1"/>
          </p:cNvSpPr>
          <p:nvPr>
            <p:ph type="body" sz="quarter" idx="13" hasCustomPrompt="1"/>
          </p:nvPr>
        </p:nvSpPr>
        <p:spPr>
          <a:xfrm>
            <a:off x="9272587" y="5622926"/>
            <a:ext cx="2384425" cy="360362"/>
          </a:xfrm>
        </p:spPr>
        <p:txBody>
          <a:bodyPr>
            <a:normAutofit/>
          </a:bodyPr>
          <a:lstStyle>
            <a:lvl1pPr marL="0" indent="0">
              <a:buNone/>
              <a:defRPr sz="1600"/>
            </a:lvl1pPr>
          </a:lstStyle>
          <a:p>
            <a:pPr lvl="0"/>
            <a:r>
              <a:rPr lang="en-US"/>
              <a:t>Speaker Name</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8C336-3C5F-4475-B913-71AE9D1E1D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66E04B-7E36-43B7-9B9A-AFF72C4ADE3B}"/>
              </a:ext>
            </a:extLst>
          </p:cNvPr>
          <p:cNvSpPr>
            <a:spLocks noGrp="1"/>
          </p:cNvSpPr>
          <p:nvPr>
            <p:ph type="dt" sz="half" idx="10"/>
          </p:nvPr>
        </p:nvSpPr>
        <p:spPr/>
        <p:txBody>
          <a:bodyPr/>
          <a:lstStyle/>
          <a:p>
            <a:fld id="{F0A619B9-B3D6-42D4-B8CA-96B53CF99AC3}" type="datetime1">
              <a:rPr lang="en-US" smtClean="0"/>
              <a:t>2/27/2020</a:t>
            </a:fld>
            <a:endParaRPr lang="en-US"/>
          </a:p>
        </p:txBody>
      </p:sp>
      <p:sp>
        <p:nvSpPr>
          <p:cNvPr id="4" name="Footer Placeholder 3">
            <a:extLst>
              <a:ext uri="{FF2B5EF4-FFF2-40B4-BE49-F238E27FC236}">
                <a16:creationId xmlns:a16="http://schemas.microsoft.com/office/drawing/2014/main" id="{7D5A90CD-60E9-453B-9FC9-DB5A8F88C539}"/>
              </a:ext>
            </a:extLst>
          </p:cNvPr>
          <p:cNvSpPr>
            <a:spLocks noGrp="1"/>
          </p:cNvSpPr>
          <p:nvPr>
            <p:ph type="ftr" sz="quarter" idx="11"/>
          </p:nvPr>
        </p:nvSpPr>
        <p:spPr/>
        <p:txBody>
          <a:bodyPr/>
          <a:lstStyle/>
          <a:p>
            <a:r>
              <a:rPr lang="en-US"/>
              <a:t>Department of Electrical and Computer Engineering</a:t>
            </a:r>
          </a:p>
        </p:txBody>
      </p:sp>
      <p:sp>
        <p:nvSpPr>
          <p:cNvPr id="5" name="Slide Number Placeholder 4">
            <a:extLst>
              <a:ext uri="{FF2B5EF4-FFF2-40B4-BE49-F238E27FC236}">
                <a16:creationId xmlns:a16="http://schemas.microsoft.com/office/drawing/2014/main" id="{EA3A3FD4-2C33-4E7E-96B7-06816D59E83C}"/>
              </a:ext>
            </a:extLst>
          </p:cNvPr>
          <p:cNvSpPr>
            <a:spLocks noGrp="1"/>
          </p:cNvSpPr>
          <p:nvPr>
            <p:ph type="sldNum" sz="quarter" idx="12"/>
          </p:nvPr>
        </p:nvSpPr>
        <p:spPr/>
        <p:txBody>
          <a:bodyPr/>
          <a:lstStyle/>
          <a:p>
            <a:fld id="{6F1FABC0-072B-4F22-8F9B-95A9D10B0206}" type="slidenum">
              <a:rPr lang="en-US" smtClean="0"/>
              <a:t>‹#›</a:t>
            </a:fld>
            <a:endParaRPr lang="en-US"/>
          </a:p>
        </p:txBody>
      </p:sp>
      <p:sp>
        <p:nvSpPr>
          <p:cNvPr id="6" name="Text Placeholder 11">
            <a:extLst>
              <a:ext uri="{FF2B5EF4-FFF2-40B4-BE49-F238E27FC236}">
                <a16:creationId xmlns:a16="http://schemas.microsoft.com/office/drawing/2014/main" id="{2EF60B90-F74C-41FD-AD38-D6BACB8C63CE}"/>
              </a:ext>
            </a:extLst>
          </p:cNvPr>
          <p:cNvSpPr>
            <a:spLocks noGrp="1"/>
          </p:cNvSpPr>
          <p:nvPr>
            <p:ph type="body" sz="quarter" idx="13" hasCustomPrompt="1"/>
          </p:nvPr>
        </p:nvSpPr>
        <p:spPr>
          <a:xfrm>
            <a:off x="9272587" y="5622926"/>
            <a:ext cx="2384425" cy="360362"/>
          </a:xfrm>
        </p:spPr>
        <p:txBody>
          <a:bodyPr>
            <a:normAutofit/>
          </a:bodyPr>
          <a:lstStyle>
            <a:lvl1pPr marL="0" indent="0">
              <a:buNone/>
              <a:defRPr sz="1600"/>
            </a:lvl1pPr>
          </a:lstStyle>
          <a:p>
            <a:pPr lvl="0"/>
            <a:r>
              <a:rPr lang="en-US"/>
              <a:t>Speaker Name</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63AD27-8966-48CA-8B3F-D773C18D2A5D}"/>
              </a:ext>
            </a:extLst>
          </p:cNvPr>
          <p:cNvSpPr>
            <a:spLocks noGrp="1"/>
          </p:cNvSpPr>
          <p:nvPr>
            <p:ph type="dt" sz="half" idx="10"/>
          </p:nvPr>
        </p:nvSpPr>
        <p:spPr/>
        <p:txBody>
          <a:bodyPr/>
          <a:lstStyle/>
          <a:p>
            <a:fld id="{FE4F7520-9CDA-4EF6-A683-753949E27472}" type="datetime1">
              <a:rPr lang="en-US" smtClean="0"/>
              <a:t>2/27/2020</a:t>
            </a:fld>
            <a:endParaRPr lang="en-US"/>
          </a:p>
        </p:txBody>
      </p:sp>
      <p:sp>
        <p:nvSpPr>
          <p:cNvPr id="3" name="Footer Placeholder 2">
            <a:extLst>
              <a:ext uri="{FF2B5EF4-FFF2-40B4-BE49-F238E27FC236}">
                <a16:creationId xmlns:a16="http://schemas.microsoft.com/office/drawing/2014/main" id="{17A0727A-8BBC-4948-9832-902F90AD8A16}"/>
              </a:ext>
            </a:extLst>
          </p:cNvPr>
          <p:cNvSpPr>
            <a:spLocks noGrp="1"/>
          </p:cNvSpPr>
          <p:nvPr>
            <p:ph type="ftr" sz="quarter" idx="11"/>
          </p:nvPr>
        </p:nvSpPr>
        <p:spPr/>
        <p:txBody>
          <a:bodyPr/>
          <a:lstStyle/>
          <a:p>
            <a:r>
              <a:rPr lang="en-US"/>
              <a:t>Department of Electrical and Computer Engineering</a:t>
            </a:r>
          </a:p>
        </p:txBody>
      </p:sp>
      <p:sp>
        <p:nvSpPr>
          <p:cNvPr id="4" name="Slide Number Placeholder 3">
            <a:extLst>
              <a:ext uri="{FF2B5EF4-FFF2-40B4-BE49-F238E27FC236}">
                <a16:creationId xmlns:a16="http://schemas.microsoft.com/office/drawing/2014/main" id="{05E78C95-29D9-4DD8-973B-348E08BA73CB}"/>
              </a:ext>
            </a:extLst>
          </p:cNvPr>
          <p:cNvSpPr>
            <a:spLocks noGrp="1"/>
          </p:cNvSpPr>
          <p:nvPr>
            <p:ph type="sldNum" sz="quarter" idx="12"/>
          </p:nvPr>
        </p:nvSpPr>
        <p:spPr/>
        <p:txBody>
          <a:bodyPr/>
          <a:lstStyle/>
          <a:p>
            <a:fld id="{6F1FABC0-072B-4F22-8F9B-95A9D10B0206}" type="slidenum">
              <a:rPr lang="en-US" smtClean="0"/>
              <a:t>‹#›</a:t>
            </a:fld>
            <a:endParaRPr lang="en-US"/>
          </a:p>
        </p:txBody>
      </p:sp>
      <p:sp>
        <p:nvSpPr>
          <p:cNvPr id="5" name="Text Placeholder 11">
            <a:extLst>
              <a:ext uri="{FF2B5EF4-FFF2-40B4-BE49-F238E27FC236}">
                <a16:creationId xmlns:a16="http://schemas.microsoft.com/office/drawing/2014/main" id="{5016FDE8-166C-4A69-A75A-24046F6B0D97}"/>
              </a:ext>
            </a:extLst>
          </p:cNvPr>
          <p:cNvSpPr>
            <a:spLocks noGrp="1"/>
          </p:cNvSpPr>
          <p:nvPr>
            <p:ph type="body" sz="quarter" idx="13" hasCustomPrompt="1"/>
          </p:nvPr>
        </p:nvSpPr>
        <p:spPr>
          <a:xfrm>
            <a:off x="9272587" y="5622926"/>
            <a:ext cx="2384425" cy="360362"/>
          </a:xfrm>
        </p:spPr>
        <p:txBody>
          <a:bodyPr>
            <a:normAutofit/>
          </a:bodyPr>
          <a:lstStyle>
            <a:lvl1pPr marL="0" indent="0">
              <a:buNone/>
              <a:defRPr sz="1600"/>
            </a:lvl1pPr>
          </a:lstStyle>
          <a:p>
            <a:pPr lvl="0"/>
            <a:r>
              <a:rPr lang="en-US"/>
              <a:t>Speaker Name</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8504D-5BE4-4919-80C3-80C2B9BA80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F9A1CB-2668-4894-ADCB-A673B2D15E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8C6C71-1F51-4083-9B19-7CAAC8613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EA3BCC-C333-40B2-9EB0-B912F9317648}"/>
              </a:ext>
            </a:extLst>
          </p:cNvPr>
          <p:cNvSpPr>
            <a:spLocks noGrp="1"/>
          </p:cNvSpPr>
          <p:nvPr>
            <p:ph type="dt" sz="half" idx="10"/>
          </p:nvPr>
        </p:nvSpPr>
        <p:spPr/>
        <p:txBody>
          <a:bodyPr/>
          <a:lstStyle/>
          <a:p>
            <a:fld id="{7716C4BE-1D04-43ED-AE94-247E99A029D9}" type="datetime1">
              <a:rPr lang="en-US" smtClean="0"/>
              <a:t>2/27/2020</a:t>
            </a:fld>
            <a:endParaRPr lang="en-US"/>
          </a:p>
        </p:txBody>
      </p:sp>
      <p:sp>
        <p:nvSpPr>
          <p:cNvPr id="6" name="Footer Placeholder 5">
            <a:extLst>
              <a:ext uri="{FF2B5EF4-FFF2-40B4-BE49-F238E27FC236}">
                <a16:creationId xmlns:a16="http://schemas.microsoft.com/office/drawing/2014/main" id="{CA8ABD65-2372-4164-84A4-DEC01954778A}"/>
              </a:ext>
            </a:extLst>
          </p:cNvPr>
          <p:cNvSpPr>
            <a:spLocks noGrp="1"/>
          </p:cNvSpPr>
          <p:nvPr>
            <p:ph type="ftr" sz="quarter" idx="11"/>
          </p:nvPr>
        </p:nvSpPr>
        <p:spPr/>
        <p:txBody>
          <a:bodyPr/>
          <a:lstStyle/>
          <a:p>
            <a:r>
              <a:rPr lang="en-US"/>
              <a:t>Department of Electrical and Computer Engineering</a:t>
            </a:r>
          </a:p>
        </p:txBody>
      </p:sp>
      <p:sp>
        <p:nvSpPr>
          <p:cNvPr id="7" name="Slide Number Placeholder 6">
            <a:extLst>
              <a:ext uri="{FF2B5EF4-FFF2-40B4-BE49-F238E27FC236}">
                <a16:creationId xmlns:a16="http://schemas.microsoft.com/office/drawing/2014/main" id="{8D371C28-8847-4F6D-B629-253DA5106054}"/>
              </a:ext>
            </a:extLst>
          </p:cNvPr>
          <p:cNvSpPr>
            <a:spLocks noGrp="1"/>
          </p:cNvSpPr>
          <p:nvPr>
            <p:ph type="sldNum" sz="quarter" idx="12"/>
          </p:nvPr>
        </p:nvSpPr>
        <p:spPr/>
        <p:txBody>
          <a:bodyPr/>
          <a:lstStyle/>
          <a:p>
            <a:fld id="{6F1FABC0-072B-4F22-8F9B-95A9D10B0206}" type="slidenum">
              <a:rPr lang="en-US" smtClean="0"/>
              <a:t>‹#›</a:t>
            </a:fld>
            <a:endParaRPr lang="en-US"/>
          </a:p>
        </p:txBody>
      </p:sp>
      <p:sp>
        <p:nvSpPr>
          <p:cNvPr id="8" name="Text Placeholder 11">
            <a:extLst>
              <a:ext uri="{FF2B5EF4-FFF2-40B4-BE49-F238E27FC236}">
                <a16:creationId xmlns:a16="http://schemas.microsoft.com/office/drawing/2014/main" id="{BD20652F-72B9-46D4-8BA1-039DECF77E00}"/>
              </a:ext>
            </a:extLst>
          </p:cNvPr>
          <p:cNvSpPr>
            <a:spLocks noGrp="1"/>
          </p:cNvSpPr>
          <p:nvPr>
            <p:ph type="body" sz="quarter" idx="13" hasCustomPrompt="1"/>
          </p:nvPr>
        </p:nvSpPr>
        <p:spPr>
          <a:xfrm>
            <a:off x="9272587" y="5622926"/>
            <a:ext cx="2384425" cy="360362"/>
          </a:xfrm>
        </p:spPr>
        <p:txBody>
          <a:bodyPr>
            <a:normAutofit/>
          </a:bodyPr>
          <a:lstStyle>
            <a:lvl1pPr marL="0" indent="0">
              <a:buNone/>
              <a:defRPr sz="1600"/>
            </a:lvl1pPr>
          </a:lstStyle>
          <a:p>
            <a:pPr lvl="0"/>
            <a:r>
              <a:rPr lang="en-US"/>
              <a:t>Speaker Name</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CAC61-1959-44FA-8A93-F4B1FECD3D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7A0646-0B52-49E3-9349-C902CFC17E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8A237A-1713-4B4E-961F-D4A79D934E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3617B7B-A62B-4B9E-94A2-698E264912F1}"/>
              </a:ext>
            </a:extLst>
          </p:cNvPr>
          <p:cNvSpPr>
            <a:spLocks noGrp="1"/>
          </p:cNvSpPr>
          <p:nvPr>
            <p:ph type="dt" sz="half" idx="10"/>
          </p:nvPr>
        </p:nvSpPr>
        <p:spPr/>
        <p:txBody>
          <a:bodyPr/>
          <a:lstStyle/>
          <a:p>
            <a:fld id="{3C791F22-EB81-427D-B2BD-AA8566D9B7C2}" type="datetime1">
              <a:rPr lang="en-US" smtClean="0"/>
              <a:t>2/27/2020</a:t>
            </a:fld>
            <a:endParaRPr lang="en-US"/>
          </a:p>
        </p:txBody>
      </p:sp>
      <p:sp>
        <p:nvSpPr>
          <p:cNvPr id="6" name="Footer Placeholder 5">
            <a:extLst>
              <a:ext uri="{FF2B5EF4-FFF2-40B4-BE49-F238E27FC236}">
                <a16:creationId xmlns:a16="http://schemas.microsoft.com/office/drawing/2014/main" id="{42418302-218D-4A26-AB13-4C87AA6B6161}"/>
              </a:ext>
            </a:extLst>
          </p:cNvPr>
          <p:cNvSpPr>
            <a:spLocks noGrp="1"/>
          </p:cNvSpPr>
          <p:nvPr>
            <p:ph type="ftr" sz="quarter" idx="11"/>
          </p:nvPr>
        </p:nvSpPr>
        <p:spPr/>
        <p:txBody>
          <a:bodyPr/>
          <a:lstStyle/>
          <a:p>
            <a:r>
              <a:rPr lang="en-US"/>
              <a:t>Department of Electrical and Computer Engineering</a:t>
            </a:r>
          </a:p>
        </p:txBody>
      </p:sp>
      <p:sp>
        <p:nvSpPr>
          <p:cNvPr id="7" name="Slide Number Placeholder 6">
            <a:extLst>
              <a:ext uri="{FF2B5EF4-FFF2-40B4-BE49-F238E27FC236}">
                <a16:creationId xmlns:a16="http://schemas.microsoft.com/office/drawing/2014/main" id="{01EE2602-70C4-42E4-96D5-31AEA535F6C4}"/>
              </a:ext>
            </a:extLst>
          </p:cNvPr>
          <p:cNvSpPr>
            <a:spLocks noGrp="1"/>
          </p:cNvSpPr>
          <p:nvPr>
            <p:ph type="sldNum" sz="quarter" idx="12"/>
          </p:nvPr>
        </p:nvSpPr>
        <p:spPr/>
        <p:txBody>
          <a:bodyPr/>
          <a:lstStyle/>
          <a:p>
            <a:fld id="{6F1FABC0-072B-4F22-8F9B-95A9D10B0206}" type="slidenum">
              <a:rPr lang="en-US" smtClean="0"/>
              <a:t>‹#›</a:t>
            </a:fld>
            <a:endParaRPr lang="en-US"/>
          </a:p>
        </p:txBody>
      </p:sp>
      <p:sp>
        <p:nvSpPr>
          <p:cNvPr id="8" name="Text Placeholder 11">
            <a:extLst>
              <a:ext uri="{FF2B5EF4-FFF2-40B4-BE49-F238E27FC236}">
                <a16:creationId xmlns:a16="http://schemas.microsoft.com/office/drawing/2014/main" id="{E3E4D203-ADF0-4594-A7F1-22FC3C691AD1}"/>
              </a:ext>
            </a:extLst>
          </p:cNvPr>
          <p:cNvSpPr>
            <a:spLocks noGrp="1"/>
          </p:cNvSpPr>
          <p:nvPr>
            <p:ph type="body" sz="quarter" idx="13" hasCustomPrompt="1"/>
          </p:nvPr>
        </p:nvSpPr>
        <p:spPr>
          <a:xfrm>
            <a:off x="9272587" y="5622926"/>
            <a:ext cx="2384425" cy="360362"/>
          </a:xfrm>
        </p:spPr>
        <p:txBody>
          <a:bodyPr>
            <a:normAutofit/>
          </a:bodyPr>
          <a:lstStyle>
            <a:lvl1pPr marL="0" indent="0">
              <a:buNone/>
              <a:defRPr sz="1600"/>
            </a:lvl1pPr>
          </a:lstStyle>
          <a:p>
            <a:pPr lvl="0"/>
            <a:r>
              <a:rPr lang="en-US"/>
              <a:t>Speaker Name</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67899-E73B-4BF9-A6F6-10BDBA8425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B12140-12DE-4EFB-AB1A-A5EAB1EF41E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D0D748-339D-482B-86E5-BE8BCEBABFC7}"/>
              </a:ext>
            </a:extLst>
          </p:cNvPr>
          <p:cNvSpPr>
            <a:spLocks noGrp="1"/>
          </p:cNvSpPr>
          <p:nvPr>
            <p:ph type="dt" sz="half" idx="10"/>
          </p:nvPr>
        </p:nvSpPr>
        <p:spPr/>
        <p:txBody>
          <a:bodyPr/>
          <a:lstStyle/>
          <a:p>
            <a:fld id="{D8C9D0DD-5691-42BD-A5D3-C198A9B83A43}" type="datetime1">
              <a:rPr lang="en-US" smtClean="0"/>
              <a:t>2/27/2020</a:t>
            </a:fld>
            <a:endParaRPr lang="en-US"/>
          </a:p>
        </p:txBody>
      </p:sp>
      <p:sp>
        <p:nvSpPr>
          <p:cNvPr id="5" name="Footer Placeholder 4">
            <a:extLst>
              <a:ext uri="{FF2B5EF4-FFF2-40B4-BE49-F238E27FC236}">
                <a16:creationId xmlns:a16="http://schemas.microsoft.com/office/drawing/2014/main" id="{B65B9CA6-FC2D-4E6D-819D-B0EDA3DF28F6}"/>
              </a:ext>
            </a:extLst>
          </p:cNvPr>
          <p:cNvSpPr>
            <a:spLocks noGrp="1"/>
          </p:cNvSpPr>
          <p:nvPr>
            <p:ph type="ftr" sz="quarter" idx="11"/>
          </p:nvPr>
        </p:nvSpPr>
        <p:spPr/>
        <p:txBody>
          <a:bodyPr/>
          <a:lstStyle/>
          <a:p>
            <a:r>
              <a:rPr lang="en-US"/>
              <a:t>Department of Electrical and Computer Engineering</a:t>
            </a:r>
          </a:p>
        </p:txBody>
      </p:sp>
      <p:sp>
        <p:nvSpPr>
          <p:cNvPr id="6" name="Slide Number Placeholder 5">
            <a:extLst>
              <a:ext uri="{FF2B5EF4-FFF2-40B4-BE49-F238E27FC236}">
                <a16:creationId xmlns:a16="http://schemas.microsoft.com/office/drawing/2014/main" id="{ECF52E11-F158-41E2-96AF-6740EE3DF71D}"/>
              </a:ext>
            </a:extLst>
          </p:cNvPr>
          <p:cNvSpPr>
            <a:spLocks noGrp="1"/>
          </p:cNvSpPr>
          <p:nvPr>
            <p:ph type="sldNum" sz="quarter" idx="12"/>
          </p:nvPr>
        </p:nvSpPr>
        <p:spPr/>
        <p:txBody>
          <a:bodyPr/>
          <a:lstStyle/>
          <a:p>
            <a:fld id="{6F1FABC0-072B-4F22-8F9B-95A9D10B0206}" type="slidenum">
              <a:rPr lang="en-US" smtClean="0"/>
              <a:t>‹#›</a:t>
            </a:fld>
            <a:endParaRPr lang="en-US"/>
          </a:p>
        </p:txBody>
      </p:sp>
      <p:sp>
        <p:nvSpPr>
          <p:cNvPr id="7" name="Text Placeholder 11">
            <a:extLst>
              <a:ext uri="{FF2B5EF4-FFF2-40B4-BE49-F238E27FC236}">
                <a16:creationId xmlns:a16="http://schemas.microsoft.com/office/drawing/2014/main" id="{81E1659B-71B0-4821-83C3-2450E655C944}"/>
              </a:ext>
            </a:extLst>
          </p:cNvPr>
          <p:cNvSpPr>
            <a:spLocks noGrp="1"/>
          </p:cNvSpPr>
          <p:nvPr>
            <p:ph type="body" sz="quarter" idx="13" hasCustomPrompt="1"/>
          </p:nvPr>
        </p:nvSpPr>
        <p:spPr>
          <a:xfrm>
            <a:off x="9272587" y="5622926"/>
            <a:ext cx="2384425" cy="360362"/>
          </a:xfrm>
        </p:spPr>
        <p:txBody>
          <a:bodyPr>
            <a:normAutofit/>
          </a:bodyPr>
          <a:lstStyle>
            <a:lvl1pPr marL="0" indent="0">
              <a:buNone/>
              <a:defRPr sz="1600"/>
            </a:lvl1pPr>
          </a:lstStyle>
          <a:p>
            <a:pPr lvl="0"/>
            <a:r>
              <a:rPr lang="en-US"/>
              <a:t>Speaker Name</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E3BB56-D9D7-483D-B6AE-4CD0E22D42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2D5739-7C4F-4F55-8B39-9D9B57482A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143AFD-7055-4ABF-BEA8-8038ADAA2332}"/>
              </a:ext>
            </a:extLst>
          </p:cNvPr>
          <p:cNvSpPr>
            <a:spLocks noGrp="1"/>
          </p:cNvSpPr>
          <p:nvPr>
            <p:ph type="dt" sz="half" idx="10"/>
          </p:nvPr>
        </p:nvSpPr>
        <p:spPr/>
        <p:txBody>
          <a:bodyPr/>
          <a:lstStyle/>
          <a:p>
            <a:fld id="{66A46E69-4727-4246-8187-30AAC0CC9E60}" type="datetime1">
              <a:rPr lang="en-US" smtClean="0"/>
              <a:t>2/27/2020</a:t>
            </a:fld>
            <a:endParaRPr lang="en-US"/>
          </a:p>
        </p:txBody>
      </p:sp>
      <p:sp>
        <p:nvSpPr>
          <p:cNvPr id="5" name="Footer Placeholder 4">
            <a:extLst>
              <a:ext uri="{FF2B5EF4-FFF2-40B4-BE49-F238E27FC236}">
                <a16:creationId xmlns:a16="http://schemas.microsoft.com/office/drawing/2014/main" id="{013C9065-28B2-4156-8FCE-CDD5146A3922}"/>
              </a:ext>
            </a:extLst>
          </p:cNvPr>
          <p:cNvSpPr>
            <a:spLocks noGrp="1"/>
          </p:cNvSpPr>
          <p:nvPr>
            <p:ph type="ftr" sz="quarter" idx="11"/>
          </p:nvPr>
        </p:nvSpPr>
        <p:spPr/>
        <p:txBody>
          <a:bodyPr/>
          <a:lstStyle/>
          <a:p>
            <a:r>
              <a:rPr lang="en-US"/>
              <a:t>Department of Electrical and Computer Engineering</a:t>
            </a:r>
          </a:p>
        </p:txBody>
      </p:sp>
      <p:sp>
        <p:nvSpPr>
          <p:cNvPr id="6" name="Slide Number Placeholder 5">
            <a:extLst>
              <a:ext uri="{FF2B5EF4-FFF2-40B4-BE49-F238E27FC236}">
                <a16:creationId xmlns:a16="http://schemas.microsoft.com/office/drawing/2014/main" id="{847BF8DD-630A-4A66-9D20-C13938BD365A}"/>
              </a:ext>
            </a:extLst>
          </p:cNvPr>
          <p:cNvSpPr>
            <a:spLocks noGrp="1"/>
          </p:cNvSpPr>
          <p:nvPr>
            <p:ph type="sldNum" sz="quarter" idx="12"/>
          </p:nvPr>
        </p:nvSpPr>
        <p:spPr/>
        <p:txBody>
          <a:bodyPr/>
          <a:lstStyle/>
          <a:p>
            <a:fld id="{6F1FABC0-072B-4F22-8F9B-95A9D10B0206}" type="slidenum">
              <a:rPr lang="en-US" smtClean="0"/>
              <a:t>‹#›</a:t>
            </a:fld>
            <a:endParaRPr lang="en-US"/>
          </a:p>
        </p:txBody>
      </p:sp>
      <p:sp>
        <p:nvSpPr>
          <p:cNvPr id="7" name="Text Placeholder 11">
            <a:extLst>
              <a:ext uri="{FF2B5EF4-FFF2-40B4-BE49-F238E27FC236}">
                <a16:creationId xmlns:a16="http://schemas.microsoft.com/office/drawing/2014/main" id="{A241FB5C-4673-4136-BD14-5A917A7FD5BD}"/>
              </a:ext>
            </a:extLst>
          </p:cNvPr>
          <p:cNvSpPr>
            <a:spLocks noGrp="1"/>
          </p:cNvSpPr>
          <p:nvPr>
            <p:ph type="body" sz="quarter" idx="13" hasCustomPrompt="1"/>
          </p:nvPr>
        </p:nvSpPr>
        <p:spPr>
          <a:xfrm>
            <a:off x="9272587" y="5622926"/>
            <a:ext cx="2384425" cy="360362"/>
          </a:xfrm>
        </p:spPr>
        <p:txBody>
          <a:bodyPr>
            <a:normAutofit/>
          </a:bodyPr>
          <a:lstStyle>
            <a:lvl1pPr marL="0" indent="0">
              <a:buNone/>
              <a:defRPr sz="1600"/>
            </a:lvl1pPr>
          </a:lstStyle>
          <a:p>
            <a:pPr lvl="0"/>
            <a:r>
              <a:rPr lang="en-US"/>
              <a:t>Speaker Name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DEC4F0-D641-A24A-8762-89FBC560FFAC}" type="datetimeFigureOut">
              <a:rPr lang="en-US" smtClean="0"/>
              <a:t>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2B4CA-18BB-8E49-95FA-1AD209E927C9}" type="slidenum">
              <a:rPr lang="en-US" smtClean="0"/>
              <a:t>‹#›</a:t>
            </a:fld>
            <a:endParaRPr lang="en-US"/>
          </a:p>
        </p:txBody>
      </p:sp>
    </p:spTree>
    <p:extLst>
      <p:ext uri="{BB962C8B-B14F-4D97-AF65-F5344CB8AC3E}">
        <p14:creationId xmlns:p14="http://schemas.microsoft.com/office/powerpoint/2010/main" val="231873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DEC4F0-D641-A24A-8762-89FBC560FFAC}" type="datetimeFigureOut">
              <a:rPr lang="en-US" smtClean="0"/>
              <a:t>2/27/2020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32B4CA-18BB-8E49-95FA-1AD209E927C9}" type="slidenum">
              <a:rPr lang="en-US" smtClean="0"/>
              <a:t>‹#›</a:t>
            </a:fld>
            <a:endParaRPr lang="en-US"/>
          </a:p>
        </p:txBody>
      </p:sp>
    </p:spTree>
    <p:extLst>
      <p:ext uri="{BB962C8B-B14F-4D97-AF65-F5344CB8AC3E}">
        <p14:creationId xmlns:p14="http://schemas.microsoft.com/office/powerpoint/2010/main" val="1556662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DEC4F0-D641-A24A-8762-89FBC560FFAC}" type="datetimeFigureOut">
              <a:rPr lang="en-US" smtClean="0"/>
              <a:t>2/27/2020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32B4CA-18BB-8E49-95FA-1AD209E927C9}" type="slidenum">
              <a:rPr lang="en-US" smtClean="0"/>
              <a:t>‹#›</a:t>
            </a:fld>
            <a:endParaRPr lang="en-US"/>
          </a:p>
        </p:txBody>
      </p:sp>
    </p:spTree>
    <p:extLst>
      <p:ext uri="{BB962C8B-B14F-4D97-AF65-F5344CB8AC3E}">
        <p14:creationId xmlns:p14="http://schemas.microsoft.com/office/powerpoint/2010/main" val="38038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DEC4F0-D641-A24A-8762-89FBC560FFAC}" type="datetimeFigureOut">
              <a:rPr lang="en-US" smtClean="0"/>
              <a:t>2/27/2020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32B4CA-18BB-8E49-95FA-1AD209E927C9}" type="slidenum">
              <a:rPr lang="en-US" smtClean="0"/>
              <a:t>‹#›</a:t>
            </a:fld>
            <a:endParaRPr lang="en-US"/>
          </a:p>
        </p:txBody>
      </p:sp>
    </p:spTree>
    <p:extLst>
      <p:ext uri="{BB962C8B-B14F-4D97-AF65-F5344CB8AC3E}">
        <p14:creationId xmlns:p14="http://schemas.microsoft.com/office/powerpoint/2010/main" val="1509501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DEC4F0-D641-A24A-8762-89FBC560FFAC}" type="datetimeFigureOut">
              <a:rPr lang="en-US" smtClean="0"/>
              <a:t>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2B4CA-18BB-8E49-95FA-1AD209E927C9}" type="slidenum">
              <a:rPr lang="en-US" smtClean="0"/>
              <a:t>‹#›</a:t>
            </a:fld>
            <a:endParaRPr lang="en-US"/>
          </a:p>
        </p:txBody>
      </p:sp>
    </p:spTree>
    <p:extLst>
      <p:ext uri="{BB962C8B-B14F-4D97-AF65-F5344CB8AC3E}">
        <p14:creationId xmlns:p14="http://schemas.microsoft.com/office/powerpoint/2010/main" val="1975052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DEC4F0-D641-A24A-8762-89FBC560FFAC}" type="datetimeFigureOut">
              <a:rPr lang="en-US" smtClean="0"/>
              <a:t>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2B4CA-18BB-8E49-95FA-1AD209E927C9}" type="slidenum">
              <a:rPr lang="en-US" smtClean="0"/>
              <a:t>‹#›</a:t>
            </a:fld>
            <a:endParaRPr lang="en-US"/>
          </a:p>
        </p:txBody>
      </p:sp>
    </p:spTree>
    <p:extLst>
      <p:ext uri="{BB962C8B-B14F-4D97-AF65-F5344CB8AC3E}">
        <p14:creationId xmlns:p14="http://schemas.microsoft.com/office/powerpoint/2010/main" val="1052316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image" Target="../media/image1.wmf"/><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DEC4F0-D641-A24A-8762-89FBC560FFAC}" type="datetimeFigureOut">
              <a:rPr lang="en-US" smtClean="0"/>
              <a:t>2/27/2020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32B4CA-18BB-8E49-95FA-1AD209E927C9}" type="slidenum">
              <a:rPr lang="en-US" smtClean="0"/>
              <a:t>‹#›</a:t>
            </a:fld>
            <a:endParaRPr lang="en-US"/>
          </a:p>
        </p:txBody>
      </p:sp>
    </p:spTree>
    <p:extLst>
      <p:ext uri="{BB962C8B-B14F-4D97-AF65-F5344CB8AC3E}">
        <p14:creationId xmlns:p14="http://schemas.microsoft.com/office/powerpoint/2010/main" val="12134861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E1909E-E193-4A1E-8592-B70F4F308F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CA2C76-7C22-478F-8C60-B045B81E3397}"/>
              </a:ext>
            </a:extLst>
          </p:cNvPr>
          <p:cNvSpPr>
            <a:spLocks noGrp="1"/>
          </p:cNvSpPr>
          <p:nvPr>
            <p:ph type="body" idx="1"/>
          </p:nvPr>
        </p:nvSpPr>
        <p:spPr>
          <a:xfrm>
            <a:off x="838200" y="1825625"/>
            <a:ext cx="10515600" cy="346734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61CB8D19-CBB1-4E6D-A791-578D4ACA168A}"/>
              </a:ext>
            </a:extLst>
          </p:cNvPr>
          <p:cNvSpPr/>
          <p:nvPr userDrawn="1"/>
        </p:nvSpPr>
        <p:spPr>
          <a:xfrm>
            <a:off x="0" y="5917223"/>
            <a:ext cx="12192000" cy="940777"/>
          </a:xfrm>
          <a:prstGeom prst="rect">
            <a:avLst/>
          </a:prstGeom>
          <a:solidFill>
            <a:srgbClr val="B7B09C">
              <a:alpha val="50196"/>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DE7E104-C647-4D90-BEBC-E4EFF847DEB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204139" y="6114321"/>
            <a:ext cx="2149661" cy="495448"/>
          </a:xfrm>
          <a:prstGeom prst="rect">
            <a:avLst/>
          </a:prstGeom>
        </p:spPr>
      </p:pic>
      <p:sp>
        <p:nvSpPr>
          <p:cNvPr id="6" name="Slide Number Placeholder 5">
            <a:extLst>
              <a:ext uri="{FF2B5EF4-FFF2-40B4-BE49-F238E27FC236}">
                <a16:creationId xmlns:a16="http://schemas.microsoft.com/office/drawing/2014/main" id="{0C069547-C2CC-49D6-9C6E-79A123413B33}"/>
              </a:ext>
            </a:extLst>
          </p:cNvPr>
          <p:cNvSpPr>
            <a:spLocks noGrp="1"/>
          </p:cNvSpPr>
          <p:nvPr>
            <p:ph type="sldNum" sz="quarter" idx="4"/>
          </p:nvPr>
        </p:nvSpPr>
        <p:spPr>
          <a:xfrm>
            <a:off x="11536445" y="6427205"/>
            <a:ext cx="472910" cy="365127"/>
          </a:xfrm>
          <a:prstGeom prst="rect">
            <a:avLst/>
          </a:prstGeom>
        </p:spPr>
        <p:txBody>
          <a:bodyPr vert="horz" lIns="91440" tIns="45720" rIns="91440" bIns="45720" rtlCol="0" anchor="ctr"/>
          <a:lstStyle>
            <a:lvl1pPr algn="l">
              <a:defRPr sz="1800">
                <a:solidFill>
                  <a:schemeClr val="bg2">
                    <a:lumMod val="50000"/>
                  </a:schemeClr>
                </a:solidFill>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5" name="Footer Placeholder 4">
            <a:extLst>
              <a:ext uri="{FF2B5EF4-FFF2-40B4-BE49-F238E27FC236}">
                <a16:creationId xmlns:a16="http://schemas.microsoft.com/office/drawing/2014/main" id="{F2F1029F-64AC-42A3-9193-0C2074699EDA}"/>
              </a:ext>
            </a:extLst>
          </p:cNvPr>
          <p:cNvSpPr>
            <a:spLocks noGrp="1"/>
          </p:cNvSpPr>
          <p:nvPr>
            <p:ph type="ftr" sz="quarter" idx="3"/>
          </p:nvPr>
        </p:nvSpPr>
        <p:spPr>
          <a:xfrm>
            <a:off x="3718089" y="6179481"/>
            <a:ext cx="4114800" cy="365125"/>
          </a:xfrm>
          <a:prstGeom prst="rect">
            <a:avLst/>
          </a:prstGeom>
        </p:spPr>
        <p:txBody>
          <a:bodyPr vert="horz" lIns="91440" tIns="45720" rIns="91440" bIns="45720" rtlCol="0" anchor="ctr"/>
          <a:lstStyle>
            <a:lvl1pPr algn="l">
              <a:defRPr sz="1200">
                <a:solidFill>
                  <a:schemeClr val="bg2">
                    <a:lumMod val="50000"/>
                  </a:schemeClr>
                </a:solidFill>
                <a:latin typeface="Arial" panose="020B0604020202020204" pitchFamily="34" charset="0"/>
                <a:cs typeface="Arial" panose="020B0604020202020204" pitchFamily="34" charset="0"/>
              </a:defRPr>
            </a:lvl1pPr>
          </a:lstStyle>
          <a:p>
            <a:r>
              <a:rPr lang="en-US"/>
              <a:t>Department of Electrical and Computer Engineering</a:t>
            </a:r>
          </a:p>
        </p:txBody>
      </p:sp>
      <p:sp>
        <p:nvSpPr>
          <p:cNvPr id="4" name="Date Placeholder 3">
            <a:extLst>
              <a:ext uri="{FF2B5EF4-FFF2-40B4-BE49-F238E27FC236}">
                <a16:creationId xmlns:a16="http://schemas.microsoft.com/office/drawing/2014/main" id="{CD3BC225-E088-4271-BDE9-60C50F9B164E}"/>
              </a:ext>
            </a:extLst>
          </p:cNvPr>
          <p:cNvSpPr>
            <a:spLocks noGrp="1"/>
          </p:cNvSpPr>
          <p:nvPr>
            <p:ph type="dt" sz="half" idx="2"/>
          </p:nvPr>
        </p:nvSpPr>
        <p:spPr>
          <a:xfrm>
            <a:off x="2149310" y="6179481"/>
            <a:ext cx="1432089" cy="365125"/>
          </a:xfrm>
          <a:prstGeom prst="rect">
            <a:avLst/>
          </a:prstGeom>
        </p:spPr>
        <p:txBody>
          <a:bodyPr vert="horz" lIns="91440" tIns="45720" rIns="91440" bIns="45720" rtlCol="0" anchor="ctr"/>
          <a:lstStyle>
            <a:lvl1pPr algn="l">
              <a:defRPr sz="1200">
                <a:solidFill>
                  <a:schemeClr val="bg2">
                    <a:lumMod val="50000"/>
                  </a:schemeClr>
                </a:solidFill>
                <a:latin typeface="Arial" panose="020B0604020202020204" pitchFamily="34" charset="0"/>
                <a:cs typeface="Arial" panose="020B0604020202020204" pitchFamily="34" charset="0"/>
              </a:defRPr>
            </a:lvl1pPr>
          </a:lstStyle>
          <a:p>
            <a:fld id="{2D8D5D5B-0EBB-534D-9100-0EA0CB711E12}" type="datetime1">
              <a:rPr lang="en-US" smtClean="0"/>
              <a:t>2/27/2020</a:t>
            </a:fld>
            <a:endParaRPr lang="en-US"/>
          </a:p>
        </p:txBody>
      </p:sp>
    </p:spTree>
    <p:extLst>
      <p:ext uri="{BB962C8B-B14F-4D97-AF65-F5344CB8AC3E}">
        <p14:creationId xmlns:p14="http://schemas.microsoft.com/office/powerpoint/2010/main" val="2874921780"/>
      </p:ext>
    </p:extLst>
  </p:cSld>
  <p:clrMap bg1="lt1" tx1="dk1" bg2="lt2" tx2="dk2" accent1="accent1" accent2="accent2" accent3="accent3" accent4="accent4" accent5="accent5" accent6="accent6" hlink="hlink" folHlink="folHlink"/>
  <p:sldLayoutIdLst>
    <p:sldLayoutId id="2147483649" r:id="rId1"/>
    <p:sldLayoutId id="2147483696"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400" b="1" kern="1200">
          <a:solidFill>
            <a:srgbClr val="B7B09C"/>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E1909E-E193-4A1E-8592-B70F4F308F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CA2C76-7C22-478F-8C60-B045B81E3397}"/>
              </a:ext>
            </a:extLst>
          </p:cNvPr>
          <p:cNvSpPr>
            <a:spLocks noGrp="1"/>
          </p:cNvSpPr>
          <p:nvPr>
            <p:ph type="body" idx="1"/>
          </p:nvPr>
        </p:nvSpPr>
        <p:spPr>
          <a:xfrm>
            <a:off x="838200" y="1825625"/>
            <a:ext cx="10515600" cy="346734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61CB8D19-CBB1-4E6D-A791-578D4ACA168A}"/>
              </a:ext>
            </a:extLst>
          </p:cNvPr>
          <p:cNvSpPr/>
          <p:nvPr userDrawn="1"/>
        </p:nvSpPr>
        <p:spPr>
          <a:xfrm>
            <a:off x="0" y="5917223"/>
            <a:ext cx="12192000" cy="940777"/>
          </a:xfrm>
          <a:prstGeom prst="rect">
            <a:avLst/>
          </a:prstGeom>
          <a:solidFill>
            <a:srgbClr val="B7B09C">
              <a:alpha val="50196"/>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DE7E104-C647-4D90-BEBC-E4EFF847DEBF}"/>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9204139" y="6114321"/>
            <a:ext cx="2149661" cy="495448"/>
          </a:xfrm>
          <a:prstGeom prst="rect">
            <a:avLst/>
          </a:prstGeom>
        </p:spPr>
      </p:pic>
      <p:sp>
        <p:nvSpPr>
          <p:cNvPr id="6" name="Slide Number Placeholder 5">
            <a:extLst>
              <a:ext uri="{FF2B5EF4-FFF2-40B4-BE49-F238E27FC236}">
                <a16:creationId xmlns:a16="http://schemas.microsoft.com/office/drawing/2014/main" id="{0C069547-C2CC-49D6-9C6E-79A123413B33}"/>
              </a:ext>
            </a:extLst>
          </p:cNvPr>
          <p:cNvSpPr>
            <a:spLocks noGrp="1"/>
          </p:cNvSpPr>
          <p:nvPr>
            <p:ph type="sldNum" sz="quarter" idx="4"/>
          </p:nvPr>
        </p:nvSpPr>
        <p:spPr>
          <a:xfrm>
            <a:off x="838200" y="6179482"/>
            <a:ext cx="1174420" cy="365125"/>
          </a:xfrm>
          <a:prstGeom prst="rect">
            <a:avLst/>
          </a:prstGeom>
        </p:spPr>
        <p:txBody>
          <a:bodyPr vert="horz" lIns="91440" tIns="45720" rIns="91440" bIns="45720" rtlCol="0" anchor="ctr"/>
          <a:lstStyle>
            <a:lvl1pPr algn="l">
              <a:defRPr sz="1800">
                <a:solidFill>
                  <a:schemeClr val="bg2">
                    <a:lumMod val="50000"/>
                  </a:schemeClr>
                </a:solidFill>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5" name="Footer Placeholder 4">
            <a:extLst>
              <a:ext uri="{FF2B5EF4-FFF2-40B4-BE49-F238E27FC236}">
                <a16:creationId xmlns:a16="http://schemas.microsoft.com/office/drawing/2014/main" id="{F2F1029F-64AC-42A3-9193-0C2074699EDA}"/>
              </a:ext>
            </a:extLst>
          </p:cNvPr>
          <p:cNvSpPr>
            <a:spLocks noGrp="1"/>
          </p:cNvSpPr>
          <p:nvPr>
            <p:ph type="ftr" sz="quarter" idx="3"/>
          </p:nvPr>
        </p:nvSpPr>
        <p:spPr>
          <a:xfrm>
            <a:off x="3718089" y="6179481"/>
            <a:ext cx="4114800" cy="365125"/>
          </a:xfrm>
          <a:prstGeom prst="rect">
            <a:avLst/>
          </a:prstGeom>
        </p:spPr>
        <p:txBody>
          <a:bodyPr vert="horz" lIns="91440" tIns="45720" rIns="91440" bIns="45720" rtlCol="0" anchor="ctr"/>
          <a:lstStyle>
            <a:lvl1pPr algn="l">
              <a:defRPr sz="1200">
                <a:solidFill>
                  <a:schemeClr val="bg2">
                    <a:lumMod val="50000"/>
                  </a:schemeClr>
                </a:solidFill>
                <a:latin typeface="Arial" panose="020B0604020202020204" pitchFamily="34" charset="0"/>
                <a:cs typeface="Arial" panose="020B0604020202020204" pitchFamily="34" charset="0"/>
              </a:defRPr>
            </a:lvl1pPr>
          </a:lstStyle>
          <a:p>
            <a:r>
              <a:rPr lang="en-US"/>
              <a:t>Department of Electrical and Computer Engineering</a:t>
            </a:r>
          </a:p>
        </p:txBody>
      </p:sp>
      <p:sp>
        <p:nvSpPr>
          <p:cNvPr id="4" name="Date Placeholder 3">
            <a:extLst>
              <a:ext uri="{FF2B5EF4-FFF2-40B4-BE49-F238E27FC236}">
                <a16:creationId xmlns:a16="http://schemas.microsoft.com/office/drawing/2014/main" id="{CD3BC225-E088-4271-BDE9-60C50F9B164E}"/>
              </a:ext>
            </a:extLst>
          </p:cNvPr>
          <p:cNvSpPr>
            <a:spLocks noGrp="1"/>
          </p:cNvSpPr>
          <p:nvPr>
            <p:ph type="dt" sz="half" idx="2"/>
          </p:nvPr>
        </p:nvSpPr>
        <p:spPr>
          <a:xfrm>
            <a:off x="2149310" y="6179481"/>
            <a:ext cx="1432089" cy="365125"/>
          </a:xfrm>
          <a:prstGeom prst="rect">
            <a:avLst/>
          </a:prstGeom>
        </p:spPr>
        <p:txBody>
          <a:bodyPr vert="horz" lIns="91440" tIns="45720" rIns="91440" bIns="45720" rtlCol="0" anchor="ctr"/>
          <a:lstStyle>
            <a:lvl1pPr algn="l">
              <a:defRPr sz="1200">
                <a:solidFill>
                  <a:schemeClr val="bg2">
                    <a:lumMod val="50000"/>
                  </a:schemeClr>
                </a:solidFill>
                <a:latin typeface="Arial" panose="020B0604020202020204" pitchFamily="34" charset="0"/>
                <a:cs typeface="Arial" panose="020B0604020202020204" pitchFamily="34" charset="0"/>
              </a:defRPr>
            </a:lvl1pPr>
          </a:lstStyle>
          <a:p>
            <a:fld id="{3702289C-2051-4AE1-A291-77B7F27F09E9}" type="datetime1">
              <a:rPr lang="en-US" smtClean="0"/>
              <a:t>2/27/2020</a:t>
            </a:fld>
            <a:endParaRPr lang="en-US"/>
          </a:p>
        </p:txBody>
      </p:sp>
    </p:spTree>
    <p:extLst>
      <p:ext uri="{BB962C8B-B14F-4D97-AF65-F5344CB8AC3E}">
        <p14:creationId xmlns:p14="http://schemas.microsoft.com/office/powerpoint/2010/main" val="803585388"/>
      </p:ext>
    </p:extLst>
  </p:cSld>
  <p:clrMap bg1="lt1" tx1="dk1" bg2="lt2" tx2="dk2" accent1="accent1" accent2="accent2" accent3="accent3" accent4="accent4" accent5="accent5" accent6="accent6" hlink="hlink" folHlink="folHlink"/>
  <p:sldLayoutIdLst>
    <p:sldLayoutId id="2147483685" r:id="rId1"/>
    <p:sldLayoutId id="2147483703" r:id="rId2"/>
    <p:sldLayoutId id="2147483701" r:id="rId3"/>
    <p:sldLayoutId id="2147483700" r:id="rId4"/>
    <p:sldLayoutId id="2147483699" r:id="rId5"/>
    <p:sldLayoutId id="2147483705" r:id="rId6"/>
    <p:sldLayoutId id="2147483697" r:id="rId7"/>
    <p:sldLayoutId id="2147483687" r:id="rId8"/>
    <p:sldLayoutId id="2147483704" r:id="rId9"/>
    <p:sldLayoutId id="2147483689" r:id="rId10"/>
    <p:sldLayoutId id="2147483690" r:id="rId11"/>
    <p:sldLayoutId id="2147483702" r:id="rId12"/>
    <p:sldLayoutId id="2147483692" r:id="rId13"/>
    <p:sldLayoutId id="2147483693" r:id="rId14"/>
    <p:sldLayoutId id="2147483694" r:id="rId15"/>
    <p:sldLayoutId id="2147483695" r:id="rId16"/>
  </p:sldLayoutIdLst>
  <p:hf hdr="0" ftr="0" dt="0"/>
  <p:txStyles>
    <p:titleStyle>
      <a:lvl1pPr algn="l" defTabSz="914400" rtl="0" eaLnBrk="1" latinLnBrk="0" hangingPunct="1">
        <a:lnSpc>
          <a:spcPct val="90000"/>
        </a:lnSpc>
        <a:spcBef>
          <a:spcPct val="0"/>
        </a:spcBef>
        <a:buNone/>
        <a:defRPr sz="4400" b="1" kern="1200">
          <a:solidFill>
            <a:srgbClr val="B7B09C"/>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0.jpe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8" Type="http://schemas.openxmlformats.org/officeDocument/2006/relationships/hyperlink" Target="https://en.wikipedia.org/wiki/Southeast_Lineman_Training_Center" TargetMode="External"/><Relationship Id="rId13" Type="http://schemas.openxmlformats.org/officeDocument/2006/relationships/hyperlink" Target="https://i.ytimg.com/vi/0HEn-fWKcqc/hqdefault.jpg" TargetMode="External"/><Relationship Id="rId3" Type="http://schemas.openxmlformats.org/officeDocument/2006/relationships/hyperlink" Target="https://www.osha.gov/archive/oshinfo/priorities/power.html" TargetMode="External"/><Relationship Id="rId7" Type="http://schemas.openxmlformats.org/officeDocument/2006/relationships/hyperlink" Target="https://1freewallpapers.com/skyscrapers-buildings-sky/tl" TargetMode="External"/><Relationship Id="rId12" Type="http://schemas.openxmlformats.org/officeDocument/2006/relationships/hyperlink" Target="https://steemitimages.com/p/2bP4pJr4wVimqCWjYimXJe2cnCgnKpTf2JcRr2VdiQn?format=match&amp;mode=fit" TargetMode="External"/><Relationship Id="rId2" Type="http://schemas.openxmlformats.org/officeDocument/2006/relationships/hyperlink" Target="https://www.tallahassee.com/story/news/2018/10/10/power-out-more-than-3-000-and-climbing-tallahassee/1588990002/" TargetMode="External"/><Relationship Id="rId1" Type="http://schemas.openxmlformats.org/officeDocument/2006/relationships/slideLayout" Target="../slideLayouts/slideLayout14.xml"/><Relationship Id="rId6" Type="http://schemas.openxmlformats.org/officeDocument/2006/relationships/hyperlink" Target="https://www.binghamtonhomepage.com/news/update-power-restored-to-over-5000-nyseg-customers-in-broome-county/" TargetMode="External"/><Relationship Id="rId11" Type="http://schemas.openxmlformats.org/officeDocument/2006/relationships/hyperlink" Target="https://www.eldfacts.com/small-step-forward-eld-mandate/" TargetMode="External"/><Relationship Id="rId5" Type="http://schemas.openxmlformats.org/officeDocument/2006/relationships/hyperlink" Target="https://www.bls.gov/news.release/pdf/cfoi.pdf" TargetMode="External"/><Relationship Id="rId10" Type="http://schemas.openxmlformats.org/officeDocument/2006/relationships/hyperlink" Target="https://www.caps.fsu.edu/about-caps/tour-the-caps-facilities/" TargetMode="External"/><Relationship Id="rId4" Type="http://schemas.openxmlformats.org/officeDocument/2006/relationships/hyperlink" Target="https://cbs12.com/news/local/fpl-says-all-dorian-power-outages-resolved" TargetMode="External"/><Relationship Id="rId9" Type="http://schemas.openxmlformats.org/officeDocument/2006/relationships/hyperlink" Target="https://publicdomainvectors.org/en/free-clipart/Teaching-emergency-preparedness/76611.html"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1.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diagramLayout" Target="../diagrams/layout6.xml"/><Relationship Id="rId7" Type="http://schemas.openxmlformats.org/officeDocument/2006/relationships/image" Target="../media/image36.png"/><Relationship Id="rId2" Type="http://schemas.openxmlformats.org/officeDocument/2006/relationships/diagramData" Target="../diagrams/data6.xml"/><Relationship Id="rId1" Type="http://schemas.openxmlformats.org/officeDocument/2006/relationships/slideLayout" Target="../slideLayouts/slideLayout29.xml"/><Relationship Id="rId6" Type="http://schemas.microsoft.com/office/2007/relationships/diagramDrawing" Target="../diagrams/drawing6.xml"/><Relationship Id="rId11" Type="http://schemas.openxmlformats.org/officeDocument/2006/relationships/image" Target="../media/image39.jpeg"/><Relationship Id="rId5" Type="http://schemas.openxmlformats.org/officeDocument/2006/relationships/diagramColors" Target="../diagrams/colors6.xml"/><Relationship Id="rId10" Type="http://schemas.openxmlformats.org/officeDocument/2006/relationships/image" Target="../media/image38.jpeg"/><Relationship Id="rId4" Type="http://schemas.openxmlformats.org/officeDocument/2006/relationships/diagramQuickStyle" Target="../diagrams/quickStyle6.xml"/><Relationship Id="rId9"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8.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32.xml"/><Relationship Id="rId4" Type="http://schemas.openxmlformats.org/officeDocument/2006/relationships/image" Target="../media/image48.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542CE-CCF2-4EE5-9ED1-F9F25266C7CF}"/>
              </a:ext>
            </a:extLst>
          </p:cNvPr>
          <p:cNvSpPr>
            <a:spLocks noGrp="1"/>
          </p:cNvSpPr>
          <p:nvPr>
            <p:ph type="ctrTitle"/>
          </p:nvPr>
        </p:nvSpPr>
        <p:spPr>
          <a:xfrm>
            <a:off x="248652" y="2586787"/>
            <a:ext cx="7798067" cy="1060623"/>
          </a:xfrm>
        </p:spPr>
        <p:txBody>
          <a:bodyPr>
            <a:normAutofit fontScale="90000"/>
          </a:bodyPr>
          <a:lstStyle/>
          <a:p>
            <a:r>
              <a:rPr lang="en-US"/>
              <a:t>FPL Line Worker Robot</a:t>
            </a:r>
          </a:p>
        </p:txBody>
      </p:sp>
      <p:sp>
        <p:nvSpPr>
          <p:cNvPr id="3" name="Subtitle 2">
            <a:extLst>
              <a:ext uri="{FF2B5EF4-FFF2-40B4-BE49-F238E27FC236}">
                <a16:creationId xmlns:a16="http://schemas.microsoft.com/office/drawing/2014/main" id="{2CC2AD93-F0BC-4566-BF4B-C1D2376FA7A0}"/>
              </a:ext>
            </a:extLst>
          </p:cNvPr>
          <p:cNvSpPr>
            <a:spLocks noGrp="1"/>
          </p:cNvSpPr>
          <p:nvPr>
            <p:ph type="subTitle" idx="1"/>
          </p:nvPr>
        </p:nvSpPr>
        <p:spPr>
          <a:xfrm>
            <a:off x="0" y="5202238"/>
            <a:ext cx="10515600" cy="1655762"/>
          </a:xfrm>
        </p:spPr>
        <p:txBody>
          <a:bodyPr>
            <a:normAutofit/>
          </a:bodyPr>
          <a:lstStyle/>
          <a:p>
            <a:r>
              <a:rPr lang="en-US" sz="2000"/>
              <a:t>Team 310</a:t>
            </a:r>
          </a:p>
          <a:p>
            <a:r>
              <a:rPr lang="en-US" sz="2000"/>
              <a:t>Denis Dineen, Jacob Hutto, Hunter Kramer, Doran McFalls, Nicolas Palmeiro</a:t>
            </a:r>
          </a:p>
        </p:txBody>
      </p:sp>
      <p:sp>
        <p:nvSpPr>
          <p:cNvPr id="5" name="Text Placeholder 4"/>
          <p:cNvSpPr>
            <a:spLocks noGrp="1"/>
          </p:cNvSpPr>
          <p:nvPr>
            <p:ph type="body" sz="quarter" idx="13"/>
          </p:nvPr>
        </p:nvSpPr>
        <p:spPr/>
        <p:txBody>
          <a:bodyPr/>
          <a:lstStyle/>
          <a:p>
            <a:endParaRPr lang="en-US"/>
          </a:p>
        </p:txBody>
      </p:sp>
      <p:pic>
        <p:nvPicPr>
          <p:cNvPr id="4" name="Picture 6">
            <a:extLst>
              <a:ext uri="{FF2B5EF4-FFF2-40B4-BE49-F238E27FC236}">
                <a16:creationId xmlns:a16="http://schemas.microsoft.com/office/drawing/2014/main" id="{4B1445C7-CB4B-452A-8960-A8BF1825A3AB}"/>
              </a:ext>
            </a:extLst>
          </p:cNvPr>
          <p:cNvPicPr>
            <a:picLocks noChangeAspect="1"/>
          </p:cNvPicPr>
          <p:nvPr/>
        </p:nvPicPr>
        <p:blipFill>
          <a:blip r:embed="rId3"/>
          <a:stretch>
            <a:fillRect/>
          </a:stretch>
        </p:blipFill>
        <p:spPr>
          <a:xfrm>
            <a:off x="8372240" y="1499687"/>
            <a:ext cx="3576149" cy="3287077"/>
          </a:xfrm>
          <a:prstGeom prst="rect">
            <a:avLst/>
          </a:prstGeom>
        </p:spPr>
      </p:pic>
      <p:sp>
        <p:nvSpPr>
          <p:cNvPr id="7" name="Slide Number Placeholder 6"/>
          <p:cNvSpPr>
            <a:spLocks noGrp="1"/>
          </p:cNvSpPr>
          <p:nvPr>
            <p:ph type="sldNum" sz="quarter" idx="12"/>
          </p:nvPr>
        </p:nvSpPr>
        <p:spPr/>
        <p:txBody>
          <a:bodyPr/>
          <a:lstStyle/>
          <a:p>
            <a:fld id="{6F1FABC0-072B-4F22-8F9B-95A9D10B0206}" type="slidenum">
              <a:rPr lang="en-US" smtClean="0"/>
              <a:t>1</a:t>
            </a:fld>
            <a:endParaRPr lang="en-US"/>
          </a:p>
        </p:txBody>
      </p:sp>
    </p:spTree>
    <p:extLst>
      <p:ext uri="{BB962C8B-B14F-4D97-AF65-F5344CB8AC3E}">
        <p14:creationId xmlns:p14="http://schemas.microsoft.com/office/powerpoint/2010/main" val="4162221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0DCF8-F7AC-4458-B2C0-BABBE1C691F8}"/>
              </a:ext>
            </a:extLst>
          </p:cNvPr>
          <p:cNvSpPr>
            <a:spLocks noGrp="1"/>
          </p:cNvSpPr>
          <p:nvPr>
            <p:ph type="title"/>
          </p:nvPr>
        </p:nvSpPr>
        <p:spPr>
          <a:xfrm>
            <a:off x="4313" y="5691"/>
            <a:ext cx="5842959" cy="750469"/>
          </a:xfrm>
        </p:spPr>
        <p:txBody>
          <a:bodyPr/>
          <a:lstStyle/>
          <a:p>
            <a:r>
              <a:rPr lang="en-US">
                <a:latin typeface="Arial"/>
                <a:cs typeface="Arial"/>
              </a:rPr>
              <a:t>Concept Generation</a:t>
            </a:r>
            <a:endParaRPr lang="en-US"/>
          </a:p>
        </p:txBody>
      </p:sp>
      <p:sp>
        <p:nvSpPr>
          <p:cNvPr id="7" name="Oval 6"/>
          <p:cNvSpPr/>
          <p:nvPr/>
        </p:nvSpPr>
        <p:spPr>
          <a:xfrm>
            <a:off x="3822763" y="7108482"/>
            <a:ext cx="3928409" cy="1364284"/>
          </a:xfrm>
          <a:prstGeom prst="ellipse">
            <a:avLst/>
          </a:prstGeom>
          <a:solidFill>
            <a:srgbClr val="CEE5FE"/>
          </a:solidFill>
        </p:spPr>
        <p:style>
          <a:lnRef idx="0">
            <a:schemeClr val="accent1">
              <a:hueOff val="0"/>
              <a:satOff val="0"/>
              <a:lumOff val="0"/>
              <a:alphaOff val="0"/>
            </a:schemeClr>
          </a:lnRef>
          <a:fillRef idx="1">
            <a:scrgbClr r="0" g="0" b="0"/>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9" name="Down Arrow 8"/>
          <p:cNvSpPr/>
          <p:nvPr/>
        </p:nvSpPr>
        <p:spPr>
          <a:xfrm>
            <a:off x="5406307" y="10665705"/>
            <a:ext cx="761319" cy="487244"/>
          </a:xfrm>
          <a:prstGeom prst="downArrow">
            <a:avLst/>
          </a:prstGeom>
          <a:solidFill>
            <a:srgbClr val="2F97DA"/>
          </a:solidFill>
        </p:spPr>
        <p:style>
          <a:lnRef idx="0">
            <a:schemeClr val="lt1">
              <a:hueOff val="0"/>
              <a:satOff val="0"/>
              <a:lumOff val="0"/>
              <a:alphaOff val="0"/>
            </a:schemeClr>
          </a:lnRef>
          <a:fillRef idx="3">
            <a:scrgbClr r="0" g="0" b="0"/>
          </a:fillRef>
          <a:effectRef idx="2">
            <a:schemeClr val="accent1">
              <a:tint val="60000"/>
              <a:hueOff val="0"/>
              <a:satOff val="0"/>
              <a:lumOff val="0"/>
              <a:alphaOff val="0"/>
            </a:schemeClr>
          </a:effectRef>
          <a:fontRef idx="minor">
            <a:schemeClr val="dk1">
              <a:hueOff val="0"/>
              <a:satOff val="0"/>
              <a:lumOff val="0"/>
              <a:alphaOff val="0"/>
            </a:schemeClr>
          </a:fontRef>
        </p:style>
      </p:sp>
      <p:sp>
        <p:nvSpPr>
          <p:cNvPr id="10" name="Freeform 9"/>
          <p:cNvSpPr/>
          <p:nvPr/>
        </p:nvSpPr>
        <p:spPr>
          <a:xfrm>
            <a:off x="3822763" y="11152949"/>
            <a:ext cx="3654334" cy="913583"/>
          </a:xfrm>
          <a:custGeom>
            <a:avLst/>
            <a:gdLst>
              <a:gd name="connsiteX0" fmla="*/ 0 w 3654334"/>
              <a:gd name="connsiteY0" fmla="*/ 0 h 913583"/>
              <a:gd name="connsiteX1" fmla="*/ 3654334 w 3654334"/>
              <a:gd name="connsiteY1" fmla="*/ 0 h 913583"/>
              <a:gd name="connsiteX2" fmla="*/ 3654334 w 3654334"/>
              <a:gd name="connsiteY2" fmla="*/ 913583 h 913583"/>
              <a:gd name="connsiteX3" fmla="*/ 0 w 3654334"/>
              <a:gd name="connsiteY3" fmla="*/ 913583 h 913583"/>
              <a:gd name="connsiteX4" fmla="*/ 0 w 3654334"/>
              <a:gd name="connsiteY4" fmla="*/ 0 h 913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334" h="913583">
                <a:moveTo>
                  <a:pt x="0" y="0"/>
                </a:moveTo>
                <a:lnTo>
                  <a:pt x="3654334" y="0"/>
                </a:lnTo>
                <a:lnTo>
                  <a:pt x="3654334" y="913583"/>
                </a:lnTo>
                <a:lnTo>
                  <a:pt x="0" y="9135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en-US" sz="3200" kern="1200"/>
              <a:t>100 Concepts</a:t>
            </a:r>
          </a:p>
        </p:txBody>
      </p:sp>
      <p:sp>
        <p:nvSpPr>
          <p:cNvPr id="11" name="Freeform 10"/>
          <p:cNvSpPr>
            <a:spLocks noChangeAspect="1"/>
          </p:cNvSpPr>
          <p:nvPr/>
        </p:nvSpPr>
        <p:spPr>
          <a:xfrm>
            <a:off x="4725625" y="1690683"/>
            <a:ext cx="2740750" cy="2740750"/>
          </a:xfrm>
          <a:custGeom>
            <a:avLst/>
            <a:gdLst>
              <a:gd name="connsiteX0" fmla="*/ 0 w 1370375"/>
              <a:gd name="connsiteY0" fmla="*/ 685188 h 1370375"/>
              <a:gd name="connsiteX1" fmla="*/ 685188 w 1370375"/>
              <a:gd name="connsiteY1" fmla="*/ 0 h 1370375"/>
              <a:gd name="connsiteX2" fmla="*/ 1370376 w 1370375"/>
              <a:gd name="connsiteY2" fmla="*/ 685188 h 1370375"/>
              <a:gd name="connsiteX3" fmla="*/ 685188 w 1370375"/>
              <a:gd name="connsiteY3" fmla="*/ 1370376 h 1370375"/>
              <a:gd name="connsiteX4" fmla="*/ 0 w 1370375"/>
              <a:gd name="connsiteY4" fmla="*/ 685188 h 1370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0375" h="1370375">
                <a:moveTo>
                  <a:pt x="0" y="685188"/>
                </a:moveTo>
                <a:cubicBezTo>
                  <a:pt x="0" y="306769"/>
                  <a:pt x="306769" y="0"/>
                  <a:pt x="685188" y="0"/>
                </a:cubicBezTo>
                <a:cubicBezTo>
                  <a:pt x="1063607" y="0"/>
                  <a:pt x="1370376" y="306769"/>
                  <a:pt x="1370376" y="685188"/>
                </a:cubicBezTo>
                <a:cubicBezTo>
                  <a:pt x="1370376" y="1063607"/>
                  <a:pt x="1063607" y="1370376"/>
                  <a:pt x="685188" y="1370376"/>
                </a:cubicBezTo>
                <a:cubicBezTo>
                  <a:pt x="306769" y="1370376"/>
                  <a:pt x="0" y="1063607"/>
                  <a:pt x="0" y="685188"/>
                </a:cubicBezTo>
                <a:close/>
              </a:path>
            </a:pathLst>
          </a:custGeom>
          <a:solidFill>
            <a:srgbClr val="2F97DA"/>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15927" tIns="215927" rIns="215927" bIns="215927" numCol="1" spcCol="1270" anchor="ctr" anchorCtr="0">
            <a:noAutofit/>
          </a:bodyPr>
          <a:lstStyle/>
          <a:p>
            <a:pPr lvl="0" algn="ctr" defTabSz="533400" rtl="0">
              <a:lnSpc>
                <a:spcPct val="90000"/>
              </a:lnSpc>
              <a:spcBef>
                <a:spcPct val="0"/>
              </a:spcBef>
              <a:spcAft>
                <a:spcPct val="35000"/>
              </a:spcAft>
            </a:pPr>
            <a:r>
              <a:rPr lang="en-US" sz="2400" kern="1200"/>
              <a:t>Brainstorming Sessions</a:t>
            </a:r>
          </a:p>
        </p:txBody>
      </p:sp>
      <p:sp>
        <p:nvSpPr>
          <p:cNvPr id="12" name="Freeform 11"/>
          <p:cNvSpPr>
            <a:spLocks noChangeAspect="1"/>
          </p:cNvSpPr>
          <p:nvPr/>
        </p:nvSpPr>
        <p:spPr>
          <a:xfrm>
            <a:off x="838200" y="1690683"/>
            <a:ext cx="2740750" cy="2740750"/>
          </a:xfrm>
          <a:custGeom>
            <a:avLst/>
            <a:gdLst>
              <a:gd name="connsiteX0" fmla="*/ 0 w 1370375"/>
              <a:gd name="connsiteY0" fmla="*/ 685188 h 1370375"/>
              <a:gd name="connsiteX1" fmla="*/ 685188 w 1370375"/>
              <a:gd name="connsiteY1" fmla="*/ 0 h 1370375"/>
              <a:gd name="connsiteX2" fmla="*/ 1370376 w 1370375"/>
              <a:gd name="connsiteY2" fmla="*/ 685188 h 1370375"/>
              <a:gd name="connsiteX3" fmla="*/ 685188 w 1370375"/>
              <a:gd name="connsiteY3" fmla="*/ 1370376 h 1370375"/>
              <a:gd name="connsiteX4" fmla="*/ 0 w 1370375"/>
              <a:gd name="connsiteY4" fmla="*/ 685188 h 1370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0375" h="1370375">
                <a:moveTo>
                  <a:pt x="0" y="685188"/>
                </a:moveTo>
                <a:cubicBezTo>
                  <a:pt x="0" y="306769"/>
                  <a:pt x="306769" y="0"/>
                  <a:pt x="685188" y="0"/>
                </a:cubicBezTo>
                <a:cubicBezTo>
                  <a:pt x="1063607" y="0"/>
                  <a:pt x="1370376" y="306769"/>
                  <a:pt x="1370376" y="685188"/>
                </a:cubicBezTo>
                <a:cubicBezTo>
                  <a:pt x="1370376" y="1063607"/>
                  <a:pt x="1063607" y="1370376"/>
                  <a:pt x="685188" y="1370376"/>
                </a:cubicBezTo>
                <a:cubicBezTo>
                  <a:pt x="306769" y="1370376"/>
                  <a:pt x="0" y="1063607"/>
                  <a:pt x="0" y="685188"/>
                </a:cubicBezTo>
                <a:close/>
              </a:path>
            </a:pathLst>
          </a:custGeom>
          <a:solidFill>
            <a:srgbClr val="2F97DA"/>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15927" tIns="215927" rIns="215927" bIns="215927" numCol="1" spcCol="1270" anchor="ctr" anchorCtr="0">
            <a:noAutofit/>
          </a:bodyPr>
          <a:lstStyle/>
          <a:p>
            <a:pPr lvl="0" algn="ctr" defTabSz="533400" rtl="0">
              <a:lnSpc>
                <a:spcPct val="90000"/>
              </a:lnSpc>
              <a:spcBef>
                <a:spcPct val="0"/>
              </a:spcBef>
              <a:spcAft>
                <a:spcPct val="35000"/>
              </a:spcAft>
            </a:pPr>
            <a:r>
              <a:rPr lang="en-US" sz="2400" kern="1200"/>
              <a:t>Biomimicry</a:t>
            </a:r>
          </a:p>
        </p:txBody>
      </p:sp>
      <p:sp>
        <p:nvSpPr>
          <p:cNvPr id="13" name="Freeform 12"/>
          <p:cNvSpPr>
            <a:spLocks noChangeAspect="1"/>
          </p:cNvSpPr>
          <p:nvPr/>
        </p:nvSpPr>
        <p:spPr>
          <a:xfrm>
            <a:off x="8613050" y="1690683"/>
            <a:ext cx="2740750" cy="2740750"/>
          </a:xfrm>
          <a:custGeom>
            <a:avLst/>
            <a:gdLst>
              <a:gd name="connsiteX0" fmla="*/ 0 w 1370375"/>
              <a:gd name="connsiteY0" fmla="*/ 685188 h 1370375"/>
              <a:gd name="connsiteX1" fmla="*/ 685188 w 1370375"/>
              <a:gd name="connsiteY1" fmla="*/ 0 h 1370375"/>
              <a:gd name="connsiteX2" fmla="*/ 1370376 w 1370375"/>
              <a:gd name="connsiteY2" fmla="*/ 685188 h 1370375"/>
              <a:gd name="connsiteX3" fmla="*/ 685188 w 1370375"/>
              <a:gd name="connsiteY3" fmla="*/ 1370376 h 1370375"/>
              <a:gd name="connsiteX4" fmla="*/ 0 w 1370375"/>
              <a:gd name="connsiteY4" fmla="*/ 685188 h 1370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0375" h="1370375">
                <a:moveTo>
                  <a:pt x="0" y="685188"/>
                </a:moveTo>
                <a:cubicBezTo>
                  <a:pt x="0" y="306769"/>
                  <a:pt x="306769" y="0"/>
                  <a:pt x="685188" y="0"/>
                </a:cubicBezTo>
                <a:cubicBezTo>
                  <a:pt x="1063607" y="0"/>
                  <a:pt x="1370376" y="306769"/>
                  <a:pt x="1370376" y="685188"/>
                </a:cubicBezTo>
                <a:cubicBezTo>
                  <a:pt x="1370376" y="1063607"/>
                  <a:pt x="1063607" y="1370376"/>
                  <a:pt x="685188" y="1370376"/>
                </a:cubicBezTo>
                <a:cubicBezTo>
                  <a:pt x="306769" y="1370376"/>
                  <a:pt x="0" y="1063607"/>
                  <a:pt x="0" y="685188"/>
                </a:cubicBezTo>
                <a:close/>
              </a:path>
            </a:pathLst>
          </a:custGeom>
          <a:solidFill>
            <a:srgbClr val="2F97DA"/>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15927" tIns="215927" rIns="215927" bIns="215927" numCol="1" spcCol="1270" anchor="ctr" anchorCtr="0">
            <a:noAutofit/>
          </a:bodyPr>
          <a:lstStyle/>
          <a:p>
            <a:pPr lvl="0" algn="ctr" defTabSz="533400" rtl="0">
              <a:lnSpc>
                <a:spcPct val="90000"/>
              </a:lnSpc>
              <a:spcBef>
                <a:spcPct val="0"/>
              </a:spcBef>
              <a:spcAft>
                <a:spcPct val="35000"/>
              </a:spcAft>
            </a:pPr>
            <a:r>
              <a:rPr lang="en-US" sz="2400" kern="1200"/>
              <a:t>Morphological Chart</a:t>
            </a:r>
          </a:p>
        </p:txBody>
      </p:sp>
      <p:sp>
        <p:nvSpPr>
          <p:cNvPr id="14" name="Shape 13"/>
          <p:cNvSpPr/>
          <p:nvPr/>
        </p:nvSpPr>
        <p:spPr>
          <a:xfrm>
            <a:off x="3640046" y="6912600"/>
            <a:ext cx="4263390" cy="3410712"/>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6" name="Text Placeholder 3">
            <a:extLst>
              <a:ext uri="{FF2B5EF4-FFF2-40B4-BE49-F238E27FC236}">
                <a16:creationId xmlns:a16="http://schemas.microsoft.com/office/drawing/2014/main" id="{9ECA8028-68F0-45E3-BDE2-B67339EEFAEF}"/>
              </a:ext>
            </a:extLst>
          </p:cNvPr>
          <p:cNvSpPr>
            <a:spLocks noGrp="1"/>
          </p:cNvSpPr>
          <p:nvPr>
            <p:ph type="body" sz="quarter" idx="13"/>
          </p:nvPr>
        </p:nvSpPr>
        <p:spPr>
          <a:xfrm>
            <a:off x="21986" y="5938781"/>
            <a:ext cx="2384425" cy="360362"/>
          </a:xfrm>
        </p:spPr>
        <p:txBody>
          <a:bodyPr vert="horz" lIns="91440" tIns="45720" rIns="91440" bIns="45720" rtlCol="0" anchor="t">
            <a:normAutofit/>
          </a:bodyPr>
          <a:lstStyle/>
          <a:p>
            <a:r>
              <a:rPr lang="en-US">
                <a:latin typeface="Arial"/>
                <a:cs typeface="Arial"/>
              </a:rPr>
              <a:t>Doran McFalls</a:t>
            </a:r>
          </a:p>
          <a:p>
            <a:endParaRPr lang="en-US"/>
          </a:p>
        </p:txBody>
      </p:sp>
      <p:sp>
        <p:nvSpPr>
          <p:cNvPr id="17" name="Slide Number Placeholder 16"/>
          <p:cNvSpPr>
            <a:spLocks noGrp="1"/>
          </p:cNvSpPr>
          <p:nvPr>
            <p:ph type="sldNum" sz="quarter" idx="12"/>
          </p:nvPr>
        </p:nvSpPr>
        <p:spPr/>
        <p:txBody>
          <a:bodyPr/>
          <a:lstStyle/>
          <a:p>
            <a:fld id="{6F1FABC0-072B-4F22-8F9B-95A9D10B0206}" type="slidenum">
              <a:rPr lang="en-US" smtClean="0"/>
              <a:t>10</a:t>
            </a:fld>
            <a:endParaRPr lang="en-US"/>
          </a:p>
        </p:txBody>
      </p:sp>
    </p:spTree>
    <p:extLst>
      <p:ext uri="{BB962C8B-B14F-4D97-AF65-F5344CB8AC3E}">
        <p14:creationId xmlns:p14="http://schemas.microsoft.com/office/powerpoint/2010/main" val="3480110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3" y="468"/>
            <a:ext cx="3370053" cy="750469"/>
          </a:xfrm>
        </p:spPr>
        <p:txBody>
          <a:bodyPr/>
          <a:lstStyle/>
          <a:p>
            <a:r>
              <a:rPr lang="en-US"/>
              <a:t>Biomimicry</a:t>
            </a:r>
          </a:p>
        </p:txBody>
      </p:sp>
      <p:sp>
        <p:nvSpPr>
          <p:cNvPr id="3" name="Content Placeholder 2"/>
          <p:cNvSpPr>
            <a:spLocks noGrp="1"/>
          </p:cNvSpPr>
          <p:nvPr>
            <p:ph idx="1"/>
          </p:nvPr>
        </p:nvSpPr>
        <p:spPr>
          <a:xfrm>
            <a:off x="27187" y="911370"/>
            <a:ext cx="12125863" cy="721268"/>
          </a:xfrm>
        </p:spPr>
        <p:txBody>
          <a:bodyPr vert="horz" lIns="91440" tIns="45720" rIns="91440" bIns="45720" rtlCol="0" anchor="t">
            <a:normAutofit/>
          </a:bodyPr>
          <a:lstStyle/>
          <a:p>
            <a:pPr marL="0" indent="0">
              <a:buNone/>
            </a:pPr>
            <a:r>
              <a:rPr lang="en-US">
                <a:latin typeface="Arial"/>
                <a:cs typeface="Arial"/>
              </a:rPr>
              <a:t>Design of systems modeled on biological entities </a:t>
            </a:r>
          </a:p>
        </p:txBody>
      </p:sp>
      <p:sp>
        <p:nvSpPr>
          <p:cNvPr id="4" name="Text Placeholder 3"/>
          <p:cNvSpPr>
            <a:spLocks noGrp="1"/>
          </p:cNvSpPr>
          <p:nvPr>
            <p:ph type="body" sz="quarter" idx="13"/>
          </p:nvPr>
        </p:nvSpPr>
        <p:spPr>
          <a:xfrm>
            <a:off x="0" y="5937012"/>
            <a:ext cx="2384425" cy="360362"/>
          </a:xfrm>
        </p:spPr>
        <p:txBody>
          <a:bodyPr/>
          <a:lstStyle/>
          <a:p>
            <a:r>
              <a:rPr lang="en-US">
                <a:latin typeface="Arial"/>
                <a:cs typeface="Arial"/>
              </a:rPr>
              <a:t>Doran McFalls</a:t>
            </a:r>
          </a:p>
          <a:p>
            <a:endParaRPr lang="en-US"/>
          </a:p>
          <a:p>
            <a:endParaRPr lang="en-US"/>
          </a:p>
        </p:txBody>
      </p:sp>
      <p:sp>
        <p:nvSpPr>
          <p:cNvPr id="7" name="Right Arrow 9"/>
          <p:cNvSpPr/>
          <p:nvPr/>
        </p:nvSpPr>
        <p:spPr>
          <a:xfrm>
            <a:off x="-5031826" y="3262734"/>
            <a:ext cx="2571750" cy="1082585"/>
          </a:xfrm>
          <a:prstGeom prst="rightArrow">
            <a:avLst/>
          </a:prstGeom>
          <a:solidFill>
            <a:srgbClr val="2F97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97DA"/>
              </a:solidFill>
            </a:endParaRPr>
          </a:p>
        </p:txBody>
      </p:sp>
      <p:pic>
        <p:nvPicPr>
          <p:cNvPr id="6" name="Picture 7" descr="A tree in a forest&#10;&#10;Description generated with very high confidence">
            <a:extLst>
              <a:ext uri="{FF2B5EF4-FFF2-40B4-BE49-F238E27FC236}">
                <a16:creationId xmlns:a16="http://schemas.microsoft.com/office/drawing/2014/main" id="{587F22B1-05EE-41CC-9F99-5328322A0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7962" y="2414000"/>
            <a:ext cx="3455849" cy="3325771"/>
          </a:xfrm>
          <a:prstGeom prst="roundRect">
            <a:avLst>
              <a:gd name="adj" fmla="val 8594"/>
            </a:avLst>
          </a:prstGeom>
          <a:solidFill>
            <a:srgbClr val="FFFFFF">
              <a:shade val="85000"/>
            </a:srgbClr>
          </a:solidFill>
          <a:ln>
            <a:noFill/>
          </a:ln>
          <a:effectLst/>
        </p:spPr>
      </p:pic>
      <p:sp>
        <p:nvSpPr>
          <p:cNvPr id="13" name="Slide Number Placeholder 12"/>
          <p:cNvSpPr>
            <a:spLocks noGrp="1"/>
          </p:cNvSpPr>
          <p:nvPr>
            <p:ph type="sldNum" sz="quarter" idx="12"/>
          </p:nvPr>
        </p:nvSpPr>
        <p:spPr/>
        <p:txBody>
          <a:bodyPr/>
          <a:lstStyle/>
          <a:p>
            <a:fld id="{6F1FABC0-072B-4F22-8F9B-95A9D10B0206}" type="slidenum">
              <a:rPr lang="en-US" smtClean="0"/>
              <a:t>11</a:t>
            </a:fld>
            <a:endParaRPr lang="en-US"/>
          </a:p>
        </p:txBody>
      </p:sp>
    </p:spTree>
    <p:extLst>
      <p:ext uri="{BB962C8B-B14F-4D97-AF65-F5344CB8AC3E}">
        <p14:creationId xmlns:p14="http://schemas.microsoft.com/office/powerpoint/2010/main" val="213555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3" y="4410"/>
            <a:ext cx="3485071" cy="865488"/>
          </a:xfrm>
        </p:spPr>
        <p:txBody>
          <a:bodyPr/>
          <a:lstStyle/>
          <a:p>
            <a:r>
              <a:rPr lang="en-US"/>
              <a:t>Biomimicry</a:t>
            </a:r>
          </a:p>
        </p:txBody>
      </p:sp>
      <p:sp>
        <p:nvSpPr>
          <p:cNvPr id="4" name="Text Placeholder 3"/>
          <p:cNvSpPr>
            <a:spLocks noGrp="1"/>
          </p:cNvSpPr>
          <p:nvPr>
            <p:ph type="body" sz="quarter" idx="13"/>
          </p:nvPr>
        </p:nvSpPr>
        <p:spPr>
          <a:xfrm>
            <a:off x="-809" y="5953605"/>
            <a:ext cx="2384425" cy="360362"/>
          </a:xfrm>
        </p:spPr>
        <p:txBody>
          <a:bodyPr/>
          <a:lstStyle/>
          <a:p>
            <a:r>
              <a:rPr lang="en-US">
                <a:latin typeface="Arial"/>
                <a:cs typeface="Arial"/>
              </a:rPr>
              <a:t>Doran McFalls</a:t>
            </a:r>
          </a:p>
          <a:p>
            <a:endParaRPr lang="en-US"/>
          </a:p>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377" y="2414000"/>
            <a:ext cx="3455849" cy="3325771"/>
          </a:xfrm>
          <a:prstGeom prst="roundRect">
            <a:avLst>
              <a:gd name="adj" fmla="val 8594"/>
            </a:avLst>
          </a:prstGeom>
          <a:solidFill>
            <a:srgbClr val="FFFFFF">
              <a:shade val="85000"/>
            </a:srgbClr>
          </a:solidFill>
          <a:ln>
            <a:noFill/>
          </a:ln>
          <a:effectLst/>
        </p:spPr>
      </p:pic>
      <p:sp>
        <p:nvSpPr>
          <p:cNvPr id="7" name="Right Arrow 6"/>
          <p:cNvSpPr/>
          <p:nvPr/>
        </p:nvSpPr>
        <p:spPr>
          <a:xfrm>
            <a:off x="4746480" y="3534922"/>
            <a:ext cx="2571750" cy="1082585"/>
          </a:xfrm>
          <a:prstGeom prst="rightArrow">
            <a:avLst/>
          </a:prstGeom>
          <a:solidFill>
            <a:srgbClr val="2F97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0537" y="2414001"/>
            <a:ext cx="3459431" cy="3327817"/>
          </a:xfrm>
          <a:prstGeom prst="roundRect">
            <a:avLst>
              <a:gd name="adj" fmla="val 8594"/>
            </a:avLst>
          </a:prstGeom>
          <a:solidFill>
            <a:srgbClr val="FFFFFF">
              <a:shade val="85000"/>
            </a:srgbClr>
          </a:solidFill>
          <a:ln>
            <a:noFill/>
          </a:ln>
          <a:effectLst/>
        </p:spPr>
      </p:pic>
      <p:sp>
        <p:nvSpPr>
          <p:cNvPr id="3" name="Content Placeholder 2">
            <a:extLst>
              <a:ext uri="{FF2B5EF4-FFF2-40B4-BE49-F238E27FC236}">
                <a16:creationId xmlns:a16="http://schemas.microsoft.com/office/drawing/2014/main" id="{B0361F52-39AC-43D5-B043-6234CAB06F9A}"/>
              </a:ext>
            </a:extLst>
          </p:cNvPr>
          <p:cNvSpPr>
            <a:spLocks noGrp="1"/>
          </p:cNvSpPr>
          <p:nvPr>
            <p:ph idx="1"/>
          </p:nvPr>
        </p:nvSpPr>
        <p:spPr>
          <a:xfrm>
            <a:off x="27187" y="911370"/>
            <a:ext cx="12125863" cy="721268"/>
          </a:xfrm>
        </p:spPr>
        <p:txBody>
          <a:bodyPr vert="horz" lIns="91440" tIns="45720" rIns="91440" bIns="45720" rtlCol="0" anchor="t">
            <a:normAutofit/>
          </a:bodyPr>
          <a:lstStyle/>
          <a:p>
            <a:pPr marL="0" indent="0">
              <a:buNone/>
            </a:pPr>
            <a:r>
              <a:rPr lang="en-US">
                <a:latin typeface="Arial"/>
                <a:cs typeface="Arial"/>
              </a:rPr>
              <a:t>Design of systems modeled on biological entities </a:t>
            </a:r>
          </a:p>
        </p:txBody>
      </p:sp>
      <p:sp>
        <p:nvSpPr>
          <p:cNvPr id="12" name="Slide Number Placeholder 11"/>
          <p:cNvSpPr>
            <a:spLocks noGrp="1"/>
          </p:cNvSpPr>
          <p:nvPr>
            <p:ph type="sldNum" sz="quarter" idx="12"/>
          </p:nvPr>
        </p:nvSpPr>
        <p:spPr/>
        <p:txBody>
          <a:bodyPr/>
          <a:lstStyle/>
          <a:p>
            <a:fld id="{6F1FABC0-072B-4F22-8F9B-95A9D10B0206}" type="slidenum">
              <a:rPr lang="en-US" smtClean="0"/>
              <a:t>12</a:t>
            </a:fld>
            <a:endParaRPr lang="en-US"/>
          </a:p>
        </p:txBody>
      </p:sp>
    </p:spTree>
    <p:extLst>
      <p:ext uri="{BB962C8B-B14F-4D97-AF65-F5344CB8AC3E}">
        <p14:creationId xmlns:p14="http://schemas.microsoft.com/office/powerpoint/2010/main" val="20072377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Brainstorming Sessions</a:t>
            </a:r>
          </a:p>
        </p:txBody>
      </p:sp>
      <p:sp>
        <p:nvSpPr>
          <p:cNvPr id="3" name="Content Placeholder 2"/>
          <p:cNvSpPr>
            <a:spLocks noGrp="1"/>
          </p:cNvSpPr>
          <p:nvPr>
            <p:ph idx="1"/>
          </p:nvPr>
        </p:nvSpPr>
        <p:spPr/>
        <p:txBody>
          <a:bodyPr anchor="ctr">
            <a:normAutofit/>
          </a:bodyPr>
          <a:lstStyle/>
          <a:p>
            <a:r>
              <a:rPr lang="en-US" sz="3200" dirty="0"/>
              <a:t>Pomodoro Method</a:t>
            </a:r>
          </a:p>
          <a:p>
            <a:pPr lvl="1"/>
            <a:r>
              <a:rPr lang="en-US" sz="3200" dirty="0"/>
              <a:t>Brainstorm without interruption</a:t>
            </a:r>
          </a:p>
          <a:p>
            <a:pPr lvl="1"/>
            <a:r>
              <a:rPr lang="en-US" sz="3200" dirty="0"/>
              <a:t>Regular breaks throughout session</a:t>
            </a:r>
          </a:p>
        </p:txBody>
      </p:sp>
      <p:sp>
        <p:nvSpPr>
          <p:cNvPr id="4" name="Slide Number Placeholder 3"/>
          <p:cNvSpPr>
            <a:spLocks noGrp="1"/>
          </p:cNvSpPr>
          <p:nvPr>
            <p:ph type="sldNum" sz="quarter" idx="12"/>
          </p:nvPr>
        </p:nvSpPr>
        <p:spPr/>
        <p:txBody>
          <a:bodyPr/>
          <a:lstStyle/>
          <a:p>
            <a:fld id="{6F1FABC0-072B-4F22-8F9B-95A9D10B0206}" type="slidenum">
              <a:rPr lang="en-US" smtClean="0"/>
              <a:t>13</a:t>
            </a:fld>
            <a:endParaRPr lang="en-US"/>
          </a:p>
        </p:txBody>
      </p:sp>
      <p:sp>
        <p:nvSpPr>
          <p:cNvPr id="5" name="Text Placeholder 4"/>
          <p:cNvSpPr>
            <a:spLocks noGrp="1"/>
          </p:cNvSpPr>
          <p:nvPr>
            <p:ph type="body" sz="quarter" idx="13"/>
          </p:nvPr>
        </p:nvSpPr>
        <p:spPr>
          <a:xfrm>
            <a:off x="0" y="5952884"/>
            <a:ext cx="2384425" cy="360362"/>
          </a:xfrm>
        </p:spPr>
        <p:txBody>
          <a:bodyPr/>
          <a:lstStyle/>
          <a:p>
            <a:r>
              <a:rPr lang="en-US"/>
              <a:t>Doran McFalls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7012" y="1647947"/>
            <a:ext cx="3810000" cy="3810000"/>
          </a:xfrm>
          <a:prstGeom prst="rect">
            <a:avLst/>
          </a:prstGeom>
        </p:spPr>
      </p:pic>
    </p:spTree>
    <p:extLst>
      <p:ext uri="{BB962C8B-B14F-4D97-AF65-F5344CB8AC3E}">
        <p14:creationId xmlns:p14="http://schemas.microsoft.com/office/powerpoint/2010/main" val="2072548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50D23-8409-442C-9E4D-342D63C8F212}"/>
              </a:ext>
            </a:extLst>
          </p:cNvPr>
          <p:cNvSpPr>
            <a:spLocks noGrp="1"/>
          </p:cNvSpPr>
          <p:nvPr>
            <p:ph type="title"/>
          </p:nvPr>
        </p:nvSpPr>
        <p:spPr>
          <a:xfrm>
            <a:off x="4313" y="5691"/>
            <a:ext cx="5814204" cy="736092"/>
          </a:xfrm>
        </p:spPr>
        <p:txBody>
          <a:bodyPr/>
          <a:lstStyle/>
          <a:p>
            <a:r>
              <a:rPr lang="en-US">
                <a:latin typeface="Arial"/>
                <a:cs typeface="Arial"/>
              </a:rPr>
              <a:t>Morphological Chart</a:t>
            </a:r>
            <a:endParaRPr lang="en-US"/>
          </a:p>
        </p:txBody>
      </p:sp>
      <p:sp>
        <p:nvSpPr>
          <p:cNvPr id="4" name="Text Placeholder 3">
            <a:extLst>
              <a:ext uri="{FF2B5EF4-FFF2-40B4-BE49-F238E27FC236}">
                <a16:creationId xmlns:a16="http://schemas.microsoft.com/office/drawing/2014/main" id="{C0C4AD7E-CC29-44D0-91AF-F89B0F2F31E6}"/>
              </a:ext>
            </a:extLst>
          </p:cNvPr>
          <p:cNvSpPr>
            <a:spLocks noGrp="1"/>
          </p:cNvSpPr>
          <p:nvPr>
            <p:ph type="body" sz="quarter" idx="13"/>
          </p:nvPr>
        </p:nvSpPr>
        <p:spPr>
          <a:xfrm>
            <a:off x="0" y="5936036"/>
            <a:ext cx="2384425" cy="360362"/>
          </a:xfrm>
        </p:spPr>
        <p:txBody>
          <a:bodyPr/>
          <a:lstStyle/>
          <a:p>
            <a:r>
              <a:rPr lang="en-US">
                <a:latin typeface="Arial"/>
                <a:cs typeface="Arial"/>
              </a:rPr>
              <a:t>Doran McFalls</a:t>
            </a:r>
          </a:p>
          <a:p>
            <a:endParaRPr lang="en-US"/>
          </a:p>
          <a:p>
            <a:endParaRPr lang="en-US"/>
          </a:p>
        </p:txBody>
      </p:sp>
      <p:graphicFrame>
        <p:nvGraphicFramePr>
          <p:cNvPr id="7" name="Content Placeholder 5">
            <a:extLst>
              <a:ext uri="{FF2B5EF4-FFF2-40B4-BE49-F238E27FC236}">
                <a16:creationId xmlns:a16="http://schemas.microsoft.com/office/drawing/2014/main" id="{160D5720-5EA5-4926-9AC7-55D0739CFB42}"/>
              </a:ext>
            </a:extLst>
          </p:cNvPr>
          <p:cNvGraphicFramePr>
            <a:graphicFrameLocks/>
          </p:cNvGraphicFramePr>
          <p:nvPr>
            <p:extLst>
              <p:ext uri="{D42A27DB-BD31-4B8C-83A1-F6EECF244321}">
                <p14:modId xmlns:p14="http://schemas.microsoft.com/office/powerpoint/2010/main" val="1935685282"/>
              </p:ext>
            </p:extLst>
          </p:nvPr>
        </p:nvGraphicFramePr>
        <p:xfrm>
          <a:off x="1490882" y="1728103"/>
          <a:ext cx="9210236" cy="3401794"/>
        </p:xfrm>
        <a:graphic>
          <a:graphicData uri="http://schemas.openxmlformats.org/drawingml/2006/table">
            <a:tbl>
              <a:tblPr firstRow="1" bandRow="1">
                <a:tableStyleId>{5C22544A-7EE6-4342-B048-85BDC9FD1C3A}</a:tableStyleId>
              </a:tblPr>
              <a:tblGrid>
                <a:gridCol w="1516926">
                  <a:extLst>
                    <a:ext uri="{9D8B030D-6E8A-4147-A177-3AD203B41FA5}">
                      <a16:colId xmlns:a16="http://schemas.microsoft.com/office/drawing/2014/main" val="2289576666"/>
                    </a:ext>
                  </a:extLst>
                </a:gridCol>
                <a:gridCol w="1518070">
                  <a:extLst>
                    <a:ext uri="{9D8B030D-6E8A-4147-A177-3AD203B41FA5}">
                      <a16:colId xmlns:a16="http://schemas.microsoft.com/office/drawing/2014/main" val="571280007"/>
                    </a:ext>
                  </a:extLst>
                </a:gridCol>
                <a:gridCol w="1693461">
                  <a:extLst>
                    <a:ext uri="{9D8B030D-6E8A-4147-A177-3AD203B41FA5}">
                      <a16:colId xmlns:a16="http://schemas.microsoft.com/office/drawing/2014/main" val="1511650754"/>
                    </a:ext>
                  </a:extLst>
                </a:gridCol>
                <a:gridCol w="1357551">
                  <a:extLst>
                    <a:ext uri="{9D8B030D-6E8A-4147-A177-3AD203B41FA5}">
                      <a16:colId xmlns:a16="http://schemas.microsoft.com/office/drawing/2014/main" val="3615201619"/>
                    </a:ext>
                  </a:extLst>
                </a:gridCol>
                <a:gridCol w="1503199">
                  <a:extLst>
                    <a:ext uri="{9D8B030D-6E8A-4147-A177-3AD203B41FA5}">
                      <a16:colId xmlns:a16="http://schemas.microsoft.com/office/drawing/2014/main" val="3724751194"/>
                    </a:ext>
                  </a:extLst>
                </a:gridCol>
                <a:gridCol w="1621029">
                  <a:extLst>
                    <a:ext uri="{9D8B030D-6E8A-4147-A177-3AD203B41FA5}">
                      <a16:colId xmlns:a16="http://schemas.microsoft.com/office/drawing/2014/main" val="4226169609"/>
                    </a:ext>
                  </a:extLst>
                </a:gridCol>
              </a:tblGrid>
              <a:tr h="859612">
                <a:tc>
                  <a:txBody>
                    <a:bodyPr/>
                    <a:lstStyle/>
                    <a:p>
                      <a:pPr algn="ctr"/>
                      <a:r>
                        <a:rPr lang="en-US">
                          <a:effectLst/>
                        </a:rPr>
                        <a:t>Material</a:t>
                      </a:r>
                    </a:p>
                  </a:txBody>
                  <a:tcPr marL="68580" marR="68580" marT="0" marB="0" anchor="ctr">
                    <a:solidFill>
                      <a:srgbClr val="2F97DA"/>
                    </a:solidFill>
                  </a:tcPr>
                </a:tc>
                <a:tc>
                  <a:txBody>
                    <a:bodyPr/>
                    <a:lstStyle/>
                    <a:p>
                      <a:pPr algn="ctr"/>
                      <a:r>
                        <a:rPr lang="en-US">
                          <a:effectLst/>
                        </a:rPr>
                        <a:t>Training software</a:t>
                      </a:r>
                    </a:p>
                  </a:txBody>
                  <a:tcPr marL="68580" marR="68580" marT="0" marB="0" anchor="ctr">
                    <a:solidFill>
                      <a:srgbClr val="2F97DA"/>
                    </a:solidFill>
                  </a:tcPr>
                </a:tc>
                <a:tc>
                  <a:txBody>
                    <a:bodyPr/>
                    <a:lstStyle/>
                    <a:p>
                      <a:pPr algn="ctr"/>
                      <a:r>
                        <a:rPr lang="en-US">
                          <a:effectLst/>
                        </a:rPr>
                        <a:t>Communication to device</a:t>
                      </a:r>
                    </a:p>
                  </a:txBody>
                  <a:tcPr marL="68580" marR="68580" marT="0" marB="0" anchor="ctr">
                    <a:solidFill>
                      <a:srgbClr val="2F97DA"/>
                    </a:solidFill>
                  </a:tcPr>
                </a:tc>
                <a:tc>
                  <a:txBody>
                    <a:bodyPr/>
                    <a:lstStyle/>
                    <a:p>
                      <a:pPr algn="ctr"/>
                      <a:r>
                        <a:rPr lang="en-US">
                          <a:effectLst/>
                        </a:rPr>
                        <a:t>Power Sources</a:t>
                      </a:r>
                    </a:p>
                  </a:txBody>
                  <a:tcPr marL="68580" marR="68580" marT="0" marB="0" anchor="ctr">
                    <a:solidFill>
                      <a:srgbClr val="2F97DA"/>
                    </a:solidFill>
                  </a:tcPr>
                </a:tc>
                <a:tc>
                  <a:txBody>
                    <a:bodyPr/>
                    <a:lstStyle/>
                    <a:p>
                      <a:pPr algn="ctr"/>
                      <a:r>
                        <a:rPr lang="en-US">
                          <a:effectLst/>
                        </a:rPr>
                        <a:t>Light Sources</a:t>
                      </a:r>
                    </a:p>
                  </a:txBody>
                  <a:tcPr marL="68580" marR="68580" marT="0" marB="0" anchor="ctr">
                    <a:solidFill>
                      <a:srgbClr val="2F97DA"/>
                    </a:solidFill>
                  </a:tcPr>
                </a:tc>
                <a:tc>
                  <a:txBody>
                    <a:bodyPr/>
                    <a:lstStyle/>
                    <a:p>
                      <a:pPr lvl="0" algn="ctr">
                        <a:buNone/>
                      </a:pPr>
                      <a:r>
                        <a:rPr lang="en-US">
                          <a:effectLst/>
                        </a:rPr>
                        <a:t>AV Recording</a:t>
                      </a:r>
                    </a:p>
                  </a:txBody>
                  <a:tcPr marL="68580" marR="68580" marT="0" marB="0" anchor="ctr">
                    <a:solidFill>
                      <a:srgbClr val="2F97DA"/>
                    </a:solidFill>
                  </a:tcPr>
                </a:tc>
                <a:extLst>
                  <a:ext uri="{0D108BD9-81ED-4DB2-BD59-A6C34878D82A}">
                    <a16:rowId xmlns:a16="http://schemas.microsoft.com/office/drawing/2014/main" val="320174213"/>
                  </a:ext>
                </a:extLst>
              </a:tr>
              <a:tr h="286537">
                <a:tc>
                  <a:txBody>
                    <a:bodyPr/>
                    <a:lstStyle/>
                    <a:p>
                      <a:r>
                        <a:rPr lang="en-US">
                          <a:effectLst/>
                        </a:rPr>
                        <a:t>PVC</a:t>
                      </a:r>
                    </a:p>
                  </a:txBody>
                  <a:tcPr marL="68580" marR="68580" marT="0" marB="0"/>
                </a:tc>
                <a:tc>
                  <a:txBody>
                    <a:bodyPr/>
                    <a:lstStyle/>
                    <a:p>
                      <a:r>
                        <a:rPr lang="en-US">
                          <a:effectLst/>
                        </a:rPr>
                        <a:t>Unity VR</a:t>
                      </a:r>
                    </a:p>
                  </a:txBody>
                  <a:tcPr marL="68580" marR="68580" marT="0" marB="0"/>
                </a:tc>
                <a:tc>
                  <a:txBody>
                    <a:bodyPr/>
                    <a:lstStyle/>
                    <a:p>
                      <a:r>
                        <a:rPr lang="en-US">
                          <a:effectLst/>
                        </a:rPr>
                        <a:t>Bluetooth </a:t>
                      </a:r>
                    </a:p>
                  </a:txBody>
                  <a:tcPr marL="68580" marR="68580" marT="0" marB="0"/>
                </a:tc>
                <a:tc>
                  <a:txBody>
                    <a:bodyPr/>
                    <a:lstStyle/>
                    <a:p>
                      <a:r>
                        <a:rPr lang="en-US">
                          <a:effectLst/>
                        </a:rPr>
                        <a:t>Battery </a:t>
                      </a:r>
                    </a:p>
                  </a:txBody>
                  <a:tcPr marL="68580" marR="68580" marT="0" marB="0"/>
                </a:tc>
                <a:tc>
                  <a:txBody>
                    <a:bodyPr/>
                    <a:lstStyle/>
                    <a:p>
                      <a:r>
                        <a:rPr lang="en-US">
                          <a:effectLst/>
                        </a:rPr>
                        <a:t>LED headlights</a:t>
                      </a:r>
                    </a:p>
                  </a:txBody>
                  <a:tcPr marL="68580" marR="68580" marT="0" marB="0"/>
                </a:tc>
                <a:tc>
                  <a:txBody>
                    <a:bodyPr/>
                    <a:lstStyle/>
                    <a:p>
                      <a:r>
                        <a:rPr lang="en-US">
                          <a:effectLst/>
                        </a:rPr>
                        <a:t>Camera mount</a:t>
                      </a:r>
                    </a:p>
                  </a:txBody>
                  <a:tcPr marL="68580" marR="68580" marT="0" marB="0"/>
                </a:tc>
                <a:extLst>
                  <a:ext uri="{0D108BD9-81ED-4DB2-BD59-A6C34878D82A}">
                    <a16:rowId xmlns:a16="http://schemas.microsoft.com/office/drawing/2014/main" val="215972474"/>
                  </a:ext>
                </a:extLst>
              </a:tr>
              <a:tr h="286537">
                <a:tc>
                  <a:txBody>
                    <a:bodyPr/>
                    <a:lstStyle/>
                    <a:p>
                      <a:r>
                        <a:rPr lang="en-US">
                          <a:effectLst/>
                        </a:rPr>
                        <a:t>Plexiglass</a:t>
                      </a:r>
                    </a:p>
                  </a:txBody>
                  <a:tcPr marL="68580" marR="68580" marT="0" marB="0"/>
                </a:tc>
                <a:tc>
                  <a:txBody>
                    <a:bodyPr/>
                    <a:lstStyle/>
                    <a:p>
                      <a:r>
                        <a:rPr lang="en-US">
                          <a:effectLst/>
                        </a:rPr>
                        <a:t>Unreal VR</a:t>
                      </a:r>
                    </a:p>
                  </a:txBody>
                  <a:tcPr marL="68580" marR="68580" marT="0" marB="0"/>
                </a:tc>
                <a:tc>
                  <a:txBody>
                    <a:bodyPr/>
                    <a:lstStyle/>
                    <a:p>
                      <a:r>
                        <a:rPr lang="en-US">
                          <a:effectLst/>
                        </a:rPr>
                        <a:t>Wi-Fi</a:t>
                      </a:r>
                      <a:endParaRPr lang="en-US" err="1">
                        <a:effectLst/>
                      </a:endParaRPr>
                    </a:p>
                  </a:txBody>
                  <a:tcPr marL="68580" marR="68580" marT="0" marB="0"/>
                </a:tc>
                <a:tc>
                  <a:txBody>
                    <a:bodyPr/>
                    <a:lstStyle/>
                    <a:p>
                      <a:r>
                        <a:rPr lang="en-US">
                          <a:effectLst/>
                        </a:rPr>
                        <a:t>Truck Power</a:t>
                      </a:r>
                    </a:p>
                  </a:txBody>
                  <a:tcPr marL="68580" marR="68580" marT="0" marB="0"/>
                </a:tc>
                <a:tc>
                  <a:txBody>
                    <a:bodyPr/>
                    <a:lstStyle/>
                    <a:p>
                      <a:r>
                        <a:rPr lang="en-US">
                          <a:effectLst/>
                        </a:rPr>
                        <a:t>flashlights</a:t>
                      </a:r>
                    </a:p>
                  </a:txBody>
                  <a:tcPr marL="68580" marR="68580" marT="0" marB="0"/>
                </a:tc>
                <a:tc>
                  <a:txBody>
                    <a:bodyPr/>
                    <a:lstStyle/>
                    <a:p>
                      <a:r>
                        <a:rPr lang="en-US">
                          <a:effectLst/>
                        </a:rPr>
                        <a:t>Built in camera </a:t>
                      </a:r>
                    </a:p>
                  </a:txBody>
                  <a:tcPr marL="68580" marR="68580" marT="0" marB="0"/>
                </a:tc>
                <a:extLst>
                  <a:ext uri="{0D108BD9-81ED-4DB2-BD59-A6C34878D82A}">
                    <a16:rowId xmlns:a16="http://schemas.microsoft.com/office/drawing/2014/main" val="1617081828"/>
                  </a:ext>
                </a:extLst>
              </a:tr>
              <a:tr h="573074">
                <a:tc>
                  <a:txBody>
                    <a:bodyPr/>
                    <a:lstStyle/>
                    <a:p>
                      <a:r>
                        <a:rPr lang="en-US">
                          <a:effectLst/>
                        </a:rPr>
                        <a:t>Wood</a:t>
                      </a:r>
                    </a:p>
                  </a:txBody>
                  <a:tcPr marL="68580" marR="68580" marT="0" marB="0"/>
                </a:tc>
                <a:tc>
                  <a:txBody>
                    <a:bodyPr/>
                    <a:lstStyle/>
                    <a:p>
                      <a:r>
                        <a:rPr lang="en-US">
                          <a:effectLst/>
                        </a:rPr>
                        <a:t>AR simulations</a:t>
                      </a:r>
                    </a:p>
                  </a:txBody>
                  <a:tcPr marL="68580" marR="68580" marT="0" marB="0"/>
                </a:tc>
                <a:tc>
                  <a:txBody>
                    <a:bodyPr/>
                    <a:lstStyle/>
                    <a:p>
                      <a:r>
                        <a:rPr lang="en-US">
                          <a:effectLst/>
                        </a:rPr>
                        <a:t>Wired</a:t>
                      </a:r>
                    </a:p>
                  </a:txBody>
                  <a:tcPr marL="68580" marR="68580" marT="0" marB="0"/>
                </a:tc>
                <a:tc>
                  <a:txBody>
                    <a:bodyPr/>
                    <a:lstStyle/>
                    <a:p>
                      <a:r>
                        <a:rPr lang="en-US">
                          <a:effectLst/>
                        </a:rPr>
                        <a:t>Solar </a:t>
                      </a:r>
                    </a:p>
                  </a:txBody>
                  <a:tcPr marL="68580" marR="68580" marT="0" marB="0"/>
                </a:tc>
                <a:tc>
                  <a:txBody>
                    <a:bodyPr/>
                    <a:lstStyle/>
                    <a:p>
                      <a:r>
                        <a:rPr lang="en-US">
                          <a:effectLst/>
                        </a:rPr>
                        <a:t>Headlamps</a:t>
                      </a:r>
                    </a:p>
                  </a:txBody>
                  <a:tcPr marL="68580" marR="68580" marT="0" marB="0"/>
                </a:tc>
                <a:tc>
                  <a:txBody>
                    <a:bodyPr/>
                    <a:lstStyle/>
                    <a:p>
                      <a:r>
                        <a:rPr lang="en-US">
                          <a:effectLst/>
                        </a:rPr>
                        <a:t>Attached GoPro™</a:t>
                      </a:r>
                    </a:p>
                  </a:txBody>
                  <a:tcPr marL="68580" marR="68580" marT="0" marB="0"/>
                </a:tc>
                <a:extLst>
                  <a:ext uri="{0D108BD9-81ED-4DB2-BD59-A6C34878D82A}">
                    <a16:rowId xmlns:a16="http://schemas.microsoft.com/office/drawing/2014/main" val="3708133155"/>
                  </a:ext>
                </a:extLst>
              </a:tr>
              <a:tr h="573074">
                <a:tc>
                  <a:txBody>
                    <a:bodyPr/>
                    <a:lstStyle/>
                    <a:p>
                      <a:r>
                        <a:rPr lang="en-US">
                          <a:effectLst/>
                        </a:rPr>
                        <a:t>Aluminum w/ insulation</a:t>
                      </a:r>
                    </a:p>
                  </a:txBody>
                  <a:tcPr marL="68580" marR="68580" marT="0" marB="0"/>
                </a:tc>
                <a:tc>
                  <a:txBody>
                    <a:bodyPr/>
                    <a:lstStyle/>
                    <a:p>
                      <a:r>
                        <a:rPr lang="en-US">
                          <a:effectLst/>
                        </a:rPr>
                        <a:t>Training course</a:t>
                      </a:r>
                    </a:p>
                  </a:txBody>
                  <a:tcPr marL="68580" marR="68580" marT="0" marB="0"/>
                </a:tc>
                <a:tc>
                  <a:txBody>
                    <a:bodyPr/>
                    <a:lstStyle/>
                    <a:p>
                      <a:r>
                        <a:rPr lang="en-US">
                          <a:effectLst/>
                        </a:rPr>
                        <a:t>Mechanical Linkage</a:t>
                      </a:r>
                    </a:p>
                  </a:txBody>
                  <a:tcPr marL="68580" marR="68580" marT="0" marB="0"/>
                </a:tc>
                <a:tc>
                  <a:txBody>
                    <a:bodyPr/>
                    <a:lstStyle/>
                    <a:p>
                      <a:r>
                        <a:rPr lang="en-US">
                          <a:effectLst/>
                        </a:rPr>
                        <a:t>Purely Mechanical</a:t>
                      </a:r>
                    </a:p>
                  </a:txBody>
                  <a:tcPr marL="68580" marR="68580" marT="0" marB="0"/>
                </a:tc>
                <a:tc>
                  <a:txBody>
                    <a:bodyPr/>
                    <a:lstStyle/>
                    <a:p>
                      <a:r>
                        <a:rPr lang="en-US">
                          <a:effectLst/>
                        </a:rPr>
                        <a:t>Infrared camera</a:t>
                      </a:r>
                    </a:p>
                  </a:txBody>
                  <a:tcPr marL="68580" marR="68580" marT="0" marB="0"/>
                </a:tc>
                <a:tc>
                  <a:txBody>
                    <a:bodyPr/>
                    <a:lstStyle/>
                    <a:p>
                      <a:r>
                        <a:rPr lang="en-US">
                          <a:effectLst/>
                        </a:rPr>
                        <a:t>External camera on truck</a:t>
                      </a:r>
                    </a:p>
                  </a:txBody>
                  <a:tcPr marL="68580" marR="68580" marT="0" marB="0"/>
                </a:tc>
                <a:extLst>
                  <a:ext uri="{0D108BD9-81ED-4DB2-BD59-A6C34878D82A}">
                    <a16:rowId xmlns:a16="http://schemas.microsoft.com/office/drawing/2014/main" val="4140039322"/>
                  </a:ext>
                </a:extLst>
              </a:tr>
              <a:tr h="573074">
                <a:tc>
                  <a:txBody>
                    <a:bodyPr/>
                    <a:lstStyle/>
                    <a:p>
                      <a:r>
                        <a:rPr lang="en-US">
                          <a:effectLst/>
                        </a:rPr>
                        <a:t>Fiberglass</a:t>
                      </a:r>
                    </a:p>
                  </a:txBody>
                  <a:tcPr marL="68580" marR="68580" marT="0" marB="0"/>
                </a:tc>
                <a:tc>
                  <a:txBody>
                    <a:bodyPr/>
                    <a:lstStyle/>
                    <a:p>
                      <a:r>
                        <a:rPr lang="en-US">
                          <a:effectLst/>
                        </a:rPr>
                        <a:t>Online training</a:t>
                      </a:r>
                    </a:p>
                  </a:txBody>
                  <a:tcPr marL="68580" marR="68580" marT="0" marB="0"/>
                </a:tc>
                <a:tc>
                  <a:txBody>
                    <a:bodyPr/>
                    <a:lstStyle/>
                    <a:p>
                      <a:r>
                        <a:rPr lang="en-US">
                          <a:effectLst/>
                        </a:rPr>
                        <a:t>IR remote</a:t>
                      </a:r>
                    </a:p>
                  </a:txBody>
                  <a:tcPr marL="68580" marR="68580" marT="0" marB="0"/>
                </a:tc>
                <a:tc>
                  <a:txBody>
                    <a:bodyPr/>
                    <a:lstStyle/>
                    <a:p>
                      <a:r>
                        <a:rPr lang="en-US">
                          <a:effectLst/>
                        </a:rPr>
                        <a:t>Hydraulic</a:t>
                      </a:r>
                    </a:p>
                  </a:txBody>
                  <a:tcPr marL="68580" marR="68580" marT="0" marB="0"/>
                </a:tc>
                <a:tc>
                  <a:txBody>
                    <a:bodyPr/>
                    <a:lstStyle/>
                    <a:p>
                      <a:r>
                        <a:rPr lang="en-US">
                          <a:effectLst/>
                        </a:rPr>
                        <a:t>Truck's headlights</a:t>
                      </a:r>
                    </a:p>
                  </a:txBody>
                  <a:tcPr marL="68580" marR="68580" marT="0" marB="0"/>
                </a:tc>
                <a:tc>
                  <a:txBody>
                    <a:bodyPr/>
                    <a:lstStyle/>
                    <a:p>
                      <a:r>
                        <a:rPr lang="en-US">
                          <a:effectLst/>
                        </a:rPr>
                        <a:t>Camcorder</a:t>
                      </a:r>
                    </a:p>
                  </a:txBody>
                  <a:tcPr marL="68580" marR="68580" marT="0" marB="0"/>
                </a:tc>
                <a:extLst>
                  <a:ext uri="{0D108BD9-81ED-4DB2-BD59-A6C34878D82A}">
                    <a16:rowId xmlns:a16="http://schemas.microsoft.com/office/drawing/2014/main" val="3885725778"/>
                  </a:ext>
                </a:extLst>
              </a:tr>
            </a:tbl>
          </a:graphicData>
        </a:graphic>
      </p:graphicFrame>
      <p:sp>
        <p:nvSpPr>
          <p:cNvPr id="9" name="Slide Number Placeholder 8"/>
          <p:cNvSpPr>
            <a:spLocks noGrp="1"/>
          </p:cNvSpPr>
          <p:nvPr>
            <p:ph type="sldNum" sz="quarter" idx="12"/>
          </p:nvPr>
        </p:nvSpPr>
        <p:spPr/>
        <p:txBody>
          <a:bodyPr/>
          <a:lstStyle/>
          <a:p>
            <a:fld id="{6F1FABC0-072B-4F22-8F9B-95A9D10B0206}" type="slidenum">
              <a:rPr lang="en-US" smtClean="0"/>
              <a:t>14</a:t>
            </a:fld>
            <a:endParaRPr lang="en-US"/>
          </a:p>
        </p:txBody>
      </p:sp>
    </p:spTree>
    <p:extLst>
      <p:ext uri="{BB962C8B-B14F-4D97-AF65-F5344CB8AC3E}">
        <p14:creationId xmlns:p14="http://schemas.microsoft.com/office/powerpoint/2010/main" val="1838949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50D23-8409-442C-9E4D-342D63C8F212}"/>
              </a:ext>
            </a:extLst>
          </p:cNvPr>
          <p:cNvSpPr>
            <a:spLocks noGrp="1"/>
          </p:cNvSpPr>
          <p:nvPr>
            <p:ph type="title"/>
          </p:nvPr>
        </p:nvSpPr>
        <p:spPr>
          <a:xfrm>
            <a:off x="4313" y="5691"/>
            <a:ext cx="6418053" cy="736092"/>
          </a:xfrm>
        </p:spPr>
        <p:txBody>
          <a:bodyPr/>
          <a:lstStyle/>
          <a:p>
            <a:r>
              <a:rPr lang="en-US">
                <a:latin typeface="Arial"/>
                <a:cs typeface="Arial"/>
              </a:rPr>
              <a:t>Morphological Chart</a:t>
            </a:r>
            <a:endParaRPr lang="en-US"/>
          </a:p>
        </p:txBody>
      </p:sp>
      <p:graphicFrame>
        <p:nvGraphicFramePr>
          <p:cNvPr id="6" name="Content Placeholder 5">
            <a:extLst>
              <a:ext uri="{FF2B5EF4-FFF2-40B4-BE49-F238E27FC236}">
                <a16:creationId xmlns:a16="http://schemas.microsoft.com/office/drawing/2014/main" id="{160D5720-5EA5-4926-9AC7-55D0739CFB42}"/>
              </a:ext>
            </a:extLst>
          </p:cNvPr>
          <p:cNvGraphicFramePr>
            <a:graphicFrameLocks noGrp="1"/>
          </p:cNvGraphicFramePr>
          <p:nvPr>
            <p:ph idx="1"/>
            <p:extLst>
              <p:ext uri="{D42A27DB-BD31-4B8C-83A1-F6EECF244321}">
                <p14:modId xmlns:p14="http://schemas.microsoft.com/office/powerpoint/2010/main" val="1604199123"/>
              </p:ext>
            </p:extLst>
          </p:nvPr>
        </p:nvGraphicFramePr>
        <p:xfrm>
          <a:off x="405246" y="1851602"/>
          <a:ext cx="9210236" cy="3401794"/>
        </p:xfrm>
        <a:graphic>
          <a:graphicData uri="http://schemas.openxmlformats.org/drawingml/2006/table">
            <a:tbl>
              <a:tblPr firstRow="1" bandRow="1">
                <a:tableStyleId>{5C22544A-7EE6-4342-B048-85BDC9FD1C3A}</a:tableStyleId>
              </a:tblPr>
              <a:tblGrid>
                <a:gridCol w="1516926">
                  <a:extLst>
                    <a:ext uri="{9D8B030D-6E8A-4147-A177-3AD203B41FA5}">
                      <a16:colId xmlns:a16="http://schemas.microsoft.com/office/drawing/2014/main" val="2289576666"/>
                    </a:ext>
                  </a:extLst>
                </a:gridCol>
                <a:gridCol w="1518070">
                  <a:extLst>
                    <a:ext uri="{9D8B030D-6E8A-4147-A177-3AD203B41FA5}">
                      <a16:colId xmlns:a16="http://schemas.microsoft.com/office/drawing/2014/main" val="571280007"/>
                    </a:ext>
                  </a:extLst>
                </a:gridCol>
                <a:gridCol w="1693461">
                  <a:extLst>
                    <a:ext uri="{9D8B030D-6E8A-4147-A177-3AD203B41FA5}">
                      <a16:colId xmlns:a16="http://schemas.microsoft.com/office/drawing/2014/main" val="1511650754"/>
                    </a:ext>
                  </a:extLst>
                </a:gridCol>
                <a:gridCol w="1357551">
                  <a:extLst>
                    <a:ext uri="{9D8B030D-6E8A-4147-A177-3AD203B41FA5}">
                      <a16:colId xmlns:a16="http://schemas.microsoft.com/office/drawing/2014/main" val="3615201619"/>
                    </a:ext>
                  </a:extLst>
                </a:gridCol>
                <a:gridCol w="1503199">
                  <a:extLst>
                    <a:ext uri="{9D8B030D-6E8A-4147-A177-3AD203B41FA5}">
                      <a16:colId xmlns:a16="http://schemas.microsoft.com/office/drawing/2014/main" val="3724751194"/>
                    </a:ext>
                  </a:extLst>
                </a:gridCol>
                <a:gridCol w="1621029">
                  <a:extLst>
                    <a:ext uri="{9D8B030D-6E8A-4147-A177-3AD203B41FA5}">
                      <a16:colId xmlns:a16="http://schemas.microsoft.com/office/drawing/2014/main" val="4226169609"/>
                    </a:ext>
                  </a:extLst>
                </a:gridCol>
              </a:tblGrid>
              <a:tr h="859612">
                <a:tc>
                  <a:txBody>
                    <a:bodyPr/>
                    <a:lstStyle/>
                    <a:p>
                      <a:pPr algn="ctr"/>
                      <a:r>
                        <a:rPr lang="en-US">
                          <a:effectLst/>
                        </a:rPr>
                        <a:t>Material</a:t>
                      </a:r>
                    </a:p>
                  </a:txBody>
                  <a:tcPr marL="68580" marR="68580" marT="0" marB="0" anchor="ctr">
                    <a:solidFill>
                      <a:srgbClr val="2F97DA"/>
                    </a:solidFill>
                  </a:tcPr>
                </a:tc>
                <a:tc>
                  <a:txBody>
                    <a:bodyPr/>
                    <a:lstStyle/>
                    <a:p>
                      <a:pPr algn="ctr"/>
                      <a:r>
                        <a:rPr lang="en-US">
                          <a:effectLst/>
                        </a:rPr>
                        <a:t>Training software</a:t>
                      </a:r>
                    </a:p>
                  </a:txBody>
                  <a:tcPr marL="68580" marR="68580" marT="0" marB="0" anchor="ctr">
                    <a:solidFill>
                      <a:srgbClr val="2F97DA"/>
                    </a:solidFill>
                  </a:tcPr>
                </a:tc>
                <a:tc>
                  <a:txBody>
                    <a:bodyPr/>
                    <a:lstStyle/>
                    <a:p>
                      <a:pPr algn="ctr"/>
                      <a:r>
                        <a:rPr lang="en-US">
                          <a:effectLst/>
                        </a:rPr>
                        <a:t>Communication to device</a:t>
                      </a:r>
                    </a:p>
                  </a:txBody>
                  <a:tcPr marL="68580" marR="68580" marT="0" marB="0" anchor="ctr">
                    <a:solidFill>
                      <a:srgbClr val="2F97DA"/>
                    </a:solidFill>
                  </a:tcPr>
                </a:tc>
                <a:tc>
                  <a:txBody>
                    <a:bodyPr/>
                    <a:lstStyle/>
                    <a:p>
                      <a:pPr algn="ctr"/>
                      <a:r>
                        <a:rPr lang="en-US">
                          <a:effectLst/>
                        </a:rPr>
                        <a:t>Power Sources</a:t>
                      </a:r>
                    </a:p>
                  </a:txBody>
                  <a:tcPr marL="68580" marR="68580" marT="0" marB="0" anchor="ctr">
                    <a:solidFill>
                      <a:srgbClr val="2F97DA"/>
                    </a:solidFill>
                  </a:tcPr>
                </a:tc>
                <a:tc>
                  <a:txBody>
                    <a:bodyPr/>
                    <a:lstStyle/>
                    <a:p>
                      <a:pPr algn="ctr"/>
                      <a:r>
                        <a:rPr lang="en-US">
                          <a:effectLst/>
                        </a:rPr>
                        <a:t>Light Sources</a:t>
                      </a:r>
                    </a:p>
                  </a:txBody>
                  <a:tcPr marL="68580" marR="68580" marT="0" marB="0" anchor="ctr">
                    <a:solidFill>
                      <a:srgbClr val="2F97DA"/>
                    </a:solidFill>
                  </a:tcPr>
                </a:tc>
                <a:tc>
                  <a:txBody>
                    <a:bodyPr/>
                    <a:lstStyle/>
                    <a:p>
                      <a:pPr lvl="0" algn="ctr">
                        <a:buNone/>
                      </a:pPr>
                      <a:r>
                        <a:rPr lang="en-US">
                          <a:effectLst/>
                        </a:rPr>
                        <a:t>AV Recording</a:t>
                      </a:r>
                    </a:p>
                  </a:txBody>
                  <a:tcPr marL="68580" marR="68580" marT="0" marB="0" anchor="ctr">
                    <a:solidFill>
                      <a:srgbClr val="2F97DA"/>
                    </a:solidFill>
                  </a:tcPr>
                </a:tc>
                <a:extLst>
                  <a:ext uri="{0D108BD9-81ED-4DB2-BD59-A6C34878D82A}">
                    <a16:rowId xmlns:a16="http://schemas.microsoft.com/office/drawing/2014/main" val="320174213"/>
                  </a:ext>
                </a:extLst>
              </a:tr>
              <a:tr h="286537">
                <a:tc>
                  <a:txBody>
                    <a:bodyPr/>
                    <a:lstStyle/>
                    <a:p>
                      <a:r>
                        <a:rPr lang="en-US">
                          <a:effectLst/>
                        </a:rPr>
                        <a:t>PVC</a:t>
                      </a:r>
                    </a:p>
                  </a:txBody>
                  <a:tcPr marL="68580" marR="68580" marT="0" marB="0"/>
                </a:tc>
                <a:tc>
                  <a:txBody>
                    <a:bodyPr/>
                    <a:lstStyle/>
                    <a:p>
                      <a:r>
                        <a:rPr lang="en-US">
                          <a:effectLst/>
                        </a:rPr>
                        <a:t>Unity VR</a:t>
                      </a:r>
                    </a:p>
                  </a:txBody>
                  <a:tcPr marL="68580" marR="68580" marT="0" marB="0"/>
                </a:tc>
                <a:tc>
                  <a:txBody>
                    <a:bodyPr/>
                    <a:lstStyle/>
                    <a:p>
                      <a:r>
                        <a:rPr lang="en-US">
                          <a:effectLst/>
                        </a:rPr>
                        <a:t>Bluetooth </a:t>
                      </a:r>
                    </a:p>
                  </a:txBody>
                  <a:tcPr marL="68580" marR="68580" marT="0" marB="0"/>
                </a:tc>
                <a:tc>
                  <a:txBody>
                    <a:bodyPr/>
                    <a:lstStyle/>
                    <a:p>
                      <a:r>
                        <a:rPr lang="en-US">
                          <a:effectLst/>
                        </a:rPr>
                        <a:t>Battery </a:t>
                      </a:r>
                    </a:p>
                  </a:txBody>
                  <a:tcPr marL="68580" marR="68580" marT="0" marB="0"/>
                </a:tc>
                <a:tc>
                  <a:txBody>
                    <a:bodyPr/>
                    <a:lstStyle/>
                    <a:p>
                      <a:r>
                        <a:rPr lang="en-US">
                          <a:effectLst/>
                        </a:rPr>
                        <a:t>LED headlights</a:t>
                      </a:r>
                    </a:p>
                  </a:txBody>
                  <a:tcPr marL="68580" marR="68580" marT="0" marB="0"/>
                </a:tc>
                <a:tc>
                  <a:txBody>
                    <a:bodyPr/>
                    <a:lstStyle/>
                    <a:p>
                      <a:r>
                        <a:rPr lang="en-US">
                          <a:effectLst/>
                        </a:rPr>
                        <a:t>Camera mount</a:t>
                      </a:r>
                    </a:p>
                  </a:txBody>
                  <a:tcPr marL="68580" marR="68580" marT="0" marB="0"/>
                </a:tc>
                <a:extLst>
                  <a:ext uri="{0D108BD9-81ED-4DB2-BD59-A6C34878D82A}">
                    <a16:rowId xmlns:a16="http://schemas.microsoft.com/office/drawing/2014/main" val="215972474"/>
                  </a:ext>
                </a:extLst>
              </a:tr>
              <a:tr h="286537">
                <a:tc>
                  <a:txBody>
                    <a:bodyPr/>
                    <a:lstStyle/>
                    <a:p>
                      <a:r>
                        <a:rPr lang="en-US">
                          <a:effectLst/>
                        </a:rPr>
                        <a:t>Plexiglass</a:t>
                      </a:r>
                    </a:p>
                  </a:txBody>
                  <a:tcPr marL="68580" marR="68580" marT="0" marB="0"/>
                </a:tc>
                <a:tc>
                  <a:txBody>
                    <a:bodyPr/>
                    <a:lstStyle/>
                    <a:p>
                      <a:r>
                        <a:rPr lang="en-US">
                          <a:effectLst/>
                        </a:rPr>
                        <a:t>Unreal VR</a:t>
                      </a:r>
                    </a:p>
                  </a:txBody>
                  <a:tcPr marL="68580" marR="68580" marT="0" marB="0"/>
                </a:tc>
                <a:tc>
                  <a:txBody>
                    <a:bodyPr/>
                    <a:lstStyle/>
                    <a:p>
                      <a:r>
                        <a:rPr lang="en-US">
                          <a:effectLst/>
                        </a:rPr>
                        <a:t>Wi-Fi</a:t>
                      </a:r>
                      <a:endParaRPr lang="en-US" err="1">
                        <a:effectLst/>
                      </a:endParaRPr>
                    </a:p>
                  </a:txBody>
                  <a:tcPr marL="68580" marR="68580" marT="0" marB="0"/>
                </a:tc>
                <a:tc>
                  <a:txBody>
                    <a:bodyPr/>
                    <a:lstStyle/>
                    <a:p>
                      <a:r>
                        <a:rPr lang="en-US">
                          <a:effectLst/>
                        </a:rPr>
                        <a:t>Truck Power</a:t>
                      </a:r>
                    </a:p>
                  </a:txBody>
                  <a:tcPr marL="68580" marR="68580" marT="0" marB="0"/>
                </a:tc>
                <a:tc>
                  <a:txBody>
                    <a:bodyPr/>
                    <a:lstStyle/>
                    <a:p>
                      <a:r>
                        <a:rPr lang="en-US">
                          <a:effectLst/>
                        </a:rPr>
                        <a:t>flashlights</a:t>
                      </a:r>
                    </a:p>
                  </a:txBody>
                  <a:tcPr marL="68580" marR="68580" marT="0" marB="0"/>
                </a:tc>
                <a:tc>
                  <a:txBody>
                    <a:bodyPr/>
                    <a:lstStyle/>
                    <a:p>
                      <a:r>
                        <a:rPr lang="en-US">
                          <a:effectLst/>
                        </a:rPr>
                        <a:t>Built in camera </a:t>
                      </a:r>
                    </a:p>
                  </a:txBody>
                  <a:tcPr marL="68580" marR="68580" marT="0" marB="0"/>
                </a:tc>
                <a:extLst>
                  <a:ext uri="{0D108BD9-81ED-4DB2-BD59-A6C34878D82A}">
                    <a16:rowId xmlns:a16="http://schemas.microsoft.com/office/drawing/2014/main" val="1617081828"/>
                  </a:ext>
                </a:extLst>
              </a:tr>
              <a:tr h="573074">
                <a:tc>
                  <a:txBody>
                    <a:bodyPr/>
                    <a:lstStyle/>
                    <a:p>
                      <a:r>
                        <a:rPr lang="en-US">
                          <a:effectLst/>
                        </a:rPr>
                        <a:t>Wood</a:t>
                      </a:r>
                    </a:p>
                  </a:txBody>
                  <a:tcPr marL="68580" marR="68580" marT="0" marB="0"/>
                </a:tc>
                <a:tc>
                  <a:txBody>
                    <a:bodyPr/>
                    <a:lstStyle/>
                    <a:p>
                      <a:r>
                        <a:rPr lang="en-US">
                          <a:effectLst/>
                        </a:rPr>
                        <a:t>AR simulations</a:t>
                      </a:r>
                    </a:p>
                  </a:txBody>
                  <a:tcPr marL="68580" marR="68580" marT="0" marB="0"/>
                </a:tc>
                <a:tc>
                  <a:txBody>
                    <a:bodyPr/>
                    <a:lstStyle/>
                    <a:p>
                      <a:r>
                        <a:rPr lang="en-US">
                          <a:effectLst/>
                        </a:rPr>
                        <a:t>Wired</a:t>
                      </a:r>
                    </a:p>
                  </a:txBody>
                  <a:tcPr marL="68580" marR="68580" marT="0" marB="0"/>
                </a:tc>
                <a:tc>
                  <a:txBody>
                    <a:bodyPr/>
                    <a:lstStyle/>
                    <a:p>
                      <a:r>
                        <a:rPr lang="en-US">
                          <a:effectLst/>
                        </a:rPr>
                        <a:t>Solar </a:t>
                      </a:r>
                    </a:p>
                  </a:txBody>
                  <a:tcPr marL="68580" marR="68580" marT="0" marB="0"/>
                </a:tc>
                <a:tc>
                  <a:txBody>
                    <a:bodyPr/>
                    <a:lstStyle/>
                    <a:p>
                      <a:r>
                        <a:rPr lang="en-US">
                          <a:effectLst/>
                        </a:rPr>
                        <a:t>Headlamps</a:t>
                      </a:r>
                    </a:p>
                  </a:txBody>
                  <a:tcPr marL="68580" marR="68580" marT="0" marB="0"/>
                </a:tc>
                <a:tc>
                  <a:txBody>
                    <a:bodyPr/>
                    <a:lstStyle/>
                    <a:p>
                      <a:r>
                        <a:rPr lang="en-US">
                          <a:effectLst/>
                        </a:rPr>
                        <a:t>Attached GoPro™</a:t>
                      </a:r>
                    </a:p>
                  </a:txBody>
                  <a:tcPr marL="68580" marR="68580" marT="0" marB="0"/>
                </a:tc>
                <a:extLst>
                  <a:ext uri="{0D108BD9-81ED-4DB2-BD59-A6C34878D82A}">
                    <a16:rowId xmlns:a16="http://schemas.microsoft.com/office/drawing/2014/main" val="3708133155"/>
                  </a:ext>
                </a:extLst>
              </a:tr>
              <a:tr h="573074">
                <a:tc>
                  <a:txBody>
                    <a:bodyPr/>
                    <a:lstStyle/>
                    <a:p>
                      <a:r>
                        <a:rPr lang="en-US">
                          <a:effectLst/>
                        </a:rPr>
                        <a:t>Aluminum w/ insulation</a:t>
                      </a:r>
                    </a:p>
                  </a:txBody>
                  <a:tcPr marL="68580" marR="68580" marT="0" marB="0"/>
                </a:tc>
                <a:tc>
                  <a:txBody>
                    <a:bodyPr/>
                    <a:lstStyle/>
                    <a:p>
                      <a:r>
                        <a:rPr lang="en-US">
                          <a:effectLst/>
                        </a:rPr>
                        <a:t>Training course</a:t>
                      </a:r>
                    </a:p>
                  </a:txBody>
                  <a:tcPr marL="68580" marR="68580" marT="0" marB="0"/>
                </a:tc>
                <a:tc>
                  <a:txBody>
                    <a:bodyPr/>
                    <a:lstStyle/>
                    <a:p>
                      <a:r>
                        <a:rPr lang="en-US">
                          <a:effectLst/>
                        </a:rPr>
                        <a:t>Mechanical Linkage</a:t>
                      </a:r>
                    </a:p>
                  </a:txBody>
                  <a:tcPr marL="68580" marR="68580" marT="0" marB="0"/>
                </a:tc>
                <a:tc>
                  <a:txBody>
                    <a:bodyPr/>
                    <a:lstStyle/>
                    <a:p>
                      <a:r>
                        <a:rPr lang="en-US">
                          <a:effectLst/>
                        </a:rPr>
                        <a:t>Purely Mechanical</a:t>
                      </a:r>
                    </a:p>
                  </a:txBody>
                  <a:tcPr marL="68580" marR="68580" marT="0" marB="0"/>
                </a:tc>
                <a:tc>
                  <a:txBody>
                    <a:bodyPr/>
                    <a:lstStyle/>
                    <a:p>
                      <a:r>
                        <a:rPr lang="en-US">
                          <a:effectLst/>
                        </a:rPr>
                        <a:t>Infrared camera</a:t>
                      </a:r>
                    </a:p>
                  </a:txBody>
                  <a:tcPr marL="68580" marR="68580" marT="0" marB="0"/>
                </a:tc>
                <a:tc>
                  <a:txBody>
                    <a:bodyPr/>
                    <a:lstStyle/>
                    <a:p>
                      <a:r>
                        <a:rPr lang="en-US">
                          <a:effectLst/>
                        </a:rPr>
                        <a:t>External camera on truck</a:t>
                      </a:r>
                    </a:p>
                  </a:txBody>
                  <a:tcPr marL="68580" marR="68580" marT="0" marB="0"/>
                </a:tc>
                <a:extLst>
                  <a:ext uri="{0D108BD9-81ED-4DB2-BD59-A6C34878D82A}">
                    <a16:rowId xmlns:a16="http://schemas.microsoft.com/office/drawing/2014/main" val="4140039322"/>
                  </a:ext>
                </a:extLst>
              </a:tr>
              <a:tr h="573074">
                <a:tc>
                  <a:txBody>
                    <a:bodyPr/>
                    <a:lstStyle/>
                    <a:p>
                      <a:r>
                        <a:rPr lang="en-US">
                          <a:effectLst/>
                        </a:rPr>
                        <a:t>Fiberglass</a:t>
                      </a:r>
                    </a:p>
                  </a:txBody>
                  <a:tcPr marL="68580" marR="68580" marT="0" marB="0"/>
                </a:tc>
                <a:tc>
                  <a:txBody>
                    <a:bodyPr/>
                    <a:lstStyle/>
                    <a:p>
                      <a:r>
                        <a:rPr lang="en-US">
                          <a:effectLst/>
                        </a:rPr>
                        <a:t>Online training</a:t>
                      </a:r>
                    </a:p>
                  </a:txBody>
                  <a:tcPr marL="68580" marR="68580" marT="0" marB="0"/>
                </a:tc>
                <a:tc>
                  <a:txBody>
                    <a:bodyPr/>
                    <a:lstStyle/>
                    <a:p>
                      <a:r>
                        <a:rPr lang="en-US">
                          <a:effectLst/>
                        </a:rPr>
                        <a:t>IR remote</a:t>
                      </a:r>
                    </a:p>
                  </a:txBody>
                  <a:tcPr marL="68580" marR="68580" marT="0" marB="0"/>
                </a:tc>
                <a:tc>
                  <a:txBody>
                    <a:bodyPr/>
                    <a:lstStyle/>
                    <a:p>
                      <a:r>
                        <a:rPr lang="en-US">
                          <a:effectLst/>
                        </a:rPr>
                        <a:t>Hydraulic</a:t>
                      </a:r>
                    </a:p>
                  </a:txBody>
                  <a:tcPr marL="68580" marR="68580" marT="0" marB="0"/>
                </a:tc>
                <a:tc>
                  <a:txBody>
                    <a:bodyPr/>
                    <a:lstStyle/>
                    <a:p>
                      <a:r>
                        <a:rPr lang="en-US">
                          <a:effectLst/>
                        </a:rPr>
                        <a:t>Truck's headlights</a:t>
                      </a:r>
                    </a:p>
                  </a:txBody>
                  <a:tcPr marL="68580" marR="68580" marT="0" marB="0"/>
                </a:tc>
                <a:tc>
                  <a:txBody>
                    <a:bodyPr/>
                    <a:lstStyle/>
                    <a:p>
                      <a:r>
                        <a:rPr lang="en-US">
                          <a:effectLst/>
                        </a:rPr>
                        <a:t>Camcorder</a:t>
                      </a:r>
                    </a:p>
                  </a:txBody>
                  <a:tcPr marL="68580" marR="68580" marT="0" marB="0"/>
                </a:tc>
                <a:extLst>
                  <a:ext uri="{0D108BD9-81ED-4DB2-BD59-A6C34878D82A}">
                    <a16:rowId xmlns:a16="http://schemas.microsoft.com/office/drawing/2014/main" val="3885725778"/>
                  </a:ext>
                </a:extLst>
              </a:tr>
            </a:tbl>
          </a:graphicData>
        </a:graphic>
      </p:graphicFrame>
      <p:cxnSp>
        <p:nvCxnSpPr>
          <p:cNvPr id="3" name="Straight Arrow Connector 2">
            <a:extLst>
              <a:ext uri="{FF2B5EF4-FFF2-40B4-BE49-F238E27FC236}">
                <a16:creationId xmlns:a16="http://schemas.microsoft.com/office/drawing/2014/main" id="{0DD776EF-9EAF-4C21-9EB2-9EBCE52B1504}"/>
              </a:ext>
            </a:extLst>
          </p:cNvPr>
          <p:cNvCxnSpPr/>
          <p:nvPr/>
        </p:nvCxnSpPr>
        <p:spPr>
          <a:xfrm flipV="1">
            <a:off x="200891" y="2916382"/>
            <a:ext cx="9919852" cy="20783"/>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8" name="TextBox 7">
            <a:extLst>
              <a:ext uri="{FF2B5EF4-FFF2-40B4-BE49-F238E27FC236}">
                <a16:creationId xmlns:a16="http://schemas.microsoft.com/office/drawing/2014/main" id="{B91601A1-591C-466C-92D6-B5BDCC933D81}"/>
              </a:ext>
            </a:extLst>
          </p:cNvPr>
          <p:cNvSpPr txBox="1"/>
          <p:nvPr/>
        </p:nvSpPr>
        <p:spPr>
          <a:xfrm>
            <a:off x="10120743" y="2675555"/>
            <a:ext cx="274319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Concept 1</a:t>
            </a:r>
          </a:p>
        </p:txBody>
      </p:sp>
      <p:sp>
        <p:nvSpPr>
          <p:cNvPr id="4" name="Text Placeholder 3">
            <a:extLst>
              <a:ext uri="{FF2B5EF4-FFF2-40B4-BE49-F238E27FC236}">
                <a16:creationId xmlns:a16="http://schemas.microsoft.com/office/drawing/2014/main" id="{C0C4AD7E-CC29-44D0-91AF-F89B0F2F31E6}"/>
              </a:ext>
            </a:extLst>
          </p:cNvPr>
          <p:cNvSpPr>
            <a:spLocks noGrp="1"/>
          </p:cNvSpPr>
          <p:nvPr>
            <p:ph type="body" sz="quarter" idx="13"/>
          </p:nvPr>
        </p:nvSpPr>
        <p:spPr>
          <a:xfrm>
            <a:off x="0" y="5936036"/>
            <a:ext cx="2384425" cy="360362"/>
          </a:xfrm>
        </p:spPr>
        <p:txBody>
          <a:bodyPr/>
          <a:lstStyle/>
          <a:p>
            <a:r>
              <a:rPr lang="en-US">
                <a:latin typeface="Arial"/>
                <a:cs typeface="Arial"/>
              </a:rPr>
              <a:t>Doran McFalls</a:t>
            </a:r>
          </a:p>
          <a:p>
            <a:endParaRPr lang="en-US"/>
          </a:p>
          <a:p>
            <a:endParaRPr lang="en-US"/>
          </a:p>
        </p:txBody>
      </p:sp>
      <p:sp>
        <p:nvSpPr>
          <p:cNvPr id="7" name="Slide Number Placeholder 6"/>
          <p:cNvSpPr>
            <a:spLocks noGrp="1"/>
          </p:cNvSpPr>
          <p:nvPr>
            <p:ph type="sldNum" sz="quarter" idx="12"/>
          </p:nvPr>
        </p:nvSpPr>
        <p:spPr/>
        <p:txBody>
          <a:bodyPr/>
          <a:lstStyle/>
          <a:p>
            <a:fld id="{6F1FABC0-072B-4F22-8F9B-95A9D10B0206}" type="slidenum">
              <a:rPr lang="en-US" smtClean="0"/>
              <a:t>15</a:t>
            </a:fld>
            <a:endParaRPr lang="en-US"/>
          </a:p>
        </p:txBody>
      </p:sp>
    </p:spTree>
    <p:extLst>
      <p:ext uri="{BB962C8B-B14F-4D97-AF65-F5344CB8AC3E}">
        <p14:creationId xmlns:p14="http://schemas.microsoft.com/office/powerpoint/2010/main" val="29826086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50D23-8409-442C-9E4D-342D63C8F212}"/>
              </a:ext>
            </a:extLst>
          </p:cNvPr>
          <p:cNvSpPr>
            <a:spLocks noGrp="1"/>
          </p:cNvSpPr>
          <p:nvPr>
            <p:ph type="title"/>
          </p:nvPr>
        </p:nvSpPr>
        <p:spPr>
          <a:xfrm>
            <a:off x="4313" y="5691"/>
            <a:ext cx="6231148" cy="793601"/>
          </a:xfrm>
        </p:spPr>
        <p:txBody>
          <a:bodyPr/>
          <a:lstStyle/>
          <a:p>
            <a:r>
              <a:rPr lang="en-US">
                <a:latin typeface="Arial"/>
                <a:cs typeface="Arial"/>
              </a:rPr>
              <a:t>Morphological Chart</a:t>
            </a:r>
            <a:endParaRPr lang="en-US"/>
          </a:p>
        </p:txBody>
      </p:sp>
      <p:graphicFrame>
        <p:nvGraphicFramePr>
          <p:cNvPr id="6" name="Content Placeholder 5">
            <a:extLst>
              <a:ext uri="{FF2B5EF4-FFF2-40B4-BE49-F238E27FC236}">
                <a16:creationId xmlns:a16="http://schemas.microsoft.com/office/drawing/2014/main" id="{160D5720-5EA5-4926-9AC7-55D0739CFB42}"/>
              </a:ext>
            </a:extLst>
          </p:cNvPr>
          <p:cNvGraphicFramePr>
            <a:graphicFrameLocks noGrp="1"/>
          </p:cNvGraphicFramePr>
          <p:nvPr>
            <p:ph idx="1"/>
            <p:extLst>
              <p:ext uri="{D42A27DB-BD31-4B8C-83A1-F6EECF244321}">
                <p14:modId xmlns:p14="http://schemas.microsoft.com/office/powerpoint/2010/main" val="1221087986"/>
              </p:ext>
            </p:extLst>
          </p:nvPr>
        </p:nvGraphicFramePr>
        <p:xfrm>
          <a:off x="405246" y="1851602"/>
          <a:ext cx="9210236" cy="3401794"/>
        </p:xfrm>
        <a:graphic>
          <a:graphicData uri="http://schemas.openxmlformats.org/drawingml/2006/table">
            <a:tbl>
              <a:tblPr firstRow="1" bandRow="1">
                <a:tableStyleId>{5C22544A-7EE6-4342-B048-85BDC9FD1C3A}</a:tableStyleId>
              </a:tblPr>
              <a:tblGrid>
                <a:gridCol w="1516926">
                  <a:extLst>
                    <a:ext uri="{9D8B030D-6E8A-4147-A177-3AD203B41FA5}">
                      <a16:colId xmlns:a16="http://schemas.microsoft.com/office/drawing/2014/main" val="2289576666"/>
                    </a:ext>
                  </a:extLst>
                </a:gridCol>
                <a:gridCol w="1518070">
                  <a:extLst>
                    <a:ext uri="{9D8B030D-6E8A-4147-A177-3AD203B41FA5}">
                      <a16:colId xmlns:a16="http://schemas.microsoft.com/office/drawing/2014/main" val="571280007"/>
                    </a:ext>
                  </a:extLst>
                </a:gridCol>
                <a:gridCol w="1680398">
                  <a:extLst>
                    <a:ext uri="{9D8B030D-6E8A-4147-A177-3AD203B41FA5}">
                      <a16:colId xmlns:a16="http://schemas.microsoft.com/office/drawing/2014/main" val="1511650754"/>
                    </a:ext>
                  </a:extLst>
                </a:gridCol>
                <a:gridCol w="1370614">
                  <a:extLst>
                    <a:ext uri="{9D8B030D-6E8A-4147-A177-3AD203B41FA5}">
                      <a16:colId xmlns:a16="http://schemas.microsoft.com/office/drawing/2014/main" val="3615201619"/>
                    </a:ext>
                  </a:extLst>
                </a:gridCol>
                <a:gridCol w="1503199">
                  <a:extLst>
                    <a:ext uri="{9D8B030D-6E8A-4147-A177-3AD203B41FA5}">
                      <a16:colId xmlns:a16="http://schemas.microsoft.com/office/drawing/2014/main" val="3724751194"/>
                    </a:ext>
                  </a:extLst>
                </a:gridCol>
                <a:gridCol w="1621029">
                  <a:extLst>
                    <a:ext uri="{9D8B030D-6E8A-4147-A177-3AD203B41FA5}">
                      <a16:colId xmlns:a16="http://schemas.microsoft.com/office/drawing/2014/main" val="4226169609"/>
                    </a:ext>
                  </a:extLst>
                </a:gridCol>
              </a:tblGrid>
              <a:tr h="859612">
                <a:tc>
                  <a:txBody>
                    <a:bodyPr/>
                    <a:lstStyle/>
                    <a:p>
                      <a:pPr algn="ctr"/>
                      <a:r>
                        <a:rPr lang="en-US">
                          <a:effectLst/>
                        </a:rPr>
                        <a:t>Material</a:t>
                      </a:r>
                    </a:p>
                  </a:txBody>
                  <a:tcPr marL="68580" marR="68580" marT="0" marB="0" anchor="ctr">
                    <a:solidFill>
                      <a:srgbClr val="2F97DA"/>
                    </a:solidFill>
                  </a:tcPr>
                </a:tc>
                <a:tc>
                  <a:txBody>
                    <a:bodyPr/>
                    <a:lstStyle/>
                    <a:p>
                      <a:pPr algn="ctr"/>
                      <a:r>
                        <a:rPr lang="en-US">
                          <a:effectLst/>
                        </a:rPr>
                        <a:t>Training software</a:t>
                      </a:r>
                    </a:p>
                  </a:txBody>
                  <a:tcPr marL="68580" marR="68580" marT="0" marB="0" anchor="ctr">
                    <a:solidFill>
                      <a:srgbClr val="2F97DA"/>
                    </a:solidFill>
                  </a:tcPr>
                </a:tc>
                <a:tc>
                  <a:txBody>
                    <a:bodyPr/>
                    <a:lstStyle/>
                    <a:p>
                      <a:pPr algn="ctr"/>
                      <a:r>
                        <a:rPr lang="en-US">
                          <a:effectLst/>
                        </a:rPr>
                        <a:t>Communication to device</a:t>
                      </a:r>
                    </a:p>
                  </a:txBody>
                  <a:tcPr marL="68580" marR="68580" marT="0" marB="0" anchor="ctr">
                    <a:solidFill>
                      <a:srgbClr val="2F97DA"/>
                    </a:solidFill>
                  </a:tcPr>
                </a:tc>
                <a:tc>
                  <a:txBody>
                    <a:bodyPr/>
                    <a:lstStyle/>
                    <a:p>
                      <a:pPr algn="ctr"/>
                      <a:r>
                        <a:rPr lang="en-US">
                          <a:effectLst/>
                        </a:rPr>
                        <a:t>Power Sources</a:t>
                      </a:r>
                    </a:p>
                  </a:txBody>
                  <a:tcPr marL="68580" marR="68580" marT="0" marB="0" anchor="ctr">
                    <a:solidFill>
                      <a:srgbClr val="2F97DA"/>
                    </a:solidFill>
                  </a:tcPr>
                </a:tc>
                <a:tc>
                  <a:txBody>
                    <a:bodyPr/>
                    <a:lstStyle/>
                    <a:p>
                      <a:pPr algn="ctr"/>
                      <a:r>
                        <a:rPr lang="en-US">
                          <a:effectLst/>
                        </a:rPr>
                        <a:t>Light Sources</a:t>
                      </a:r>
                    </a:p>
                  </a:txBody>
                  <a:tcPr marL="68580" marR="68580" marT="0" marB="0" anchor="ctr">
                    <a:solidFill>
                      <a:srgbClr val="2F97DA"/>
                    </a:solidFill>
                  </a:tcPr>
                </a:tc>
                <a:tc>
                  <a:txBody>
                    <a:bodyPr/>
                    <a:lstStyle/>
                    <a:p>
                      <a:pPr lvl="0" algn="ctr">
                        <a:buNone/>
                      </a:pPr>
                      <a:r>
                        <a:rPr lang="en-US">
                          <a:effectLst/>
                        </a:rPr>
                        <a:t>AV Recording</a:t>
                      </a:r>
                    </a:p>
                  </a:txBody>
                  <a:tcPr marL="68580" marR="68580" marT="0" marB="0" anchor="ctr">
                    <a:solidFill>
                      <a:srgbClr val="2F97DA"/>
                    </a:solidFill>
                  </a:tcPr>
                </a:tc>
                <a:extLst>
                  <a:ext uri="{0D108BD9-81ED-4DB2-BD59-A6C34878D82A}">
                    <a16:rowId xmlns:a16="http://schemas.microsoft.com/office/drawing/2014/main" val="320174213"/>
                  </a:ext>
                </a:extLst>
              </a:tr>
              <a:tr h="286537">
                <a:tc>
                  <a:txBody>
                    <a:bodyPr/>
                    <a:lstStyle/>
                    <a:p>
                      <a:r>
                        <a:rPr lang="en-US">
                          <a:effectLst/>
                        </a:rPr>
                        <a:t>PVC</a:t>
                      </a:r>
                    </a:p>
                  </a:txBody>
                  <a:tcPr marL="68580" marR="68580" marT="0" marB="0"/>
                </a:tc>
                <a:tc>
                  <a:txBody>
                    <a:bodyPr/>
                    <a:lstStyle/>
                    <a:p>
                      <a:r>
                        <a:rPr lang="en-US">
                          <a:effectLst/>
                        </a:rPr>
                        <a:t>Unity VR</a:t>
                      </a:r>
                    </a:p>
                  </a:txBody>
                  <a:tcPr marL="68580" marR="68580" marT="0" marB="0"/>
                </a:tc>
                <a:tc>
                  <a:txBody>
                    <a:bodyPr/>
                    <a:lstStyle/>
                    <a:p>
                      <a:r>
                        <a:rPr lang="en-US">
                          <a:effectLst/>
                        </a:rPr>
                        <a:t>Bluetooth </a:t>
                      </a:r>
                    </a:p>
                  </a:txBody>
                  <a:tcPr marL="68580" marR="68580" marT="0" marB="0"/>
                </a:tc>
                <a:tc>
                  <a:txBody>
                    <a:bodyPr/>
                    <a:lstStyle/>
                    <a:p>
                      <a:r>
                        <a:rPr lang="en-US">
                          <a:effectLst/>
                        </a:rPr>
                        <a:t>Battery </a:t>
                      </a:r>
                    </a:p>
                  </a:txBody>
                  <a:tcPr marL="68580" marR="68580" marT="0" marB="0"/>
                </a:tc>
                <a:tc>
                  <a:txBody>
                    <a:bodyPr/>
                    <a:lstStyle/>
                    <a:p>
                      <a:r>
                        <a:rPr lang="en-US">
                          <a:effectLst/>
                        </a:rPr>
                        <a:t>LED headlights</a:t>
                      </a:r>
                    </a:p>
                  </a:txBody>
                  <a:tcPr marL="68580" marR="68580" marT="0" marB="0"/>
                </a:tc>
                <a:tc>
                  <a:txBody>
                    <a:bodyPr/>
                    <a:lstStyle/>
                    <a:p>
                      <a:r>
                        <a:rPr lang="en-US">
                          <a:effectLst/>
                        </a:rPr>
                        <a:t>Camera mount</a:t>
                      </a:r>
                    </a:p>
                  </a:txBody>
                  <a:tcPr marL="68580" marR="68580" marT="0" marB="0"/>
                </a:tc>
                <a:extLst>
                  <a:ext uri="{0D108BD9-81ED-4DB2-BD59-A6C34878D82A}">
                    <a16:rowId xmlns:a16="http://schemas.microsoft.com/office/drawing/2014/main" val="215972474"/>
                  </a:ext>
                </a:extLst>
              </a:tr>
              <a:tr h="286537">
                <a:tc>
                  <a:txBody>
                    <a:bodyPr/>
                    <a:lstStyle/>
                    <a:p>
                      <a:r>
                        <a:rPr lang="en-US">
                          <a:effectLst/>
                        </a:rPr>
                        <a:t>Plexiglass</a:t>
                      </a:r>
                    </a:p>
                  </a:txBody>
                  <a:tcPr marL="68580" marR="68580" marT="0" marB="0"/>
                </a:tc>
                <a:tc>
                  <a:txBody>
                    <a:bodyPr/>
                    <a:lstStyle/>
                    <a:p>
                      <a:r>
                        <a:rPr lang="en-US">
                          <a:effectLst/>
                        </a:rPr>
                        <a:t>Unreal VR</a:t>
                      </a:r>
                    </a:p>
                  </a:txBody>
                  <a:tcPr marL="68580" marR="68580" marT="0" marB="0"/>
                </a:tc>
                <a:tc>
                  <a:txBody>
                    <a:bodyPr/>
                    <a:lstStyle/>
                    <a:p>
                      <a:r>
                        <a:rPr lang="en-US">
                          <a:effectLst/>
                        </a:rPr>
                        <a:t>Wi-Fi</a:t>
                      </a:r>
                      <a:endParaRPr lang="en-US" err="1">
                        <a:effectLst/>
                      </a:endParaRPr>
                    </a:p>
                  </a:txBody>
                  <a:tcPr marL="68580" marR="68580" marT="0" marB="0"/>
                </a:tc>
                <a:tc>
                  <a:txBody>
                    <a:bodyPr/>
                    <a:lstStyle/>
                    <a:p>
                      <a:r>
                        <a:rPr lang="en-US">
                          <a:effectLst/>
                        </a:rPr>
                        <a:t>Truck Power</a:t>
                      </a:r>
                    </a:p>
                  </a:txBody>
                  <a:tcPr marL="68580" marR="68580" marT="0" marB="0"/>
                </a:tc>
                <a:tc>
                  <a:txBody>
                    <a:bodyPr/>
                    <a:lstStyle/>
                    <a:p>
                      <a:r>
                        <a:rPr lang="en-US">
                          <a:effectLst/>
                        </a:rPr>
                        <a:t>flashlights</a:t>
                      </a:r>
                    </a:p>
                  </a:txBody>
                  <a:tcPr marL="68580" marR="68580" marT="0" marB="0"/>
                </a:tc>
                <a:tc>
                  <a:txBody>
                    <a:bodyPr/>
                    <a:lstStyle/>
                    <a:p>
                      <a:r>
                        <a:rPr lang="en-US">
                          <a:effectLst/>
                        </a:rPr>
                        <a:t>Built in camera </a:t>
                      </a:r>
                    </a:p>
                  </a:txBody>
                  <a:tcPr marL="68580" marR="68580" marT="0" marB="0"/>
                </a:tc>
                <a:extLst>
                  <a:ext uri="{0D108BD9-81ED-4DB2-BD59-A6C34878D82A}">
                    <a16:rowId xmlns:a16="http://schemas.microsoft.com/office/drawing/2014/main" val="1617081828"/>
                  </a:ext>
                </a:extLst>
              </a:tr>
              <a:tr h="573074">
                <a:tc>
                  <a:txBody>
                    <a:bodyPr/>
                    <a:lstStyle/>
                    <a:p>
                      <a:r>
                        <a:rPr lang="en-US">
                          <a:effectLst/>
                        </a:rPr>
                        <a:t>Wood</a:t>
                      </a:r>
                    </a:p>
                  </a:txBody>
                  <a:tcPr marL="68580" marR="68580" marT="0" marB="0"/>
                </a:tc>
                <a:tc>
                  <a:txBody>
                    <a:bodyPr/>
                    <a:lstStyle/>
                    <a:p>
                      <a:r>
                        <a:rPr lang="en-US">
                          <a:effectLst/>
                        </a:rPr>
                        <a:t>AR simulations</a:t>
                      </a:r>
                    </a:p>
                  </a:txBody>
                  <a:tcPr marL="68580" marR="68580" marT="0" marB="0"/>
                </a:tc>
                <a:tc>
                  <a:txBody>
                    <a:bodyPr/>
                    <a:lstStyle/>
                    <a:p>
                      <a:r>
                        <a:rPr lang="en-US">
                          <a:effectLst/>
                        </a:rPr>
                        <a:t>Wired</a:t>
                      </a:r>
                    </a:p>
                  </a:txBody>
                  <a:tcPr marL="68580" marR="68580" marT="0" marB="0"/>
                </a:tc>
                <a:tc>
                  <a:txBody>
                    <a:bodyPr/>
                    <a:lstStyle/>
                    <a:p>
                      <a:r>
                        <a:rPr lang="en-US">
                          <a:effectLst/>
                        </a:rPr>
                        <a:t>Solar </a:t>
                      </a:r>
                    </a:p>
                  </a:txBody>
                  <a:tcPr marL="68580" marR="68580" marT="0" marB="0"/>
                </a:tc>
                <a:tc>
                  <a:txBody>
                    <a:bodyPr/>
                    <a:lstStyle/>
                    <a:p>
                      <a:r>
                        <a:rPr lang="en-US">
                          <a:effectLst/>
                        </a:rPr>
                        <a:t>Headlamps</a:t>
                      </a:r>
                    </a:p>
                  </a:txBody>
                  <a:tcPr marL="68580" marR="68580" marT="0" marB="0"/>
                </a:tc>
                <a:tc>
                  <a:txBody>
                    <a:bodyPr/>
                    <a:lstStyle/>
                    <a:p>
                      <a:r>
                        <a:rPr lang="en-US">
                          <a:effectLst/>
                        </a:rPr>
                        <a:t>Attached GoPro™</a:t>
                      </a:r>
                    </a:p>
                  </a:txBody>
                  <a:tcPr marL="68580" marR="68580" marT="0" marB="0"/>
                </a:tc>
                <a:extLst>
                  <a:ext uri="{0D108BD9-81ED-4DB2-BD59-A6C34878D82A}">
                    <a16:rowId xmlns:a16="http://schemas.microsoft.com/office/drawing/2014/main" val="3708133155"/>
                  </a:ext>
                </a:extLst>
              </a:tr>
              <a:tr h="573074">
                <a:tc>
                  <a:txBody>
                    <a:bodyPr/>
                    <a:lstStyle/>
                    <a:p>
                      <a:r>
                        <a:rPr lang="en-US">
                          <a:effectLst/>
                        </a:rPr>
                        <a:t>Aluminum w/ insulation</a:t>
                      </a:r>
                    </a:p>
                  </a:txBody>
                  <a:tcPr marL="68580" marR="68580" marT="0" marB="0"/>
                </a:tc>
                <a:tc>
                  <a:txBody>
                    <a:bodyPr/>
                    <a:lstStyle/>
                    <a:p>
                      <a:r>
                        <a:rPr lang="en-US">
                          <a:effectLst/>
                        </a:rPr>
                        <a:t>Training course</a:t>
                      </a:r>
                    </a:p>
                  </a:txBody>
                  <a:tcPr marL="68580" marR="68580" marT="0" marB="0"/>
                </a:tc>
                <a:tc>
                  <a:txBody>
                    <a:bodyPr/>
                    <a:lstStyle/>
                    <a:p>
                      <a:r>
                        <a:rPr lang="en-US">
                          <a:effectLst/>
                        </a:rPr>
                        <a:t>Mechanical Linkage</a:t>
                      </a:r>
                    </a:p>
                  </a:txBody>
                  <a:tcPr marL="68580" marR="68580" marT="0" marB="0"/>
                </a:tc>
                <a:tc>
                  <a:txBody>
                    <a:bodyPr/>
                    <a:lstStyle/>
                    <a:p>
                      <a:r>
                        <a:rPr lang="en-US">
                          <a:effectLst/>
                        </a:rPr>
                        <a:t>Purely Mechanical</a:t>
                      </a:r>
                    </a:p>
                  </a:txBody>
                  <a:tcPr marL="68580" marR="68580" marT="0" marB="0"/>
                </a:tc>
                <a:tc>
                  <a:txBody>
                    <a:bodyPr/>
                    <a:lstStyle/>
                    <a:p>
                      <a:r>
                        <a:rPr lang="en-US">
                          <a:effectLst/>
                        </a:rPr>
                        <a:t>Infrared camera</a:t>
                      </a:r>
                    </a:p>
                  </a:txBody>
                  <a:tcPr marL="68580" marR="68580" marT="0" marB="0"/>
                </a:tc>
                <a:tc>
                  <a:txBody>
                    <a:bodyPr/>
                    <a:lstStyle/>
                    <a:p>
                      <a:r>
                        <a:rPr lang="en-US">
                          <a:effectLst/>
                        </a:rPr>
                        <a:t>External camera on truck</a:t>
                      </a:r>
                    </a:p>
                  </a:txBody>
                  <a:tcPr marL="68580" marR="68580" marT="0" marB="0"/>
                </a:tc>
                <a:extLst>
                  <a:ext uri="{0D108BD9-81ED-4DB2-BD59-A6C34878D82A}">
                    <a16:rowId xmlns:a16="http://schemas.microsoft.com/office/drawing/2014/main" val="4140039322"/>
                  </a:ext>
                </a:extLst>
              </a:tr>
              <a:tr h="573074">
                <a:tc>
                  <a:txBody>
                    <a:bodyPr/>
                    <a:lstStyle/>
                    <a:p>
                      <a:r>
                        <a:rPr lang="en-US">
                          <a:effectLst/>
                        </a:rPr>
                        <a:t>Fiberglass</a:t>
                      </a:r>
                    </a:p>
                  </a:txBody>
                  <a:tcPr marL="68580" marR="68580" marT="0" marB="0"/>
                </a:tc>
                <a:tc>
                  <a:txBody>
                    <a:bodyPr/>
                    <a:lstStyle/>
                    <a:p>
                      <a:r>
                        <a:rPr lang="en-US">
                          <a:effectLst/>
                        </a:rPr>
                        <a:t>Online training</a:t>
                      </a:r>
                    </a:p>
                  </a:txBody>
                  <a:tcPr marL="68580" marR="68580" marT="0" marB="0"/>
                </a:tc>
                <a:tc>
                  <a:txBody>
                    <a:bodyPr/>
                    <a:lstStyle/>
                    <a:p>
                      <a:r>
                        <a:rPr lang="en-US">
                          <a:effectLst/>
                        </a:rPr>
                        <a:t>IR remote</a:t>
                      </a:r>
                    </a:p>
                  </a:txBody>
                  <a:tcPr marL="68580" marR="68580" marT="0" marB="0"/>
                </a:tc>
                <a:tc>
                  <a:txBody>
                    <a:bodyPr/>
                    <a:lstStyle/>
                    <a:p>
                      <a:r>
                        <a:rPr lang="en-US">
                          <a:effectLst/>
                        </a:rPr>
                        <a:t>Hydraulic</a:t>
                      </a:r>
                    </a:p>
                  </a:txBody>
                  <a:tcPr marL="68580" marR="68580" marT="0" marB="0"/>
                </a:tc>
                <a:tc>
                  <a:txBody>
                    <a:bodyPr/>
                    <a:lstStyle/>
                    <a:p>
                      <a:r>
                        <a:rPr lang="en-US">
                          <a:effectLst/>
                        </a:rPr>
                        <a:t>Truck's headlights</a:t>
                      </a:r>
                    </a:p>
                  </a:txBody>
                  <a:tcPr marL="68580" marR="68580" marT="0" marB="0"/>
                </a:tc>
                <a:tc>
                  <a:txBody>
                    <a:bodyPr/>
                    <a:lstStyle/>
                    <a:p>
                      <a:r>
                        <a:rPr lang="en-US">
                          <a:effectLst/>
                        </a:rPr>
                        <a:t>Camcorder</a:t>
                      </a:r>
                    </a:p>
                  </a:txBody>
                  <a:tcPr marL="68580" marR="68580" marT="0" marB="0"/>
                </a:tc>
                <a:extLst>
                  <a:ext uri="{0D108BD9-81ED-4DB2-BD59-A6C34878D82A}">
                    <a16:rowId xmlns:a16="http://schemas.microsoft.com/office/drawing/2014/main" val="3885725778"/>
                  </a:ext>
                </a:extLst>
              </a:tr>
            </a:tbl>
          </a:graphicData>
        </a:graphic>
      </p:graphicFrame>
      <p:cxnSp>
        <p:nvCxnSpPr>
          <p:cNvPr id="3" name="Straight Arrow Connector 2">
            <a:extLst>
              <a:ext uri="{FF2B5EF4-FFF2-40B4-BE49-F238E27FC236}">
                <a16:creationId xmlns:a16="http://schemas.microsoft.com/office/drawing/2014/main" id="{0DD776EF-9EAF-4C21-9EB2-9EBCE52B1504}"/>
              </a:ext>
            </a:extLst>
          </p:cNvPr>
          <p:cNvCxnSpPr/>
          <p:nvPr/>
        </p:nvCxnSpPr>
        <p:spPr>
          <a:xfrm flipV="1">
            <a:off x="200891" y="2916382"/>
            <a:ext cx="9919852" cy="20783"/>
          </a:xfrm>
          <a:prstGeom prst="straightConnector1">
            <a:avLst/>
          </a:prstGeom>
          <a:ln w="28575">
            <a:tailEnd type="triangle"/>
          </a:ln>
        </p:spPr>
        <p:style>
          <a:lnRef idx="3">
            <a:schemeClr val="accent6"/>
          </a:lnRef>
          <a:fillRef idx="0">
            <a:schemeClr val="accent6"/>
          </a:fillRef>
          <a:effectRef idx="2">
            <a:schemeClr val="accent6"/>
          </a:effectRef>
          <a:fontRef idx="minor">
            <a:schemeClr val="tx1"/>
          </a:fontRef>
        </p:style>
      </p:cxnSp>
      <p:cxnSp>
        <p:nvCxnSpPr>
          <p:cNvPr id="7" name="Straight Arrow Connector 6">
            <a:extLst>
              <a:ext uri="{FF2B5EF4-FFF2-40B4-BE49-F238E27FC236}">
                <a16:creationId xmlns:a16="http://schemas.microsoft.com/office/drawing/2014/main" id="{2F8E5721-93F3-4330-A15E-65DB88FA70B8}"/>
              </a:ext>
            </a:extLst>
          </p:cNvPr>
          <p:cNvCxnSpPr/>
          <p:nvPr/>
        </p:nvCxnSpPr>
        <p:spPr>
          <a:xfrm>
            <a:off x="1625311" y="3114674"/>
            <a:ext cx="779317" cy="554182"/>
          </a:xfrm>
          <a:prstGeom prst="straightConnector1">
            <a:avLst/>
          </a:prstGeom>
          <a:ln w="28575">
            <a:solidFill>
              <a:srgbClr val="C00000"/>
            </a:solidFill>
          </a:ln>
        </p:spPr>
        <p:style>
          <a:lnRef idx="3">
            <a:schemeClr val="accent6"/>
          </a:lnRef>
          <a:fillRef idx="0">
            <a:schemeClr val="accent6"/>
          </a:fillRef>
          <a:effectRef idx="2">
            <a:schemeClr val="accent6"/>
          </a:effectRef>
          <a:fontRef idx="minor">
            <a:schemeClr val="tx1"/>
          </a:fontRef>
        </p:style>
      </p:cxnSp>
      <p:cxnSp>
        <p:nvCxnSpPr>
          <p:cNvPr id="8" name="Straight Arrow Connector 7">
            <a:extLst>
              <a:ext uri="{FF2B5EF4-FFF2-40B4-BE49-F238E27FC236}">
                <a16:creationId xmlns:a16="http://schemas.microsoft.com/office/drawing/2014/main" id="{7130058E-E519-4524-90D0-419F4E5C3147}"/>
              </a:ext>
            </a:extLst>
          </p:cNvPr>
          <p:cNvCxnSpPr/>
          <p:nvPr/>
        </p:nvCxnSpPr>
        <p:spPr>
          <a:xfrm>
            <a:off x="2357004" y="3653793"/>
            <a:ext cx="1854751" cy="2074"/>
          </a:xfrm>
          <a:prstGeom prst="straightConnector1">
            <a:avLst/>
          </a:prstGeom>
          <a:ln w="28575">
            <a:solidFill>
              <a:srgbClr val="C00000"/>
            </a:solidFill>
          </a:ln>
        </p:spPr>
        <p:style>
          <a:lnRef idx="3">
            <a:schemeClr val="accent6"/>
          </a:lnRef>
          <a:fillRef idx="0">
            <a:schemeClr val="accent6"/>
          </a:fillRef>
          <a:effectRef idx="2">
            <a:schemeClr val="accent6"/>
          </a:effectRef>
          <a:fontRef idx="minor">
            <a:schemeClr val="tx1"/>
          </a:fontRef>
        </p:style>
      </p:cxnSp>
      <p:cxnSp>
        <p:nvCxnSpPr>
          <p:cNvPr id="9" name="Straight Arrow Connector 8">
            <a:extLst>
              <a:ext uri="{FF2B5EF4-FFF2-40B4-BE49-F238E27FC236}">
                <a16:creationId xmlns:a16="http://schemas.microsoft.com/office/drawing/2014/main" id="{EDEEB37E-8E46-4198-83EC-EB3BD43A32C9}"/>
              </a:ext>
            </a:extLst>
          </p:cNvPr>
          <p:cNvCxnSpPr/>
          <p:nvPr/>
        </p:nvCxnSpPr>
        <p:spPr>
          <a:xfrm flipV="1">
            <a:off x="4171084" y="3175288"/>
            <a:ext cx="2095498" cy="484908"/>
          </a:xfrm>
          <a:prstGeom prst="straightConnector1">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423D975-5AF0-4734-B838-3C91CC8AEE7C}"/>
              </a:ext>
            </a:extLst>
          </p:cNvPr>
          <p:cNvCxnSpPr/>
          <p:nvPr/>
        </p:nvCxnSpPr>
        <p:spPr>
          <a:xfrm>
            <a:off x="6236277" y="3162299"/>
            <a:ext cx="891885" cy="1307522"/>
          </a:xfrm>
          <a:prstGeom prst="straightConnector1">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C85E8B9-D27C-4337-A1D2-FE45440C2278}"/>
              </a:ext>
            </a:extLst>
          </p:cNvPr>
          <p:cNvCxnSpPr/>
          <p:nvPr/>
        </p:nvCxnSpPr>
        <p:spPr>
          <a:xfrm flipH="1">
            <a:off x="7115174" y="3634220"/>
            <a:ext cx="1870363" cy="831272"/>
          </a:xfrm>
          <a:prstGeom prst="straightConnector1">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4F02DE9-5947-42F8-898C-CAF64CE77D0F}"/>
              </a:ext>
            </a:extLst>
          </p:cNvPr>
          <p:cNvCxnSpPr/>
          <p:nvPr/>
        </p:nvCxnSpPr>
        <p:spPr>
          <a:xfrm>
            <a:off x="8920596" y="3647210"/>
            <a:ext cx="1364671" cy="1385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89CAA7E-11A7-4D7E-8FAA-AC4998BAB530}"/>
              </a:ext>
            </a:extLst>
          </p:cNvPr>
          <p:cNvSpPr txBox="1"/>
          <p:nvPr/>
        </p:nvSpPr>
        <p:spPr>
          <a:xfrm>
            <a:off x="10127672" y="2663536"/>
            <a:ext cx="274319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Concept 1</a:t>
            </a:r>
            <a:endParaRPr lang="en-US" sz="2800">
              <a:cs typeface="Calibri"/>
            </a:endParaRPr>
          </a:p>
        </p:txBody>
      </p:sp>
      <p:sp>
        <p:nvSpPr>
          <p:cNvPr id="15" name="TextBox 14">
            <a:extLst>
              <a:ext uri="{FF2B5EF4-FFF2-40B4-BE49-F238E27FC236}">
                <a16:creationId xmlns:a16="http://schemas.microsoft.com/office/drawing/2014/main" id="{73913D11-FCBE-4238-B68F-EF67EF67BE70}"/>
              </a:ext>
            </a:extLst>
          </p:cNvPr>
          <p:cNvSpPr txBox="1"/>
          <p:nvPr/>
        </p:nvSpPr>
        <p:spPr>
          <a:xfrm>
            <a:off x="10283536" y="3416877"/>
            <a:ext cx="274319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Concept 2</a:t>
            </a:r>
            <a:endParaRPr lang="en-US" sz="2800">
              <a:cs typeface="Calibri"/>
            </a:endParaRPr>
          </a:p>
        </p:txBody>
      </p:sp>
      <p:sp>
        <p:nvSpPr>
          <p:cNvPr id="5" name="Text Placeholder 3">
            <a:extLst>
              <a:ext uri="{FF2B5EF4-FFF2-40B4-BE49-F238E27FC236}">
                <a16:creationId xmlns:a16="http://schemas.microsoft.com/office/drawing/2014/main" id="{49EB4196-A141-7F45-8711-13A447189C45}"/>
              </a:ext>
            </a:extLst>
          </p:cNvPr>
          <p:cNvSpPr txBox="1">
            <a:spLocks/>
          </p:cNvSpPr>
          <p:nvPr/>
        </p:nvSpPr>
        <p:spPr>
          <a:xfrm>
            <a:off x="0" y="5936036"/>
            <a:ext cx="2384425" cy="3603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a:cs typeface="Arial"/>
              </a:rPr>
              <a:t>Doran McFalls</a:t>
            </a:r>
          </a:p>
          <a:p>
            <a:endParaRPr lang="en-US"/>
          </a:p>
          <a:p>
            <a:endParaRPr lang="en-US"/>
          </a:p>
        </p:txBody>
      </p:sp>
      <p:sp>
        <p:nvSpPr>
          <p:cNvPr id="17" name="Slide Number Placeholder 16"/>
          <p:cNvSpPr>
            <a:spLocks noGrp="1"/>
          </p:cNvSpPr>
          <p:nvPr>
            <p:ph type="sldNum" sz="quarter" idx="12"/>
          </p:nvPr>
        </p:nvSpPr>
        <p:spPr/>
        <p:txBody>
          <a:bodyPr/>
          <a:lstStyle/>
          <a:p>
            <a:fld id="{6F1FABC0-072B-4F22-8F9B-95A9D10B0206}" type="slidenum">
              <a:rPr lang="en-US" smtClean="0"/>
              <a:t>16</a:t>
            </a:fld>
            <a:endParaRPr lang="en-US"/>
          </a:p>
        </p:txBody>
      </p:sp>
    </p:spTree>
    <p:extLst>
      <p:ext uri="{BB962C8B-B14F-4D97-AF65-F5344CB8AC3E}">
        <p14:creationId xmlns:p14="http://schemas.microsoft.com/office/powerpoint/2010/main" val="34965190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0DCF8-F7AC-4458-B2C0-BABBE1C691F8}"/>
              </a:ext>
            </a:extLst>
          </p:cNvPr>
          <p:cNvSpPr>
            <a:spLocks noGrp="1"/>
          </p:cNvSpPr>
          <p:nvPr>
            <p:ph type="title"/>
          </p:nvPr>
        </p:nvSpPr>
        <p:spPr>
          <a:xfrm>
            <a:off x="4313" y="5691"/>
            <a:ext cx="5842959" cy="750469"/>
          </a:xfrm>
        </p:spPr>
        <p:txBody>
          <a:bodyPr/>
          <a:lstStyle/>
          <a:p>
            <a:r>
              <a:rPr lang="en-US">
                <a:latin typeface="Arial"/>
                <a:cs typeface="Arial"/>
              </a:rPr>
              <a:t>Concept Generation</a:t>
            </a:r>
            <a:endParaRPr lang="en-US"/>
          </a:p>
        </p:txBody>
      </p:sp>
      <p:sp>
        <p:nvSpPr>
          <p:cNvPr id="7" name="Oval 6"/>
          <p:cNvSpPr/>
          <p:nvPr/>
        </p:nvSpPr>
        <p:spPr>
          <a:xfrm>
            <a:off x="3822763" y="7108482"/>
            <a:ext cx="3928409" cy="1364284"/>
          </a:xfrm>
          <a:prstGeom prst="ellipse">
            <a:avLst/>
          </a:prstGeom>
          <a:solidFill>
            <a:srgbClr val="CEE5FE"/>
          </a:solidFill>
        </p:spPr>
        <p:style>
          <a:lnRef idx="0">
            <a:schemeClr val="accent1">
              <a:hueOff val="0"/>
              <a:satOff val="0"/>
              <a:lumOff val="0"/>
              <a:alphaOff val="0"/>
            </a:schemeClr>
          </a:lnRef>
          <a:fillRef idx="1">
            <a:scrgbClr r="0" g="0" b="0"/>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9" name="Down Arrow 8"/>
          <p:cNvSpPr/>
          <p:nvPr/>
        </p:nvSpPr>
        <p:spPr>
          <a:xfrm>
            <a:off x="5406307" y="10665705"/>
            <a:ext cx="761319" cy="487244"/>
          </a:xfrm>
          <a:prstGeom prst="downArrow">
            <a:avLst/>
          </a:prstGeom>
          <a:solidFill>
            <a:srgbClr val="2F97DA"/>
          </a:solidFill>
        </p:spPr>
        <p:style>
          <a:lnRef idx="0">
            <a:schemeClr val="lt1">
              <a:hueOff val="0"/>
              <a:satOff val="0"/>
              <a:lumOff val="0"/>
              <a:alphaOff val="0"/>
            </a:schemeClr>
          </a:lnRef>
          <a:fillRef idx="3">
            <a:scrgbClr r="0" g="0" b="0"/>
          </a:fillRef>
          <a:effectRef idx="2">
            <a:schemeClr val="accent1">
              <a:tint val="60000"/>
              <a:hueOff val="0"/>
              <a:satOff val="0"/>
              <a:lumOff val="0"/>
              <a:alphaOff val="0"/>
            </a:schemeClr>
          </a:effectRef>
          <a:fontRef idx="minor">
            <a:schemeClr val="dk1">
              <a:hueOff val="0"/>
              <a:satOff val="0"/>
              <a:lumOff val="0"/>
              <a:alphaOff val="0"/>
            </a:schemeClr>
          </a:fontRef>
        </p:style>
      </p:sp>
      <p:sp>
        <p:nvSpPr>
          <p:cNvPr id="10" name="Freeform 9"/>
          <p:cNvSpPr/>
          <p:nvPr/>
        </p:nvSpPr>
        <p:spPr>
          <a:xfrm>
            <a:off x="3822763" y="11152949"/>
            <a:ext cx="3654334" cy="913583"/>
          </a:xfrm>
          <a:custGeom>
            <a:avLst/>
            <a:gdLst>
              <a:gd name="connsiteX0" fmla="*/ 0 w 3654334"/>
              <a:gd name="connsiteY0" fmla="*/ 0 h 913583"/>
              <a:gd name="connsiteX1" fmla="*/ 3654334 w 3654334"/>
              <a:gd name="connsiteY1" fmla="*/ 0 h 913583"/>
              <a:gd name="connsiteX2" fmla="*/ 3654334 w 3654334"/>
              <a:gd name="connsiteY2" fmla="*/ 913583 h 913583"/>
              <a:gd name="connsiteX3" fmla="*/ 0 w 3654334"/>
              <a:gd name="connsiteY3" fmla="*/ 913583 h 913583"/>
              <a:gd name="connsiteX4" fmla="*/ 0 w 3654334"/>
              <a:gd name="connsiteY4" fmla="*/ 0 h 913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334" h="913583">
                <a:moveTo>
                  <a:pt x="0" y="0"/>
                </a:moveTo>
                <a:lnTo>
                  <a:pt x="3654334" y="0"/>
                </a:lnTo>
                <a:lnTo>
                  <a:pt x="3654334" y="913583"/>
                </a:lnTo>
                <a:lnTo>
                  <a:pt x="0" y="9135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en-US" sz="3200" kern="1200"/>
              <a:t>100 Concepts</a:t>
            </a:r>
          </a:p>
        </p:txBody>
      </p:sp>
      <p:sp>
        <p:nvSpPr>
          <p:cNvPr id="11" name="Freeform 10"/>
          <p:cNvSpPr>
            <a:spLocks noChangeAspect="1"/>
          </p:cNvSpPr>
          <p:nvPr/>
        </p:nvSpPr>
        <p:spPr>
          <a:xfrm>
            <a:off x="4725625" y="1690683"/>
            <a:ext cx="2740750" cy="2740750"/>
          </a:xfrm>
          <a:custGeom>
            <a:avLst/>
            <a:gdLst>
              <a:gd name="connsiteX0" fmla="*/ 0 w 1370375"/>
              <a:gd name="connsiteY0" fmla="*/ 685188 h 1370375"/>
              <a:gd name="connsiteX1" fmla="*/ 685188 w 1370375"/>
              <a:gd name="connsiteY1" fmla="*/ 0 h 1370375"/>
              <a:gd name="connsiteX2" fmla="*/ 1370376 w 1370375"/>
              <a:gd name="connsiteY2" fmla="*/ 685188 h 1370375"/>
              <a:gd name="connsiteX3" fmla="*/ 685188 w 1370375"/>
              <a:gd name="connsiteY3" fmla="*/ 1370376 h 1370375"/>
              <a:gd name="connsiteX4" fmla="*/ 0 w 1370375"/>
              <a:gd name="connsiteY4" fmla="*/ 685188 h 1370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0375" h="1370375">
                <a:moveTo>
                  <a:pt x="0" y="685188"/>
                </a:moveTo>
                <a:cubicBezTo>
                  <a:pt x="0" y="306769"/>
                  <a:pt x="306769" y="0"/>
                  <a:pt x="685188" y="0"/>
                </a:cubicBezTo>
                <a:cubicBezTo>
                  <a:pt x="1063607" y="0"/>
                  <a:pt x="1370376" y="306769"/>
                  <a:pt x="1370376" y="685188"/>
                </a:cubicBezTo>
                <a:cubicBezTo>
                  <a:pt x="1370376" y="1063607"/>
                  <a:pt x="1063607" y="1370376"/>
                  <a:pt x="685188" y="1370376"/>
                </a:cubicBezTo>
                <a:cubicBezTo>
                  <a:pt x="306769" y="1370376"/>
                  <a:pt x="0" y="1063607"/>
                  <a:pt x="0" y="685188"/>
                </a:cubicBezTo>
                <a:close/>
              </a:path>
            </a:pathLst>
          </a:custGeom>
          <a:solidFill>
            <a:srgbClr val="2F97DA"/>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15927" tIns="215927" rIns="215927" bIns="215927" numCol="1" spcCol="1270" anchor="ctr" anchorCtr="0">
            <a:noAutofit/>
          </a:bodyPr>
          <a:lstStyle/>
          <a:p>
            <a:pPr lvl="0" algn="ctr" defTabSz="533400" rtl="0">
              <a:lnSpc>
                <a:spcPct val="90000"/>
              </a:lnSpc>
              <a:spcBef>
                <a:spcPct val="0"/>
              </a:spcBef>
              <a:spcAft>
                <a:spcPct val="35000"/>
              </a:spcAft>
            </a:pPr>
            <a:r>
              <a:rPr lang="en-US" sz="2400" kern="1200"/>
              <a:t>Brainstorming Sessions</a:t>
            </a:r>
          </a:p>
        </p:txBody>
      </p:sp>
      <p:sp>
        <p:nvSpPr>
          <p:cNvPr id="12" name="Freeform 11"/>
          <p:cNvSpPr>
            <a:spLocks noChangeAspect="1"/>
          </p:cNvSpPr>
          <p:nvPr/>
        </p:nvSpPr>
        <p:spPr>
          <a:xfrm>
            <a:off x="838200" y="1690683"/>
            <a:ext cx="2740750" cy="2740750"/>
          </a:xfrm>
          <a:custGeom>
            <a:avLst/>
            <a:gdLst>
              <a:gd name="connsiteX0" fmla="*/ 0 w 1370375"/>
              <a:gd name="connsiteY0" fmla="*/ 685188 h 1370375"/>
              <a:gd name="connsiteX1" fmla="*/ 685188 w 1370375"/>
              <a:gd name="connsiteY1" fmla="*/ 0 h 1370375"/>
              <a:gd name="connsiteX2" fmla="*/ 1370376 w 1370375"/>
              <a:gd name="connsiteY2" fmla="*/ 685188 h 1370375"/>
              <a:gd name="connsiteX3" fmla="*/ 685188 w 1370375"/>
              <a:gd name="connsiteY3" fmla="*/ 1370376 h 1370375"/>
              <a:gd name="connsiteX4" fmla="*/ 0 w 1370375"/>
              <a:gd name="connsiteY4" fmla="*/ 685188 h 1370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0375" h="1370375">
                <a:moveTo>
                  <a:pt x="0" y="685188"/>
                </a:moveTo>
                <a:cubicBezTo>
                  <a:pt x="0" y="306769"/>
                  <a:pt x="306769" y="0"/>
                  <a:pt x="685188" y="0"/>
                </a:cubicBezTo>
                <a:cubicBezTo>
                  <a:pt x="1063607" y="0"/>
                  <a:pt x="1370376" y="306769"/>
                  <a:pt x="1370376" y="685188"/>
                </a:cubicBezTo>
                <a:cubicBezTo>
                  <a:pt x="1370376" y="1063607"/>
                  <a:pt x="1063607" y="1370376"/>
                  <a:pt x="685188" y="1370376"/>
                </a:cubicBezTo>
                <a:cubicBezTo>
                  <a:pt x="306769" y="1370376"/>
                  <a:pt x="0" y="1063607"/>
                  <a:pt x="0" y="685188"/>
                </a:cubicBezTo>
                <a:close/>
              </a:path>
            </a:pathLst>
          </a:custGeom>
          <a:solidFill>
            <a:srgbClr val="2F97DA"/>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15927" tIns="215927" rIns="215927" bIns="215927" numCol="1" spcCol="1270" anchor="ctr" anchorCtr="0">
            <a:noAutofit/>
          </a:bodyPr>
          <a:lstStyle/>
          <a:p>
            <a:pPr lvl="0" algn="ctr" defTabSz="533400" rtl="0">
              <a:lnSpc>
                <a:spcPct val="90000"/>
              </a:lnSpc>
              <a:spcBef>
                <a:spcPct val="0"/>
              </a:spcBef>
              <a:spcAft>
                <a:spcPct val="35000"/>
              </a:spcAft>
            </a:pPr>
            <a:r>
              <a:rPr lang="en-US" sz="2400" kern="1200"/>
              <a:t>Biomimicry</a:t>
            </a:r>
          </a:p>
        </p:txBody>
      </p:sp>
      <p:sp>
        <p:nvSpPr>
          <p:cNvPr id="13" name="Freeform 12"/>
          <p:cNvSpPr>
            <a:spLocks noChangeAspect="1"/>
          </p:cNvSpPr>
          <p:nvPr/>
        </p:nvSpPr>
        <p:spPr>
          <a:xfrm>
            <a:off x="8613050" y="1690683"/>
            <a:ext cx="2740750" cy="2740750"/>
          </a:xfrm>
          <a:custGeom>
            <a:avLst/>
            <a:gdLst>
              <a:gd name="connsiteX0" fmla="*/ 0 w 1370375"/>
              <a:gd name="connsiteY0" fmla="*/ 685188 h 1370375"/>
              <a:gd name="connsiteX1" fmla="*/ 685188 w 1370375"/>
              <a:gd name="connsiteY1" fmla="*/ 0 h 1370375"/>
              <a:gd name="connsiteX2" fmla="*/ 1370376 w 1370375"/>
              <a:gd name="connsiteY2" fmla="*/ 685188 h 1370375"/>
              <a:gd name="connsiteX3" fmla="*/ 685188 w 1370375"/>
              <a:gd name="connsiteY3" fmla="*/ 1370376 h 1370375"/>
              <a:gd name="connsiteX4" fmla="*/ 0 w 1370375"/>
              <a:gd name="connsiteY4" fmla="*/ 685188 h 1370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0375" h="1370375">
                <a:moveTo>
                  <a:pt x="0" y="685188"/>
                </a:moveTo>
                <a:cubicBezTo>
                  <a:pt x="0" y="306769"/>
                  <a:pt x="306769" y="0"/>
                  <a:pt x="685188" y="0"/>
                </a:cubicBezTo>
                <a:cubicBezTo>
                  <a:pt x="1063607" y="0"/>
                  <a:pt x="1370376" y="306769"/>
                  <a:pt x="1370376" y="685188"/>
                </a:cubicBezTo>
                <a:cubicBezTo>
                  <a:pt x="1370376" y="1063607"/>
                  <a:pt x="1063607" y="1370376"/>
                  <a:pt x="685188" y="1370376"/>
                </a:cubicBezTo>
                <a:cubicBezTo>
                  <a:pt x="306769" y="1370376"/>
                  <a:pt x="0" y="1063607"/>
                  <a:pt x="0" y="685188"/>
                </a:cubicBezTo>
                <a:close/>
              </a:path>
            </a:pathLst>
          </a:custGeom>
          <a:solidFill>
            <a:srgbClr val="2F97DA"/>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15927" tIns="215927" rIns="215927" bIns="215927" numCol="1" spcCol="1270" anchor="ctr" anchorCtr="0">
            <a:noAutofit/>
          </a:bodyPr>
          <a:lstStyle/>
          <a:p>
            <a:pPr lvl="0" algn="ctr" defTabSz="533400" rtl="0">
              <a:lnSpc>
                <a:spcPct val="90000"/>
              </a:lnSpc>
              <a:spcBef>
                <a:spcPct val="0"/>
              </a:spcBef>
              <a:spcAft>
                <a:spcPct val="35000"/>
              </a:spcAft>
            </a:pPr>
            <a:r>
              <a:rPr lang="en-US" sz="2400" kern="1200"/>
              <a:t>Morphological Chart</a:t>
            </a:r>
          </a:p>
        </p:txBody>
      </p:sp>
      <p:sp>
        <p:nvSpPr>
          <p:cNvPr id="14" name="Shape 13"/>
          <p:cNvSpPr/>
          <p:nvPr/>
        </p:nvSpPr>
        <p:spPr>
          <a:xfrm>
            <a:off x="3640046" y="6912600"/>
            <a:ext cx="4263390" cy="3410712"/>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6" name="Text Placeholder 3">
            <a:extLst>
              <a:ext uri="{FF2B5EF4-FFF2-40B4-BE49-F238E27FC236}">
                <a16:creationId xmlns:a16="http://schemas.microsoft.com/office/drawing/2014/main" id="{9ECA8028-68F0-45E3-BDE2-B67339EEFAEF}"/>
              </a:ext>
            </a:extLst>
          </p:cNvPr>
          <p:cNvSpPr>
            <a:spLocks noGrp="1"/>
          </p:cNvSpPr>
          <p:nvPr>
            <p:ph type="body" sz="quarter" idx="13"/>
          </p:nvPr>
        </p:nvSpPr>
        <p:spPr>
          <a:xfrm>
            <a:off x="21986" y="5938781"/>
            <a:ext cx="2384425" cy="360362"/>
          </a:xfrm>
        </p:spPr>
        <p:txBody>
          <a:bodyPr vert="horz" lIns="91440" tIns="45720" rIns="91440" bIns="45720" rtlCol="0" anchor="t">
            <a:normAutofit/>
          </a:bodyPr>
          <a:lstStyle/>
          <a:p>
            <a:r>
              <a:rPr lang="en-US">
                <a:latin typeface="Arial"/>
                <a:cs typeface="Arial"/>
              </a:rPr>
              <a:t>Doran McFalls</a:t>
            </a:r>
          </a:p>
          <a:p>
            <a:endParaRPr lang="en-US"/>
          </a:p>
        </p:txBody>
      </p:sp>
      <p:sp>
        <p:nvSpPr>
          <p:cNvPr id="17" name="Slide Number Placeholder 16"/>
          <p:cNvSpPr>
            <a:spLocks noGrp="1"/>
          </p:cNvSpPr>
          <p:nvPr>
            <p:ph type="sldNum" sz="quarter" idx="12"/>
          </p:nvPr>
        </p:nvSpPr>
        <p:spPr/>
        <p:txBody>
          <a:bodyPr/>
          <a:lstStyle/>
          <a:p>
            <a:fld id="{6F1FABC0-072B-4F22-8F9B-95A9D10B0206}" type="slidenum">
              <a:rPr lang="en-US" smtClean="0"/>
              <a:t>17</a:t>
            </a:fld>
            <a:endParaRPr lang="en-US"/>
          </a:p>
        </p:txBody>
      </p:sp>
    </p:spTree>
    <p:extLst>
      <p:ext uri="{BB962C8B-B14F-4D97-AF65-F5344CB8AC3E}">
        <p14:creationId xmlns:p14="http://schemas.microsoft.com/office/powerpoint/2010/main" val="1508324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0DCF8-F7AC-4458-B2C0-BABBE1C691F8}"/>
              </a:ext>
            </a:extLst>
          </p:cNvPr>
          <p:cNvSpPr>
            <a:spLocks noGrp="1"/>
          </p:cNvSpPr>
          <p:nvPr>
            <p:ph type="title"/>
          </p:nvPr>
        </p:nvSpPr>
        <p:spPr>
          <a:xfrm>
            <a:off x="-1732" y="1443"/>
            <a:ext cx="10506941" cy="823336"/>
          </a:xfrm>
        </p:spPr>
        <p:txBody>
          <a:bodyPr/>
          <a:lstStyle/>
          <a:p>
            <a:r>
              <a:rPr lang="en-US">
                <a:latin typeface="Arial"/>
                <a:cs typeface="Arial"/>
              </a:rPr>
              <a:t>Concept Generation</a:t>
            </a:r>
            <a:endParaRPr lang="en-US"/>
          </a:p>
        </p:txBody>
      </p:sp>
      <p:sp>
        <p:nvSpPr>
          <p:cNvPr id="7" name="Oval 6"/>
          <p:cNvSpPr/>
          <p:nvPr/>
        </p:nvSpPr>
        <p:spPr>
          <a:xfrm>
            <a:off x="3830448" y="1761551"/>
            <a:ext cx="3928409" cy="1364284"/>
          </a:xfrm>
          <a:prstGeom prst="ellipse">
            <a:avLst/>
          </a:prstGeom>
          <a:solidFill>
            <a:srgbClr val="CEE5FE"/>
          </a:solidFill>
        </p:spPr>
        <p:style>
          <a:lnRef idx="0">
            <a:schemeClr val="accent1">
              <a:hueOff val="0"/>
              <a:satOff val="0"/>
              <a:lumOff val="0"/>
              <a:alphaOff val="0"/>
            </a:schemeClr>
          </a:lnRef>
          <a:fillRef idx="1">
            <a:scrgbClr r="0" g="0" b="0"/>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9" name="Down Arrow 8"/>
          <p:cNvSpPr/>
          <p:nvPr/>
        </p:nvSpPr>
        <p:spPr>
          <a:xfrm>
            <a:off x="5355773" y="5044266"/>
            <a:ext cx="761319" cy="487244"/>
          </a:xfrm>
          <a:prstGeom prst="downArrow">
            <a:avLst/>
          </a:prstGeom>
          <a:solidFill>
            <a:srgbClr val="2F97DA"/>
          </a:solidFill>
        </p:spPr>
        <p:style>
          <a:lnRef idx="0">
            <a:schemeClr val="lt1">
              <a:hueOff val="0"/>
              <a:satOff val="0"/>
              <a:lumOff val="0"/>
              <a:alphaOff val="0"/>
            </a:schemeClr>
          </a:lnRef>
          <a:fillRef idx="3">
            <a:scrgbClr r="0" g="0" b="0"/>
          </a:fillRef>
          <a:effectRef idx="2">
            <a:schemeClr val="accent1">
              <a:tint val="60000"/>
              <a:hueOff val="0"/>
              <a:satOff val="0"/>
              <a:lumOff val="0"/>
              <a:alphaOff val="0"/>
            </a:schemeClr>
          </a:effectRef>
          <a:fontRef idx="minor">
            <a:schemeClr val="dk1">
              <a:hueOff val="0"/>
              <a:satOff val="0"/>
              <a:lumOff val="0"/>
              <a:alphaOff val="0"/>
            </a:schemeClr>
          </a:fontRef>
        </p:style>
      </p:sp>
      <p:sp>
        <p:nvSpPr>
          <p:cNvPr id="10" name="Freeform 9"/>
          <p:cNvSpPr/>
          <p:nvPr/>
        </p:nvSpPr>
        <p:spPr>
          <a:xfrm>
            <a:off x="3909265" y="5287888"/>
            <a:ext cx="3654334" cy="913583"/>
          </a:xfrm>
          <a:custGeom>
            <a:avLst/>
            <a:gdLst>
              <a:gd name="connsiteX0" fmla="*/ 0 w 3654334"/>
              <a:gd name="connsiteY0" fmla="*/ 0 h 913583"/>
              <a:gd name="connsiteX1" fmla="*/ 3654334 w 3654334"/>
              <a:gd name="connsiteY1" fmla="*/ 0 h 913583"/>
              <a:gd name="connsiteX2" fmla="*/ 3654334 w 3654334"/>
              <a:gd name="connsiteY2" fmla="*/ 913583 h 913583"/>
              <a:gd name="connsiteX3" fmla="*/ 0 w 3654334"/>
              <a:gd name="connsiteY3" fmla="*/ 913583 h 913583"/>
              <a:gd name="connsiteX4" fmla="*/ 0 w 3654334"/>
              <a:gd name="connsiteY4" fmla="*/ 0 h 913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334" h="913583">
                <a:moveTo>
                  <a:pt x="0" y="0"/>
                </a:moveTo>
                <a:lnTo>
                  <a:pt x="3654334" y="0"/>
                </a:lnTo>
                <a:lnTo>
                  <a:pt x="3654334" y="913583"/>
                </a:lnTo>
                <a:lnTo>
                  <a:pt x="0" y="9135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en-US" sz="3200" kern="1200"/>
              <a:t>100 Concepts</a:t>
            </a:r>
          </a:p>
        </p:txBody>
      </p:sp>
      <p:sp>
        <p:nvSpPr>
          <p:cNvPr id="11" name="Freeform 10"/>
          <p:cNvSpPr/>
          <p:nvPr/>
        </p:nvSpPr>
        <p:spPr>
          <a:xfrm>
            <a:off x="4964742" y="3366828"/>
            <a:ext cx="1370375" cy="1370375"/>
          </a:xfrm>
          <a:custGeom>
            <a:avLst/>
            <a:gdLst>
              <a:gd name="connsiteX0" fmla="*/ 0 w 1370375"/>
              <a:gd name="connsiteY0" fmla="*/ 685188 h 1370375"/>
              <a:gd name="connsiteX1" fmla="*/ 685188 w 1370375"/>
              <a:gd name="connsiteY1" fmla="*/ 0 h 1370375"/>
              <a:gd name="connsiteX2" fmla="*/ 1370376 w 1370375"/>
              <a:gd name="connsiteY2" fmla="*/ 685188 h 1370375"/>
              <a:gd name="connsiteX3" fmla="*/ 685188 w 1370375"/>
              <a:gd name="connsiteY3" fmla="*/ 1370376 h 1370375"/>
              <a:gd name="connsiteX4" fmla="*/ 0 w 1370375"/>
              <a:gd name="connsiteY4" fmla="*/ 685188 h 1370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0375" h="1370375">
                <a:moveTo>
                  <a:pt x="0" y="685188"/>
                </a:moveTo>
                <a:cubicBezTo>
                  <a:pt x="0" y="306769"/>
                  <a:pt x="306769" y="0"/>
                  <a:pt x="685188" y="0"/>
                </a:cubicBezTo>
                <a:cubicBezTo>
                  <a:pt x="1063607" y="0"/>
                  <a:pt x="1370376" y="306769"/>
                  <a:pt x="1370376" y="685188"/>
                </a:cubicBezTo>
                <a:cubicBezTo>
                  <a:pt x="1370376" y="1063607"/>
                  <a:pt x="1063607" y="1370376"/>
                  <a:pt x="685188" y="1370376"/>
                </a:cubicBezTo>
                <a:cubicBezTo>
                  <a:pt x="306769" y="1370376"/>
                  <a:pt x="0" y="1063607"/>
                  <a:pt x="0" y="685188"/>
                </a:cubicBezTo>
                <a:close/>
              </a:path>
            </a:pathLst>
          </a:custGeom>
          <a:solidFill>
            <a:srgbClr val="2F97DA"/>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15927" tIns="215927" rIns="215927" bIns="215927" numCol="1" spcCol="1270" anchor="ctr" anchorCtr="0">
            <a:noAutofit/>
          </a:bodyPr>
          <a:lstStyle/>
          <a:p>
            <a:pPr lvl="0" algn="ctr" defTabSz="533400" rtl="0">
              <a:lnSpc>
                <a:spcPct val="90000"/>
              </a:lnSpc>
              <a:spcBef>
                <a:spcPct val="0"/>
              </a:spcBef>
              <a:spcAft>
                <a:spcPct val="35000"/>
              </a:spcAft>
            </a:pPr>
            <a:r>
              <a:rPr lang="en-US" sz="1200" kern="1200"/>
              <a:t>Brainstorming Sessions</a:t>
            </a:r>
          </a:p>
        </p:txBody>
      </p:sp>
      <p:sp>
        <p:nvSpPr>
          <p:cNvPr id="12" name="Freeform 11"/>
          <p:cNvSpPr/>
          <p:nvPr/>
        </p:nvSpPr>
        <p:spPr>
          <a:xfrm>
            <a:off x="4413162" y="1897672"/>
            <a:ext cx="1370375" cy="1370375"/>
          </a:xfrm>
          <a:custGeom>
            <a:avLst/>
            <a:gdLst>
              <a:gd name="connsiteX0" fmla="*/ 0 w 1370375"/>
              <a:gd name="connsiteY0" fmla="*/ 685188 h 1370375"/>
              <a:gd name="connsiteX1" fmla="*/ 685188 w 1370375"/>
              <a:gd name="connsiteY1" fmla="*/ 0 h 1370375"/>
              <a:gd name="connsiteX2" fmla="*/ 1370376 w 1370375"/>
              <a:gd name="connsiteY2" fmla="*/ 685188 h 1370375"/>
              <a:gd name="connsiteX3" fmla="*/ 685188 w 1370375"/>
              <a:gd name="connsiteY3" fmla="*/ 1370376 h 1370375"/>
              <a:gd name="connsiteX4" fmla="*/ 0 w 1370375"/>
              <a:gd name="connsiteY4" fmla="*/ 685188 h 1370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0375" h="1370375">
                <a:moveTo>
                  <a:pt x="0" y="685188"/>
                </a:moveTo>
                <a:cubicBezTo>
                  <a:pt x="0" y="306769"/>
                  <a:pt x="306769" y="0"/>
                  <a:pt x="685188" y="0"/>
                </a:cubicBezTo>
                <a:cubicBezTo>
                  <a:pt x="1063607" y="0"/>
                  <a:pt x="1370376" y="306769"/>
                  <a:pt x="1370376" y="685188"/>
                </a:cubicBezTo>
                <a:cubicBezTo>
                  <a:pt x="1370376" y="1063607"/>
                  <a:pt x="1063607" y="1370376"/>
                  <a:pt x="685188" y="1370376"/>
                </a:cubicBezTo>
                <a:cubicBezTo>
                  <a:pt x="306769" y="1370376"/>
                  <a:pt x="0" y="1063607"/>
                  <a:pt x="0" y="685188"/>
                </a:cubicBezTo>
                <a:close/>
              </a:path>
            </a:pathLst>
          </a:custGeom>
          <a:solidFill>
            <a:srgbClr val="2F97DA"/>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15927" tIns="215927" rIns="215927" bIns="215927" numCol="1" spcCol="1270" anchor="ctr" anchorCtr="0">
            <a:noAutofit/>
          </a:bodyPr>
          <a:lstStyle/>
          <a:p>
            <a:pPr lvl="0" algn="ctr" defTabSz="533400" rtl="0">
              <a:lnSpc>
                <a:spcPct val="90000"/>
              </a:lnSpc>
              <a:spcBef>
                <a:spcPct val="0"/>
              </a:spcBef>
              <a:spcAft>
                <a:spcPct val="35000"/>
              </a:spcAft>
            </a:pPr>
            <a:r>
              <a:rPr lang="en-US" sz="1200" kern="1200"/>
              <a:t>Biomimicry</a:t>
            </a:r>
          </a:p>
        </p:txBody>
      </p:sp>
      <p:sp>
        <p:nvSpPr>
          <p:cNvPr id="13" name="Freeform 12"/>
          <p:cNvSpPr/>
          <p:nvPr/>
        </p:nvSpPr>
        <p:spPr>
          <a:xfrm>
            <a:off x="5942659" y="2249456"/>
            <a:ext cx="1370375" cy="1370375"/>
          </a:xfrm>
          <a:custGeom>
            <a:avLst/>
            <a:gdLst>
              <a:gd name="connsiteX0" fmla="*/ 0 w 1370375"/>
              <a:gd name="connsiteY0" fmla="*/ 685188 h 1370375"/>
              <a:gd name="connsiteX1" fmla="*/ 685188 w 1370375"/>
              <a:gd name="connsiteY1" fmla="*/ 0 h 1370375"/>
              <a:gd name="connsiteX2" fmla="*/ 1370376 w 1370375"/>
              <a:gd name="connsiteY2" fmla="*/ 685188 h 1370375"/>
              <a:gd name="connsiteX3" fmla="*/ 685188 w 1370375"/>
              <a:gd name="connsiteY3" fmla="*/ 1370376 h 1370375"/>
              <a:gd name="connsiteX4" fmla="*/ 0 w 1370375"/>
              <a:gd name="connsiteY4" fmla="*/ 685188 h 1370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0375" h="1370375">
                <a:moveTo>
                  <a:pt x="0" y="685188"/>
                </a:moveTo>
                <a:cubicBezTo>
                  <a:pt x="0" y="306769"/>
                  <a:pt x="306769" y="0"/>
                  <a:pt x="685188" y="0"/>
                </a:cubicBezTo>
                <a:cubicBezTo>
                  <a:pt x="1063607" y="0"/>
                  <a:pt x="1370376" y="306769"/>
                  <a:pt x="1370376" y="685188"/>
                </a:cubicBezTo>
                <a:cubicBezTo>
                  <a:pt x="1370376" y="1063607"/>
                  <a:pt x="1063607" y="1370376"/>
                  <a:pt x="685188" y="1370376"/>
                </a:cubicBezTo>
                <a:cubicBezTo>
                  <a:pt x="306769" y="1370376"/>
                  <a:pt x="0" y="1063607"/>
                  <a:pt x="0" y="685188"/>
                </a:cubicBezTo>
                <a:close/>
              </a:path>
            </a:pathLst>
          </a:custGeom>
          <a:solidFill>
            <a:srgbClr val="2F97DA"/>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15927" tIns="215927" rIns="215927" bIns="215927" numCol="1" spcCol="1270" anchor="ctr" anchorCtr="0">
            <a:noAutofit/>
          </a:bodyPr>
          <a:lstStyle/>
          <a:p>
            <a:pPr lvl="0" algn="ctr" defTabSz="533400" rtl="0">
              <a:lnSpc>
                <a:spcPct val="90000"/>
              </a:lnSpc>
              <a:spcBef>
                <a:spcPct val="0"/>
              </a:spcBef>
              <a:spcAft>
                <a:spcPct val="35000"/>
              </a:spcAft>
            </a:pPr>
            <a:r>
              <a:rPr lang="en-US" sz="1200" kern="1200"/>
              <a:t>Morphological Chart</a:t>
            </a:r>
          </a:p>
        </p:txBody>
      </p:sp>
      <p:sp>
        <p:nvSpPr>
          <p:cNvPr id="14" name="Shape 13"/>
          <p:cNvSpPr/>
          <p:nvPr/>
        </p:nvSpPr>
        <p:spPr>
          <a:xfrm>
            <a:off x="3651842" y="1562691"/>
            <a:ext cx="4263390" cy="3410712"/>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6" name="Text Placeholder 3">
            <a:extLst>
              <a:ext uri="{FF2B5EF4-FFF2-40B4-BE49-F238E27FC236}">
                <a16:creationId xmlns:a16="http://schemas.microsoft.com/office/drawing/2014/main" id="{9ECA8028-68F0-45E3-BDE2-B67339EEFAEF}"/>
              </a:ext>
            </a:extLst>
          </p:cNvPr>
          <p:cNvSpPr>
            <a:spLocks noGrp="1"/>
          </p:cNvSpPr>
          <p:nvPr>
            <p:ph type="body" sz="quarter" idx="13"/>
          </p:nvPr>
        </p:nvSpPr>
        <p:spPr>
          <a:xfrm>
            <a:off x="21986" y="5938781"/>
            <a:ext cx="2384425" cy="360362"/>
          </a:xfrm>
        </p:spPr>
        <p:txBody>
          <a:bodyPr vert="horz" lIns="91440" tIns="45720" rIns="91440" bIns="45720" rtlCol="0" anchor="t">
            <a:normAutofit/>
          </a:bodyPr>
          <a:lstStyle/>
          <a:p>
            <a:r>
              <a:rPr lang="en-US">
                <a:latin typeface="Arial"/>
                <a:cs typeface="Arial"/>
              </a:rPr>
              <a:t>Doran McFalls</a:t>
            </a:r>
          </a:p>
          <a:p>
            <a:endParaRPr lang="en-US"/>
          </a:p>
          <a:p>
            <a:endParaRPr lang="en-US">
              <a:latin typeface="Arial"/>
              <a:cs typeface="Arial"/>
            </a:endParaRPr>
          </a:p>
          <a:p>
            <a:endParaRPr lang="en-US"/>
          </a:p>
        </p:txBody>
      </p:sp>
      <p:sp>
        <p:nvSpPr>
          <p:cNvPr id="4" name="Slide Number Placeholder 3"/>
          <p:cNvSpPr>
            <a:spLocks noGrp="1"/>
          </p:cNvSpPr>
          <p:nvPr>
            <p:ph type="sldNum" sz="quarter" idx="12"/>
          </p:nvPr>
        </p:nvSpPr>
        <p:spPr/>
        <p:txBody>
          <a:bodyPr/>
          <a:lstStyle/>
          <a:p>
            <a:fld id="{6F1FABC0-072B-4F22-8F9B-95A9D10B0206}" type="slidenum">
              <a:rPr lang="en-US" smtClean="0"/>
              <a:t>18</a:t>
            </a:fld>
            <a:endParaRPr lang="en-US"/>
          </a:p>
        </p:txBody>
      </p:sp>
    </p:spTree>
    <p:extLst>
      <p:ext uri="{BB962C8B-B14F-4D97-AF65-F5344CB8AC3E}">
        <p14:creationId xmlns:p14="http://schemas.microsoft.com/office/powerpoint/2010/main" val="2390956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1EB68-5827-4927-85E9-7FAF3E7001FF}"/>
              </a:ext>
            </a:extLst>
          </p:cNvPr>
          <p:cNvSpPr>
            <a:spLocks noGrp="1"/>
          </p:cNvSpPr>
          <p:nvPr>
            <p:ph type="title"/>
          </p:nvPr>
        </p:nvSpPr>
        <p:spPr>
          <a:xfrm>
            <a:off x="4313" y="5691"/>
            <a:ext cx="5555412" cy="750469"/>
          </a:xfrm>
        </p:spPr>
        <p:txBody>
          <a:bodyPr/>
          <a:lstStyle/>
          <a:p>
            <a:r>
              <a:rPr lang="en-US">
                <a:latin typeface="Arial"/>
                <a:cs typeface="Arial"/>
              </a:rPr>
              <a:t>Concept Generation</a:t>
            </a:r>
            <a:endParaRPr lang="en-US"/>
          </a:p>
        </p:txBody>
      </p:sp>
      <p:graphicFrame>
        <p:nvGraphicFramePr>
          <p:cNvPr id="131" name="Diagram 131">
            <a:extLst>
              <a:ext uri="{FF2B5EF4-FFF2-40B4-BE49-F238E27FC236}">
                <a16:creationId xmlns:a16="http://schemas.microsoft.com/office/drawing/2014/main" id="{F21501A6-E194-4BFD-9CF6-6BA541F1AEFC}"/>
              </a:ext>
            </a:extLst>
          </p:cNvPr>
          <p:cNvGraphicFramePr>
            <a:graphicFrameLocks noGrp="1"/>
          </p:cNvGraphicFramePr>
          <p:nvPr>
            <p:ph idx="1"/>
            <p:extLst>
              <p:ext uri="{D42A27DB-BD31-4B8C-83A1-F6EECF244321}">
                <p14:modId xmlns:p14="http://schemas.microsoft.com/office/powerpoint/2010/main" val="3793686649"/>
              </p:ext>
            </p:extLst>
          </p:nvPr>
        </p:nvGraphicFramePr>
        <p:xfrm>
          <a:off x="1317354" y="697911"/>
          <a:ext cx="9566368" cy="5109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57" name="TextBox 356">
            <a:extLst>
              <a:ext uri="{FF2B5EF4-FFF2-40B4-BE49-F238E27FC236}">
                <a16:creationId xmlns:a16="http://schemas.microsoft.com/office/drawing/2014/main" id="{B64BD95A-C602-4675-BE77-688511E9ED6D}"/>
              </a:ext>
            </a:extLst>
          </p:cNvPr>
          <p:cNvSpPr txBox="1"/>
          <p:nvPr/>
        </p:nvSpPr>
        <p:spPr>
          <a:xfrm>
            <a:off x="918730" y="1905866"/>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a:buChar char="•"/>
            </a:pPr>
            <a:endParaRPr lang="en-US">
              <a:cs typeface="Calibri"/>
            </a:endParaRPr>
          </a:p>
        </p:txBody>
      </p:sp>
      <p:sp>
        <p:nvSpPr>
          <p:cNvPr id="5" name="Text Placeholder 3">
            <a:extLst>
              <a:ext uri="{FF2B5EF4-FFF2-40B4-BE49-F238E27FC236}">
                <a16:creationId xmlns:a16="http://schemas.microsoft.com/office/drawing/2014/main" id="{389EF572-0E5F-9A47-9BB8-762FC9E07457}"/>
              </a:ext>
            </a:extLst>
          </p:cNvPr>
          <p:cNvSpPr txBox="1">
            <a:spLocks/>
          </p:cNvSpPr>
          <p:nvPr/>
        </p:nvSpPr>
        <p:spPr>
          <a:xfrm>
            <a:off x="0" y="5936036"/>
            <a:ext cx="2384425" cy="3603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a:cs typeface="Arial"/>
              </a:rPr>
              <a:t>Jacob Hutto</a:t>
            </a:r>
          </a:p>
          <a:p>
            <a:endParaRPr lang="en-US"/>
          </a:p>
          <a:p>
            <a:endParaRPr lang="en-US"/>
          </a:p>
        </p:txBody>
      </p:sp>
      <p:sp>
        <p:nvSpPr>
          <p:cNvPr id="8" name="Slide Number Placeholder 7"/>
          <p:cNvSpPr>
            <a:spLocks noGrp="1"/>
          </p:cNvSpPr>
          <p:nvPr>
            <p:ph type="sldNum" sz="quarter" idx="12"/>
          </p:nvPr>
        </p:nvSpPr>
        <p:spPr/>
        <p:txBody>
          <a:bodyPr/>
          <a:lstStyle/>
          <a:p>
            <a:fld id="{6F1FABC0-072B-4F22-8F9B-95A9D10B0206}" type="slidenum">
              <a:rPr lang="en-US" smtClean="0"/>
              <a:t>19</a:t>
            </a:fld>
            <a:endParaRPr lang="en-US"/>
          </a:p>
        </p:txBody>
      </p:sp>
    </p:spTree>
    <p:extLst>
      <p:ext uri="{BB962C8B-B14F-4D97-AF65-F5344CB8AC3E}">
        <p14:creationId xmlns:p14="http://schemas.microsoft.com/office/powerpoint/2010/main" val="769803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96443-EB26-44CB-A248-34FE19CA6FF4}"/>
              </a:ext>
            </a:extLst>
          </p:cNvPr>
          <p:cNvSpPr>
            <a:spLocks noGrp="1"/>
          </p:cNvSpPr>
          <p:nvPr>
            <p:ph type="title"/>
          </p:nvPr>
        </p:nvSpPr>
        <p:spPr>
          <a:xfrm>
            <a:off x="0" y="-3053"/>
            <a:ext cx="5257800" cy="1000594"/>
          </a:xfrm>
        </p:spPr>
        <p:txBody>
          <a:bodyPr/>
          <a:lstStyle/>
          <a:p>
            <a:r>
              <a:rPr lang="en-US">
                <a:cs typeface="Calibri Light"/>
              </a:rPr>
              <a:t>Team Introduction</a:t>
            </a:r>
            <a:endParaRPr lang="en-US"/>
          </a:p>
        </p:txBody>
      </p:sp>
      <p:sp>
        <p:nvSpPr>
          <p:cNvPr id="4" name="Text Placeholder 3">
            <a:extLst>
              <a:ext uri="{FF2B5EF4-FFF2-40B4-BE49-F238E27FC236}">
                <a16:creationId xmlns:a16="http://schemas.microsoft.com/office/drawing/2014/main" id="{33BA31DB-2394-43F0-9062-E103C329A2BF}"/>
              </a:ext>
            </a:extLst>
          </p:cNvPr>
          <p:cNvSpPr>
            <a:spLocks noGrp="1"/>
          </p:cNvSpPr>
          <p:nvPr>
            <p:ph type="body" sz="quarter" idx="13"/>
          </p:nvPr>
        </p:nvSpPr>
        <p:spPr>
          <a:xfrm>
            <a:off x="0" y="5931584"/>
            <a:ext cx="2384425" cy="360362"/>
          </a:xfrm>
        </p:spPr>
        <p:txBody>
          <a:bodyPr/>
          <a:lstStyle/>
          <a:p>
            <a:r>
              <a:rPr lang="en-US"/>
              <a:t>Nicolas Palmeiro</a:t>
            </a:r>
          </a:p>
        </p:txBody>
      </p:sp>
      <p:graphicFrame>
        <p:nvGraphicFramePr>
          <p:cNvPr id="3" name="Diagram 4">
            <a:extLst>
              <a:ext uri="{FF2B5EF4-FFF2-40B4-BE49-F238E27FC236}">
                <a16:creationId xmlns:a16="http://schemas.microsoft.com/office/drawing/2014/main" id="{A7B94844-0C9A-4876-B363-AF2DEA2468EA}"/>
              </a:ext>
            </a:extLst>
          </p:cNvPr>
          <p:cNvGraphicFramePr/>
          <p:nvPr>
            <p:extLst>
              <p:ext uri="{D42A27DB-BD31-4B8C-83A1-F6EECF244321}">
                <p14:modId xmlns:p14="http://schemas.microsoft.com/office/powerpoint/2010/main" val="894103513"/>
              </p:ext>
            </p:extLst>
          </p:nvPr>
        </p:nvGraphicFramePr>
        <p:xfrm>
          <a:off x="192314" y="1311305"/>
          <a:ext cx="11807372" cy="4394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12"/>
          </p:nvPr>
        </p:nvSpPr>
        <p:spPr/>
        <p:txBody>
          <a:bodyPr/>
          <a:lstStyle/>
          <a:p>
            <a:fld id="{6F1FABC0-072B-4F22-8F9B-95A9D10B0206}" type="slidenum">
              <a:rPr lang="en-US" smtClean="0"/>
              <a:t>2</a:t>
            </a:fld>
            <a:endParaRPr lang="en-US"/>
          </a:p>
        </p:txBody>
      </p:sp>
    </p:spTree>
    <p:extLst>
      <p:ext uri="{BB962C8B-B14F-4D97-AF65-F5344CB8AC3E}">
        <p14:creationId xmlns:p14="http://schemas.microsoft.com/office/powerpoint/2010/main" val="1748358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34EDB-0100-4791-898A-40F93BE135B4}"/>
              </a:ext>
            </a:extLst>
          </p:cNvPr>
          <p:cNvSpPr>
            <a:spLocks noGrp="1"/>
          </p:cNvSpPr>
          <p:nvPr>
            <p:ph type="title"/>
          </p:nvPr>
        </p:nvSpPr>
        <p:spPr>
          <a:xfrm>
            <a:off x="4313" y="5691"/>
            <a:ext cx="7180053" cy="865488"/>
          </a:xfrm>
        </p:spPr>
        <p:txBody>
          <a:bodyPr/>
          <a:lstStyle/>
          <a:p>
            <a:r>
              <a:rPr lang="en-US">
                <a:latin typeface="Arial"/>
                <a:cs typeface="Arial"/>
              </a:rPr>
              <a:t>Medium Fidelity Concepts</a:t>
            </a:r>
            <a:endParaRPr lang="en-US"/>
          </a:p>
        </p:txBody>
      </p:sp>
      <p:pic>
        <p:nvPicPr>
          <p:cNvPr id="5" name="Picture 5" descr="A close up of text on a whiteboard&#10;&#10;Description generated with high confidence">
            <a:extLst>
              <a:ext uri="{FF2B5EF4-FFF2-40B4-BE49-F238E27FC236}">
                <a16:creationId xmlns:a16="http://schemas.microsoft.com/office/drawing/2014/main" id="{7EB8FE1F-BB41-42D5-9BB7-31929B74CCB8}"/>
              </a:ext>
            </a:extLst>
          </p:cNvPr>
          <p:cNvPicPr>
            <a:picLocks noChangeAspect="1"/>
          </p:cNvPicPr>
          <p:nvPr/>
        </p:nvPicPr>
        <p:blipFill>
          <a:blip r:embed="rId2"/>
          <a:stretch>
            <a:fillRect/>
          </a:stretch>
        </p:blipFill>
        <p:spPr>
          <a:xfrm>
            <a:off x="1058173" y="1112259"/>
            <a:ext cx="2743200" cy="3655821"/>
          </a:xfrm>
          <a:prstGeom prst="rect">
            <a:avLst/>
          </a:prstGeom>
        </p:spPr>
      </p:pic>
      <p:pic>
        <p:nvPicPr>
          <p:cNvPr id="7" name="Picture 7" descr="A drawing of a person&#10;&#10;Description generated with high confidence">
            <a:extLst>
              <a:ext uri="{FF2B5EF4-FFF2-40B4-BE49-F238E27FC236}">
                <a16:creationId xmlns:a16="http://schemas.microsoft.com/office/drawing/2014/main" id="{FD712CE2-32CF-4A56-81FA-75536B12169D}"/>
              </a:ext>
            </a:extLst>
          </p:cNvPr>
          <p:cNvPicPr>
            <a:picLocks noChangeAspect="1"/>
          </p:cNvPicPr>
          <p:nvPr/>
        </p:nvPicPr>
        <p:blipFill>
          <a:blip r:embed="rId3"/>
          <a:stretch>
            <a:fillRect/>
          </a:stretch>
        </p:blipFill>
        <p:spPr>
          <a:xfrm>
            <a:off x="4249947" y="1107824"/>
            <a:ext cx="2743200" cy="3664694"/>
          </a:xfrm>
          <a:prstGeom prst="rect">
            <a:avLst/>
          </a:prstGeom>
        </p:spPr>
      </p:pic>
      <p:pic>
        <p:nvPicPr>
          <p:cNvPr id="9" name="Picture 9" descr="A close up of text on a white background&#10;&#10;Description generated with very high confidence">
            <a:extLst>
              <a:ext uri="{FF2B5EF4-FFF2-40B4-BE49-F238E27FC236}">
                <a16:creationId xmlns:a16="http://schemas.microsoft.com/office/drawing/2014/main" id="{D585778C-6135-467B-99B1-D741CD922997}"/>
              </a:ext>
            </a:extLst>
          </p:cNvPr>
          <p:cNvPicPr>
            <a:picLocks noChangeAspect="1"/>
          </p:cNvPicPr>
          <p:nvPr/>
        </p:nvPicPr>
        <p:blipFill>
          <a:blip r:embed="rId4"/>
          <a:stretch>
            <a:fillRect/>
          </a:stretch>
        </p:blipFill>
        <p:spPr>
          <a:xfrm>
            <a:off x="7527985" y="71622"/>
            <a:ext cx="2470031" cy="1797699"/>
          </a:xfrm>
          <a:prstGeom prst="rect">
            <a:avLst/>
          </a:prstGeom>
        </p:spPr>
      </p:pic>
      <p:pic>
        <p:nvPicPr>
          <p:cNvPr id="11" name="Picture 11" descr="A close up of text on a white background&#10;&#10;Description generated with very high confidence">
            <a:extLst>
              <a:ext uri="{FF2B5EF4-FFF2-40B4-BE49-F238E27FC236}">
                <a16:creationId xmlns:a16="http://schemas.microsoft.com/office/drawing/2014/main" id="{AB76AF3A-C851-4B7E-BFD4-79DB4FF62FEE}"/>
              </a:ext>
            </a:extLst>
          </p:cNvPr>
          <p:cNvPicPr>
            <a:picLocks noChangeAspect="1"/>
          </p:cNvPicPr>
          <p:nvPr/>
        </p:nvPicPr>
        <p:blipFill>
          <a:blip r:embed="rId5"/>
          <a:stretch>
            <a:fillRect/>
          </a:stretch>
        </p:blipFill>
        <p:spPr>
          <a:xfrm>
            <a:off x="7527984" y="1962383"/>
            <a:ext cx="2470031" cy="1840554"/>
          </a:xfrm>
          <a:prstGeom prst="rect">
            <a:avLst/>
          </a:prstGeom>
        </p:spPr>
      </p:pic>
      <p:pic>
        <p:nvPicPr>
          <p:cNvPr id="13" name="Picture 13" descr="A picture containing text, water, white&#10;&#10;Description generated with very high confidence">
            <a:extLst>
              <a:ext uri="{FF2B5EF4-FFF2-40B4-BE49-F238E27FC236}">
                <a16:creationId xmlns:a16="http://schemas.microsoft.com/office/drawing/2014/main" id="{312E703C-E924-46A5-B68F-3D7875C06DD3}"/>
              </a:ext>
            </a:extLst>
          </p:cNvPr>
          <p:cNvPicPr>
            <a:picLocks noChangeAspect="1"/>
          </p:cNvPicPr>
          <p:nvPr/>
        </p:nvPicPr>
        <p:blipFill>
          <a:blip r:embed="rId6"/>
          <a:stretch>
            <a:fillRect/>
          </a:stretch>
        </p:blipFill>
        <p:spPr>
          <a:xfrm>
            <a:off x="7527984" y="3953055"/>
            <a:ext cx="2470031" cy="1856117"/>
          </a:xfrm>
          <a:prstGeom prst="rect">
            <a:avLst/>
          </a:prstGeom>
        </p:spPr>
      </p:pic>
      <p:sp>
        <p:nvSpPr>
          <p:cNvPr id="15" name="TextBox 19">
            <a:extLst>
              <a:ext uri="{FF2B5EF4-FFF2-40B4-BE49-F238E27FC236}">
                <a16:creationId xmlns:a16="http://schemas.microsoft.com/office/drawing/2014/main" id="{FFD7EA77-FB5C-42AC-A09B-56F77AB04D4A}"/>
              </a:ext>
            </a:extLst>
          </p:cNvPr>
          <p:cNvSpPr txBox="1"/>
          <p:nvPr/>
        </p:nvSpPr>
        <p:spPr>
          <a:xfrm>
            <a:off x="1058174" y="4882551"/>
            <a:ext cx="2743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Double Robotic Arms</a:t>
            </a:r>
            <a:endParaRPr lang="en-US"/>
          </a:p>
        </p:txBody>
      </p:sp>
      <p:sp>
        <p:nvSpPr>
          <p:cNvPr id="16" name="TextBox 20">
            <a:extLst>
              <a:ext uri="{FF2B5EF4-FFF2-40B4-BE49-F238E27FC236}">
                <a16:creationId xmlns:a16="http://schemas.microsoft.com/office/drawing/2014/main" id="{B03169A6-1448-4034-A6F2-83213FB0EBE2}"/>
              </a:ext>
            </a:extLst>
          </p:cNvPr>
          <p:cNvSpPr txBox="1"/>
          <p:nvPr/>
        </p:nvSpPr>
        <p:spPr>
          <a:xfrm>
            <a:off x="4465607" y="4767531"/>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Bucket Mounted Robot w/ Shotgun Stick</a:t>
            </a:r>
            <a:endParaRPr lang="en-US" sz="2400">
              <a:cs typeface="Calibri"/>
            </a:endParaRPr>
          </a:p>
        </p:txBody>
      </p:sp>
      <p:sp>
        <p:nvSpPr>
          <p:cNvPr id="17" name="TextBox 21">
            <a:extLst>
              <a:ext uri="{FF2B5EF4-FFF2-40B4-BE49-F238E27FC236}">
                <a16:creationId xmlns:a16="http://schemas.microsoft.com/office/drawing/2014/main" id="{628BEA32-BE3A-4E67-8B15-065142B190BB}"/>
              </a:ext>
            </a:extLst>
          </p:cNvPr>
          <p:cNvSpPr txBox="1"/>
          <p:nvPr/>
        </p:nvSpPr>
        <p:spPr>
          <a:xfrm>
            <a:off x="9986512" y="554964"/>
            <a:ext cx="234063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Drone w/ Attached Arms</a:t>
            </a:r>
            <a:endParaRPr lang="en-US" sz="2400">
              <a:cs typeface="Calibri"/>
            </a:endParaRPr>
          </a:p>
        </p:txBody>
      </p:sp>
      <p:sp>
        <p:nvSpPr>
          <p:cNvPr id="18" name="TextBox 22">
            <a:extLst>
              <a:ext uri="{FF2B5EF4-FFF2-40B4-BE49-F238E27FC236}">
                <a16:creationId xmlns:a16="http://schemas.microsoft.com/office/drawing/2014/main" id="{00734957-F6AF-4A06-B9E6-4E240C88D6C2}"/>
              </a:ext>
            </a:extLst>
          </p:cNvPr>
          <p:cNvSpPr txBox="1"/>
          <p:nvPr/>
        </p:nvSpPr>
        <p:spPr>
          <a:xfrm>
            <a:off x="9929002" y="2481531"/>
            <a:ext cx="247003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Double Sided Hook Robot </a:t>
            </a:r>
            <a:endParaRPr lang="en-US" sz="2400">
              <a:cs typeface="Calibri"/>
            </a:endParaRPr>
          </a:p>
        </p:txBody>
      </p:sp>
      <p:sp>
        <p:nvSpPr>
          <p:cNvPr id="19" name="TextBox 23">
            <a:extLst>
              <a:ext uri="{FF2B5EF4-FFF2-40B4-BE49-F238E27FC236}">
                <a16:creationId xmlns:a16="http://schemas.microsoft.com/office/drawing/2014/main" id="{B3213588-C392-4300-8652-4B3645FA517F}"/>
              </a:ext>
            </a:extLst>
          </p:cNvPr>
          <p:cNvSpPr txBox="1"/>
          <p:nvPr/>
        </p:nvSpPr>
        <p:spPr>
          <a:xfrm>
            <a:off x="9885871" y="4465606"/>
            <a:ext cx="254191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Rotating Claw Within Frame</a:t>
            </a:r>
            <a:endParaRPr lang="en-US" sz="2400">
              <a:cs typeface="Calibri"/>
            </a:endParaRPr>
          </a:p>
        </p:txBody>
      </p:sp>
      <p:sp>
        <p:nvSpPr>
          <p:cNvPr id="3" name="Text Placeholder 3">
            <a:extLst>
              <a:ext uri="{FF2B5EF4-FFF2-40B4-BE49-F238E27FC236}">
                <a16:creationId xmlns:a16="http://schemas.microsoft.com/office/drawing/2014/main" id="{0E5BBC0C-4960-9D4A-B072-5446CF314CB1}"/>
              </a:ext>
            </a:extLst>
          </p:cNvPr>
          <p:cNvSpPr txBox="1">
            <a:spLocks/>
          </p:cNvSpPr>
          <p:nvPr/>
        </p:nvSpPr>
        <p:spPr>
          <a:xfrm>
            <a:off x="0" y="5936036"/>
            <a:ext cx="2384425" cy="3603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a:cs typeface="Arial"/>
              </a:rPr>
              <a:t>Jacob Hutto</a:t>
            </a:r>
          </a:p>
          <a:p>
            <a:endParaRPr lang="en-US"/>
          </a:p>
          <a:p>
            <a:endParaRPr lang="en-US"/>
          </a:p>
        </p:txBody>
      </p:sp>
      <p:sp>
        <p:nvSpPr>
          <p:cNvPr id="29" name="Rounded Rectangle 28"/>
          <p:cNvSpPr/>
          <p:nvPr/>
        </p:nvSpPr>
        <p:spPr>
          <a:xfrm>
            <a:off x="897147" y="4882551"/>
            <a:ext cx="3122762" cy="926621"/>
          </a:xfrm>
          <a:prstGeom prst="roundRect">
            <a:avLst/>
          </a:prstGeom>
          <a:solidFill>
            <a:srgbClr val="2F97D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4465607" y="4819118"/>
            <a:ext cx="2718759" cy="1053485"/>
          </a:xfrm>
          <a:prstGeom prst="roundRect">
            <a:avLst/>
          </a:prstGeom>
          <a:solidFill>
            <a:srgbClr val="2F97D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9986513" y="4415147"/>
            <a:ext cx="2205488" cy="1053485"/>
          </a:xfrm>
          <a:prstGeom prst="roundRect">
            <a:avLst/>
          </a:prstGeom>
          <a:solidFill>
            <a:srgbClr val="2F97D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15507419" y="3947743"/>
            <a:ext cx="2205488" cy="1053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10003615" y="2381872"/>
            <a:ext cx="2188386" cy="1048670"/>
          </a:xfrm>
          <a:prstGeom prst="roundRect">
            <a:avLst/>
          </a:prstGeom>
          <a:solidFill>
            <a:srgbClr val="2F97D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10003614" y="470850"/>
            <a:ext cx="2188386" cy="1048670"/>
          </a:xfrm>
          <a:prstGeom prst="roundRect">
            <a:avLst/>
          </a:prstGeom>
          <a:solidFill>
            <a:srgbClr val="2F97D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lide Number Placeholder 26"/>
          <p:cNvSpPr>
            <a:spLocks noGrp="1"/>
          </p:cNvSpPr>
          <p:nvPr>
            <p:ph type="sldNum" sz="quarter" idx="12"/>
          </p:nvPr>
        </p:nvSpPr>
        <p:spPr/>
        <p:txBody>
          <a:bodyPr/>
          <a:lstStyle/>
          <a:p>
            <a:fld id="{6F1FABC0-072B-4F22-8F9B-95A9D10B0206}" type="slidenum">
              <a:rPr lang="en-US" smtClean="0"/>
              <a:t>20</a:t>
            </a:fld>
            <a:endParaRPr lang="en-US"/>
          </a:p>
        </p:txBody>
      </p:sp>
    </p:spTree>
    <p:extLst>
      <p:ext uri="{BB962C8B-B14F-4D97-AF65-F5344CB8AC3E}">
        <p14:creationId xmlns:p14="http://schemas.microsoft.com/office/powerpoint/2010/main" val="3134500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61967-67DC-4F3A-A250-728F5452BC86}"/>
              </a:ext>
            </a:extLst>
          </p:cNvPr>
          <p:cNvSpPr>
            <a:spLocks noGrp="1"/>
          </p:cNvSpPr>
          <p:nvPr>
            <p:ph type="title"/>
          </p:nvPr>
        </p:nvSpPr>
        <p:spPr>
          <a:xfrm>
            <a:off x="4313" y="5691"/>
            <a:ext cx="6274280" cy="779224"/>
          </a:xfrm>
        </p:spPr>
        <p:txBody>
          <a:bodyPr/>
          <a:lstStyle/>
          <a:p>
            <a:r>
              <a:rPr lang="en-US">
                <a:latin typeface="Arial"/>
                <a:cs typeface="Arial"/>
              </a:rPr>
              <a:t>High Fidelity Concepts</a:t>
            </a:r>
            <a:endParaRPr lang="en-US"/>
          </a:p>
        </p:txBody>
      </p:sp>
      <p:pic>
        <p:nvPicPr>
          <p:cNvPr id="5" name="Picture 5" descr="A close up of a map&#10;&#10;Description generated with very high confidence">
            <a:extLst>
              <a:ext uri="{FF2B5EF4-FFF2-40B4-BE49-F238E27FC236}">
                <a16:creationId xmlns:a16="http://schemas.microsoft.com/office/drawing/2014/main" id="{2C7B552B-51E3-47D8-919F-5ED890E6D795}"/>
              </a:ext>
            </a:extLst>
          </p:cNvPr>
          <p:cNvPicPr>
            <a:picLocks noChangeAspect="1"/>
          </p:cNvPicPr>
          <p:nvPr/>
        </p:nvPicPr>
        <p:blipFill>
          <a:blip r:embed="rId2"/>
          <a:stretch>
            <a:fillRect/>
          </a:stretch>
        </p:blipFill>
        <p:spPr>
          <a:xfrm>
            <a:off x="7225909" y="1314931"/>
            <a:ext cx="4431103" cy="3858057"/>
          </a:xfrm>
          <a:prstGeom prst="rect">
            <a:avLst/>
          </a:prstGeom>
        </p:spPr>
      </p:pic>
      <p:sp>
        <p:nvSpPr>
          <p:cNvPr id="12" name="TextBox 10">
            <a:extLst>
              <a:ext uri="{FF2B5EF4-FFF2-40B4-BE49-F238E27FC236}">
                <a16:creationId xmlns:a16="http://schemas.microsoft.com/office/drawing/2014/main" id="{0396CF4F-4BB6-4B59-9B62-704CF1FEE97F}"/>
              </a:ext>
            </a:extLst>
          </p:cNvPr>
          <p:cNvSpPr txBox="1"/>
          <p:nvPr/>
        </p:nvSpPr>
        <p:spPr>
          <a:xfrm>
            <a:off x="7225909" y="784915"/>
            <a:ext cx="395952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Line Suspended Robot</a:t>
            </a:r>
            <a:endParaRPr lang="en-US" sz="2400">
              <a:cs typeface="Calibri"/>
            </a:endParaRPr>
          </a:p>
        </p:txBody>
      </p:sp>
      <p:sp>
        <p:nvSpPr>
          <p:cNvPr id="3" name="Text Placeholder 3">
            <a:extLst>
              <a:ext uri="{FF2B5EF4-FFF2-40B4-BE49-F238E27FC236}">
                <a16:creationId xmlns:a16="http://schemas.microsoft.com/office/drawing/2014/main" id="{246980B8-4371-3749-863D-0DEAA37BE622}"/>
              </a:ext>
            </a:extLst>
          </p:cNvPr>
          <p:cNvSpPr txBox="1">
            <a:spLocks/>
          </p:cNvSpPr>
          <p:nvPr/>
        </p:nvSpPr>
        <p:spPr>
          <a:xfrm>
            <a:off x="0" y="5936036"/>
            <a:ext cx="2384425" cy="3603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a:cs typeface="Arial"/>
              </a:rPr>
              <a:t>Jacob </a:t>
            </a:r>
            <a:r>
              <a:rPr lang="en-US" err="1">
                <a:latin typeface="Arial"/>
                <a:cs typeface="Arial"/>
              </a:rPr>
              <a:t>Hutto</a:t>
            </a:r>
            <a:endParaRPr lang="en-US">
              <a:latin typeface="Arial"/>
              <a:cs typeface="Arial"/>
            </a:endParaRPr>
          </a:p>
          <a:p>
            <a:endParaRPr lang="en-US"/>
          </a:p>
          <a:p>
            <a:endParaRPr lang="en-US"/>
          </a:p>
        </p:txBody>
      </p:sp>
      <p:sp>
        <p:nvSpPr>
          <p:cNvPr id="21" name="TextBox 20"/>
          <p:cNvSpPr txBox="1"/>
          <p:nvPr/>
        </p:nvSpPr>
        <p:spPr>
          <a:xfrm>
            <a:off x="810883" y="1466491"/>
            <a:ext cx="5467710" cy="3785652"/>
          </a:xfrm>
          <a:prstGeom prst="rect">
            <a:avLst/>
          </a:prstGeom>
          <a:noFill/>
        </p:spPr>
        <p:txBody>
          <a:bodyPr wrap="square" rtlCol="0" anchor="t">
            <a:spAutoFit/>
          </a:bodyPr>
          <a:lstStyle/>
          <a:p>
            <a:r>
              <a:rPr lang="en-US" sz="2000" u="sng">
                <a:cs typeface="Calibri"/>
              </a:rPr>
              <a:t>Pros</a:t>
            </a:r>
          </a:p>
          <a:p>
            <a:pPr marL="342900" indent="-342900">
              <a:buAutoNum type="arabicPeriod"/>
            </a:pPr>
            <a:r>
              <a:rPr lang="en-US" sz="2000">
                <a:cs typeface="Calibri"/>
              </a:rPr>
              <a:t>Separates the operator from the energized line completely</a:t>
            </a:r>
          </a:p>
          <a:p>
            <a:pPr marL="342900" indent="-342900">
              <a:buAutoNum type="arabicPeriod"/>
            </a:pPr>
            <a:r>
              <a:rPr lang="en-US" sz="2000">
                <a:cs typeface="Calibri"/>
              </a:rPr>
              <a:t>Allows the device to get very close to the line for work</a:t>
            </a:r>
          </a:p>
          <a:p>
            <a:r>
              <a:rPr lang="en-US" sz="2000" u="sng">
                <a:cs typeface="Calibri"/>
              </a:rPr>
              <a:t>Cons</a:t>
            </a:r>
          </a:p>
          <a:p>
            <a:pPr marL="342900" indent="-342900">
              <a:buAutoNum type="arabicPeriod"/>
            </a:pPr>
            <a:r>
              <a:rPr lang="en-US" sz="2000">
                <a:cs typeface="Calibri"/>
              </a:rPr>
              <a:t>Is weight limited so it doesn’t put excess strain on the line</a:t>
            </a:r>
            <a:endParaRPr lang="en-US" sz="2000" u="sng">
              <a:cs typeface="Calibri"/>
            </a:endParaRPr>
          </a:p>
          <a:p>
            <a:pPr marL="342900" indent="-342900">
              <a:buAutoNum type="arabicPeriod"/>
            </a:pPr>
            <a:r>
              <a:rPr lang="en-US" sz="2000">
                <a:cs typeface="Calibri"/>
              </a:rPr>
              <a:t>Limited as to what tools it can use since the strength of the device is limited due to weight restrictions</a:t>
            </a:r>
          </a:p>
          <a:p>
            <a:pPr marL="342900" indent="-342900">
              <a:buAutoNum type="arabicPeriod"/>
            </a:pPr>
            <a:r>
              <a:rPr lang="en-US" sz="2000">
                <a:cs typeface="Calibri"/>
              </a:rPr>
              <a:t>Must be battery powered</a:t>
            </a:r>
          </a:p>
        </p:txBody>
      </p:sp>
      <p:sp>
        <p:nvSpPr>
          <p:cNvPr id="22" name="Rounded Rectangle 21"/>
          <p:cNvSpPr/>
          <p:nvPr/>
        </p:nvSpPr>
        <p:spPr>
          <a:xfrm>
            <a:off x="7729268" y="784915"/>
            <a:ext cx="3001992" cy="461665"/>
          </a:xfrm>
          <a:prstGeom prst="roundRect">
            <a:avLst/>
          </a:prstGeom>
          <a:solidFill>
            <a:srgbClr val="2F97D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18"/>
          <p:cNvSpPr>
            <a:spLocks noGrp="1"/>
          </p:cNvSpPr>
          <p:nvPr>
            <p:ph type="sldNum" sz="quarter" idx="12"/>
          </p:nvPr>
        </p:nvSpPr>
        <p:spPr/>
        <p:txBody>
          <a:bodyPr/>
          <a:lstStyle/>
          <a:p>
            <a:fld id="{6F1FABC0-072B-4F22-8F9B-95A9D10B0206}" type="slidenum">
              <a:rPr lang="en-US" smtClean="0"/>
              <a:t>21</a:t>
            </a:fld>
            <a:endParaRPr lang="en-US"/>
          </a:p>
        </p:txBody>
      </p:sp>
    </p:spTree>
    <p:extLst>
      <p:ext uri="{BB962C8B-B14F-4D97-AF65-F5344CB8AC3E}">
        <p14:creationId xmlns:p14="http://schemas.microsoft.com/office/powerpoint/2010/main" val="1378230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A close up of text on a white background&#10;&#10;Description generated with very high confidence">
            <a:extLst>
              <a:ext uri="{FF2B5EF4-FFF2-40B4-BE49-F238E27FC236}">
                <a16:creationId xmlns:a16="http://schemas.microsoft.com/office/drawing/2014/main" id="{4C1B1610-D227-4969-B71D-522F27049CB6}"/>
              </a:ext>
            </a:extLst>
          </p:cNvPr>
          <p:cNvPicPr>
            <a:picLocks noChangeAspect="1"/>
          </p:cNvPicPr>
          <p:nvPr/>
        </p:nvPicPr>
        <p:blipFill>
          <a:blip r:embed="rId2"/>
          <a:stretch>
            <a:fillRect/>
          </a:stretch>
        </p:blipFill>
        <p:spPr>
          <a:xfrm>
            <a:off x="7316898" y="1591071"/>
            <a:ext cx="4212505" cy="3520813"/>
          </a:xfrm>
          <a:prstGeom prst="rect">
            <a:avLst/>
          </a:prstGeom>
        </p:spPr>
      </p:pic>
      <p:sp>
        <p:nvSpPr>
          <p:cNvPr id="7" name="TextBox 14">
            <a:extLst>
              <a:ext uri="{FF2B5EF4-FFF2-40B4-BE49-F238E27FC236}">
                <a16:creationId xmlns:a16="http://schemas.microsoft.com/office/drawing/2014/main" id="{B4D649DA-60A8-4785-8BC9-A36E5E727743}"/>
              </a:ext>
            </a:extLst>
          </p:cNvPr>
          <p:cNvSpPr txBox="1"/>
          <p:nvPr/>
        </p:nvSpPr>
        <p:spPr>
          <a:xfrm>
            <a:off x="7285576" y="805346"/>
            <a:ext cx="414067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Serrated Edge/ Claw Arm</a:t>
            </a:r>
            <a:endParaRPr lang="en-US" sz="2400">
              <a:cs typeface="Calibri"/>
            </a:endParaRPr>
          </a:p>
        </p:txBody>
      </p:sp>
      <p:sp>
        <p:nvSpPr>
          <p:cNvPr id="8" name="Content Placeholder 9"/>
          <p:cNvSpPr txBox="1">
            <a:spLocks noGrp="1"/>
          </p:cNvSpPr>
          <p:nvPr>
            <p:ph idx="1"/>
          </p:nvPr>
        </p:nvSpPr>
        <p:spPr>
          <a:xfrm>
            <a:off x="730250" y="1654176"/>
            <a:ext cx="4958751" cy="3503523"/>
          </a:xfrm>
          <a:prstGeom prst="rect">
            <a:avLst/>
          </a:prstGeom>
          <a:noFill/>
        </p:spPr>
        <p:txBody>
          <a:bodyPr vert="horz" wrap="square" lIns="91440" tIns="45720" rIns="91440" bIns="45720" rtlCol="0" anchor="t">
            <a:spAutoFit/>
          </a:bodyPr>
          <a:lstStyle/>
          <a:p>
            <a:pPr marL="0" indent="0">
              <a:buNone/>
            </a:pPr>
            <a:r>
              <a:rPr lang="en-US" sz="2000" u="sng">
                <a:latin typeface="Arial"/>
                <a:cs typeface="Arial"/>
              </a:rPr>
              <a:t>Pros</a:t>
            </a:r>
            <a:endParaRPr lang="en-US" sz="2000" u="sng"/>
          </a:p>
          <a:p>
            <a:pPr marL="342900" indent="-342900">
              <a:buAutoNum type="arabicPeriod"/>
            </a:pPr>
            <a:r>
              <a:rPr lang="en-US" sz="2000">
                <a:latin typeface="Arial"/>
                <a:cs typeface="Arial"/>
              </a:rPr>
              <a:t>Allows the device to complete one job easily and effectively</a:t>
            </a:r>
          </a:p>
          <a:p>
            <a:pPr marL="342900" indent="-342900">
              <a:buAutoNum type="arabicPeriod"/>
            </a:pPr>
            <a:r>
              <a:rPr lang="en-US" sz="2000">
                <a:latin typeface="Arial"/>
                <a:cs typeface="Arial"/>
              </a:rPr>
              <a:t>Is a very simple and straightforward design</a:t>
            </a:r>
          </a:p>
          <a:p>
            <a:pPr marL="0" indent="0">
              <a:buNone/>
            </a:pPr>
            <a:r>
              <a:rPr lang="en-US" sz="2000" u="sng">
                <a:latin typeface="Arial"/>
                <a:cs typeface="Arial"/>
              </a:rPr>
              <a:t>Cons</a:t>
            </a:r>
            <a:endParaRPr lang="en-US" sz="2000">
              <a:latin typeface="Arial"/>
              <a:cs typeface="Arial"/>
            </a:endParaRPr>
          </a:p>
          <a:p>
            <a:pPr marL="342900" indent="-342900">
              <a:buAutoNum type="arabicPeriod"/>
            </a:pPr>
            <a:r>
              <a:rPr lang="en-US" sz="2000">
                <a:latin typeface="Arial"/>
                <a:cs typeface="Arial"/>
              </a:rPr>
              <a:t>The device is limited since it can only cut wire and grab it</a:t>
            </a:r>
          </a:p>
          <a:p>
            <a:pPr marL="342900" indent="-342900">
              <a:buAutoNum type="arabicPeriod"/>
            </a:pPr>
            <a:r>
              <a:rPr lang="en-US" sz="2000">
                <a:latin typeface="Arial"/>
                <a:cs typeface="Arial"/>
              </a:rPr>
              <a:t>The device must be very precise, so it doesn’t cut the main conductor</a:t>
            </a:r>
          </a:p>
        </p:txBody>
      </p:sp>
      <p:sp>
        <p:nvSpPr>
          <p:cNvPr id="9" name="Title 1">
            <a:extLst>
              <a:ext uri="{FF2B5EF4-FFF2-40B4-BE49-F238E27FC236}">
                <a16:creationId xmlns:a16="http://schemas.microsoft.com/office/drawing/2014/main" id="{8BD61967-67DC-4F3A-A250-728F5452BC86}"/>
              </a:ext>
            </a:extLst>
          </p:cNvPr>
          <p:cNvSpPr>
            <a:spLocks noGrp="1"/>
          </p:cNvSpPr>
          <p:nvPr>
            <p:ph type="title"/>
          </p:nvPr>
        </p:nvSpPr>
        <p:spPr>
          <a:xfrm>
            <a:off x="4313" y="5691"/>
            <a:ext cx="6274280" cy="779224"/>
          </a:xfrm>
        </p:spPr>
        <p:txBody>
          <a:bodyPr/>
          <a:lstStyle/>
          <a:p>
            <a:r>
              <a:rPr lang="en-US">
                <a:latin typeface="Arial"/>
                <a:cs typeface="Arial"/>
              </a:rPr>
              <a:t>High Fidelity Concepts</a:t>
            </a:r>
            <a:endParaRPr lang="en-US"/>
          </a:p>
        </p:txBody>
      </p:sp>
      <p:sp>
        <p:nvSpPr>
          <p:cNvPr id="10" name="Text Placeholder 3">
            <a:extLst>
              <a:ext uri="{FF2B5EF4-FFF2-40B4-BE49-F238E27FC236}">
                <a16:creationId xmlns:a16="http://schemas.microsoft.com/office/drawing/2014/main" id="{246980B8-4371-3749-863D-0DEAA37BE622}"/>
              </a:ext>
            </a:extLst>
          </p:cNvPr>
          <p:cNvSpPr txBox="1">
            <a:spLocks/>
          </p:cNvSpPr>
          <p:nvPr/>
        </p:nvSpPr>
        <p:spPr>
          <a:xfrm>
            <a:off x="0" y="5936036"/>
            <a:ext cx="2384425" cy="3603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a:cs typeface="Arial"/>
              </a:rPr>
              <a:t>Jacob Hutto</a:t>
            </a:r>
          </a:p>
          <a:p>
            <a:endParaRPr lang="en-US"/>
          </a:p>
          <a:p>
            <a:endParaRPr lang="en-US"/>
          </a:p>
        </p:txBody>
      </p:sp>
      <p:sp>
        <p:nvSpPr>
          <p:cNvPr id="11" name="Rounded Rectangle 10"/>
          <p:cNvSpPr/>
          <p:nvPr/>
        </p:nvSpPr>
        <p:spPr>
          <a:xfrm>
            <a:off x="7729267" y="784915"/>
            <a:ext cx="3226279" cy="461665"/>
          </a:xfrm>
          <a:prstGeom prst="roundRect">
            <a:avLst/>
          </a:prstGeom>
          <a:solidFill>
            <a:srgbClr val="2F97D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Minus Sign 1">
            <a:extLst>
              <a:ext uri="{FF2B5EF4-FFF2-40B4-BE49-F238E27FC236}">
                <a16:creationId xmlns:a16="http://schemas.microsoft.com/office/drawing/2014/main" id="{D1691249-5402-4E2F-BB03-9B1F27F4BBC8}"/>
              </a:ext>
            </a:extLst>
          </p:cNvPr>
          <p:cNvSpPr/>
          <p:nvPr/>
        </p:nvSpPr>
        <p:spPr>
          <a:xfrm>
            <a:off x="8095944" y="4324656"/>
            <a:ext cx="1136887" cy="91277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cs typeface="Calibri"/>
              </a:rPr>
              <a:t>Bucket</a:t>
            </a:r>
            <a:endParaRPr lang="en-US"/>
          </a:p>
        </p:txBody>
      </p:sp>
      <p:sp>
        <p:nvSpPr>
          <p:cNvPr id="4" name="Slide Number Placeholder 3"/>
          <p:cNvSpPr>
            <a:spLocks noGrp="1"/>
          </p:cNvSpPr>
          <p:nvPr>
            <p:ph type="sldNum" sz="quarter" idx="12"/>
          </p:nvPr>
        </p:nvSpPr>
        <p:spPr/>
        <p:txBody>
          <a:bodyPr/>
          <a:lstStyle/>
          <a:p>
            <a:fld id="{6F1FABC0-072B-4F22-8F9B-95A9D10B0206}" type="slidenum">
              <a:rPr lang="en-US" smtClean="0"/>
              <a:t>22</a:t>
            </a:fld>
            <a:endParaRPr lang="en-US"/>
          </a:p>
        </p:txBody>
      </p:sp>
    </p:spTree>
    <p:extLst>
      <p:ext uri="{BB962C8B-B14F-4D97-AF65-F5344CB8AC3E}">
        <p14:creationId xmlns:p14="http://schemas.microsoft.com/office/powerpoint/2010/main" val="319112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A close up of text on a white background&#10;&#10;Description generated with very high confidence">
            <a:extLst>
              <a:ext uri="{FF2B5EF4-FFF2-40B4-BE49-F238E27FC236}">
                <a16:creationId xmlns:a16="http://schemas.microsoft.com/office/drawing/2014/main" id="{FA24E9E1-AB26-41E2-A286-1B105ED7D42F}"/>
              </a:ext>
            </a:extLst>
          </p:cNvPr>
          <p:cNvPicPr>
            <a:picLocks noChangeAspect="1"/>
          </p:cNvPicPr>
          <p:nvPr/>
        </p:nvPicPr>
        <p:blipFill>
          <a:blip r:embed="rId2"/>
          <a:stretch>
            <a:fillRect/>
          </a:stretch>
        </p:blipFill>
        <p:spPr>
          <a:xfrm>
            <a:off x="6550953" y="877539"/>
            <a:ext cx="5443267" cy="4922273"/>
          </a:xfrm>
          <a:prstGeom prst="rect">
            <a:avLst/>
          </a:prstGeom>
        </p:spPr>
      </p:pic>
      <p:sp>
        <p:nvSpPr>
          <p:cNvPr id="7" name="TextBox 12">
            <a:extLst>
              <a:ext uri="{FF2B5EF4-FFF2-40B4-BE49-F238E27FC236}">
                <a16:creationId xmlns:a16="http://schemas.microsoft.com/office/drawing/2014/main" id="{5EC0B382-7598-4E64-8BDA-83376A7E1CE6}"/>
              </a:ext>
            </a:extLst>
          </p:cNvPr>
          <p:cNvSpPr txBox="1"/>
          <p:nvPr/>
        </p:nvSpPr>
        <p:spPr>
          <a:xfrm>
            <a:off x="7360339" y="280937"/>
            <a:ext cx="458062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Modular Arm w/ Attachments</a:t>
            </a:r>
            <a:endParaRPr lang="en-US" sz="2400">
              <a:cs typeface="Calibri"/>
            </a:endParaRPr>
          </a:p>
        </p:txBody>
      </p:sp>
      <p:sp>
        <p:nvSpPr>
          <p:cNvPr id="8" name="Title 1">
            <a:extLst>
              <a:ext uri="{FF2B5EF4-FFF2-40B4-BE49-F238E27FC236}">
                <a16:creationId xmlns:a16="http://schemas.microsoft.com/office/drawing/2014/main" id="{8BD61967-67DC-4F3A-A250-728F5452BC86}"/>
              </a:ext>
            </a:extLst>
          </p:cNvPr>
          <p:cNvSpPr txBox="1">
            <a:spLocks/>
          </p:cNvSpPr>
          <p:nvPr/>
        </p:nvSpPr>
        <p:spPr>
          <a:xfrm>
            <a:off x="4313" y="5691"/>
            <a:ext cx="6274280" cy="7792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B7B09C"/>
                </a:solidFill>
                <a:latin typeface="Arial" panose="020B0604020202020204" pitchFamily="34" charset="0"/>
                <a:ea typeface="+mj-ea"/>
                <a:cs typeface="Arial" panose="020B0604020202020204" pitchFamily="34" charset="0"/>
              </a:defRPr>
            </a:lvl1pPr>
          </a:lstStyle>
          <a:p>
            <a:r>
              <a:rPr lang="en-US">
                <a:latin typeface="Arial"/>
                <a:cs typeface="Arial"/>
              </a:rPr>
              <a:t>High Fidelity Concepts</a:t>
            </a:r>
            <a:endParaRPr lang="en-US"/>
          </a:p>
        </p:txBody>
      </p:sp>
      <p:sp>
        <p:nvSpPr>
          <p:cNvPr id="10" name="Content Placeholder 9"/>
          <p:cNvSpPr txBox="1">
            <a:spLocks noGrp="1"/>
          </p:cNvSpPr>
          <p:nvPr>
            <p:ph idx="1"/>
          </p:nvPr>
        </p:nvSpPr>
        <p:spPr>
          <a:xfrm>
            <a:off x="700177" y="1825625"/>
            <a:ext cx="5588578" cy="3226524"/>
          </a:xfrm>
          <a:prstGeom prst="rect">
            <a:avLst/>
          </a:prstGeom>
          <a:noFill/>
        </p:spPr>
        <p:txBody>
          <a:bodyPr vert="horz" wrap="square" lIns="91440" tIns="45720" rIns="91440" bIns="45720" rtlCol="0" anchor="t">
            <a:spAutoFit/>
          </a:bodyPr>
          <a:lstStyle/>
          <a:p>
            <a:pPr marL="0" indent="0">
              <a:buNone/>
            </a:pPr>
            <a:r>
              <a:rPr lang="en-US" sz="2000" u="sng">
                <a:latin typeface="Arial"/>
                <a:cs typeface="Arial"/>
              </a:rPr>
              <a:t>Pros</a:t>
            </a:r>
            <a:endParaRPr lang="en-US"/>
          </a:p>
          <a:p>
            <a:pPr marL="457200" indent="-457200">
              <a:buAutoNum type="arabicPeriod"/>
            </a:pPr>
            <a:r>
              <a:rPr lang="en-US" sz="2000">
                <a:latin typeface="Arial"/>
                <a:cs typeface="Arial"/>
              </a:rPr>
              <a:t>Allows the device to use multiple tools</a:t>
            </a:r>
          </a:p>
          <a:p>
            <a:pPr marL="457200" indent="-457200">
              <a:buAutoNum type="arabicPeriod"/>
            </a:pPr>
            <a:r>
              <a:rPr lang="en-US" sz="2000">
                <a:latin typeface="Arial"/>
                <a:cs typeface="Arial"/>
              </a:rPr>
              <a:t>The device can complete multiple overhead jobs</a:t>
            </a:r>
          </a:p>
          <a:p>
            <a:pPr marL="457200" indent="-457200">
              <a:buAutoNum type="arabicPeriod"/>
            </a:pPr>
            <a:r>
              <a:rPr lang="en-US" sz="2000">
                <a:latin typeface="Arial"/>
                <a:cs typeface="Arial"/>
              </a:rPr>
              <a:t>Separates the operator from the energized line</a:t>
            </a:r>
          </a:p>
          <a:p>
            <a:pPr marL="0" indent="0">
              <a:buNone/>
            </a:pPr>
            <a:r>
              <a:rPr lang="en-US" sz="2000" u="sng">
                <a:latin typeface="Arial"/>
                <a:cs typeface="Arial"/>
              </a:rPr>
              <a:t>Cons</a:t>
            </a:r>
            <a:endParaRPr lang="en-US" sz="2000">
              <a:latin typeface="Arial"/>
              <a:cs typeface="Arial"/>
            </a:endParaRPr>
          </a:p>
          <a:p>
            <a:pPr marL="457200" indent="-457200">
              <a:buAutoNum type="arabicPeriod"/>
            </a:pPr>
            <a:r>
              <a:rPr lang="en-US" sz="2000">
                <a:latin typeface="Arial"/>
                <a:cs typeface="Arial"/>
              </a:rPr>
              <a:t>Takes more time to complete jobs since the attachments must be changed for each job</a:t>
            </a:r>
            <a:endParaRPr lang="en-US" sz="2000" u="sng">
              <a:latin typeface="Arial"/>
              <a:cs typeface="Arial"/>
            </a:endParaRPr>
          </a:p>
        </p:txBody>
      </p:sp>
      <p:sp>
        <p:nvSpPr>
          <p:cNvPr id="11" name="Text Placeholder 3">
            <a:extLst>
              <a:ext uri="{FF2B5EF4-FFF2-40B4-BE49-F238E27FC236}">
                <a16:creationId xmlns:a16="http://schemas.microsoft.com/office/drawing/2014/main" id="{246980B8-4371-3749-863D-0DEAA37BE622}"/>
              </a:ext>
            </a:extLst>
          </p:cNvPr>
          <p:cNvSpPr txBox="1">
            <a:spLocks/>
          </p:cNvSpPr>
          <p:nvPr/>
        </p:nvSpPr>
        <p:spPr>
          <a:xfrm>
            <a:off x="0" y="5936036"/>
            <a:ext cx="2384425" cy="3603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a:cs typeface="Arial"/>
              </a:rPr>
              <a:t>Jacob Hutto</a:t>
            </a:r>
          </a:p>
          <a:p>
            <a:endParaRPr lang="en-US"/>
          </a:p>
          <a:p>
            <a:endParaRPr lang="en-US"/>
          </a:p>
        </p:txBody>
      </p:sp>
      <p:sp>
        <p:nvSpPr>
          <p:cNvPr id="12" name="Rounded Rectangle 11"/>
          <p:cNvSpPr/>
          <p:nvPr/>
        </p:nvSpPr>
        <p:spPr>
          <a:xfrm>
            <a:off x="7771590" y="323250"/>
            <a:ext cx="3885422" cy="461665"/>
          </a:xfrm>
          <a:prstGeom prst="roundRect">
            <a:avLst/>
          </a:prstGeom>
          <a:solidFill>
            <a:srgbClr val="2F97D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6F1FABC0-072B-4F22-8F9B-95A9D10B0206}" type="slidenum">
              <a:rPr lang="en-US" smtClean="0"/>
              <a:t>23</a:t>
            </a:fld>
            <a:endParaRPr lang="en-US"/>
          </a:p>
        </p:txBody>
      </p:sp>
    </p:spTree>
    <p:extLst>
      <p:ext uri="{BB962C8B-B14F-4D97-AF65-F5344CB8AC3E}">
        <p14:creationId xmlns:p14="http://schemas.microsoft.com/office/powerpoint/2010/main" val="2046860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0CDAC-194C-4285-9242-38C83A7B3827}"/>
              </a:ext>
            </a:extLst>
          </p:cNvPr>
          <p:cNvSpPr>
            <a:spLocks noGrp="1"/>
          </p:cNvSpPr>
          <p:nvPr>
            <p:ph type="title"/>
          </p:nvPr>
        </p:nvSpPr>
        <p:spPr>
          <a:xfrm>
            <a:off x="4314" y="5691"/>
            <a:ext cx="5109712" cy="851110"/>
          </a:xfrm>
        </p:spPr>
        <p:txBody>
          <a:bodyPr/>
          <a:lstStyle/>
          <a:p>
            <a:r>
              <a:rPr lang="en-US">
                <a:latin typeface="Arial"/>
                <a:cs typeface="Arial"/>
              </a:rPr>
              <a:t>Concept Selection</a:t>
            </a:r>
            <a:endParaRPr lang="en-US"/>
          </a:p>
        </p:txBody>
      </p:sp>
      <p:sp>
        <p:nvSpPr>
          <p:cNvPr id="3" name="Content Placeholder 2">
            <a:extLst>
              <a:ext uri="{FF2B5EF4-FFF2-40B4-BE49-F238E27FC236}">
                <a16:creationId xmlns:a16="http://schemas.microsoft.com/office/drawing/2014/main" id="{45CDB01C-03AC-464D-8655-2306CDC94885}"/>
              </a:ext>
            </a:extLst>
          </p:cNvPr>
          <p:cNvSpPr>
            <a:spLocks noGrp="1"/>
          </p:cNvSpPr>
          <p:nvPr>
            <p:ph idx="1"/>
          </p:nvPr>
        </p:nvSpPr>
        <p:spPr/>
        <p:txBody>
          <a:bodyPr vert="horz" lIns="91440" tIns="45720" rIns="91440" bIns="45720" rtlCol="0" anchor="t">
            <a:normAutofit/>
          </a:bodyPr>
          <a:lstStyle/>
          <a:p>
            <a:r>
              <a:rPr lang="en-US">
                <a:latin typeface="Arial"/>
                <a:cs typeface="Arial"/>
              </a:rPr>
              <a:t>Selection Tools Used</a:t>
            </a:r>
          </a:p>
          <a:p>
            <a:pPr lvl="1"/>
            <a:r>
              <a:rPr lang="en-US">
                <a:latin typeface="Arial"/>
                <a:cs typeface="Arial"/>
              </a:rPr>
              <a:t>Pairwise Comparison</a:t>
            </a:r>
          </a:p>
          <a:p>
            <a:pPr lvl="1"/>
            <a:r>
              <a:rPr lang="en-US">
                <a:latin typeface="Arial"/>
                <a:cs typeface="Arial"/>
              </a:rPr>
              <a:t>House of Quality</a:t>
            </a:r>
          </a:p>
          <a:p>
            <a:pPr lvl="1"/>
            <a:r>
              <a:rPr lang="en-US">
                <a:latin typeface="Arial"/>
                <a:cs typeface="Arial"/>
              </a:rPr>
              <a:t>Pugh Chart</a:t>
            </a:r>
          </a:p>
          <a:p>
            <a:pPr lvl="1"/>
            <a:r>
              <a:rPr lang="en-US">
                <a:latin typeface="Arial"/>
                <a:cs typeface="Arial"/>
              </a:rPr>
              <a:t>Analytical Hierarchy Process</a:t>
            </a:r>
            <a:endParaRPr lang="en-US"/>
          </a:p>
        </p:txBody>
      </p:sp>
      <p:sp>
        <p:nvSpPr>
          <p:cNvPr id="6" name="Text Placeholder 3">
            <a:extLst>
              <a:ext uri="{FF2B5EF4-FFF2-40B4-BE49-F238E27FC236}">
                <a16:creationId xmlns:a16="http://schemas.microsoft.com/office/drawing/2014/main" id="{1909EE34-0DFE-4792-8C54-1EF32532889D}"/>
              </a:ext>
            </a:extLst>
          </p:cNvPr>
          <p:cNvSpPr>
            <a:spLocks noGrp="1"/>
          </p:cNvSpPr>
          <p:nvPr>
            <p:ph type="body" sz="quarter" idx="13"/>
          </p:nvPr>
        </p:nvSpPr>
        <p:spPr>
          <a:xfrm>
            <a:off x="21986" y="5938781"/>
            <a:ext cx="2384425" cy="360362"/>
          </a:xfrm>
        </p:spPr>
        <p:txBody>
          <a:bodyPr vert="horz" lIns="91440" tIns="45720" rIns="91440" bIns="45720" rtlCol="0" anchor="t">
            <a:normAutofit/>
          </a:bodyPr>
          <a:lstStyle/>
          <a:p>
            <a:r>
              <a:rPr lang="en-US">
                <a:latin typeface="Arial"/>
                <a:cs typeface="Arial"/>
              </a:rPr>
              <a:t>Hunter Kramer</a:t>
            </a:r>
            <a:endParaRPr lang="en-US"/>
          </a:p>
        </p:txBody>
      </p:sp>
      <p:pic>
        <p:nvPicPr>
          <p:cNvPr id="8" name="Picture 3">
            <a:extLst>
              <a:ext uri="{FF2B5EF4-FFF2-40B4-BE49-F238E27FC236}">
                <a16:creationId xmlns:a16="http://schemas.microsoft.com/office/drawing/2014/main" id="{74250DE4-BF34-45E0-B0ED-7891828C0C51}"/>
              </a:ext>
            </a:extLst>
          </p:cNvPr>
          <p:cNvPicPr>
            <a:picLocks noChangeAspect="1"/>
          </p:cNvPicPr>
          <p:nvPr/>
        </p:nvPicPr>
        <p:blipFill>
          <a:blip r:embed="rId2"/>
          <a:stretch>
            <a:fillRect/>
          </a:stretch>
        </p:blipFill>
        <p:spPr>
          <a:xfrm>
            <a:off x="6096000" y="1565032"/>
            <a:ext cx="5547749" cy="3467343"/>
          </a:xfrm>
          <a:prstGeom prst="rect">
            <a:avLst/>
          </a:prstGeom>
        </p:spPr>
      </p:pic>
      <p:sp>
        <p:nvSpPr>
          <p:cNvPr id="5" name="Slide Number Placeholder 4"/>
          <p:cNvSpPr>
            <a:spLocks noGrp="1"/>
          </p:cNvSpPr>
          <p:nvPr>
            <p:ph type="sldNum" sz="quarter" idx="12"/>
          </p:nvPr>
        </p:nvSpPr>
        <p:spPr/>
        <p:txBody>
          <a:bodyPr/>
          <a:lstStyle/>
          <a:p>
            <a:fld id="{6F1FABC0-072B-4F22-8F9B-95A9D10B0206}" type="slidenum">
              <a:rPr lang="en-US" smtClean="0"/>
              <a:t>24</a:t>
            </a:fld>
            <a:endParaRPr lang="en-US"/>
          </a:p>
        </p:txBody>
      </p:sp>
    </p:spTree>
    <p:extLst>
      <p:ext uri="{BB962C8B-B14F-4D97-AF65-F5344CB8AC3E}">
        <p14:creationId xmlns:p14="http://schemas.microsoft.com/office/powerpoint/2010/main" val="2273577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82ED9-5CF7-43CB-BED2-4D643F47BB7E}"/>
              </a:ext>
            </a:extLst>
          </p:cNvPr>
          <p:cNvSpPr>
            <a:spLocks noGrp="1"/>
          </p:cNvSpPr>
          <p:nvPr>
            <p:ph type="title"/>
          </p:nvPr>
        </p:nvSpPr>
        <p:spPr>
          <a:xfrm>
            <a:off x="4313" y="5691"/>
            <a:ext cx="5943600" cy="736092"/>
          </a:xfrm>
        </p:spPr>
        <p:txBody>
          <a:bodyPr/>
          <a:lstStyle/>
          <a:p>
            <a:r>
              <a:rPr lang="en-US"/>
              <a:t>Pairwise Comparison</a:t>
            </a:r>
          </a:p>
        </p:txBody>
      </p:sp>
      <p:sp>
        <p:nvSpPr>
          <p:cNvPr id="5" name="Text Placeholder 3">
            <a:extLst>
              <a:ext uri="{FF2B5EF4-FFF2-40B4-BE49-F238E27FC236}">
                <a16:creationId xmlns:a16="http://schemas.microsoft.com/office/drawing/2014/main" id="{6296AA0C-898C-0340-9272-CC58EC85999F}"/>
              </a:ext>
            </a:extLst>
          </p:cNvPr>
          <p:cNvSpPr>
            <a:spLocks noGrp="1"/>
          </p:cNvSpPr>
          <p:nvPr>
            <p:ph type="body" sz="quarter" idx="13"/>
          </p:nvPr>
        </p:nvSpPr>
        <p:spPr>
          <a:xfrm>
            <a:off x="21986" y="5938781"/>
            <a:ext cx="2384425" cy="360362"/>
          </a:xfrm>
        </p:spPr>
        <p:txBody>
          <a:bodyPr vert="horz" lIns="91440" tIns="45720" rIns="91440" bIns="45720" rtlCol="0" anchor="t">
            <a:normAutofit/>
          </a:bodyPr>
          <a:lstStyle/>
          <a:p>
            <a:r>
              <a:rPr lang="en-US">
                <a:latin typeface="Arial"/>
                <a:cs typeface="Arial"/>
              </a:rPr>
              <a:t>Hunter Kramer</a:t>
            </a:r>
            <a:endParaRPr lang="en-US"/>
          </a:p>
        </p:txBody>
      </p:sp>
      <p:pic>
        <p:nvPicPr>
          <p:cNvPr id="11" name="Picture 10">
            <a:extLst>
              <a:ext uri="{FF2B5EF4-FFF2-40B4-BE49-F238E27FC236}">
                <a16:creationId xmlns:a16="http://schemas.microsoft.com/office/drawing/2014/main" id="{D7721ED8-A490-4A25-A26C-5E8F7D53E178}"/>
              </a:ext>
            </a:extLst>
          </p:cNvPr>
          <p:cNvPicPr>
            <a:picLocks noChangeAspect="1"/>
          </p:cNvPicPr>
          <p:nvPr/>
        </p:nvPicPr>
        <p:blipFill>
          <a:blip r:embed="rId3"/>
          <a:stretch>
            <a:fillRect/>
          </a:stretch>
        </p:blipFill>
        <p:spPr>
          <a:xfrm>
            <a:off x="242430" y="833704"/>
            <a:ext cx="11695570" cy="4821230"/>
          </a:xfrm>
          <a:prstGeom prst="rect">
            <a:avLst/>
          </a:prstGeom>
        </p:spPr>
      </p:pic>
      <p:sp>
        <p:nvSpPr>
          <p:cNvPr id="7" name="Slide Number Placeholder 6"/>
          <p:cNvSpPr>
            <a:spLocks noGrp="1"/>
          </p:cNvSpPr>
          <p:nvPr>
            <p:ph type="sldNum" sz="quarter" idx="12"/>
          </p:nvPr>
        </p:nvSpPr>
        <p:spPr/>
        <p:txBody>
          <a:bodyPr/>
          <a:lstStyle/>
          <a:p>
            <a:fld id="{6F1FABC0-072B-4F22-8F9B-95A9D10B0206}" type="slidenum">
              <a:rPr lang="en-US" smtClean="0"/>
              <a:t>25</a:t>
            </a:fld>
            <a:endParaRPr lang="en-US"/>
          </a:p>
        </p:txBody>
      </p:sp>
    </p:spTree>
    <p:extLst>
      <p:ext uri="{BB962C8B-B14F-4D97-AF65-F5344CB8AC3E}">
        <p14:creationId xmlns:p14="http://schemas.microsoft.com/office/powerpoint/2010/main" val="1373258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1BCAE-643E-4769-BF95-E34CD5315B84}"/>
              </a:ext>
            </a:extLst>
          </p:cNvPr>
          <p:cNvSpPr>
            <a:spLocks noGrp="1"/>
          </p:cNvSpPr>
          <p:nvPr>
            <p:ph type="title"/>
          </p:nvPr>
        </p:nvSpPr>
        <p:spPr>
          <a:xfrm>
            <a:off x="4313" y="5691"/>
            <a:ext cx="4951562" cy="779223"/>
          </a:xfrm>
        </p:spPr>
        <p:txBody>
          <a:bodyPr/>
          <a:lstStyle/>
          <a:p>
            <a:r>
              <a:rPr lang="en-US">
                <a:latin typeface="Arial"/>
                <a:cs typeface="Arial"/>
              </a:rPr>
              <a:t>House of Quality</a:t>
            </a:r>
            <a:endParaRPr lang="en-US"/>
          </a:p>
        </p:txBody>
      </p:sp>
      <p:sp>
        <p:nvSpPr>
          <p:cNvPr id="3" name="Text Placeholder 3">
            <a:extLst>
              <a:ext uri="{FF2B5EF4-FFF2-40B4-BE49-F238E27FC236}">
                <a16:creationId xmlns:a16="http://schemas.microsoft.com/office/drawing/2014/main" id="{A8A51A2B-892D-EE44-9321-089F02B17C86}"/>
              </a:ext>
            </a:extLst>
          </p:cNvPr>
          <p:cNvSpPr>
            <a:spLocks noGrp="1"/>
          </p:cNvSpPr>
          <p:nvPr>
            <p:ph type="body" sz="quarter" idx="13"/>
          </p:nvPr>
        </p:nvSpPr>
        <p:spPr>
          <a:xfrm>
            <a:off x="21986" y="5938781"/>
            <a:ext cx="2384425" cy="360362"/>
          </a:xfrm>
        </p:spPr>
        <p:txBody>
          <a:bodyPr vert="horz" lIns="91440" tIns="45720" rIns="91440" bIns="45720" rtlCol="0" anchor="t">
            <a:normAutofit/>
          </a:bodyPr>
          <a:lstStyle/>
          <a:p>
            <a:r>
              <a:rPr lang="en-US">
                <a:latin typeface="Arial"/>
                <a:cs typeface="Arial"/>
              </a:rPr>
              <a:t>Hunter Kramer</a:t>
            </a:r>
            <a:endParaRPr lang="en-US"/>
          </a:p>
        </p:txBody>
      </p:sp>
      <p:sp>
        <p:nvSpPr>
          <p:cNvPr id="7" name="Slide Number Placeholder 6"/>
          <p:cNvSpPr>
            <a:spLocks noGrp="1"/>
          </p:cNvSpPr>
          <p:nvPr>
            <p:ph type="sldNum" sz="quarter" idx="12"/>
          </p:nvPr>
        </p:nvSpPr>
        <p:spPr/>
        <p:txBody>
          <a:bodyPr/>
          <a:lstStyle/>
          <a:p>
            <a:fld id="{6F1FABC0-072B-4F22-8F9B-95A9D10B0206}" type="slidenum">
              <a:rPr lang="en-US" smtClean="0"/>
              <a:t>26</a:t>
            </a:fld>
            <a:endParaRPr lang="en-US"/>
          </a:p>
        </p:txBody>
      </p:sp>
      <p:pic>
        <p:nvPicPr>
          <p:cNvPr id="4" name="Picture 5">
            <a:extLst>
              <a:ext uri="{FF2B5EF4-FFF2-40B4-BE49-F238E27FC236}">
                <a16:creationId xmlns:a16="http://schemas.microsoft.com/office/drawing/2014/main" id="{ABD4B8A1-424E-4D7A-AB9F-8293A232FED8}"/>
              </a:ext>
            </a:extLst>
          </p:cNvPr>
          <p:cNvPicPr>
            <a:picLocks noChangeAspect="1"/>
          </p:cNvPicPr>
          <p:nvPr/>
        </p:nvPicPr>
        <p:blipFill>
          <a:blip r:embed="rId3"/>
          <a:stretch>
            <a:fillRect/>
          </a:stretch>
        </p:blipFill>
        <p:spPr>
          <a:xfrm>
            <a:off x="366712" y="784914"/>
            <a:ext cx="11458576" cy="4895008"/>
          </a:xfrm>
          <a:prstGeom prst="rect">
            <a:avLst/>
          </a:prstGeom>
        </p:spPr>
      </p:pic>
    </p:spTree>
    <p:extLst>
      <p:ext uri="{BB962C8B-B14F-4D97-AF65-F5344CB8AC3E}">
        <p14:creationId xmlns:p14="http://schemas.microsoft.com/office/powerpoint/2010/main" val="1370420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3803D-68EB-4787-BD42-6DE3BB8294D9}"/>
              </a:ext>
            </a:extLst>
          </p:cNvPr>
          <p:cNvSpPr>
            <a:spLocks noGrp="1"/>
          </p:cNvSpPr>
          <p:nvPr>
            <p:ph type="title"/>
          </p:nvPr>
        </p:nvSpPr>
        <p:spPr>
          <a:xfrm>
            <a:off x="4313" y="5691"/>
            <a:ext cx="3470695" cy="894242"/>
          </a:xfrm>
        </p:spPr>
        <p:txBody>
          <a:bodyPr/>
          <a:lstStyle/>
          <a:p>
            <a:r>
              <a:rPr lang="en-US">
                <a:latin typeface="Arial"/>
                <a:cs typeface="Arial"/>
              </a:rPr>
              <a:t>Pugh Chart</a:t>
            </a:r>
            <a:endParaRPr lang="en-US"/>
          </a:p>
        </p:txBody>
      </p:sp>
      <p:sp>
        <p:nvSpPr>
          <p:cNvPr id="6" name="Text Placeholder 3">
            <a:extLst>
              <a:ext uri="{FF2B5EF4-FFF2-40B4-BE49-F238E27FC236}">
                <a16:creationId xmlns:a16="http://schemas.microsoft.com/office/drawing/2014/main" id="{2FA2621D-C75F-E24F-873F-7B184D3C2FBC}"/>
              </a:ext>
            </a:extLst>
          </p:cNvPr>
          <p:cNvSpPr txBox="1">
            <a:spLocks/>
          </p:cNvSpPr>
          <p:nvPr/>
        </p:nvSpPr>
        <p:spPr>
          <a:xfrm>
            <a:off x="21986" y="5938781"/>
            <a:ext cx="2384425" cy="36036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a:cs typeface="Arial"/>
              </a:rPr>
              <a:t>Hunter Kramer</a:t>
            </a:r>
            <a:endParaRPr lang="en-US"/>
          </a:p>
        </p:txBody>
      </p:sp>
      <p:pic>
        <p:nvPicPr>
          <p:cNvPr id="7" name="Picture 8">
            <a:extLst>
              <a:ext uri="{FF2B5EF4-FFF2-40B4-BE49-F238E27FC236}">
                <a16:creationId xmlns:a16="http://schemas.microsoft.com/office/drawing/2014/main" id="{08F0B7BD-FC5B-4977-B960-922230D3B8E9}"/>
              </a:ext>
            </a:extLst>
          </p:cNvPr>
          <p:cNvPicPr>
            <a:picLocks noChangeAspect="1"/>
          </p:cNvPicPr>
          <p:nvPr/>
        </p:nvPicPr>
        <p:blipFill>
          <a:blip r:embed="rId3"/>
          <a:stretch>
            <a:fillRect/>
          </a:stretch>
        </p:blipFill>
        <p:spPr>
          <a:xfrm>
            <a:off x="219784" y="798512"/>
            <a:ext cx="11752432" cy="5006919"/>
          </a:xfrm>
          <a:prstGeom prst="rect">
            <a:avLst/>
          </a:prstGeom>
        </p:spPr>
      </p:pic>
      <p:sp>
        <p:nvSpPr>
          <p:cNvPr id="11" name="Slide Number Placeholder 10"/>
          <p:cNvSpPr>
            <a:spLocks noGrp="1"/>
          </p:cNvSpPr>
          <p:nvPr>
            <p:ph type="sldNum" sz="quarter" idx="12"/>
          </p:nvPr>
        </p:nvSpPr>
        <p:spPr/>
        <p:txBody>
          <a:bodyPr/>
          <a:lstStyle/>
          <a:p>
            <a:fld id="{6F1FABC0-072B-4F22-8F9B-95A9D10B0206}" type="slidenum">
              <a:rPr lang="en-US" smtClean="0"/>
              <a:t>27</a:t>
            </a:fld>
            <a:endParaRPr lang="en-US"/>
          </a:p>
        </p:txBody>
      </p:sp>
    </p:spTree>
    <p:extLst>
      <p:ext uri="{BB962C8B-B14F-4D97-AF65-F5344CB8AC3E}">
        <p14:creationId xmlns:p14="http://schemas.microsoft.com/office/powerpoint/2010/main" val="3169593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3803D-68EB-4787-BD42-6DE3BB8294D9}"/>
              </a:ext>
            </a:extLst>
          </p:cNvPr>
          <p:cNvSpPr>
            <a:spLocks noGrp="1"/>
          </p:cNvSpPr>
          <p:nvPr>
            <p:ph type="title"/>
          </p:nvPr>
        </p:nvSpPr>
        <p:spPr>
          <a:xfrm>
            <a:off x="4313" y="5691"/>
            <a:ext cx="3470695" cy="894242"/>
          </a:xfrm>
        </p:spPr>
        <p:txBody>
          <a:bodyPr/>
          <a:lstStyle/>
          <a:p>
            <a:r>
              <a:rPr lang="en-US">
                <a:latin typeface="Arial"/>
                <a:cs typeface="Arial"/>
              </a:rPr>
              <a:t>Pugh Chart</a:t>
            </a:r>
            <a:endParaRPr lang="en-US"/>
          </a:p>
        </p:txBody>
      </p:sp>
      <p:sp>
        <p:nvSpPr>
          <p:cNvPr id="6" name="Text Placeholder 3">
            <a:extLst>
              <a:ext uri="{FF2B5EF4-FFF2-40B4-BE49-F238E27FC236}">
                <a16:creationId xmlns:a16="http://schemas.microsoft.com/office/drawing/2014/main" id="{2FA2621D-C75F-E24F-873F-7B184D3C2FBC}"/>
              </a:ext>
            </a:extLst>
          </p:cNvPr>
          <p:cNvSpPr txBox="1">
            <a:spLocks/>
          </p:cNvSpPr>
          <p:nvPr/>
        </p:nvSpPr>
        <p:spPr>
          <a:xfrm>
            <a:off x="21986" y="5938781"/>
            <a:ext cx="2384425" cy="36036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a:cs typeface="Arial"/>
              </a:rPr>
              <a:t>Hunter Kramer</a:t>
            </a:r>
            <a:endParaRPr lang="en-US"/>
          </a:p>
        </p:txBody>
      </p:sp>
      <p:pic>
        <p:nvPicPr>
          <p:cNvPr id="7" name="Picture 6">
            <a:extLst>
              <a:ext uri="{FF2B5EF4-FFF2-40B4-BE49-F238E27FC236}">
                <a16:creationId xmlns:a16="http://schemas.microsoft.com/office/drawing/2014/main" id="{08F0B7BD-FC5B-4977-B960-922230D3B8E9}"/>
              </a:ext>
            </a:extLst>
          </p:cNvPr>
          <p:cNvPicPr>
            <a:picLocks noChangeAspect="1"/>
          </p:cNvPicPr>
          <p:nvPr/>
        </p:nvPicPr>
        <p:blipFill>
          <a:blip r:embed="rId2"/>
          <a:stretch>
            <a:fillRect/>
          </a:stretch>
        </p:blipFill>
        <p:spPr>
          <a:xfrm>
            <a:off x="219784" y="798512"/>
            <a:ext cx="11752432" cy="5006919"/>
          </a:xfrm>
          <a:prstGeom prst="rect">
            <a:avLst/>
          </a:prstGeom>
        </p:spPr>
      </p:pic>
      <p:sp>
        <p:nvSpPr>
          <p:cNvPr id="5" name="Multiplication Sign 4">
            <a:extLst>
              <a:ext uri="{FF2B5EF4-FFF2-40B4-BE49-F238E27FC236}">
                <a16:creationId xmlns:a16="http://schemas.microsoft.com/office/drawing/2014/main" id="{F9123D39-74AC-41B7-9F7B-AE9B99E2353C}"/>
              </a:ext>
            </a:extLst>
          </p:cNvPr>
          <p:cNvSpPr/>
          <p:nvPr/>
        </p:nvSpPr>
        <p:spPr>
          <a:xfrm>
            <a:off x="5219700" y="798512"/>
            <a:ext cx="1276350" cy="52546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ication Sign 7">
            <a:extLst>
              <a:ext uri="{FF2B5EF4-FFF2-40B4-BE49-F238E27FC236}">
                <a16:creationId xmlns:a16="http://schemas.microsoft.com/office/drawing/2014/main" id="{3C367701-8533-4A8F-A594-AC928E7FD258}"/>
              </a:ext>
            </a:extLst>
          </p:cNvPr>
          <p:cNvSpPr/>
          <p:nvPr/>
        </p:nvSpPr>
        <p:spPr>
          <a:xfrm>
            <a:off x="10163175" y="798512"/>
            <a:ext cx="819150" cy="52546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ultiplication Sign 8">
            <a:extLst>
              <a:ext uri="{FF2B5EF4-FFF2-40B4-BE49-F238E27FC236}">
                <a16:creationId xmlns:a16="http://schemas.microsoft.com/office/drawing/2014/main" id="{2FA85CEC-10B6-4101-BE0E-9F355CEF3D9E}"/>
              </a:ext>
            </a:extLst>
          </p:cNvPr>
          <p:cNvSpPr/>
          <p:nvPr/>
        </p:nvSpPr>
        <p:spPr>
          <a:xfrm>
            <a:off x="1219200" y="3105150"/>
            <a:ext cx="781050" cy="3238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Bent 13">
            <a:extLst>
              <a:ext uri="{FF2B5EF4-FFF2-40B4-BE49-F238E27FC236}">
                <a16:creationId xmlns:a16="http://schemas.microsoft.com/office/drawing/2014/main" id="{7056B17B-4B33-4858-B35C-06861430FE55}"/>
              </a:ext>
            </a:extLst>
          </p:cNvPr>
          <p:cNvSpPr/>
          <p:nvPr/>
        </p:nvSpPr>
        <p:spPr>
          <a:xfrm rot="10800000">
            <a:off x="2000250" y="1190622"/>
            <a:ext cx="1047748" cy="240982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Slide Number Placeholder 14">
            <a:extLst>
              <a:ext uri="{FF2B5EF4-FFF2-40B4-BE49-F238E27FC236}">
                <a16:creationId xmlns:a16="http://schemas.microsoft.com/office/drawing/2014/main" id="{BD68EA26-1B0F-4299-A2C8-7F769011D075}"/>
              </a:ext>
            </a:extLst>
          </p:cNvPr>
          <p:cNvSpPr>
            <a:spLocks noGrp="1"/>
          </p:cNvSpPr>
          <p:nvPr>
            <p:ph type="sldNum" sz="quarter" idx="12"/>
          </p:nvPr>
        </p:nvSpPr>
        <p:spPr/>
        <p:txBody>
          <a:bodyPr/>
          <a:lstStyle/>
          <a:p>
            <a:fld id="{6F1FABC0-072B-4F22-8F9B-95A9D10B0206}" type="slidenum">
              <a:rPr lang="en-US" smtClean="0"/>
              <a:t>28</a:t>
            </a:fld>
            <a:endParaRPr lang="en-US"/>
          </a:p>
        </p:txBody>
      </p:sp>
    </p:spTree>
    <p:extLst>
      <p:ext uri="{BB962C8B-B14F-4D97-AF65-F5344CB8AC3E}">
        <p14:creationId xmlns:p14="http://schemas.microsoft.com/office/powerpoint/2010/main" val="1252320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3803D-68EB-4787-BD42-6DE3BB8294D9}"/>
              </a:ext>
            </a:extLst>
          </p:cNvPr>
          <p:cNvSpPr>
            <a:spLocks noGrp="1"/>
          </p:cNvSpPr>
          <p:nvPr>
            <p:ph type="title"/>
          </p:nvPr>
        </p:nvSpPr>
        <p:spPr>
          <a:xfrm>
            <a:off x="4313" y="5691"/>
            <a:ext cx="3470695" cy="894242"/>
          </a:xfrm>
        </p:spPr>
        <p:txBody>
          <a:bodyPr/>
          <a:lstStyle/>
          <a:p>
            <a:r>
              <a:rPr lang="en-US">
                <a:latin typeface="Arial"/>
                <a:cs typeface="Arial"/>
              </a:rPr>
              <a:t>Pugh Chart</a:t>
            </a:r>
            <a:endParaRPr lang="en-US"/>
          </a:p>
        </p:txBody>
      </p:sp>
      <p:sp>
        <p:nvSpPr>
          <p:cNvPr id="6" name="Text Placeholder 3">
            <a:extLst>
              <a:ext uri="{FF2B5EF4-FFF2-40B4-BE49-F238E27FC236}">
                <a16:creationId xmlns:a16="http://schemas.microsoft.com/office/drawing/2014/main" id="{2FA2621D-C75F-E24F-873F-7B184D3C2FBC}"/>
              </a:ext>
            </a:extLst>
          </p:cNvPr>
          <p:cNvSpPr txBox="1">
            <a:spLocks/>
          </p:cNvSpPr>
          <p:nvPr/>
        </p:nvSpPr>
        <p:spPr>
          <a:xfrm>
            <a:off x="21986" y="5938781"/>
            <a:ext cx="2384425" cy="36036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a:cs typeface="Arial"/>
              </a:rPr>
              <a:t>Hunter Kramer</a:t>
            </a:r>
            <a:endParaRPr lang="en-US"/>
          </a:p>
        </p:txBody>
      </p:sp>
      <p:pic>
        <p:nvPicPr>
          <p:cNvPr id="4" name="Picture 3">
            <a:extLst>
              <a:ext uri="{FF2B5EF4-FFF2-40B4-BE49-F238E27FC236}">
                <a16:creationId xmlns:a16="http://schemas.microsoft.com/office/drawing/2014/main" id="{5F869C85-E91E-45C2-B765-769A42E39B96}"/>
              </a:ext>
            </a:extLst>
          </p:cNvPr>
          <p:cNvPicPr>
            <a:picLocks noChangeAspect="1"/>
          </p:cNvPicPr>
          <p:nvPr/>
        </p:nvPicPr>
        <p:blipFill>
          <a:blip r:embed="rId3"/>
          <a:stretch>
            <a:fillRect/>
          </a:stretch>
        </p:blipFill>
        <p:spPr>
          <a:xfrm>
            <a:off x="280987" y="803673"/>
            <a:ext cx="11630025" cy="4936752"/>
          </a:xfrm>
          <a:prstGeom prst="rect">
            <a:avLst/>
          </a:prstGeom>
        </p:spPr>
      </p:pic>
      <p:sp>
        <p:nvSpPr>
          <p:cNvPr id="8" name="Slide Number Placeholder 7">
            <a:extLst>
              <a:ext uri="{FF2B5EF4-FFF2-40B4-BE49-F238E27FC236}">
                <a16:creationId xmlns:a16="http://schemas.microsoft.com/office/drawing/2014/main" id="{CB0DB597-E808-4C17-B26E-B5B85F46A36B}"/>
              </a:ext>
            </a:extLst>
          </p:cNvPr>
          <p:cNvSpPr>
            <a:spLocks noGrp="1"/>
          </p:cNvSpPr>
          <p:nvPr>
            <p:ph type="sldNum" sz="quarter" idx="12"/>
          </p:nvPr>
        </p:nvSpPr>
        <p:spPr/>
        <p:txBody>
          <a:bodyPr/>
          <a:lstStyle/>
          <a:p>
            <a:fld id="{6F1FABC0-072B-4F22-8F9B-95A9D10B0206}" type="slidenum">
              <a:rPr lang="en-US" smtClean="0"/>
              <a:t>29</a:t>
            </a:fld>
            <a:endParaRPr lang="en-US"/>
          </a:p>
        </p:txBody>
      </p:sp>
    </p:spTree>
    <p:extLst>
      <p:ext uri="{BB962C8B-B14F-4D97-AF65-F5344CB8AC3E}">
        <p14:creationId xmlns:p14="http://schemas.microsoft.com/office/powerpoint/2010/main" val="3103870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270834" y="1638940"/>
            <a:ext cx="11242730" cy="3415530"/>
            <a:chOff x="270834" y="1086836"/>
            <a:chExt cx="11242730" cy="3415530"/>
          </a:xfrm>
        </p:grpSpPr>
        <p:sp>
          <p:nvSpPr>
            <p:cNvPr id="22" name="Rounded Rectangle 21"/>
            <p:cNvSpPr/>
            <p:nvPr/>
          </p:nvSpPr>
          <p:spPr>
            <a:xfrm>
              <a:off x="8678924" y="3579036"/>
              <a:ext cx="2834640" cy="923330"/>
            </a:xfrm>
            <a:prstGeom prst="roundRect">
              <a:avLst/>
            </a:prstGeom>
            <a:solidFill>
              <a:srgbClr val="2F97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4246849" y="3565786"/>
              <a:ext cx="3618412" cy="923330"/>
            </a:xfrm>
            <a:prstGeom prst="roundRect">
              <a:avLst/>
            </a:prstGeom>
            <a:solidFill>
              <a:srgbClr val="A39F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335758" y="3579036"/>
              <a:ext cx="3491659" cy="923330"/>
            </a:xfrm>
            <a:prstGeom prst="roundRect">
              <a:avLst/>
            </a:prstGeom>
            <a:solidFill>
              <a:srgbClr val="CEE5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59113" y="1086836"/>
              <a:ext cx="10193885" cy="2165814"/>
              <a:chOff x="1367776" y="626816"/>
              <a:chExt cx="10193885" cy="2113507"/>
            </a:xfrm>
          </p:grpSpPr>
          <p:sp>
            <p:nvSpPr>
              <p:cNvPr id="8" name="Rectangle 7"/>
              <p:cNvSpPr/>
              <p:nvPr/>
            </p:nvSpPr>
            <p:spPr>
              <a:xfrm>
                <a:off x="1367776" y="626817"/>
                <a:ext cx="2113506" cy="2113506"/>
              </a:xfrm>
              <a:prstGeom prst="rect">
                <a:avLst/>
              </a:prstGeom>
              <a:blipFill rotWithShape="1">
                <a:blip r:embed="rId3"/>
                <a:stretch>
                  <a:fillRect/>
                </a:stretch>
              </a:blipFill>
            </p:spPr>
            <p:style>
              <a:lnRef idx="2">
                <a:schemeClr val="accent1">
                  <a:shade val="80000"/>
                  <a:hueOff val="0"/>
                  <a:satOff val="0"/>
                  <a:lumOff val="0"/>
                  <a:alphaOff val="0"/>
                </a:schemeClr>
              </a:lnRef>
              <a:fillRef idx="1">
                <a:scrgbClr r="0" g="0" b="0"/>
              </a:fillRef>
              <a:effectRef idx="0">
                <a:schemeClr val="accent1">
                  <a:shade val="80000"/>
                  <a:hueOff val="0"/>
                  <a:satOff val="0"/>
                  <a:lumOff val="0"/>
                  <a:alphaOff val="0"/>
                </a:schemeClr>
              </a:effectRef>
              <a:fontRef idx="minor">
                <a:schemeClr val="lt1"/>
              </a:fontRef>
            </p:style>
          </p:sp>
          <p:sp>
            <p:nvSpPr>
              <p:cNvPr id="11" name="Rectangle 10"/>
              <p:cNvSpPr/>
              <p:nvPr/>
            </p:nvSpPr>
            <p:spPr>
              <a:xfrm>
                <a:off x="5347118" y="626817"/>
                <a:ext cx="2235201" cy="2113506"/>
              </a:xfrm>
              <a:prstGeom prst="rect">
                <a:avLst/>
              </a:prstGeom>
              <a:blipFill rotWithShape="1">
                <a:blip r:embed="rId4"/>
                <a:stretch>
                  <a:fillRect/>
                </a:stretch>
              </a:blipFill>
            </p:spPr>
            <p:style>
              <a:lnRef idx="2">
                <a:schemeClr val="accent1">
                  <a:shade val="80000"/>
                  <a:hueOff val="174641"/>
                  <a:satOff val="-3128"/>
                  <a:lumOff val="13293"/>
                  <a:alphaOff val="0"/>
                </a:schemeClr>
              </a:lnRef>
              <a:fillRef idx="1">
                <a:scrgbClr r="0" g="0" b="0"/>
              </a:fillRef>
              <a:effectRef idx="0">
                <a:schemeClr val="accent1">
                  <a:shade val="80000"/>
                  <a:hueOff val="174641"/>
                  <a:satOff val="-3128"/>
                  <a:lumOff val="13293"/>
                  <a:alphaOff val="0"/>
                </a:schemeClr>
              </a:effectRef>
              <a:fontRef idx="minor">
                <a:schemeClr val="lt1"/>
              </a:fontRef>
            </p:style>
          </p:sp>
          <p:sp>
            <p:nvSpPr>
              <p:cNvPr id="14" name="Rectangle 13"/>
              <p:cNvSpPr/>
              <p:nvPr/>
            </p:nvSpPr>
            <p:spPr>
              <a:xfrm>
                <a:off x="9448155" y="626816"/>
                <a:ext cx="2113506" cy="2113506"/>
              </a:xfrm>
              <a:prstGeom prst="rect">
                <a:avLst/>
              </a:prstGeom>
              <a:blipFill rotWithShape="1">
                <a:blip r:embed="rId5">
                  <a:extLst>
                    <a:ext uri="{28A0092B-C50C-407E-A947-70E740481C1C}">
                      <a14:useLocalDpi xmlns:a14="http://schemas.microsoft.com/office/drawing/2010/main" val="0"/>
                    </a:ext>
                  </a:extLst>
                </a:blip>
                <a:srcRect/>
                <a:stretch>
                  <a:fillRect/>
                </a:stretch>
              </a:blipFill>
            </p:spPr>
            <p:style>
              <a:lnRef idx="2">
                <a:schemeClr val="accent1">
                  <a:shade val="80000"/>
                  <a:hueOff val="349281"/>
                  <a:satOff val="-6256"/>
                  <a:lumOff val="26585"/>
                  <a:alphaOff val="0"/>
                </a:schemeClr>
              </a:lnRef>
              <a:fillRef idx="1">
                <a:scrgbClr r="0" g="0" b="0"/>
              </a:fillRef>
              <a:effectRef idx="0">
                <a:schemeClr val="accent1">
                  <a:shade val="80000"/>
                  <a:hueOff val="349281"/>
                  <a:satOff val="-6256"/>
                  <a:lumOff val="26585"/>
                  <a:alphaOff val="0"/>
                </a:schemeClr>
              </a:effectRef>
              <a:fontRef idx="minor">
                <a:schemeClr val="lt1"/>
              </a:fontRef>
            </p:style>
          </p:sp>
        </p:grpSp>
        <p:sp>
          <p:nvSpPr>
            <p:cNvPr id="17" name="TextBox 16"/>
            <p:cNvSpPr txBox="1"/>
            <p:nvPr/>
          </p:nvSpPr>
          <p:spPr>
            <a:xfrm>
              <a:off x="270834" y="3579036"/>
              <a:ext cx="3621505" cy="923330"/>
            </a:xfrm>
            <a:prstGeom prst="rect">
              <a:avLst/>
            </a:prstGeom>
            <a:noFill/>
          </p:spPr>
          <p:txBody>
            <a:bodyPr wrap="none" rtlCol="0">
              <a:spAutoFit/>
            </a:bodyPr>
            <a:lstStyle/>
            <a:p>
              <a:pPr algn="ctr"/>
              <a:r>
                <a:rPr lang="en-US">
                  <a:latin typeface="Arial" charset="0"/>
                  <a:ea typeface="Arial" charset="0"/>
                  <a:cs typeface="Arial" charset="0"/>
                </a:rPr>
                <a:t>Giovanni Herazo</a:t>
              </a:r>
            </a:p>
            <a:p>
              <a:pPr algn="ctr"/>
              <a:r>
                <a:rPr lang="en-US">
                  <a:latin typeface="Arial" charset="0"/>
                  <a:ea typeface="Arial" charset="0"/>
                  <a:cs typeface="Arial" charset="0"/>
                </a:rPr>
                <a:t>Smart Grid &amp; Innovation Manager</a:t>
              </a:r>
            </a:p>
            <a:p>
              <a:pPr algn="ctr"/>
              <a:r>
                <a:rPr lang="en-US">
                  <a:latin typeface="Arial" charset="0"/>
                  <a:ea typeface="Arial" charset="0"/>
                  <a:cs typeface="Arial" charset="0"/>
                </a:rPr>
                <a:t>Florida Power &amp; Light</a:t>
              </a:r>
            </a:p>
          </p:txBody>
        </p:sp>
        <p:sp>
          <p:nvSpPr>
            <p:cNvPr id="18" name="TextBox 17"/>
            <p:cNvSpPr txBox="1"/>
            <p:nvPr/>
          </p:nvSpPr>
          <p:spPr>
            <a:xfrm>
              <a:off x="4174707" y="3579036"/>
              <a:ext cx="3762697" cy="923330"/>
            </a:xfrm>
            <a:prstGeom prst="rect">
              <a:avLst/>
            </a:prstGeom>
            <a:noFill/>
          </p:spPr>
          <p:txBody>
            <a:bodyPr wrap="none" rtlCol="0">
              <a:spAutoFit/>
            </a:bodyPr>
            <a:lstStyle/>
            <a:p>
              <a:pPr algn="ctr"/>
              <a:r>
                <a:rPr lang="en-US">
                  <a:latin typeface="Arial" charset="0"/>
                  <a:ea typeface="Arial" charset="0"/>
                  <a:cs typeface="Arial" charset="0"/>
                </a:rPr>
                <a:t>Rodney Roberts</a:t>
              </a:r>
            </a:p>
            <a:p>
              <a:pPr algn="ctr"/>
              <a:r>
                <a:rPr lang="en-US">
                  <a:latin typeface="Arial" charset="0"/>
                  <a:ea typeface="Arial" charset="0"/>
                  <a:cs typeface="Arial" charset="0"/>
                </a:rPr>
                <a:t>Academic Adviser</a:t>
              </a:r>
            </a:p>
            <a:p>
              <a:pPr algn="ctr"/>
              <a:r>
                <a:rPr lang="en-US">
                  <a:latin typeface="Arial" charset="0"/>
                  <a:ea typeface="Arial" charset="0"/>
                  <a:cs typeface="Arial" charset="0"/>
                </a:rPr>
                <a:t>FAMU-FSU College of Engineering</a:t>
              </a:r>
            </a:p>
          </p:txBody>
        </p:sp>
        <p:sp>
          <p:nvSpPr>
            <p:cNvPr id="19" name="TextBox 18"/>
            <p:cNvSpPr txBox="1"/>
            <p:nvPr/>
          </p:nvSpPr>
          <p:spPr>
            <a:xfrm>
              <a:off x="8836925" y="3717535"/>
              <a:ext cx="2518638" cy="646331"/>
            </a:xfrm>
            <a:prstGeom prst="rect">
              <a:avLst/>
            </a:prstGeom>
            <a:noFill/>
          </p:spPr>
          <p:txBody>
            <a:bodyPr wrap="none" rtlCol="0">
              <a:spAutoFit/>
            </a:bodyPr>
            <a:lstStyle/>
            <a:p>
              <a:pPr algn="ctr"/>
              <a:r>
                <a:rPr lang="en-US">
                  <a:latin typeface="Arial" charset="0"/>
                  <a:ea typeface="Arial" charset="0"/>
                  <a:cs typeface="Arial" charset="0"/>
                </a:rPr>
                <a:t>FAMU-FSU </a:t>
              </a:r>
            </a:p>
            <a:p>
              <a:pPr algn="ctr"/>
              <a:r>
                <a:rPr lang="en-US">
                  <a:latin typeface="Arial" charset="0"/>
                  <a:ea typeface="Arial" charset="0"/>
                  <a:cs typeface="Arial" charset="0"/>
                </a:rPr>
                <a:t>College of Engineering</a:t>
              </a:r>
            </a:p>
          </p:txBody>
        </p:sp>
      </p:grpSp>
      <p:sp>
        <p:nvSpPr>
          <p:cNvPr id="2" name="Title 1">
            <a:extLst>
              <a:ext uri="{FF2B5EF4-FFF2-40B4-BE49-F238E27FC236}">
                <a16:creationId xmlns:a16="http://schemas.microsoft.com/office/drawing/2014/main" id="{30779E39-A22E-41C5-A4CB-A436E5FE3D9A}"/>
              </a:ext>
            </a:extLst>
          </p:cNvPr>
          <p:cNvSpPr>
            <a:spLocks noGrp="1"/>
          </p:cNvSpPr>
          <p:nvPr>
            <p:ph type="title"/>
          </p:nvPr>
        </p:nvSpPr>
        <p:spPr>
          <a:xfrm>
            <a:off x="-6470" y="1443"/>
            <a:ext cx="4304582" cy="894243"/>
          </a:xfrm>
        </p:spPr>
        <p:txBody>
          <a:bodyPr/>
          <a:lstStyle/>
          <a:p>
            <a:r>
              <a:rPr lang="en-US">
                <a:latin typeface="Arial"/>
                <a:cs typeface="Arial"/>
              </a:rPr>
              <a:t>Stakeholders</a:t>
            </a:r>
            <a:endParaRPr lang="en-US"/>
          </a:p>
        </p:txBody>
      </p:sp>
      <p:sp>
        <p:nvSpPr>
          <p:cNvPr id="6" name="Text Placeholder 3">
            <a:extLst>
              <a:ext uri="{FF2B5EF4-FFF2-40B4-BE49-F238E27FC236}">
                <a16:creationId xmlns:a16="http://schemas.microsoft.com/office/drawing/2014/main" id="{EA5DEEE3-7D2D-4513-8E0E-EC52D566C6BD}"/>
              </a:ext>
            </a:extLst>
          </p:cNvPr>
          <p:cNvSpPr txBox="1">
            <a:spLocks/>
          </p:cNvSpPr>
          <p:nvPr/>
        </p:nvSpPr>
        <p:spPr>
          <a:xfrm>
            <a:off x="0" y="5931584"/>
            <a:ext cx="2384425" cy="3603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Nicolas Palmeiro</a:t>
            </a:r>
          </a:p>
        </p:txBody>
      </p:sp>
      <p:sp>
        <p:nvSpPr>
          <p:cNvPr id="46" name="Slide Number Placeholder 45"/>
          <p:cNvSpPr>
            <a:spLocks noGrp="1"/>
          </p:cNvSpPr>
          <p:nvPr>
            <p:ph type="sldNum" sz="quarter" idx="12"/>
          </p:nvPr>
        </p:nvSpPr>
        <p:spPr/>
        <p:txBody>
          <a:bodyPr/>
          <a:lstStyle/>
          <a:p>
            <a:fld id="{6F1FABC0-072B-4F22-8F9B-95A9D10B0206}" type="slidenum">
              <a:rPr lang="en-US" smtClean="0"/>
              <a:t>3</a:t>
            </a:fld>
            <a:endParaRPr lang="en-US"/>
          </a:p>
        </p:txBody>
      </p:sp>
    </p:spTree>
    <p:extLst>
      <p:ext uri="{BB962C8B-B14F-4D97-AF65-F5344CB8AC3E}">
        <p14:creationId xmlns:p14="http://schemas.microsoft.com/office/powerpoint/2010/main" val="8485077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3803D-68EB-4787-BD42-6DE3BB8294D9}"/>
              </a:ext>
            </a:extLst>
          </p:cNvPr>
          <p:cNvSpPr>
            <a:spLocks noGrp="1"/>
          </p:cNvSpPr>
          <p:nvPr>
            <p:ph type="title"/>
          </p:nvPr>
        </p:nvSpPr>
        <p:spPr>
          <a:xfrm>
            <a:off x="4313" y="5691"/>
            <a:ext cx="3470695" cy="894242"/>
          </a:xfrm>
        </p:spPr>
        <p:txBody>
          <a:bodyPr/>
          <a:lstStyle/>
          <a:p>
            <a:r>
              <a:rPr lang="en-US">
                <a:latin typeface="Arial"/>
                <a:cs typeface="Arial"/>
              </a:rPr>
              <a:t>Pugh Chart</a:t>
            </a:r>
            <a:endParaRPr lang="en-US"/>
          </a:p>
        </p:txBody>
      </p:sp>
      <p:sp>
        <p:nvSpPr>
          <p:cNvPr id="6" name="Text Placeholder 3">
            <a:extLst>
              <a:ext uri="{FF2B5EF4-FFF2-40B4-BE49-F238E27FC236}">
                <a16:creationId xmlns:a16="http://schemas.microsoft.com/office/drawing/2014/main" id="{2FA2621D-C75F-E24F-873F-7B184D3C2FBC}"/>
              </a:ext>
            </a:extLst>
          </p:cNvPr>
          <p:cNvSpPr txBox="1">
            <a:spLocks/>
          </p:cNvSpPr>
          <p:nvPr/>
        </p:nvSpPr>
        <p:spPr>
          <a:xfrm>
            <a:off x="21986" y="5938781"/>
            <a:ext cx="2384425" cy="36036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a:cs typeface="Arial"/>
              </a:rPr>
              <a:t>Hunter Kramer</a:t>
            </a:r>
            <a:endParaRPr lang="en-US"/>
          </a:p>
        </p:txBody>
      </p:sp>
      <p:pic>
        <p:nvPicPr>
          <p:cNvPr id="4" name="Picture 3">
            <a:extLst>
              <a:ext uri="{FF2B5EF4-FFF2-40B4-BE49-F238E27FC236}">
                <a16:creationId xmlns:a16="http://schemas.microsoft.com/office/drawing/2014/main" id="{5F869C85-E91E-45C2-B765-769A42E39B96}"/>
              </a:ext>
            </a:extLst>
          </p:cNvPr>
          <p:cNvPicPr>
            <a:picLocks noChangeAspect="1"/>
          </p:cNvPicPr>
          <p:nvPr/>
        </p:nvPicPr>
        <p:blipFill>
          <a:blip r:embed="rId2"/>
          <a:stretch>
            <a:fillRect/>
          </a:stretch>
        </p:blipFill>
        <p:spPr>
          <a:xfrm>
            <a:off x="280987" y="803673"/>
            <a:ext cx="11630025" cy="4936752"/>
          </a:xfrm>
          <a:prstGeom prst="rect">
            <a:avLst/>
          </a:prstGeom>
        </p:spPr>
      </p:pic>
      <p:sp>
        <p:nvSpPr>
          <p:cNvPr id="3" name="Multiplication Sign 2">
            <a:extLst>
              <a:ext uri="{FF2B5EF4-FFF2-40B4-BE49-F238E27FC236}">
                <a16:creationId xmlns:a16="http://schemas.microsoft.com/office/drawing/2014/main" id="{24A039BE-783C-4FE3-A948-D87CB5B90422}"/>
              </a:ext>
            </a:extLst>
          </p:cNvPr>
          <p:cNvSpPr/>
          <p:nvPr/>
        </p:nvSpPr>
        <p:spPr>
          <a:xfrm>
            <a:off x="1800225" y="803673"/>
            <a:ext cx="2686050" cy="31390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ultiplication Sign 4">
            <a:extLst>
              <a:ext uri="{FF2B5EF4-FFF2-40B4-BE49-F238E27FC236}">
                <a16:creationId xmlns:a16="http://schemas.microsoft.com/office/drawing/2014/main" id="{159CB509-10CD-4E0F-B32B-DD59EC70B9C9}"/>
              </a:ext>
            </a:extLst>
          </p:cNvPr>
          <p:cNvSpPr/>
          <p:nvPr/>
        </p:nvSpPr>
        <p:spPr>
          <a:xfrm>
            <a:off x="4486275" y="803673"/>
            <a:ext cx="1609725" cy="31390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ication Sign 7">
            <a:extLst>
              <a:ext uri="{FF2B5EF4-FFF2-40B4-BE49-F238E27FC236}">
                <a16:creationId xmlns:a16="http://schemas.microsoft.com/office/drawing/2014/main" id="{B979C0A4-E4A0-4037-B840-9A52F6052FA7}"/>
              </a:ext>
            </a:extLst>
          </p:cNvPr>
          <p:cNvSpPr/>
          <p:nvPr/>
        </p:nvSpPr>
        <p:spPr>
          <a:xfrm>
            <a:off x="1276350" y="2771775"/>
            <a:ext cx="523875" cy="65722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546BAC1D-0604-458E-AC2F-9296BE9FA30A}"/>
              </a:ext>
            </a:extLst>
          </p:cNvPr>
          <p:cNvSpPr>
            <a:spLocks noGrp="1"/>
          </p:cNvSpPr>
          <p:nvPr>
            <p:ph type="sldNum" sz="quarter" idx="12"/>
          </p:nvPr>
        </p:nvSpPr>
        <p:spPr/>
        <p:txBody>
          <a:bodyPr/>
          <a:lstStyle/>
          <a:p>
            <a:fld id="{6F1FABC0-072B-4F22-8F9B-95A9D10B0206}" type="slidenum">
              <a:rPr lang="en-US" smtClean="0"/>
              <a:t>30</a:t>
            </a:fld>
            <a:endParaRPr lang="en-US"/>
          </a:p>
        </p:txBody>
      </p:sp>
    </p:spTree>
    <p:extLst>
      <p:ext uri="{BB962C8B-B14F-4D97-AF65-F5344CB8AC3E}">
        <p14:creationId xmlns:p14="http://schemas.microsoft.com/office/powerpoint/2010/main" val="36008843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D70C6-6DFD-4157-BEF9-BF8F47DD8BBF}"/>
              </a:ext>
            </a:extLst>
          </p:cNvPr>
          <p:cNvSpPr>
            <a:spLocks noGrp="1"/>
          </p:cNvSpPr>
          <p:nvPr>
            <p:ph type="title"/>
          </p:nvPr>
        </p:nvSpPr>
        <p:spPr>
          <a:xfrm>
            <a:off x="4313" y="5691"/>
            <a:ext cx="9049110" cy="836733"/>
          </a:xfrm>
        </p:spPr>
        <p:txBody>
          <a:bodyPr/>
          <a:lstStyle/>
          <a:p>
            <a:r>
              <a:rPr lang="en-US" b="0">
                <a:latin typeface="Arial"/>
                <a:cs typeface="Arial"/>
              </a:rPr>
              <a:t>Analytical Hierarchy Process (AHP)</a:t>
            </a:r>
            <a:endParaRPr lang="en-US" b="0"/>
          </a:p>
        </p:txBody>
      </p:sp>
      <p:sp>
        <p:nvSpPr>
          <p:cNvPr id="3" name="Text Placeholder 3">
            <a:extLst>
              <a:ext uri="{FF2B5EF4-FFF2-40B4-BE49-F238E27FC236}">
                <a16:creationId xmlns:a16="http://schemas.microsoft.com/office/drawing/2014/main" id="{C64DD087-9DBC-A941-8209-84D8EA64B51E}"/>
              </a:ext>
            </a:extLst>
          </p:cNvPr>
          <p:cNvSpPr txBox="1">
            <a:spLocks/>
          </p:cNvSpPr>
          <p:nvPr/>
        </p:nvSpPr>
        <p:spPr>
          <a:xfrm>
            <a:off x="21986" y="5938781"/>
            <a:ext cx="2384425" cy="36036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a:cs typeface="Arial"/>
              </a:rPr>
              <a:t>Hunter Kramer</a:t>
            </a:r>
            <a:endParaRPr lang="en-US"/>
          </a:p>
        </p:txBody>
      </p:sp>
      <p:pic>
        <p:nvPicPr>
          <p:cNvPr id="10" name="Picture 5">
            <a:extLst>
              <a:ext uri="{FF2B5EF4-FFF2-40B4-BE49-F238E27FC236}">
                <a16:creationId xmlns:a16="http://schemas.microsoft.com/office/drawing/2014/main" id="{D96A340B-FDF9-4038-8F8A-FE56524613CC}"/>
              </a:ext>
            </a:extLst>
          </p:cNvPr>
          <p:cNvPicPr>
            <a:picLocks noChangeAspect="1"/>
          </p:cNvPicPr>
          <p:nvPr/>
        </p:nvPicPr>
        <p:blipFill>
          <a:blip r:embed="rId3"/>
          <a:stretch>
            <a:fillRect/>
          </a:stretch>
        </p:blipFill>
        <p:spPr>
          <a:xfrm>
            <a:off x="351469" y="1654007"/>
            <a:ext cx="11489062" cy="3549986"/>
          </a:xfrm>
          <a:prstGeom prst="rect">
            <a:avLst/>
          </a:prstGeom>
        </p:spPr>
      </p:pic>
      <p:sp>
        <p:nvSpPr>
          <p:cNvPr id="8" name="Slide Number Placeholder 7"/>
          <p:cNvSpPr>
            <a:spLocks noGrp="1"/>
          </p:cNvSpPr>
          <p:nvPr>
            <p:ph type="sldNum" sz="quarter" idx="12"/>
          </p:nvPr>
        </p:nvSpPr>
        <p:spPr/>
        <p:txBody>
          <a:bodyPr/>
          <a:lstStyle/>
          <a:p>
            <a:fld id="{6F1FABC0-072B-4F22-8F9B-95A9D10B0206}" type="slidenum">
              <a:rPr lang="en-US" smtClean="0"/>
              <a:t>31</a:t>
            </a:fld>
            <a:endParaRPr lang="en-US"/>
          </a:p>
        </p:txBody>
      </p:sp>
    </p:spTree>
    <p:extLst>
      <p:ext uri="{BB962C8B-B14F-4D97-AF65-F5344CB8AC3E}">
        <p14:creationId xmlns:p14="http://schemas.microsoft.com/office/powerpoint/2010/main" val="36094517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D70C6-6DFD-4157-BEF9-BF8F47DD8BBF}"/>
              </a:ext>
            </a:extLst>
          </p:cNvPr>
          <p:cNvSpPr>
            <a:spLocks noGrp="1"/>
          </p:cNvSpPr>
          <p:nvPr>
            <p:ph type="title"/>
          </p:nvPr>
        </p:nvSpPr>
        <p:spPr>
          <a:xfrm>
            <a:off x="4313" y="5691"/>
            <a:ext cx="9049110" cy="836733"/>
          </a:xfrm>
        </p:spPr>
        <p:txBody>
          <a:bodyPr/>
          <a:lstStyle/>
          <a:p>
            <a:r>
              <a:rPr lang="en-US" b="0">
                <a:latin typeface="Arial"/>
                <a:cs typeface="Arial"/>
              </a:rPr>
              <a:t>Analytical Hierarchy Process (AHP)</a:t>
            </a:r>
            <a:endParaRPr lang="en-US" b="0"/>
          </a:p>
        </p:txBody>
      </p:sp>
      <p:sp>
        <p:nvSpPr>
          <p:cNvPr id="3" name="Text Placeholder 3">
            <a:extLst>
              <a:ext uri="{FF2B5EF4-FFF2-40B4-BE49-F238E27FC236}">
                <a16:creationId xmlns:a16="http://schemas.microsoft.com/office/drawing/2014/main" id="{C64DD087-9DBC-A941-8209-84D8EA64B51E}"/>
              </a:ext>
            </a:extLst>
          </p:cNvPr>
          <p:cNvSpPr txBox="1">
            <a:spLocks/>
          </p:cNvSpPr>
          <p:nvPr/>
        </p:nvSpPr>
        <p:spPr>
          <a:xfrm>
            <a:off x="21986" y="5938781"/>
            <a:ext cx="2384425" cy="36036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a:cs typeface="Arial"/>
              </a:rPr>
              <a:t>Hunter Kramer</a:t>
            </a:r>
            <a:endParaRPr lang="en-US"/>
          </a:p>
        </p:txBody>
      </p:sp>
      <p:sp>
        <p:nvSpPr>
          <p:cNvPr id="9" name="Slide Number Placeholder 8">
            <a:extLst>
              <a:ext uri="{FF2B5EF4-FFF2-40B4-BE49-F238E27FC236}">
                <a16:creationId xmlns:a16="http://schemas.microsoft.com/office/drawing/2014/main" id="{435BC943-FF97-4DA1-943C-80A8DC4B9065}"/>
              </a:ext>
            </a:extLst>
          </p:cNvPr>
          <p:cNvSpPr>
            <a:spLocks noGrp="1"/>
          </p:cNvSpPr>
          <p:nvPr>
            <p:ph type="sldNum" sz="quarter" idx="12"/>
          </p:nvPr>
        </p:nvSpPr>
        <p:spPr/>
        <p:txBody>
          <a:bodyPr/>
          <a:lstStyle/>
          <a:p>
            <a:fld id="{6F1FABC0-072B-4F22-8F9B-95A9D10B0206}" type="slidenum">
              <a:rPr lang="en-US" smtClean="0"/>
              <a:t>32</a:t>
            </a:fld>
            <a:endParaRPr lang="en-US"/>
          </a:p>
        </p:txBody>
      </p:sp>
      <p:pic>
        <p:nvPicPr>
          <p:cNvPr id="5" name="Picture 3">
            <a:extLst>
              <a:ext uri="{FF2B5EF4-FFF2-40B4-BE49-F238E27FC236}">
                <a16:creationId xmlns:a16="http://schemas.microsoft.com/office/drawing/2014/main" id="{9A6B4F70-9CAD-4DF8-8FB1-535EE389A22A}"/>
              </a:ext>
            </a:extLst>
          </p:cNvPr>
          <p:cNvPicPr>
            <a:picLocks noChangeAspect="1"/>
          </p:cNvPicPr>
          <p:nvPr/>
        </p:nvPicPr>
        <p:blipFill>
          <a:blip r:embed="rId3"/>
          <a:stretch>
            <a:fillRect/>
          </a:stretch>
        </p:blipFill>
        <p:spPr>
          <a:xfrm>
            <a:off x="387020" y="1868404"/>
            <a:ext cx="11417959" cy="3121191"/>
          </a:xfrm>
          <a:prstGeom prst="rect">
            <a:avLst/>
          </a:prstGeom>
        </p:spPr>
      </p:pic>
    </p:spTree>
    <p:extLst>
      <p:ext uri="{BB962C8B-B14F-4D97-AF65-F5344CB8AC3E}">
        <p14:creationId xmlns:p14="http://schemas.microsoft.com/office/powerpoint/2010/main" val="9928288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D70C6-6DFD-4157-BEF9-BF8F47DD8BBF}"/>
              </a:ext>
            </a:extLst>
          </p:cNvPr>
          <p:cNvSpPr>
            <a:spLocks noGrp="1"/>
          </p:cNvSpPr>
          <p:nvPr>
            <p:ph type="title"/>
          </p:nvPr>
        </p:nvSpPr>
        <p:spPr>
          <a:xfrm>
            <a:off x="4313" y="5691"/>
            <a:ext cx="9049110" cy="836733"/>
          </a:xfrm>
        </p:spPr>
        <p:txBody>
          <a:bodyPr/>
          <a:lstStyle/>
          <a:p>
            <a:r>
              <a:rPr lang="en-US" b="0">
                <a:latin typeface="Arial"/>
                <a:cs typeface="Arial"/>
              </a:rPr>
              <a:t>Analytical Hierarchy Process (AHP)</a:t>
            </a:r>
            <a:endParaRPr lang="en-US" b="0"/>
          </a:p>
        </p:txBody>
      </p:sp>
      <p:sp>
        <p:nvSpPr>
          <p:cNvPr id="3" name="Text Placeholder 3">
            <a:extLst>
              <a:ext uri="{FF2B5EF4-FFF2-40B4-BE49-F238E27FC236}">
                <a16:creationId xmlns:a16="http://schemas.microsoft.com/office/drawing/2014/main" id="{C64DD087-9DBC-A941-8209-84D8EA64B51E}"/>
              </a:ext>
            </a:extLst>
          </p:cNvPr>
          <p:cNvSpPr txBox="1">
            <a:spLocks/>
          </p:cNvSpPr>
          <p:nvPr/>
        </p:nvSpPr>
        <p:spPr>
          <a:xfrm>
            <a:off x="21986" y="5938781"/>
            <a:ext cx="2384425" cy="36036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a:cs typeface="Arial"/>
              </a:rPr>
              <a:t>Hunter Kramer</a:t>
            </a:r>
            <a:endParaRPr lang="en-US"/>
          </a:p>
        </p:txBody>
      </p:sp>
      <p:sp>
        <p:nvSpPr>
          <p:cNvPr id="7" name="Slide Number Placeholder 6">
            <a:extLst>
              <a:ext uri="{FF2B5EF4-FFF2-40B4-BE49-F238E27FC236}">
                <a16:creationId xmlns:a16="http://schemas.microsoft.com/office/drawing/2014/main" id="{D93F004A-68AA-4456-8B4D-2814111E35E5}"/>
              </a:ext>
            </a:extLst>
          </p:cNvPr>
          <p:cNvSpPr>
            <a:spLocks noGrp="1"/>
          </p:cNvSpPr>
          <p:nvPr>
            <p:ph type="sldNum" sz="quarter" idx="12"/>
          </p:nvPr>
        </p:nvSpPr>
        <p:spPr/>
        <p:txBody>
          <a:bodyPr/>
          <a:lstStyle/>
          <a:p>
            <a:fld id="{6F1FABC0-072B-4F22-8F9B-95A9D10B0206}" type="slidenum">
              <a:rPr lang="en-US" smtClean="0"/>
              <a:t>33</a:t>
            </a:fld>
            <a:endParaRPr lang="en-US"/>
          </a:p>
        </p:txBody>
      </p:sp>
      <p:pic>
        <p:nvPicPr>
          <p:cNvPr id="8" name="Picture 4">
            <a:extLst>
              <a:ext uri="{FF2B5EF4-FFF2-40B4-BE49-F238E27FC236}">
                <a16:creationId xmlns:a16="http://schemas.microsoft.com/office/drawing/2014/main" id="{FE12EF81-5930-4EF6-A452-B2CAB7137EC7}"/>
              </a:ext>
            </a:extLst>
          </p:cNvPr>
          <p:cNvPicPr>
            <a:picLocks noChangeAspect="1"/>
          </p:cNvPicPr>
          <p:nvPr/>
        </p:nvPicPr>
        <p:blipFill>
          <a:blip r:embed="rId3"/>
          <a:stretch>
            <a:fillRect/>
          </a:stretch>
        </p:blipFill>
        <p:spPr>
          <a:xfrm>
            <a:off x="430315" y="1909763"/>
            <a:ext cx="11331370" cy="3038474"/>
          </a:xfrm>
          <a:prstGeom prst="rect">
            <a:avLst/>
          </a:prstGeom>
        </p:spPr>
      </p:pic>
    </p:spTree>
    <p:extLst>
      <p:ext uri="{BB962C8B-B14F-4D97-AF65-F5344CB8AC3E}">
        <p14:creationId xmlns:p14="http://schemas.microsoft.com/office/powerpoint/2010/main" val="2571992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D70C6-6DFD-4157-BEF9-BF8F47DD8BBF}"/>
              </a:ext>
            </a:extLst>
          </p:cNvPr>
          <p:cNvSpPr>
            <a:spLocks noGrp="1"/>
          </p:cNvSpPr>
          <p:nvPr>
            <p:ph type="title"/>
          </p:nvPr>
        </p:nvSpPr>
        <p:spPr>
          <a:xfrm>
            <a:off x="4313" y="5691"/>
            <a:ext cx="6216770" cy="836733"/>
          </a:xfrm>
        </p:spPr>
        <p:txBody>
          <a:bodyPr/>
          <a:lstStyle/>
          <a:p>
            <a:r>
              <a:rPr lang="en-US" b="0">
                <a:latin typeface="Arial"/>
                <a:cs typeface="Arial"/>
              </a:rPr>
              <a:t>Final Concept Selected </a:t>
            </a:r>
            <a:endParaRPr lang="en-US" b="0"/>
          </a:p>
        </p:txBody>
      </p:sp>
      <p:sp>
        <p:nvSpPr>
          <p:cNvPr id="8" name="Title 1">
            <a:extLst>
              <a:ext uri="{FF2B5EF4-FFF2-40B4-BE49-F238E27FC236}">
                <a16:creationId xmlns:a16="http://schemas.microsoft.com/office/drawing/2014/main" id="{13281F3D-365B-4359-AEE5-CC2C190169F9}"/>
              </a:ext>
            </a:extLst>
          </p:cNvPr>
          <p:cNvSpPr txBox="1">
            <a:spLocks/>
          </p:cNvSpPr>
          <p:nvPr/>
        </p:nvSpPr>
        <p:spPr>
          <a:xfrm>
            <a:off x="2442343" y="876303"/>
            <a:ext cx="7304466" cy="90961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b="1" kern="1200">
                <a:solidFill>
                  <a:srgbClr val="B7B09C"/>
                </a:solidFill>
                <a:latin typeface="Arial" panose="020B0604020202020204" pitchFamily="34" charset="0"/>
                <a:ea typeface="+mj-ea"/>
                <a:cs typeface="Arial" panose="020B0604020202020204" pitchFamily="34" charset="0"/>
              </a:defRPr>
            </a:lvl1pPr>
          </a:lstStyle>
          <a:p>
            <a:r>
              <a:rPr lang="en-US" b="0">
                <a:solidFill>
                  <a:schemeClr val="tx1"/>
                </a:solidFill>
                <a:latin typeface="Arial"/>
                <a:cs typeface="Arial"/>
              </a:rPr>
              <a:t>Modular Hydraulic Powered Arm</a:t>
            </a:r>
            <a:endParaRPr lang="en-US" b="0" u="sng">
              <a:solidFill>
                <a:schemeClr val="tx1"/>
              </a:solidFill>
            </a:endParaRPr>
          </a:p>
        </p:txBody>
      </p:sp>
      <p:sp>
        <p:nvSpPr>
          <p:cNvPr id="3" name="Text Placeholder 3">
            <a:extLst>
              <a:ext uri="{FF2B5EF4-FFF2-40B4-BE49-F238E27FC236}">
                <a16:creationId xmlns:a16="http://schemas.microsoft.com/office/drawing/2014/main" id="{A7A062EA-0FEE-2B48-AB41-71CDFDBBBA84}"/>
              </a:ext>
            </a:extLst>
          </p:cNvPr>
          <p:cNvSpPr txBox="1">
            <a:spLocks/>
          </p:cNvSpPr>
          <p:nvPr/>
        </p:nvSpPr>
        <p:spPr>
          <a:xfrm>
            <a:off x="0" y="5925124"/>
            <a:ext cx="2384425" cy="438531"/>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a:cs typeface="Arial"/>
              </a:rPr>
              <a:t>Hunter Kramer</a:t>
            </a:r>
            <a:endParaRPr lang="en-US"/>
          </a:p>
        </p:txBody>
      </p:sp>
      <p:pic>
        <p:nvPicPr>
          <p:cNvPr id="6" name="Picture 6" descr="A picture containing white, mirror, cat&#10;&#10;Description generated with very high confidence">
            <a:extLst>
              <a:ext uri="{FF2B5EF4-FFF2-40B4-BE49-F238E27FC236}">
                <a16:creationId xmlns:a16="http://schemas.microsoft.com/office/drawing/2014/main" id="{55D1F818-8DF9-455B-B1FA-2931AE46A472}"/>
              </a:ext>
            </a:extLst>
          </p:cNvPr>
          <p:cNvPicPr>
            <a:picLocks noChangeAspect="1"/>
          </p:cNvPicPr>
          <p:nvPr/>
        </p:nvPicPr>
        <p:blipFill rotWithShape="1">
          <a:blip r:embed="rId2"/>
          <a:srcRect l="26435" t="7324" r="27304" b="27606"/>
          <a:stretch/>
        </p:blipFill>
        <p:spPr>
          <a:xfrm>
            <a:off x="4422618" y="1936189"/>
            <a:ext cx="3593308" cy="31296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Slide Number Placeholder 9"/>
          <p:cNvSpPr>
            <a:spLocks noGrp="1"/>
          </p:cNvSpPr>
          <p:nvPr>
            <p:ph type="sldNum" sz="quarter" idx="12"/>
          </p:nvPr>
        </p:nvSpPr>
        <p:spPr/>
        <p:txBody>
          <a:bodyPr/>
          <a:lstStyle/>
          <a:p>
            <a:fld id="{6F1FABC0-072B-4F22-8F9B-95A9D10B0206}" type="slidenum">
              <a:rPr lang="en-US" smtClean="0"/>
              <a:t>34</a:t>
            </a:fld>
            <a:endParaRPr lang="en-US"/>
          </a:p>
        </p:txBody>
      </p:sp>
      <p:pic>
        <p:nvPicPr>
          <p:cNvPr id="9" name="Picture 6">
            <a:extLst>
              <a:ext uri="{FF2B5EF4-FFF2-40B4-BE49-F238E27FC236}">
                <a16:creationId xmlns:a16="http://schemas.microsoft.com/office/drawing/2014/main" id="{4B1445C7-CB4B-452A-8960-A8BF1825A3AB}"/>
              </a:ext>
            </a:extLst>
          </p:cNvPr>
          <p:cNvPicPr>
            <a:picLocks noChangeAspect="1"/>
          </p:cNvPicPr>
          <p:nvPr/>
        </p:nvPicPr>
        <p:blipFill>
          <a:blip r:embed="rId3"/>
          <a:stretch>
            <a:fillRect/>
          </a:stretch>
        </p:blipFill>
        <p:spPr>
          <a:xfrm>
            <a:off x="6507230" y="3784921"/>
            <a:ext cx="708930" cy="651625"/>
          </a:xfrm>
          <a:prstGeom prst="rect">
            <a:avLst/>
          </a:prstGeom>
        </p:spPr>
      </p:pic>
    </p:spTree>
    <p:extLst>
      <p:ext uri="{BB962C8B-B14F-4D97-AF65-F5344CB8AC3E}">
        <p14:creationId xmlns:p14="http://schemas.microsoft.com/office/powerpoint/2010/main" val="1925131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D0C4D-0112-437F-BF19-C6C32989AAD2}"/>
              </a:ext>
            </a:extLst>
          </p:cNvPr>
          <p:cNvSpPr>
            <a:spLocks noGrp="1"/>
          </p:cNvSpPr>
          <p:nvPr>
            <p:ph type="title"/>
          </p:nvPr>
        </p:nvSpPr>
        <p:spPr>
          <a:xfrm>
            <a:off x="0" y="1"/>
            <a:ext cx="3692770" cy="1016000"/>
          </a:xfrm>
        </p:spPr>
        <p:txBody>
          <a:bodyPr/>
          <a:lstStyle/>
          <a:p>
            <a:r>
              <a:rPr lang="en-US">
                <a:latin typeface="Arial"/>
                <a:cs typeface="Arial"/>
              </a:rPr>
              <a:t>Future Work </a:t>
            </a:r>
            <a:endParaRPr lang="en-US"/>
          </a:p>
        </p:txBody>
      </p:sp>
      <p:sp>
        <p:nvSpPr>
          <p:cNvPr id="3" name="Content Placeholder 2">
            <a:extLst>
              <a:ext uri="{FF2B5EF4-FFF2-40B4-BE49-F238E27FC236}">
                <a16:creationId xmlns:a16="http://schemas.microsoft.com/office/drawing/2014/main" id="{5346E049-A18E-46F6-B762-25850ADED7E2}"/>
              </a:ext>
            </a:extLst>
          </p:cNvPr>
          <p:cNvSpPr>
            <a:spLocks noGrp="1"/>
          </p:cNvSpPr>
          <p:nvPr>
            <p:ph sz="half" idx="1"/>
          </p:nvPr>
        </p:nvSpPr>
        <p:spPr>
          <a:xfrm>
            <a:off x="1579824" y="1927989"/>
            <a:ext cx="5507416" cy="2618253"/>
          </a:xfrm>
        </p:spPr>
        <p:txBody>
          <a:bodyPr vert="horz" lIns="91440" tIns="45720" rIns="91440" bIns="45720" rtlCol="0" anchor="t">
            <a:normAutofit/>
          </a:bodyPr>
          <a:lstStyle/>
          <a:p>
            <a:r>
              <a:rPr lang="en-US">
                <a:latin typeface="Arial"/>
                <a:cs typeface="Arial"/>
              </a:rPr>
              <a:t>Bill of Materials</a:t>
            </a:r>
          </a:p>
          <a:p>
            <a:r>
              <a:rPr lang="en-US">
                <a:latin typeface="Arial"/>
                <a:cs typeface="Arial"/>
              </a:rPr>
              <a:t>Begin Prototype Stage</a:t>
            </a:r>
            <a:endParaRPr lang="en-US"/>
          </a:p>
          <a:p>
            <a:r>
              <a:rPr lang="en-US">
                <a:latin typeface="Arial"/>
                <a:cs typeface="Arial"/>
              </a:rPr>
              <a:t>Risk Assessment </a:t>
            </a:r>
            <a:endParaRPr lang="en-US"/>
          </a:p>
          <a:p>
            <a:r>
              <a:rPr lang="en-US">
                <a:latin typeface="Arial"/>
                <a:cs typeface="Arial"/>
              </a:rPr>
              <a:t>Spring Project Plan</a:t>
            </a:r>
          </a:p>
          <a:p>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7806" y="1927988"/>
            <a:ext cx="3241049" cy="2618253"/>
          </a:xfrm>
          <a:prstGeom prst="rect">
            <a:avLst/>
          </a:prstGeom>
        </p:spPr>
      </p:pic>
      <p:sp>
        <p:nvSpPr>
          <p:cNvPr id="10" name="Text Placeholder 3">
            <a:extLst>
              <a:ext uri="{FF2B5EF4-FFF2-40B4-BE49-F238E27FC236}">
                <a16:creationId xmlns:a16="http://schemas.microsoft.com/office/drawing/2014/main" id="{06C8EA79-F569-2A4E-B8FF-A7B7F450F4FB}"/>
              </a:ext>
            </a:extLst>
          </p:cNvPr>
          <p:cNvSpPr txBox="1">
            <a:spLocks/>
          </p:cNvSpPr>
          <p:nvPr/>
        </p:nvSpPr>
        <p:spPr>
          <a:xfrm>
            <a:off x="21986" y="5938781"/>
            <a:ext cx="2384425" cy="36036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a:cs typeface="Arial"/>
              </a:rPr>
              <a:t>Hunter Kramer</a:t>
            </a:r>
            <a:endParaRPr lang="en-US"/>
          </a:p>
        </p:txBody>
      </p:sp>
      <p:sp>
        <p:nvSpPr>
          <p:cNvPr id="9" name="Slide Number Placeholder 8"/>
          <p:cNvSpPr>
            <a:spLocks noGrp="1"/>
          </p:cNvSpPr>
          <p:nvPr>
            <p:ph type="sldNum" sz="quarter" idx="12"/>
          </p:nvPr>
        </p:nvSpPr>
        <p:spPr/>
        <p:txBody>
          <a:bodyPr/>
          <a:lstStyle/>
          <a:p>
            <a:fld id="{6F1FABC0-072B-4F22-8F9B-95A9D10B0206}" type="slidenum">
              <a:rPr lang="en-US" smtClean="0"/>
              <a:t>35</a:t>
            </a:fld>
            <a:endParaRPr lang="en-US"/>
          </a:p>
        </p:txBody>
      </p:sp>
    </p:spTree>
    <p:extLst>
      <p:ext uri="{BB962C8B-B14F-4D97-AF65-F5344CB8AC3E}">
        <p14:creationId xmlns:p14="http://schemas.microsoft.com/office/powerpoint/2010/main" val="2098433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241" y="-4669"/>
            <a:ext cx="3265395" cy="1325563"/>
          </a:xfrm>
        </p:spPr>
        <p:txBody>
          <a:bodyPr/>
          <a:lstStyle/>
          <a:p>
            <a:r>
              <a:rPr lang="en-US"/>
              <a:t>References</a:t>
            </a:r>
          </a:p>
        </p:txBody>
      </p:sp>
      <p:sp>
        <p:nvSpPr>
          <p:cNvPr id="13" name="Content Placeholder 12"/>
          <p:cNvSpPr>
            <a:spLocks noGrp="1"/>
          </p:cNvSpPr>
          <p:nvPr>
            <p:ph idx="1"/>
          </p:nvPr>
        </p:nvSpPr>
        <p:spPr>
          <a:xfrm>
            <a:off x="-2241" y="1041213"/>
            <a:ext cx="12194241" cy="4895948"/>
          </a:xfrm>
        </p:spPr>
        <p:txBody>
          <a:bodyPr vert="horz" lIns="91440" tIns="45720" rIns="91440" bIns="45720" rtlCol="0" anchor="t">
            <a:normAutofit fontScale="85000" lnSpcReduction="10000"/>
          </a:bodyPr>
          <a:lstStyle/>
          <a:p>
            <a:pPr marL="457200" lvl="1" indent="-914400">
              <a:lnSpc>
                <a:spcPct val="120000"/>
              </a:lnSpc>
              <a:buNone/>
            </a:pPr>
            <a:r>
              <a:rPr lang="en-US" sz="1100">
                <a:latin typeface="Times New Roman"/>
                <a:cs typeface="Arial"/>
              </a:rPr>
              <a:t>[1] Kraus, M. (2018, March). 36.7 Million Affected by Power Outages in 2017, Per Eaton Study. Retrieved October 5, 2019, from </a:t>
            </a:r>
          </a:p>
          <a:p>
            <a:pPr marL="457200" lvl="1" indent="-914400">
              <a:lnSpc>
                <a:spcPct val="120000"/>
              </a:lnSpc>
              <a:buNone/>
            </a:pPr>
            <a:r>
              <a:rPr lang="en-US" sz="1100">
                <a:latin typeface="Times New Roman"/>
                <a:cs typeface="Arial"/>
              </a:rPr>
              <a:t>	https://</a:t>
            </a:r>
            <a:r>
              <a:rPr lang="en-US" sz="1100" err="1">
                <a:latin typeface="Times New Roman"/>
                <a:cs typeface="Arial"/>
              </a:rPr>
              <a:t>www.ecmag.com</a:t>
            </a:r>
            <a:r>
              <a:rPr lang="en-US" sz="1100">
                <a:latin typeface="Times New Roman"/>
                <a:cs typeface="Arial"/>
              </a:rPr>
              <a:t>/section/systems/367-million-affected-power-outages-2017eaton-study#targetText=While the number of outages,2017 lasted approximately 81 minutes. </a:t>
            </a:r>
          </a:p>
          <a:p>
            <a:pPr marL="457200" lvl="1" indent="-914400">
              <a:lnSpc>
                <a:spcPct val="120000"/>
              </a:lnSpc>
              <a:buNone/>
            </a:pPr>
            <a:r>
              <a:rPr lang="en-US" sz="1100">
                <a:latin typeface="Times New Roman"/>
                <a:cs typeface="Arial"/>
              </a:rPr>
              <a:t>[2]</a:t>
            </a:r>
            <a:r>
              <a:rPr lang="en-US" sz="1100" err="1">
                <a:latin typeface="Times New Roman"/>
                <a:cs typeface="Arial"/>
              </a:rPr>
              <a:t>Burlew</a:t>
            </a:r>
            <a:r>
              <a:rPr lang="en-US" sz="1100">
                <a:latin typeface="Times New Roman"/>
                <a:cs typeface="Arial"/>
              </a:rPr>
              <a:t>, J., &amp; </a:t>
            </a:r>
            <a:r>
              <a:rPr lang="en-US" sz="1100" err="1">
                <a:latin typeface="Times New Roman"/>
                <a:cs typeface="Arial"/>
              </a:rPr>
              <a:t>Schweers</a:t>
            </a:r>
            <a:r>
              <a:rPr lang="en-US" sz="1100">
                <a:latin typeface="Times New Roman"/>
                <a:cs typeface="Arial"/>
              </a:rPr>
              <a:t>, J. (2018, October 10). Update: Power out for more than 80,000 and climbing in Leon County. Retrieved October 5, 2019, from </a:t>
            </a:r>
            <a:r>
              <a:rPr lang="en-US" sz="1100">
                <a:latin typeface="Times New Roman"/>
                <a:cs typeface="Arial"/>
                <a:hlinkClick r:id="rId2"/>
              </a:rPr>
              <a:t>https://www.tallahassee.com/story/news/2018/10/10/power-out-more-than-3-000-and-climbing-tallahassee/1588990002/</a:t>
            </a:r>
            <a:r>
              <a:rPr lang="en-US" sz="1100">
                <a:latin typeface="Times New Roman"/>
                <a:cs typeface="Arial"/>
              </a:rPr>
              <a:t>.</a:t>
            </a:r>
          </a:p>
          <a:p>
            <a:pPr marL="0" indent="-914400">
              <a:lnSpc>
                <a:spcPct val="120000"/>
              </a:lnSpc>
              <a:buNone/>
            </a:pPr>
            <a:r>
              <a:rPr lang="en-US" sz="1100">
                <a:latin typeface="Times New Roman"/>
                <a:cs typeface="Arial"/>
              </a:rPr>
              <a:t>[3]Occupational Safety and Health Administration. (</a:t>
            </a:r>
            <a:r>
              <a:rPr lang="en-US" sz="1100" err="1">
                <a:latin typeface="Times New Roman"/>
                <a:cs typeface="Arial"/>
              </a:rPr>
              <a:t>n.d.</a:t>
            </a:r>
            <a:r>
              <a:rPr lang="en-US" sz="1100">
                <a:latin typeface="Times New Roman"/>
                <a:cs typeface="Arial"/>
              </a:rPr>
              <a:t>). Power Transmission &amp; Distribution in Construction. Retrieved October 4, 2019, from </a:t>
            </a:r>
            <a:r>
              <a:rPr lang="en-US" sz="1100">
                <a:latin typeface="Times New Roman"/>
                <a:cs typeface="Arial"/>
                <a:hlinkClick r:id="rId3"/>
              </a:rPr>
              <a:t>https://www.osha.gov/archive/oshinfo/priorities/power.html</a:t>
            </a:r>
            <a:r>
              <a:rPr lang="en-US" sz="1100">
                <a:latin typeface="Times New Roman"/>
                <a:cs typeface="Arial"/>
              </a:rPr>
              <a:t>.</a:t>
            </a:r>
          </a:p>
          <a:p>
            <a:pPr marL="0" indent="-914400">
              <a:lnSpc>
                <a:spcPct val="120000"/>
              </a:lnSpc>
              <a:buNone/>
            </a:pPr>
            <a:r>
              <a:rPr lang="en-US" sz="1100"/>
              <a:t>[4] FPL After Hurricane Dorian -</a:t>
            </a:r>
            <a:r>
              <a:rPr lang="en-US" sz="1100">
                <a:hlinkClick r:id="rId4"/>
              </a:rPr>
              <a:t>https://cbs12.com/news/local/fpl-says-all-dorian-power-outages-resolved</a:t>
            </a:r>
            <a:endParaRPr lang="en-US" sz="1100"/>
          </a:p>
          <a:p>
            <a:pPr marL="0" indent="-914400">
              <a:lnSpc>
                <a:spcPct val="120000"/>
              </a:lnSpc>
              <a:buNone/>
            </a:pPr>
            <a:r>
              <a:rPr lang="en-US" sz="1100">
                <a:latin typeface="Times New Roman"/>
                <a:cs typeface="Arial"/>
              </a:rPr>
              <a:t>[5] </a:t>
            </a:r>
            <a:r>
              <a:rPr lang="en-US" sz="1050"/>
              <a:t>National Census of Fatal Occupational Injuries in 2017-  </a:t>
            </a:r>
            <a:r>
              <a:rPr lang="en-US" sz="1050">
                <a:hlinkClick r:id="rId5"/>
              </a:rPr>
              <a:t>https://www.bls.gov/news.release/pdf/cfoi.pdf</a:t>
            </a:r>
            <a:endParaRPr lang="en-US" sz="1100">
              <a:latin typeface="Times New Roman"/>
              <a:cs typeface="Arial"/>
            </a:endParaRPr>
          </a:p>
          <a:p>
            <a:pPr marL="0" indent="-914400">
              <a:lnSpc>
                <a:spcPct val="100000"/>
              </a:lnSpc>
              <a:buNone/>
            </a:pPr>
            <a:endParaRPr lang="en-US" sz="1100">
              <a:latin typeface="Times New Roman" charset="0"/>
              <a:ea typeface="Times New Roman" charset="0"/>
              <a:cs typeface="Times New Roman" charset="0"/>
            </a:endParaRPr>
          </a:p>
          <a:p>
            <a:pPr marL="0" indent="-914400">
              <a:lnSpc>
                <a:spcPct val="100000"/>
              </a:lnSpc>
              <a:buNone/>
            </a:pPr>
            <a:r>
              <a:rPr lang="en-US" sz="1100">
                <a:latin typeface="Times New Roman" charset="0"/>
                <a:ea typeface="Times New Roman" charset="0"/>
                <a:cs typeface="Times New Roman" charset="0"/>
              </a:rPr>
              <a:t>Images:</a:t>
            </a:r>
          </a:p>
          <a:p>
            <a:pPr marL="0" indent="-914400">
              <a:lnSpc>
                <a:spcPct val="100000"/>
              </a:lnSpc>
              <a:buNone/>
            </a:pPr>
            <a:r>
              <a:rPr lang="en-US" sz="1100">
                <a:latin typeface="Times New Roman" charset="0"/>
                <a:ea typeface="Times New Roman" charset="0"/>
                <a:cs typeface="Times New Roman" charset="0"/>
              </a:rPr>
              <a:t>UPDATE: Power restored to over 5,000 NYSEG customers in Broome County. (2016, June 6). Retrieved October 5, 2019, from </a:t>
            </a:r>
            <a:r>
              <a:rPr lang="en-US" sz="1100">
                <a:latin typeface="Times New Roman" charset="0"/>
                <a:ea typeface="Times New Roman" charset="0"/>
                <a:cs typeface="Times New Roman" charset="0"/>
                <a:hlinkClick r:id="rId6"/>
              </a:rPr>
              <a:t>https://www.binghamtonhomepage.com/news/update-power-restored-to-over-5000-               </a:t>
            </a:r>
          </a:p>
          <a:p>
            <a:pPr marL="0" indent="-914400">
              <a:lnSpc>
                <a:spcPct val="100000"/>
              </a:lnSpc>
              <a:buNone/>
            </a:pPr>
            <a:r>
              <a:rPr lang="en-US" sz="1100">
                <a:latin typeface="Times New Roman" charset="0"/>
                <a:ea typeface="Times New Roman" charset="0"/>
                <a:cs typeface="Times New Roman" charset="0"/>
                <a:hlinkClick r:id="rId6"/>
              </a:rPr>
              <a:t>             nyseg-customers-in-broome-county/</a:t>
            </a:r>
            <a:r>
              <a:rPr lang="en-US" sz="1100">
                <a:latin typeface="Times New Roman" charset="0"/>
                <a:ea typeface="Times New Roman" charset="0"/>
                <a:cs typeface="Times New Roman" charset="0"/>
              </a:rPr>
              <a:t>.</a:t>
            </a:r>
          </a:p>
          <a:p>
            <a:pPr marL="0" indent="-914400">
              <a:lnSpc>
                <a:spcPct val="120000"/>
              </a:lnSpc>
              <a:buNone/>
            </a:pPr>
            <a:r>
              <a:rPr lang="en-US" sz="1100"/>
              <a:t>wallpaper skyscraper, </a:t>
            </a:r>
            <a:r>
              <a:rPr lang="en-US" sz="1100" err="1"/>
              <a:t>mga</a:t>
            </a:r>
            <a:r>
              <a:rPr lang="en-US" sz="1100"/>
              <a:t> </a:t>
            </a:r>
            <a:r>
              <a:rPr lang="en-US" sz="1100" err="1"/>
              <a:t>gusali</a:t>
            </a:r>
            <a:r>
              <a:rPr lang="en-US" sz="1100"/>
              <a:t>, </a:t>
            </a:r>
            <a:r>
              <a:rPr lang="en-US" sz="1100" err="1"/>
              <a:t>kalangitan</a:t>
            </a:r>
            <a:r>
              <a:rPr lang="en-US" sz="1100"/>
              <a:t> </a:t>
            </a:r>
            <a:r>
              <a:rPr lang="en-US" sz="1100" err="1"/>
              <a:t>hd</a:t>
            </a:r>
            <a:r>
              <a:rPr lang="en-US" sz="1100"/>
              <a:t>: widescreen: high definition: </a:t>
            </a:r>
            <a:r>
              <a:rPr lang="en-US" sz="1100" err="1"/>
              <a:t>fullscreen</a:t>
            </a:r>
            <a:r>
              <a:rPr lang="en-US" sz="1100"/>
              <a:t>. (2017, March 2). Retrieved October 5, 2019, from </a:t>
            </a:r>
            <a:r>
              <a:rPr lang="en-US" sz="1100">
                <a:hlinkClick r:id="rId7"/>
              </a:rPr>
              <a:t>https://1freewallpapers.com/skyscrapers-buildings-</a:t>
            </a:r>
          </a:p>
          <a:p>
            <a:pPr marL="0" indent="-914400">
              <a:lnSpc>
                <a:spcPct val="120000"/>
              </a:lnSpc>
              <a:buNone/>
            </a:pPr>
            <a:r>
              <a:rPr lang="en-US" sz="1100">
                <a:hlinkClick r:id="rId7"/>
              </a:rPr>
              <a:t>           sky/tl</a:t>
            </a:r>
            <a:r>
              <a:rPr lang="en-US" sz="1100"/>
              <a:t>.</a:t>
            </a:r>
          </a:p>
          <a:p>
            <a:pPr marL="0" indent="-914400">
              <a:lnSpc>
                <a:spcPct val="120000"/>
              </a:lnSpc>
              <a:buNone/>
            </a:pPr>
            <a:r>
              <a:rPr lang="en-US" sz="1100"/>
              <a:t>Southeast Lineman Training Center. (2019, September 28). Retrieved October 5, 2019, from </a:t>
            </a:r>
            <a:r>
              <a:rPr lang="en-US" sz="1100">
                <a:hlinkClick r:id="rId8"/>
              </a:rPr>
              <a:t>https://en.wikipedia.org/wiki/Southeast_Lineman_Training_Center</a:t>
            </a:r>
            <a:r>
              <a:rPr lang="en-US" sz="1100"/>
              <a:t>.</a:t>
            </a:r>
          </a:p>
          <a:p>
            <a:pPr marL="0" indent="-914400">
              <a:lnSpc>
                <a:spcPct val="120000"/>
              </a:lnSpc>
              <a:buNone/>
            </a:pPr>
            <a:r>
              <a:rPr lang="en-US" sz="1100"/>
              <a:t>Teaching emergency preparedness. (2018, August 16). Retrieved October 5, 2019, from </a:t>
            </a:r>
            <a:r>
              <a:rPr lang="en-US" sz="1100">
                <a:hlinkClick r:id="rId9"/>
              </a:rPr>
              <a:t>https://publicdomainvectors.org/en/free-clipart/Teaching-emergency-preparedness/76611.html</a:t>
            </a:r>
            <a:r>
              <a:rPr lang="en-US" sz="1100"/>
              <a:t>.</a:t>
            </a:r>
          </a:p>
          <a:p>
            <a:pPr marL="0" indent="-914400">
              <a:lnSpc>
                <a:spcPct val="120000"/>
              </a:lnSpc>
              <a:buNone/>
            </a:pPr>
            <a:r>
              <a:rPr lang="en-US" sz="1100"/>
              <a:t>Center for Advanced Power Systems. (</a:t>
            </a:r>
            <a:r>
              <a:rPr lang="en-US" sz="1100" err="1"/>
              <a:t>n.d.</a:t>
            </a:r>
            <a:r>
              <a:rPr lang="en-US" sz="1100"/>
              <a:t>). Retrieved October 5, 2019, from </a:t>
            </a:r>
            <a:r>
              <a:rPr lang="en-US" sz="1100">
                <a:hlinkClick r:id="rId10"/>
              </a:rPr>
              <a:t>https://www.caps.fsu.edu/about-caps/tour-the-caps-facilities/</a:t>
            </a:r>
            <a:r>
              <a:rPr lang="en-US" sz="1100"/>
              <a:t>. </a:t>
            </a:r>
          </a:p>
          <a:p>
            <a:pPr marL="0" indent="-914400">
              <a:lnSpc>
                <a:spcPct val="120000"/>
              </a:lnSpc>
              <a:buNone/>
            </a:pPr>
            <a:r>
              <a:rPr lang="en-US" sz="1100"/>
              <a:t>Cuthbertson, T. (2017, January 23). Small Step Forward for ELD Mandate. Retrieved October 5, 2019, from </a:t>
            </a:r>
            <a:r>
              <a:rPr lang="en-US" sz="1100">
                <a:hlinkClick r:id="rId11"/>
              </a:rPr>
              <a:t>https://www.eldfacts.com/small-step-forward-eld-mandate/</a:t>
            </a:r>
            <a:r>
              <a:rPr lang="en-US" sz="1100"/>
              <a:t>.</a:t>
            </a:r>
          </a:p>
          <a:p>
            <a:pPr marL="0" indent="-914400">
              <a:lnSpc>
                <a:spcPct val="120000"/>
              </a:lnSpc>
              <a:buNone/>
            </a:pPr>
            <a:r>
              <a:rPr lang="en-US" sz="1100">
                <a:hlinkClick r:id="rId12"/>
              </a:rPr>
              <a:t>   https://steemitimages.com/p/2bP4pJr4wVimqCWjYimXJe2cnCgnKpTf2JcRr2VdiQn?format=match&amp;mode=fit</a:t>
            </a:r>
            <a:endParaRPr lang="en-US" sz="1100"/>
          </a:p>
          <a:p>
            <a:pPr marL="0" indent="-914400">
              <a:lnSpc>
                <a:spcPct val="120000"/>
              </a:lnSpc>
              <a:buNone/>
            </a:pPr>
            <a:r>
              <a:rPr lang="en-US" sz="1100"/>
              <a:t>Snake climbing robot-  </a:t>
            </a:r>
            <a:r>
              <a:rPr lang="en-US" sz="1100">
                <a:hlinkClick r:id="rId13"/>
              </a:rPr>
              <a:t>https://i.ytimg.com/vi/0HEn-fWKcqc/hqdefault.jpg</a:t>
            </a:r>
            <a:endParaRPr lang="en-US" sz="1100"/>
          </a:p>
          <a:p>
            <a:pPr marL="0" indent="-914400">
              <a:lnSpc>
                <a:spcPct val="120000"/>
              </a:lnSpc>
              <a:buNone/>
            </a:pPr>
            <a:endParaRPr lang="en-US" sz="1100"/>
          </a:p>
          <a:p>
            <a:pPr marL="0" indent="-914400">
              <a:lnSpc>
                <a:spcPct val="120000"/>
              </a:lnSpc>
              <a:buNone/>
            </a:pPr>
            <a:endParaRPr lang="en-US" sz="1100"/>
          </a:p>
          <a:p>
            <a:pPr marL="0" indent="-914400">
              <a:lnSpc>
                <a:spcPct val="120000"/>
              </a:lnSpc>
              <a:buNone/>
            </a:pPr>
            <a:endParaRPr lang="en-US" sz="1100">
              <a:latin typeface="Times New Roman" charset="0"/>
              <a:ea typeface="Times New Roman" charset="0"/>
              <a:cs typeface="Times New Roman" charset="0"/>
            </a:endParaRPr>
          </a:p>
          <a:p>
            <a:pPr marL="0" indent="-914400">
              <a:lnSpc>
                <a:spcPct val="120000"/>
              </a:lnSpc>
              <a:buNone/>
            </a:pPr>
            <a:endParaRPr lang="en-US" sz="1100">
              <a:latin typeface="Times New Roman"/>
            </a:endParaRPr>
          </a:p>
        </p:txBody>
      </p:sp>
      <p:sp>
        <p:nvSpPr>
          <p:cNvPr id="4" name="Slide Number Placeholder 3"/>
          <p:cNvSpPr>
            <a:spLocks noGrp="1"/>
          </p:cNvSpPr>
          <p:nvPr>
            <p:ph type="sldNum" sz="quarter" idx="12"/>
          </p:nvPr>
        </p:nvSpPr>
        <p:spPr/>
        <p:txBody>
          <a:bodyPr/>
          <a:lstStyle/>
          <a:p>
            <a:fld id="{6F1FABC0-072B-4F22-8F9B-95A9D10B0206}" type="slidenum">
              <a:rPr lang="en-US" smtClean="0"/>
              <a:t>36</a:t>
            </a:fld>
            <a:endParaRPr lang="en-US"/>
          </a:p>
        </p:txBody>
      </p:sp>
    </p:spTree>
    <p:extLst>
      <p:ext uri="{BB962C8B-B14F-4D97-AF65-F5344CB8AC3E}">
        <p14:creationId xmlns:p14="http://schemas.microsoft.com/office/powerpoint/2010/main" val="1084568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542CE-CCF2-4EE5-9ED1-F9F25266C7CF}"/>
              </a:ext>
            </a:extLst>
          </p:cNvPr>
          <p:cNvSpPr>
            <a:spLocks noGrp="1"/>
          </p:cNvSpPr>
          <p:nvPr>
            <p:ph type="ctrTitle"/>
          </p:nvPr>
        </p:nvSpPr>
        <p:spPr>
          <a:xfrm>
            <a:off x="248652" y="2586787"/>
            <a:ext cx="7899667" cy="1060623"/>
          </a:xfrm>
        </p:spPr>
        <p:txBody>
          <a:bodyPr>
            <a:normAutofit fontScale="90000"/>
          </a:bodyPr>
          <a:lstStyle/>
          <a:p>
            <a:r>
              <a:rPr lang="en-US"/>
              <a:t>FPL Line Worker Robot</a:t>
            </a:r>
          </a:p>
        </p:txBody>
      </p:sp>
      <p:sp>
        <p:nvSpPr>
          <p:cNvPr id="3" name="Subtitle 2">
            <a:extLst>
              <a:ext uri="{FF2B5EF4-FFF2-40B4-BE49-F238E27FC236}">
                <a16:creationId xmlns:a16="http://schemas.microsoft.com/office/drawing/2014/main" id="{2CC2AD93-F0BC-4566-BF4B-C1D2376FA7A0}"/>
              </a:ext>
            </a:extLst>
          </p:cNvPr>
          <p:cNvSpPr>
            <a:spLocks noGrp="1"/>
          </p:cNvSpPr>
          <p:nvPr>
            <p:ph type="subTitle" idx="1"/>
          </p:nvPr>
        </p:nvSpPr>
        <p:spPr>
          <a:xfrm>
            <a:off x="0" y="5202238"/>
            <a:ext cx="10515600" cy="1655762"/>
          </a:xfrm>
        </p:spPr>
        <p:txBody>
          <a:bodyPr>
            <a:normAutofit/>
          </a:bodyPr>
          <a:lstStyle/>
          <a:p>
            <a:r>
              <a:rPr lang="en-US" sz="2000"/>
              <a:t>Team 310</a:t>
            </a:r>
          </a:p>
          <a:p>
            <a:r>
              <a:rPr lang="en-US" sz="2000"/>
              <a:t>Denis Dineen, Jacob Hutto, Hunter Kramer, Doran McFalls, Nicolas Palmeiro</a:t>
            </a:r>
          </a:p>
        </p:txBody>
      </p:sp>
      <p:sp>
        <p:nvSpPr>
          <p:cNvPr id="5" name="Text Placeholder 4"/>
          <p:cNvSpPr>
            <a:spLocks noGrp="1"/>
          </p:cNvSpPr>
          <p:nvPr>
            <p:ph type="body" sz="quarter" idx="13"/>
          </p:nvPr>
        </p:nvSpPr>
        <p:spPr/>
        <p:txBody>
          <a:bodyPr/>
          <a:lstStyle/>
          <a:p>
            <a:endParaRPr lang="en-US"/>
          </a:p>
        </p:txBody>
      </p:sp>
      <p:pic>
        <p:nvPicPr>
          <p:cNvPr id="4" name="Picture 6">
            <a:extLst>
              <a:ext uri="{FF2B5EF4-FFF2-40B4-BE49-F238E27FC236}">
                <a16:creationId xmlns:a16="http://schemas.microsoft.com/office/drawing/2014/main" id="{4B1445C7-CB4B-452A-8960-A8BF1825A3AB}"/>
              </a:ext>
            </a:extLst>
          </p:cNvPr>
          <p:cNvPicPr>
            <a:picLocks noChangeAspect="1"/>
          </p:cNvPicPr>
          <p:nvPr/>
        </p:nvPicPr>
        <p:blipFill>
          <a:blip r:embed="rId3"/>
          <a:stretch>
            <a:fillRect/>
          </a:stretch>
        </p:blipFill>
        <p:spPr>
          <a:xfrm>
            <a:off x="8359177" y="1473561"/>
            <a:ext cx="3576149" cy="3287077"/>
          </a:xfrm>
          <a:prstGeom prst="rect">
            <a:avLst/>
          </a:prstGeom>
        </p:spPr>
      </p:pic>
      <p:sp>
        <p:nvSpPr>
          <p:cNvPr id="7" name="Slide Number Placeholder 6"/>
          <p:cNvSpPr>
            <a:spLocks noGrp="1"/>
          </p:cNvSpPr>
          <p:nvPr>
            <p:ph type="sldNum" sz="quarter" idx="12"/>
          </p:nvPr>
        </p:nvSpPr>
        <p:spPr/>
        <p:txBody>
          <a:bodyPr/>
          <a:lstStyle/>
          <a:p>
            <a:fld id="{6F1FABC0-072B-4F22-8F9B-95A9D10B0206}" type="slidenum">
              <a:rPr lang="en-US" smtClean="0"/>
              <a:t>37</a:t>
            </a:fld>
            <a:endParaRPr lang="en-US"/>
          </a:p>
        </p:txBody>
      </p:sp>
    </p:spTree>
    <p:extLst>
      <p:ext uri="{BB962C8B-B14F-4D97-AF65-F5344CB8AC3E}">
        <p14:creationId xmlns:p14="http://schemas.microsoft.com/office/powerpoint/2010/main" val="10000323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AD40DBC-4E90-428A-BFBE-1641C49B53AE}"/>
              </a:ext>
            </a:extLst>
          </p:cNvPr>
          <p:cNvSpPr>
            <a:spLocks noGrp="1"/>
          </p:cNvSpPr>
          <p:nvPr>
            <p:ph type="body" sz="quarter" idx="13"/>
          </p:nvPr>
        </p:nvSpPr>
        <p:spPr>
          <a:xfrm>
            <a:off x="0" y="5952884"/>
            <a:ext cx="2384425" cy="360362"/>
          </a:xfrm>
        </p:spPr>
        <p:txBody>
          <a:bodyPr/>
          <a:lstStyle/>
          <a:p>
            <a:r>
              <a:rPr lang="en-US"/>
              <a:t>Nicolas Palmeiro</a:t>
            </a:r>
          </a:p>
        </p:txBody>
      </p:sp>
      <p:sp>
        <p:nvSpPr>
          <p:cNvPr id="6" name="Title 1">
            <a:extLst>
              <a:ext uri="{FF2B5EF4-FFF2-40B4-BE49-F238E27FC236}">
                <a16:creationId xmlns:a16="http://schemas.microsoft.com/office/drawing/2014/main" id="{CE86D9BD-B656-4AAB-A0CC-1CD1BDF48110}"/>
              </a:ext>
            </a:extLst>
          </p:cNvPr>
          <p:cNvSpPr>
            <a:spLocks noGrp="1"/>
          </p:cNvSpPr>
          <p:nvPr>
            <p:ph type="title"/>
          </p:nvPr>
        </p:nvSpPr>
        <p:spPr>
          <a:xfrm>
            <a:off x="838200" y="365125"/>
            <a:ext cx="10515600" cy="1325563"/>
          </a:xfrm>
        </p:spPr>
        <p:txBody>
          <a:bodyPr/>
          <a:lstStyle/>
          <a:p>
            <a:r>
              <a:rPr lang="en-US">
                <a:latin typeface="Arial"/>
                <a:cs typeface="Arial"/>
              </a:rPr>
              <a:t>Project Recap (Will change it)</a:t>
            </a:r>
            <a:endParaRPr lang="en-US"/>
          </a:p>
        </p:txBody>
      </p:sp>
      <p:graphicFrame>
        <p:nvGraphicFramePr>
          <p:cNvPr id="10" name="Diagram 9">
            <a:extLst>
              <a:ext uri="{FF2B5EF4-FFF2-40B4-BE49-F238E27FC236}">
                <a16:creationId xmlns:a16="http://schemas.microsoft.com/office/drawing/2014/main" id="{5E4E7CE1-9AC6-47B1-BFE6-3D4AE97741CC}"/>
              </a:ext>
            </a:extLst>
          </p:cNvPr>
          <p:cNvGraphicFramePr/>
          <p:nvPr/>
        </p:nvGraphicFramePr>
        <p:xfrm>
          <a:off x="638855" y="1387930"/>
          <a:ext cx="10914289" cy="37341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D90A4776-64D7-4E1B-A307-CADE185708D3}"/>
              </a:ext>
            </a:extLst>
          </p:cNvPr>
          <p:cNvSpPr>
            <a:spLocks noGrp="1"/>
          </p:cNvSpPr>
          <p:nvPr>
            <p:ph type="sldNum" sz="quarter" idx="12"/>
          </p:nvPr>
        </p:nvSpPr>
        <p:spPr/>
        <p:txBody>
          <a:bodyPr/>
          <a:lstStyle/>
          <a:p>
            <a:fld id="{6F1FABC0-072B-4F22-8F9B-95A9D10B0206}" type="slidenum">
              <a:rPr lang="en-US" smtClean="0"/>
              <a:t>38</a:t>
            </a:fld>
            <a:endParaRPr lang="en-US"/>
          </a:p>
        </p:txBody>
      </p:sp>
    </p:spTree>
    <p:extLst>
      <p:ext uri="{BB962C8B-B14F-4D97-AF65-F5344CB8AC3E}">
        <p14:creationId xmlns:p14="http://schemas.microsoft.com/office/powerpoint/2010/main" val="33932877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0C75E-B3BD-48A7-87AD-AF7C204E9FCD}"/>
              </a:ext>
            </a:extLst>
          </p:cNvPr>
          <p:cNvSpPr>
            <a:spLocks noGrp="1"/>
          </p:cNvSpPr>
          <p:nvPr>
            <p:ph type="title"/>
          </p:nvPr>
        </p:nvSpPr>
        <p:spPr/>
        <p:txBody>
          <a:bodyPr/>
          <a:lstStyle/>
          <a:p>
            <a:r>
              <a:rPr lang="en-US">
                <a:latin typeface="Arial"/>
                <a:cs typeface="Arial"/>
              </a:rPr>
              <a:t>Feedback and Improvements</a:t>
            </a:r>
            <a:endParaRPr lang="en-US"/>
          </a:p>
        </p:txBody>
      </p:sp>
      <p:sp>
        <p:nvSpPr>
          <p:cNvPr id="3" name="Content Placeholder 2">
            <a:extLst>
              <a:ext uri="{FF2B5EF4-FFF2-40B4-BE49-F238E27FC236}">
                <a16:creationId xmlns:a16="http://schemas.microsoft.com/office/drawing/2014/main" id="{9BE1B3DC-BAA0-4A0E-8E39-2B1D6153896C}"/>
              </a:ext>
            </a:extLst>
          </p:cNvPr>
          <p:cNvSpPr>
            <a:spLocks noGrp="1"/>
          </p:cNvSpPr>
          <p:nvPr>
            <p:ph idx="1"/>
          </p:nvPr>
        </p:nvSpPr>
        <p:spPr>
          <a:xfrm>
            <a:off x="372375" y="1929142"/>
            <a:ext cx="8236788" cy="3467343"/>
          </a:xfrm>
        </p:spPr>
        <p:txBody>
          <a:bodyPr vert="horz" lIns="91440" tIns="45720" rIns="91440" bIns="45720" rtlCol="0" anchor="t">
            <a:normAutofit/>
          </a:bodyPr>
          <a:lstStyle/>
          <a:p>
            <a:r>
              <a:rPr lang="en-US">
                <a:latin typeface="Arial"/>
                <a:cs typeface="Arial"/>
              </a:rPr>
              <a:t>The team was encouraged to narrow our scope. </a:t>
            </a:r>
          </a:p>
          <a:p>
            <a:pPr lvl="1"/>
            <a:r>
              <a:rPr lang="en-US">
                <a:latin typeface="Arial"/>
                <a:cs typeface="Arial"/>
              </a:rPr>
              <a:t>After talking with our sponsor, the team decided to focus on a single task to accomplish.</a:t>
            </a:r>
          </a:p>
          <a:p>
            <a:r>
              <a:rPr lang="en-US">
                <a:latin typeface="Arial"/>
                <a:cs typeface="Arial"/>
              </a:rPr>
              <a:t>Some of our targets were unreasonable </a:t>
            </a:r>
          </a:p>
          <a:p>
            <a:pPr lvl="1"/>
            <a:r>
              <a:rPr lang="en-US">
                <a:latin typeface="Arial"/>
                <a:cs typeface="Arial"/>
              </a:rPr>
              <a:t>Through conversation with our sponsor and advisors the team adjusted the targets to better fit the scope of our project.</a:t>
            </a:r>
          </a:p>
          <a:p>
            <a:endParaRPr lang="en-US"/>
          </a:p>
          <a:p>
            <a:endParaRPr lang="en-US"/>
          </a:p>
        </p:txBody>
      </p:sp>
      <p:sp>
        <p:nvSpPr>
          <p:cNvPr id="4" name="Text Placeholder 3">
            <a:extLst>
              <a:ext uri="{FF2B5EF4-FFF2-40B4-BE49-F238E27FC236}">
                <a16:creationId xmlns:a16="http://schemas.microsoft.com/office/drawing/2014/main" id="{0E125373-EB60-4EF7-B5E6-6EE90F224029}"/>
              </a:ext>
            </a:extLst>
          </p:cNvPr>
          <p:cNvSpPr>
            <a:spLocks noGrp="1"/>
          </p:cNvSpPr>
          <p:nvPr>
            <p:ph type="body" sz="quarter" idx="13"/>
          </p:nvPr>
        </p:nvSpPr>
        <p:spPr>
          <a:xfrm>
            <a:off x="0" y="5896044"/>
            <a:ext cx="2384425" cy="360362"/>
          </a:xfrm>
        </p:spPr>
        <p:txBody>
          <a:bodyPr/>
          <a:lstStyle/>
          <a:p>
            <a:r>
              <a:rPr lang="en-US"/>
              <a:t>Nicolas Palmeiro</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4737" y="1929142"/>
            <a:ext cx="3815184" cy="3231227"/>
          </a:xfrm>
          <a:prstGeom prst="rect">
            <a:avLst/>
          </a:prstGeom>
        </p:spPr>
      </p:pic>
      <p:sp>
        <p:nvSpPr>
          <p:cNvPr id="5" name="Slide Number Placeholder 4">
            <a:extLst>
              <a:ext uri="{FF2B5EF4-FFF2-40B4-BE49-F238E27FC236}">
                <a16:creationId xmlns:a16="http://schemas.microsoft.com/office/drawing/2014/main" id="{4EC513EF-732A-43AF-9810-1D3150289547}"/>
              </a:ext>
            </a:extLst>
          </p:cNvPr>
          <p:cNvSpPr>
            <a:spLocks noGrp="1"/>
          </p:cNvSpPr>
          <p:nvPr>
            <p:ph type="sldNum" sz="quarter" idx="12"/>
          </p:nvPr>
        </p:nvSpPr>
        <p:spPr/>
        <p:txBody>
          <a:bodyPr/>
          <a:lstStyle/>
          <a:p>
            <a:fld id="{6F1FABC0-072B-4F22-8F9B-95A9D10B0206}" type="slidenum">
              <a:rPr lang="en-US" smtClean="0"/>
              <a:t>39</a:t>
            </a:fld>
            <a:endParaRPr lang="en-US"/>
          </a:p>
        </p:txBody>
      </p:sp>
    </p:spTree>
    <p:extLst>
      <p:ext uri="{BB962C8B-B14F-4D97-AF65-F5344CB8AC3E}">
        <p14:creationId xmlns:p14="http://schemas.microsoft.com/office/powerpoint/2010/main" val="1288212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47214-8479-4526-A46C-3E299A0C2E69}"/>
              </a:ext>
            </a:extLst>
          </p:cNvPr>
          <p:cNvSpPr>
            <a:spLocks noGrp="1"/>
          </p:cNvSpPr>
          <p:nvPr>
            <p:ph type="title"/>
          </p:nvPr>
        </p:nvSpPr>
        <p:spPr>
          <a:xfrm>
            <a:off x="5862" y="1710"/>
            <a:ext cx="5963494" cy="810093"/>
          </a:xfrm>
        </p:spPr>
        <p:txBody>
          <a:bodyPr/>
          <a:lstStyle/>
          <a:p>
            <a:r>
              <a:rPr lang="en-US">
                <a:latin typeface="Arial"/>
                <a:cs typeface="Arial"/>
              </a:rPr>
              <a:t>Project Background</a:t>
            </a:r>
            <a:endParaRPr lang="en-US"/>
          </a:p>
        </p:txBody>
      </p:sp>
      <p:sp>
        <p:nvSpPr>
          <p:cNvPr id="3" name="Content Placeholder 2">
            <a:extLst>
              <a:ext uri="{FF2B5EF4-FFF2-40B4-BE49-F238E27FC236}">
                <a16:creationId xmlns:a16="http://schemas.microsoft.com/office/drawing/2014/main" id="{5865FB3A-112D-4586-AF53-98262FA580D1}"/>
              </a:ext>
            </a:extLst>
          </p:cNvPr>
          <p:cNvSpPr>
            <a:spLocks noGrp="1"/>
          </p:cNvSpPr>
          <p:nvPr>
            <p:ph sz="half" idx="1"/>
          </p:nvPr>
        </p:nvSpPr>
        <p:spPr>
          <a:xfrm>
            <a:off x="690592" y="1172514"/>
            <a:ext cx="8089866" cy="4400150"/>
          </a:xfrm>
        </p:spPr>
        <p:txBody>
          <a:bodyPr vert="horz" lIns="91440" tIns="45720" rIns="91440" bIns="45720" rtlCol="0" anchor="t">
            <a:normAutofit lnSpcReduction="10000"/>
          </a:bodyPr>
          <a:lstStyle/>
          <a:p>
            <a:pPr marL="0" indent="0">
              <a:buNone/>
            </a:pPr>
            <a:r>
              <a:rPr lang="en-US">
                <a:latin typeface="Arial"/>
                <a:cs typeface="Arial"/>
              </a:rPr>
              <a:t>Florida Power &amp; Light (FPL) is the largest energy company in the United States with upwards of 5 million customer accounts across the state.</a:t>
            </a:r>
          </a:p>
          <a:p>
            <a:pPr marL="0" indent="0">
              <a:buNone/>
            </a:pPr>
            <a:endParaRPr lang="en-US">
              <a:latin typeface="Arial"/>
              <a:cs typeface="Arial"/>
            </a:endParaRPr>
          </a:p>
          <a:p>
            <a:pPr marL="0" indent="0">
              <a:buNone/>
            </a:pPr>
            <a:r>
              <a:rPr lang="en-US"/>
              <a:t>FPL restored power to approximately 163,000 customers the first two days after hurricane Dorian. [4]</a:t>
            </a:r>
          </a:p>
          <a:p>
            <a:pPr marL="0" indent="0">
              <a:buNone/>
            </a:pPr>
            <a:endParaRPr lang="en-US"/>
          </a:p>
          <a:p>
            <a:pPr marL="0" indent="0">
              <a:buNone/>
            </a:pPr>
            <a:r>
              <a:rPr lang="en-US">
                <a:latin typeface="Arial"/>
                <a:cs typeface="Arial"/>
              </a:rPr>
              <a:t>FPL values their line workers and wishes to increase their safety as much as possible.</a:t>
            </a:r>
          </a:p>
          <a:p>
            <a:pPr marL="0" indent="0">
              <a:buNone/>
            </a:pPr>
            <a:endParaRPr lang="en-US"/>
          </a:p>
          <a:p>
            <a:pPr marL="0" indent="0">
              <a:buNone/>
            </a:pPr>
            <a:endParaRPr lang="en-US"/>
          </a:p>
          <a:p>
            <a:pPr marL="0" indent="0">
              <a:buNone/>
            </a:pPr>
            <a:endParaRPr lang="en-US"/>
          </a:p>
        </p:txBody>
      </p:sp>
      <p:sp>
        <p:nvSpPr>
          <p:cNvPr id="5" name="Text Placeholder 4">
            <a:extLst>
              <a:ext uri="{FF2B5EF4-FFF2-40B4-BE49-F238E27FC236}">
                <a16:creationId xmlns:a16="http://schemas.microsoft.com/office/drawing/2014/main" id="{74E0B5CF-084D-4EAC-9130-CE2F29E71117}"/>
              </a:ext>
            </a:extLst>
          </p:cNvPr>
          <p:cNvSpPr>
            <a:spLocks noGrp="1"/>
          </p:cNvSpPr>
          <p:nvPr>
            <p:ph type="body" sz="quarter" idx="13"/>
          </p:nvPr>
        </p:nvSpPr>
        <p:spPr>
          <a:xfrm>
            <a:off x="1587" y="5916003"/>
            <a:ext cx="2384425" cy="360362"/>
          </a:xfrm>
        </p:spPr>
        <p:txBody>
          <a:bodyPr/>
          <a:lstStyle/>
          <a:p>
            <a:r>
              <a:rPr lang="en-US"/>
              <a:t>Nicolas Palmeiro</a:t>
            </a:r>
          </a:p>
        </p:txBody>
      </p:sp>
      <p:pic>
        <p:nvPicPr>
          <p:cNvPr id="4" name="Picture 6">
            <a:extLst>
              <a:ext uri="{FF2B5EF4-FFF2-40B4-BE49-F238E27FC236}">
                <a16:creationId xmlns:a16="http://schemas.microsoft.com/office/drawing/2014/main" id="{4B1445C7-CB4B-452A-8960-A8BF1825A3AB}"/>
              </a:ext>
            </a:extLst>
          </p:cNvPr>
          <p:cNvPicPr>
            <a:picLocks noChangeAspect="1"/>
          </p:cNvPicPr>
          <p:nvPr/>
        </p:nvPicPr>
        <p:blipFill>
          <a:blip r:embed="rId2"/>
          <a:stretch>
            <a:fillRect/>
          </a:stretch>
        </p:blipFill>
        <p:spPr>
          <a:xfrm>
            <a:off x="8876536" y="1650110"/>
            <a:ext cx="2743200" cy="2521458"/>
          </a:xfrm>
          <a:prstGeom prst="rect">
            <a:avLst/>
          </a:prstGeom>
        </p:spPr>
      </p:pic>
      <p:pic>
        <p:nvPicPr>
          <p:cNvPr id="12" name="Picture 6">
            <a:extLst>
              <a:ext uri="{FF2B5EF4-FFF2-40B4-BE49-F238E27FC236}">
                <a16:creationId xmlns:a16="http://schemas.microsoft.com/office/drawing/2014/main" id="{0F171D3C-19FB-4EA5-ADB4-557A16E5BE2E}"/>
              </a:ext>
            </a:extLst>
          </p:cNvPr>
          <p:cNvPicPr>
            <a:picLocks noChangeAspect="1"/>
          </p:cNvPicPr>
          <p:nvPr/>
        </p:nvPicPr>
        <p:blipFill rotWithShape="1">
          <a:blip r:embed="rId2"/>
          <a:srcRect r="31737" b="26591"/>
          <a:stretch/>
        </p:blipFill>
        <p:spPr>
          <a:xfrm>
            <a:off x="455782" y="1229802"/>
            <a:ext cx="249188" cy="258700"/>
          </a:xfrm>
          <a:prstGeom prst="rect">
            <a:avLst/>
          </a:prstGeom>
        </p:spPr>
      </p:pic>
      <p:pic>
        <p:nvPicPr>
          <p:cNvPr id="9" name="Picture 6" descr="A close up of a logo&#10;&#10;Description generated with high confidence">
            <a:extLst>
              <a:ext uri="{FF2B5EF4-FFF2-40B4-BE49-F238E27FC236}">
                <a16:creationId xmlns:a16="http://schemas.microsoft.com/office/drawing/2014/main" id="{D4FBEDBA-3BB9-4AA3-9CA9-E9FBF6897C6F}"/>
              </a:ext>
            </a:extLst>
          </p:cNvPr>
          <p:cNvPicPr>
            <a:picLocks noChangeAspect="1"/>
          </p:cNvPicPr>
          <p:nvPr/>
        </p:nvPicPr>
        <p:blipFill rotWithShape="1">
          <a:blip r:embed="rId2"/>
          <a:srcRect r="31737" b="26591"/>
          <a:stretch/>
        </p:blipFill>
        <p:spPr>
          <a:xfrm>
            <a:off x="441404" y="2848291"/>
            <a:ext cx="249188" cy="258700"/>
          </a:xfrm>
          <a:prstGeom prst="rect">
            <a:avLst/>
          </a:prstGeom>
        </p:spPr>
      </p:pic>
      <p:pic>
        <p:nvPicPr>
          <p:cNvPr id="11" name="Picture 6" descr="A close up of a logo&#10;&#10;Description generated with high confidence">
            <a:extLst>
              <a:ext uri="{FF2B5EF4-FFF2-40B4-BE49-F238E27FC236}">
                <a16:creationId xmlns:a16="http://schemas.microsoft.com/office/drawing/2014/main" id="{D4FBEDBA-3BB9-4AA3-9CA9-E9FBF6897C6F}"/>
              </a:ext>
            </a:extLst>
          </p:cNvPr>
          <p:cNvPicPr>
            <a:picLocks noChangeAspect="1"/>
          </p:cNvPicPr>
          <p:nvPr/>
        </p:nvPicPr>
        <p:blipFill rotWithShape="1">
          <a:blip r:embed="rId2"/>
          <a:srcRect r="31737" b="26591"/>
          <a:stretch/>
        </p:blipFill>
        <p:spPr>
          <a:xfrm>
            <a:off x="455782" y="4466781"/>
            <a:ext cx="249188" cy="258700"/>
          </a:xfrm>
          <a:prstGeom prst="rect">
            <a:avLst/>
          </a:prstGeom>
        </p:spPr>
      </p:pic>
      <p:sp>
        <p:nvSpPr>
          <p:cNvPr id="8" name="Slide Number Placeholder 7"/>
          <p:cNvSpPr>
            <a:spLocks noGrp="1"/>
          </p:cNvSpPr>
          <p:nvPr>
            <p:ph type="sldNum" sz="quarter" idx="12"/>
          </p:nvPr>
        </p:nvSpPr>
        <p:spPr/>
        <p:txBody>
          <a:bodyPr/>
          <a:lstStyle/>
          <a:p>
            <a:fld id="{6F1FABC0-072B-4F22-8F9B-95A9D10B0206}" type="slidenum">
              <a:rPr lang="en-US" smtClean="0"/>
              <a:t>4</a:t>
            </a:fld>
            <a:endParaRPr lang="en-US"/>
          </a:p>
        </p:txBody>
      </p:sp>
    </p:spTree>
    <p:extLst>
      <p:ext uri="{BB962C8B-B14F-4D97-AF65-F5344CB8AC3E}">
        <p14:creationId xmlns:p14="http://schemas.microsoft.com/office/powerpoint/2010/main" val="6841016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9FCF6-0B26-4AAD-AB4D-EBBBAA1FF37A}"/>
              </a:ext>
            </a:extLst>
          </p:cNvPr>
          <p:cNvSpPr>
            <a:spLocks noGrp="1"/>
          </p:cNvSpPr>
          <p:nvPr>
            <p:ph type="title"/>
          </p:nvPr>
        </p:nvSpPr>
        <p:spPr>
          <a:xfrm>
            <a:off x="1379" y="-2772"/>
            <a:ext cx="3049206" cy="810093"/>
          </a:xfrm>
        </p:spPr>
        <p:txBody>
          <a:bodyPr>
            <a:normAutofit/>
          </a:bodyPr>
          <a:lstStyle/>
          <a:p>
            <a:r>
              <a:rPr lang="en-US">
                <a:latin typeface="Arial"/>
                <a:cs typeface="Calibri Light"/>
              </a:rPr>
              <a:t>Key Goals</a:t>
            </a:r>
            <a:endParaRPr lang="en-US">
              <a:latin typeface="Arial"/>
            </a:endParaRPr>
          </a:p>
        </p:txBody>
      </p:sp>
      <p:sp>
        <p:nvSpPr>
          <p:cNvPr id="8" name="Content Placeholder 7"/>
          <p:cNvSpPr>
            <a:spLocks noGrp="1"/>
          </p:cNvSpPr>
          <p:nvPr>
            <p:ph idx="1"/>
          </p:nvPr>
        </p:nvSpPr>
        <p:spPr/>
        <p:txBody>
          <a:bodyPr/>
          <a:lstStyle/>
          <a:p>
            <a:endParaRPr lang="en-US"/>
          </a:p>
        </p:txBody>
      </p:sp>
      <p:sp>
        <p:nvSpPr>
          <p:cNvPr id="6" name="Slide Number Placeholder 5"/>
          <p:cNvSpPr>
            <a:spLocks noGrp="1"/>
          </p:cNvSpPr>
          <p:nvPr>
            <p:ph type="sldNum" sz="quarter" idx="12"/>
          </p:nvPr>
        </p:nvSpPr>
        <p:spPr/>
        <p:txBody>
          <a:bodyPr/>
          <a:lstStyle/>
          <a:p>
            <a:fld id="{6F1FABC0-072B-4F22-8F9B-95A9D10B0206}" type="slidenum">
              <a:rPr lang="en-US" smtClean="0"/>
              <a:t>40</a:t>
            </a:fld>
            <a:endParaRPr lang="en-US"/>
          </a:p>
        </p:txBody>
      </p:sp>
      <p:sp>
        <p:nvSpPr>
          <p:cNvPr id="4" name="Text Placeholder 3">
            <a:extLst>
              <a:ext uri="{FF2B5EF4-FFF2-40B4-BE49-F238E27FC236}">
                <a16:creationId xmlns:a16="http://schemas.microsoft.com/office/drawing/2014/main" id="{38ADD952-D005-4A57-A9B4-0E923FED4C02}"/>
              </a:ext>
            </a:extLst>
          </p:cNvPr>
          <p:cNvSpPr>
            <a:spLocks noGrp="1"/>
          </p:cNvSpPr>
          <p:nvPr>
            <p:ph type="body" sz="quarter" idx="13"/>
          </p:nvPr>
        </p:nvSpPr>
        <p:spPr>
          <a:xfrm>
            <a:off x="0" y="5935442"/>
            <a:ext cx="2384425" cy="360362"/>
          </a:xfrm>
        </p:spPr>
        <p:txBody>
          <a:bodyPr/>
          <a:lstStyle/>
          <a:p>
            <a:r>
              <a:rPr lang="en-US"/>
              <a:t>Doran </a:t>
            </a:r>
            <a:r>
              <a:rPr lang="en-US" err="1"/>
              <a:t>McFalls</a:t>
            </a:r>
            <a:endParaRPr lang="en-US"/>
          </a:p>
        </p:txBody>
      </p:sp>
      <p:graphicFrame>
        <p:nvGraphicFramePr>
          <p:cNvPr id="5" name="Diagram 4">
            <a:extLst>
              <a:ext uri="{FF2B5EF4-FFF2-40B4-BE49-F238E27FC236}">
                <a16:creationId xmlns:a16="http://schemas.microsoft.com/office/drawing/2014/main" id="{5A21D051-606B-4968-8972-A3F4C3A16EB4}"/>
              </a:ext>
            </a:extLst>
          </p:cNvPr>
          <p:cNvGraphicFramePr/>
          <p:nvPr>
            <p:extLst>
              <p:ext uri="{D42A27DB-BD31-4B8C-83A1-F6EECF244321}">
                <p14:modId xmlns:p14="http://schemas.microsoft.com/office/powerpoint/2010/main" val="3204645281"/>
              </p:ext>
            </p:extLst>
          </p:nvPr>
        </p:nvGraphicFramePr>
        <p:xfrm>
          <a:off x="756138" y="1482547"/>
          <a:ext cx="105156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2CEACF53-B8D1-4910-A123-3F453686BCDF}"/>
              </a:ext>
            </a:extLst>
          </p:cNvPr>
          <p:cNvSpPr txBox="1"/>
          <p:nvPr/>
        </p:nvSpPr>
        <p:spPr>
          <a:xfrm>
            <a:off x="11841192" y="6492814"/>
            <a:ext cx="44282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7</a:t>
            </a:r>
          </a:p>
        </p:txBody>
      </p:sp>
      <p:sp>
        <p:nvSpPr>
          <p:cNvPr id="7" name="Slide Number Placeholder 6">
            <a:extLst>
              <a:ext uri="{FF2B5EF4-FFF2-40B4-BE49-F238E27FC236}">
                <a16:creationId xmlns:a16="http://schemas.microsoft.com/office/drawing/2014/main" id="{0A481AF5-7588-47A4-BDE6-149F956C6475}"/>
              </a:ext>
            </a:extLst>
          </p:cNvPr>
          <p:cNvSpPr>
            <a:spLocks/>
          </p:cNvSpPr>
          <p:nvPr/>
        </p:nvSpPr>
        <p:spPr>
          <a:xfrm>
            <a:off x="838200" y="6179482"/>
            <a:ext cx="1174420" cy="365125"/>
          </a:xfrm>
          <a:prstGeom prst="rect">
            <a:avLst/>
          </a:prstGeom>
        </p:spPr>
        <p:txBody>
          <a:bodyPr/>
          <a:lstStyle/>
          <a:p>
            <a:fld id="{6F1FABC0-072B-4F22-8F9B-95A9D10B0206}" type="slidenum">
              <a:rPr lang="en-US" smtClean="0"/>
              <a:t>40</a:t>
            </a:fld>
            <a:endParaRPr lang="en-US"/>
          </a:p>
        </p:txBody>
      </p:sp>
    </p:spTree>
    <p:extLst>
      <p:ext uri="{BB962C8B-B14F-4D97-AF65-F5344CB8AC3E}">
        <p14:creationId xmlns:p14="http://schemas.microsoft.com/office/powerpoint/2010/main" val="15995833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endParaRPr lang="en-US"/>
          </a:p>
        </p:txBody>
      </p:sp>
      <p:sp>
        <p:nvSpPr>
          <p:cNvPr id="14" name="Content Placeholder 13"/>
          <p:cNvSpPr>
            <a:spLocks noGrp="1"/>
          </p:cNvSpPr>
          <p:nvPr>
            <p:ph idx="1"/>
          </p:nvPr>
        </p:nvSpPr>
        <p:spPr/>
        <p:txBody>
          <a:bodyPr/>
          <a:lstStyle/>
          <a:p>
            <a:endParaRPr lang="en-US"/>
          </a:p>
        </p:txBody>
      </p:sp>
      <p:sp>
        <p:nvSpPr>
          <p:cNvPr id="8" name="Slide Number Placeholder 7"/>
          <p:cNvSpPr>
            <a:spLocks noGrp="1"/>
          </p:cNvSpPr>
          <p:nvPr>
            <p:ph type="sldNum" sz="quarter" idx="12"/>
          </p:nvPr>
        </p:nvSpPr>
        <p:spPr/>
        <p:txBody>
          <a:bodyPr/>
          <a:lstStyle/>
          <a:p>
            <a:fld id="{6F1FABC0-072B-4F22-8F9B-95A9D10B0206}" type="slidenum">
              <a:rPr lang="en-US" smtClean="0"/>
              <a:t>41</a:t>
            </a:fld>
            <a:endParaRPr lang="en-US"/>
          </a:p>
        </p:txBody>
      </p:sp>
      <p:sp>
        <p:nvSpPr>
          <p:cNvPr id="4" name="Text Placeholder 3">
            <a:extLst>
              <a:ext uri="{FF2B5EF4-FFF2-40B4-BE49-F238E27FC236}">
                <a16:creationId xmlns:a16="http://schemas.microsoft.com/office/drawing/2014/main" id="{53F61E25-ECB1-4F9E-9A03-5FAE8F0983B6}"/>
              </a:ext>
            </a:extLst>
          </p:cNvPr>
          <p:cNvSpPr>
            <a:spLocks noGrp="1"/>
          </p:cNvSpPr>
          <p:nvPr>
            <p:ph type="body" sz="quarter" idx="13"/>
          </p:nvPr>
        </p:nvSpPr>
        <p:spPr>
          <a:xfrm>
            <a:off x="0" y="5923868"/>
            <a:ext cx="2384425" cy="360362"/>
          </a:xfrm>
        </p:spPr>
        <p:txBody>
          <a:bodyPr/>
          <a:lstStyle/>
          <a:p>
            <a:r>
              <a:rPr lang="en-US"/>
              <a:t>Doran </a:t>
            </a:r>
            <a:r>
              <a:rPr lang="en-US" err="1"/>
              <a:t>McFalls</a:t>
            </a:r>
            <a:endParaRPr lang="en-US"/>
          </a:p>
        </p:txBody>
      </p:sp>
      <p:graphicFrame>
        <p:nvGraphicFramePr>
          <p:cNvPr id="5" name="Content Placeholder 2">
            <a:extLst>
              <a:ext uri="{FF2B5EF4-FFF2-40B4-BE49-F238E27FC236}">
                <a16:creationId xmlns:a16="http://schemas.microsoft.com/office/drawing/2014/main" id="{B61BF6C6-F9F9-4176-A1FE-E8A584CD73D5}"/>
              </a:ext>
            </a:extLst>
          </p:cNvPr>
          <p:cNvGraphicFramePr>
            <a:graphicFrameLocks/>
          </p:cNvGraphicFramePr>
          <p:nvPr>
            <p:extLst>
              <p:ext uri="{D42A27DB-BD31-4B8C-83A1-F6EECF244321}">
                <p14:modId xmlns:p14="http://schemas.microsoft.com/office/powerpoint/2010/main" val="276550207"/>
              </p:ext>
            </p:extLst>
          </p:nvPr>
        </p:nvGraphicFramePr>
        <p:xfrm>
          <a:off x="1395277" y="1111308"/>
          <a:ext cx="5437891" cy="41514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C380491E-9A68-4B26-A1B8-FB12D2DE66C6}"/>
              </a:ext>
            </a:extLst>
          </p:cNvPr>
          <p:cNvSpPr txBox="1">
            <a:spLocks/>
          </p:cNvSpPr>
          <p:nvPr/>
        </p:nvSpPr>
        <p:spPr>
          <a:xfrm>
            <a:off x="-1494" y="-1344"/>
            <a:ext cx="4958919" cy="11126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B7B09C"/>
                </a:solidFill>
                <a:latin typeface="Arial" panose="020B0604020202020204" pitchFamily="34" charset="0"/>
                <a:ea typeface="+mj-ea"/>
                <a:cs typeface="Arial" panose="020B0604020202020204" pitchFamily="34" charset="0"/>
              </a:defRPr>
            </a:lvl1pPr>
          </a:lstStyle>
          <a:p>
            <a:r>
              <a:rPr lang="en-US">
                <a:latin typeface="Arial"/>
                <a:cs typeface="Arial"/>
              </a:rPr>
              <a:t>Intended Markets</a:t>
            </a:r>
            <a:endParaRPr lang="en-US"/>
          </a:p>
        </p:txBody>
      </p:sp>
      <p:pic>
        <p:nvPicPr>
          <p:cNvPr id="22" name="Picture 22">
            <a:extLst>
              <a:ext uri="{FF2B5EF4-FFF2-40B4-BE49-F238E27FC236}">
                <a16:creationId xmlns:a16="http://schemas.microsoft.com/office/drawing/2014/main" id="{63122E25-CFE1-4831-8D16-31016432F676}"/>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6990697" y="1657304"/>
            <a:ext cx="1463431" cy="1400174"/>
          </a:xfrm>
          <a:prstGeom prst="rect">
            <a:avLst/>
          </a:prstGeom>
        </p:spPr>
      </p:pic>
      <p:pic>
        <p:nvPicPr>
          <p:cNvPr id="26" name="Picture 26" descr="A close up of a sign&#10;&#10;Description generated with very high confidence">
            <a:extLst>
              <a:ext uri="{FF2B5EF4-FFF2-40B4-BE49-F238E27FC236}">
                <a16:creationId xmlns:a16="http://schemas.microsoft.com/office/drawing/2014/main" id="{2BB95A7F-4039-4885-944C-05CF95234CFA}"/>
              </a:ext>
            </a:extLst>
          </p:cNvPr>
          <p:cNvPicPr>
            <a:picLocks noChangeAspect="1"/>
          </p:cNvPicPr>
          <p:nvPr/>
        </p:nvPicPr>
        <p:blipFill>
          <a:blip r:embed="rId9"/>
          <a:stretch>
            <a:fillRect/>
          </a:stretch>
        </p:blipFill>
        <p:spPr>
          <a:xfrm>
            <a:off x="6990696" y="3500521"/>
            <a:ext cx="1463431" cy="1455358"/>
          </a:xfrm>
          <a:prstGeom prst="rect">
            <a:avLst/>
          </a:prstGeom>
        </p:spPr>
      </p:pic>
      <p:pic>
        <p:nvPicPr>
          <p:cNvPr id="2" name="Picture 5" descr="A picture containing sky, building, skyscraper&#10;&#10;Description generated with very high confidence">
            <a:extLst>
              <a:ext uri="{FF2B5EF4-FFF2-40B4-BE49-F238E27FC236}">
                <a16:creationId xmlns:a16="http://schemas.microsoft.com/office/drawing/2014/main" id="{14D84435-F9AB-4A46-8485-A48BEBAACE12}"/>
              </a:ext>
            </a:extLst>
          </p:cNvPr>
          <p:cNvPicPr>
            <a:picLocks noChangeAspect="1"/>
          </p:cNvPicPr>
          <p:nvPr/>
        </p:nvPicPr>
        <p:blipFill>
          <a:blip r:embed="rId10"/>
          <a:stretch>
            <a:fillRect/>
          </a:stretch>
        </p:blipFill>
        <p:spPr>
          <a:xfrm>
            <a:off x="8602618" y="3500521"/>
            <a:ext cx="1561124" cy="1455357"/>
          </a:xfrm>
          <a:prstGeom prst="roundRect">
            <a:avLst>
              <a:gd name="adj" fmla="val 8594"/>
            </a:avLst>
          </a:prstGeom>
          <a:solidFill>
            <a:srgbClr val="FFFFFF">
              <a:shade val="85000"/>
            </a:srgbClr>
          </a:solidFill>
          <a:ln>
            <a:noFill/>
          </a:ln>
          <a:effectLst/>
        </p:spPr>
      </p:pic>
      <p:pic>
        <p:nvPicPr>
          <p:cNvPr id="7" name="Picture 7" descr="A picture containing sky, outdoor, grass&#10;&#10;Description generated with very high confidence">
            <a:extLst>
              <a:ext uri="{FF2B5EF4-FFF2-40B4-BE49-F238E27FC236}">
                <a16:creationId xmlns:a16="http://schemas.microsoft.com/office/drawing/2014/main" id="{38B455F6-E3D0-4E0B-8CE9-159AE7DE3A76}"/>
              </a:ext>
            </a:extLst>
          </p:cNvPr>
          <p:cNvPicPr>
            <a:picLocks noChangeAspect="1"/>
          </p:cNvPicPr>
          <p:nvPr/>
        </p:nvPicPr>
        <p:blipFill>
          <a:blip r:embed="rId11">
            <a:extLst>
              <a:ext uri="{837473B0-CC2E-450A-ABE3-18F120FF3D39}">
                <a1611:picAttrSrcUrl xmlns:a1611="http://schemas.microsoft.com/office/drawing/2016/11/main" r:id="rId8"/>
              </a:ext>
            </a:extLst>
          </a:blip>
          <a:stretch>
            <a:fillRect/>
          </a:stretch>
        </p:blipFill>
        <p:spPr>
          <a:xfrm>
            <a:off x="8604086" y="1657304"/>
            <a:ext cx="1616807" cy="1400175"/>
          </a:xfrm>
          <a:prstGeom prst="roundRect">
            <a:avLst>
              <a:gd name="adj" fmla="val 8594"/>
            </a:avLst>
          </a:prstGeom>
          <a:solidFill>
            <a:srgbClr val="FFFFFF">
              <a:shade val="85000"/>
            </a:srgbClr>
          </a:solidFill>
          <a:ln>
            <a:noFill/>
          </a:ln>
          <a:effectLst/>
        </p:spPr>
      </p:pic>
      <p:sp>
        <p:nvSpPr>
          <p:cNvPr id="6" name="TextBox 5">
            <a:extLst>
              <a:ext uri="{FF2B5EF4-FFF2-40B4-BE49-F238E27FC236}">
                <a16:creationId xmlns:a16="http://schemas.microsoft.com/office/drawing/2014/main" id="{70B3127A-3F9F-4266-AD8E-CF85D6D71125}"/>
              </a:ext>
            </a:extLst>
          </p:cNvPr>
          <p:cNvSpPr txBox="1"/>
          <p:nvPr/>
        </p:nvSpPr>
        <p:spPr>
          <a:xfrm>
            <a:off x="11841192" y="6492814"/>
            <a:ext cx="44282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8</a:t>
            </a:r>
          </a:p>
        </p:txBody>
      </p:sp>
      <p:sp>
        <p:nvSpPr>
          <p:cNvPr id="9" name="Slide Number Placeholder 8">
            <a:extLst>
              <a:ext uri="{FF2B5EF4-FFF2-40B4-BE49-F238E27FC236}">
                <a16:creationId xmlns:a16="http://schemas.microsoft.com/office/drawing/2014/main" id="{61887C05-7AC0-465E-AA34-24FA2726FC82}"/>
              </a:ext>
            </a:extLst>
          </p:cNvPr>
          <p:cNvSpPr>
            <a:spLocks/>
          </p:cNvSpPr>
          <p:nvPr/>
        </p:nvSpPr>
        <p:spPr>
          <a:xfrm>
            <a:off x="838200" y="6179482"/>
            <a:ext cx="1174420" cy="365125"/>
          </a:xfrm>
          <a:prstGeom prst="rect">
            <a:avLst/>
          </a:prstGeom>
        </p:spPr>
        <p:txBody>
          <a:bodyPr/>
          <a:lstStyle/>
          <a:p>
            <a:fld id="{6F1FABC0-072B-4F22-8F9B-95A9D10B0206}" type="slidenum">
              <a:rPr lang="en-US" smtClean="0"/>
              <a:t>41</a:t>
            </a:fld>
            <a:endParaRPr lang="en-US"/>
          </a:p>
        </p:txBody>
      </p:sp>
    </p:spTree>
    <p:extLst>
      <p:ext uri="{BB962C8B-B14F-4D97-AF65-F5344CB8AC3E}">
        <p14:creationId xmlns:p14="http://schemas.microsoft.com/office/powerpoint/2010/main" val="39433127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n-US"/>
          </a:p>
        </p:txBody>
      </p:sp>
      <p:sp>
        <p:nvSpPr>
          <p:cNvPr id="20" name="Content Placeholder 19"/>
          <p:cNvSpPr>
            <a:spLocks noGrp="1"/>
          </p:cNvSpPr>
          <p:nvPr>
            <p:ph idx="1"/>
          </p:nvPr>
        </p:nvSpPr>
        <p:spPr/>
        <p:txBody>
          <a:bodyPr/>
          <a:lstStyle/>
          <a:p>
            <a:endParaRPr lang="en-US"/>
          </a:p>
        </p:txBody>
      </p:sp>
      <p:sp>
        <p:nvSpPr>
          <p:cNvPr id="6" name="Slide Number Placeholder 5"/>
          <p:cNvSpPr>
            <a:spLocks noGrp="1"/>
          </p:cNvSpPr>
          <p:nvPr>
            <p:ph type="sldNum" sz="quarter" idx="12"/>
          </p:nvPr>
        </p:nvSpPr>
        <p:spPr/>
        <p:txBody>
          <a:bodyPr/>
          <a:lstStyle/>
          <a:p>
            <a:fld id="{6F1FABC0-072B-4F22-8F9B-95A9D10B0206}" type="slidenum">
              <a:rPr lang="en-US" smtClean="0"/>
              <a:t>42</a:t>
            </a:fld>
            <a:endParaRPr lang="en-US"/>
          </a:p>
        </p:txBody>
      </p:sp>
      <p:sp>
        <p:nvSpPr>
          <p:cNvPr id="4" name="Text Placeholder 3">
            <a:extLst>
              <a:ext uri="{FF2B5EF4-FFF2-40B4-BE49-F238E27FC236}">
                <a16:creationId xmlns:a16="http://schemas.microsoft.com/office/drawing/2014/main" id="{3C31EFF9-D722-4455-B7B9-0DB1E1983B6C}"/>
              </a:ext>
            </a:extLst>
          </p:cNvPr>
          <p:cNvSpPr>
            <a:spLocks noGrp="1"/>
          </p:cNvSpPr>
          <p:nvPr>
            <p:ph type="body" sz="quarter" idx="13"/>
          </p:nvPr>
        </p:nvSpPr>
        <p:spPr>
          <a:xfrm>
            <a:off x="0" y="5923868"/>
            <a:ext cx="2384425" cy="360362"/>
          </a:xfrm>
        </p:spPr>
        <p:txBody>
          <a:bodyPr/>
          <a:lstStyle/>
          <a:p>
            <a:r>
              <a:rPr lang="en-US"/>
              <a:t>Jacob Hutto</a:t>
            </a:r>
          </a:p>
        </p:txBody>
      </p:sp>
      <p:sp>
        <p:nvSpPr>
          <p:cNvPr id="2" name="Rectangle 1"/>
          <p:cNvSpPr/>
          <p:nvPr/>
        </p:nvSpPr>
        <p:spPr>
          <a:xfrm>
            <a:off x="1002881" y="1161620"/>
            <a:ext cx="2946147" cy="789484"/>
          </a:xfrm>
          <a:prstGeom prst="rect">
            <a:avLst/>
          </a:prstGeom>
        </p:spPr>
        <p:txBody>
          <a:bodyPr/>
          <a:lstStyle/>
          <a:p>
            <a:pPr lvl="0" algn="l" rtl="0"/>
            <a:r>
              <a:rPr lang="en-US">
                <a:latin typeface="Calibri Light" panose="020F0302020204030204"/>
              </a:rPr>
              <a:t>Line worker will</a:t>
            </a:r>
            <a:r>
              <a:rPr lang="en-US"/>
              <a:t> be present when operating the device.</a:t>
            </a:r>
            <a:r>
              <a:rPr lang="en-US">
                <a:latin typeface="Calibri Light" panose="020F0302020204030204"/>
              </a:rPr>
              <a:t> </a:t>
            </a:r>
          </a:p>
        </p:txBody>
      </p:sp>
      <p:sp>
        <p:nvSpPr>
          <p:cNvPr id="5" name="TextBox 4"/>
          <p:cNvSpPr txBox="1"/>
          <p:nvPr/>
        </p:nvSpPr>
        <p:spPr>
          <a:xfrm>
            <a:off x="7291345" y="1172976"/>
            <a:ext cx="2464905" cy="1200329"/>
          </a:xfrm>
          <a:prstGeom prst="rect">
            <a:avLst/>
          </a:prstGeom>
          <a:noFill/>
        </p:spPr>
        <p:txBody>
          <a:bodyPr wrap="square" rtlCol="0">
            <a:spAutoFit/>
          </a:bodyPr>
          <a:lstStyle/>
          <a:p>
            <a:pPr lvl="0"/>
            <a:r>
              <a:rPr lang="en-US"/>
              <a:t>Operator will have completed proper training requirements prior to use.</a:t>
            </a:r>
            <a:r>
              <a:rPr lang="en-US">
                <a:latin typeface="Calibri Light" panose="020F0302020204030204"/>
              </a:rPr>
              <a:t> </a:t>
            </a:r>
          </a:p>
        </p:txBody>
      </p:sp>
      <p:sp>
        <p:nvSpPr>
          <p:cNvPr id="7" name="TextBox 6"/>
          <p:cNvSpPr txBox="1"/>
          <p:nvPr/>
        </p:nvSpPr>
        <p:spPr>
          <a:xfrm>
            <a:off x="4272263" y="2981681"/>
            <a:ext cx="2382700" cy="923330"/>
          </a:xfrm>
          <a:prstGeom prst="rect">
            <a:avLst/>
          </a:prstGeom>
          <a:noFill/>
        </p:spPr>
        <p:txBody>
          <a:bodyPr wrap="square" rtlCol="0">
            <a:spAutoFit/>
          </a:bodyPr>
          <a:lstStyle/>
          <a:p>
            <a:pPr lvl="0"/>
            <a:r>
              <a:rPr lang="en-US"/>
              <a:t>Line wires will be energized when device is in operation.</a:t>
            </a:r>
            <a:r>
              <a:rPr lang="en-US">
                <a:latin typeface="Calibri Light" panose="020F0302020204030204"/>
              </a:rPr>
              <a:t> </a:t>
            </a:r>
          </a:p>
        </p:txBody>
      </p:sp>
      <p:sp>
        <p:nvSpPr>
          <p:cNvPr id="8" name="TextBox 7"/>
          <p:cNvSpPr txBox="1"/>
          <p:nvPr/>
        </p:nvSpPr>
        <p:spPr>
          <a:xfrm>
            <a:off x="1192212" y="4760347"/>
            <a:ext cx="2369523" cy="923330"/>
          </a:xfrm>
          <a:prstGeom prst="rect">
            <a:avLst/>
          </a:prstGeom>
          <a:noFill/>
        </p:spPr>
        <p:txBody>
          <a:bodyPr wrap="square" rtlCol="0">
            <a:spAutoFit/>
          </a:bodyPr>
          <a:lstStyle/>
          <a:p>
            <a:pPr lvl="0"/>
            <a:r>
              <a:rPr lang="en-US"/>
              <a:t>Truck buckets will be uniform in size.</a:t>
            </a:r>
            <a:r>
              <a:rPr lang="en-US">
                <a:latin typeface="Calibri Light" panose="020F0302020204030204"/>
              </a:rPr>
              <a:t> </a:t>
            </a:r>
          </a:p>
          <a:p>
            <a:endParaRPr lang="en-US"/>
          </a:p>
        </p:txBody>
      </p:sp>
      <p:sp>
        <p:nvSpPr>
          <p:cNvPr id="9" name="TextBox 8"/>
          <p:cNvSpPr txBox="1"/>
          <p:nvPr/>
        </p:nvSpPr>
        <p:spPr>
          <a:xfrm>
            <a:off x="7291345" y="4643747"/>
            <a:ext cx="2250219" cy="1477328"/>
          </a:xfrm>
          <a:prstGeom prst="rect">
            <a:avLst/>
          </a:prstGeom>
          <a:noFill/>
        </p:spPr>
        <p:txBody>
          <a:bodyPr wrap="square" rtlCol="0">
            <a:spAutoFit/>
          </a:bodyPr>
          <a:lstStyle/>
          <a:p>
            <a:pPr lvl="0"/>
            <a:r>
              <a:rPr lang="en-US"/>
              <a:t>Standard repair equipment will also be located within truck bucket.</a:t>
            </a:r>
            <a:r>
              <a:rPr lang="en-US">
                <a:latin typeface="Calibri Light" panose="020F0302020204030204"/>
              </a:rPr>
              <a:t> </a:t>
            </a:r>
          </a:p>
          <a:p>
            <a:endParaRPr lang="en-US"/>
          </a:p>
        </p:txBody>
      </p:sp>
      <p:sp>
        <p:nvSpPr>
          <p:cNvPr id="10" name="TextBox 9"/>
          <p:cNvSpPr txBox="1"/>
          <p:nvPr/>
        </p:nvSpPr>
        <p:spPr>
          <a:xfrm>
            <a:off x="9578164" y="3023493"/>
            <a:ext cx="2790908" cy="1200329"/>
          </a:xfrm>
          <a:prstGeom prst="rect">
            <a:avLst/>
          </a:prstGeom>
          <a:noFill/>
        </p:spPr>
        <p:txBody>
          <a:bodyPr wrap="square" rtlCol="0">
            <a:spAutoFit/>
          </a:bodyPr>
          <a:lstStyle/>
          <a:p>
            <a:pPr lvl="0"/>
            <a:r>
              <a:rPr lang="en-US"/>
              <a:t>Device will be used under standard line repair weather conditions.   </a:t>
            </a:r>
            <a:r>
              <a:rPr lang="en-US">
                <a:latin typeface="Calibri Light" panose="020F0302020204030204"/>
              </a:rPr>
              <a:t> </a:t>
            </a:r>
            <a:endParaRPr lang="en-US"/>
          </a:p>
          <a:p>
            <a:endParaRPr lang="en-US"/>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2263" y="883410"/>
            <a:ext cx="2372613" cy="1779460"/>
          </a:xfrm>
          <a:prstGeom prst="roundRect">
            <a:avLst>
              <a:gd name="adj" fmla="val 8594"/>
            </a:avLst>
          </a:prstGeom>
          <a:solidFill>
            <a:srgbClr val="FFFFFF">
              <a:shade val="85000"/>
            </a:srgbClr>
          </a:solidFill>
          <a:ln>
            <a:noFill/>
          </a:ln>
          <a:effectLst/>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9076" y="2653341"/>
            <a:ext cx="2489088" cy="1866816"/>
          </a:xfrm>
          <a:prstGeom prst="roundRect">
            <a:avLst>
              <a:gd name="adj" fmla="val 8594"/>
            </a:avLst>
          </a:prstGeom>
          <a:solidFill>
            <a:srgbClr val="FFFFFF">
              <a:shade val="85000"/>
            </a:srgbClr>
          </a:solidFill>
          <a:ln>
            <a:noFill/>
          </a:ln>
          <a:effectLst/>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925898" y="2377319"/>
            <a:ext cx="2448958" cy="1836718"/>
          </a:xfrm>
          <a:prstGeom prst="roundRect">
            <a:avLst>
              <a:gd name="adj" fmla="val 8594"/>
            </a:avLst>
          </a:prstGeom>
          <a:solidFill>
            <a:srgbClr val="FFFFFF">
              <a:shade val="85000"/>
            </a:srgbClr>
          </a:solidFill>
          <a:ln>
            <a:noFill/>
          </a:ln>
          <a:effectLst/>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5125" y="4223822"/>
            <a:ext cx="2217885" cy="1607966"/>
          </a:xfrm>
          <a:prstGeom prst="roundRect">
            <a:avLst>
              <a:gd name="adj" fmla="val 8594"/>
            </a:avLst>
          </a:prstGeom>
          <a:solidFill>
            <a:srgbClr val="FFFFFF">
              <a:shade val="85000"/>
            </a:srgbClr>
          </a:solidFill>
          <a:ln>
            <a:noFill/>
          </a:ln>
          <a:effectLst/>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62537" y="1004359"/>
            <a:ext cx="1979422" cy="1537561"/>
          </a:xfrm>
          <a:prstGeom prst="roundRect">
            <a:avLst>
              <a:gd name="adj" fmla="val 9440"/>
            </a:avLst>
          </a:prstGeom>
          <a:solidFill>
            <a:srgbClr val="FFFFFF">
              <a:shade val="85000"/>
            </a:srgbClr>
          </a:solidFill>
          <a:ln>
            <a:noFill/>
          </a:ln>
          <a:effectLst/>
        </p:spPr>
      </p:pic>
      <p:sp>
        <p:nvSpPr>
          <p:cNvPr id="18" name="Rounded Rectangle 17"/>
          <p:cNvSpPr/>
          <p:nvPr/>
        </p:nvSpPr>
        <p:spPr>
          <a:xfrm>
            <a:off x="958195" y="1233208"/>
            <a:ext cx="2715679" cy="539931"/>
          </a:xfrm>
          <a:prstGeom prst="roundRect">
            <a:avLst/>
          </a:prstGeom>
          <a:solidFill>
            <a:srgbClr val="2F97DA">
              <a:alpha val="25098"/>
            </a:srgb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9" name="Title 1">
            <a:extLst>
              <a:ext uri="{FF2B5EF4-FFF2-40B4-BE49-F238E27FC236}">
                <a16:creationId xmlns:a16="http://schemas.microsoft.com/office/drawing/2014/main" id="{773555CE-1729-435F-BD19-C5DAD72410E2}"/>
              </a:ext>
            </a:extLst>
          </p:cNvPr>
          <p:cNvSpPr txBox="1">
            <a:spLocks/>
          </p:cNvSpPr>
          <p:nvPr/>
        </p:nvSpPr>
        <p:spPr>
          <a:xfrm>
            <a:off x="0" y="0"/>
            <a:ext cx="4028831" cy="8720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B7B09C"/>
                </a:solidFill>
                <a:latin typeface="Arial" panose="020B0604020202020204" pitchFamily="34" charset="0"/>
                <a:ea typeface="+mj-ea"/>
                <a:cs typeface="Arial" panose="020B0604020202020204" pitchFamily="34" charset="0"/>
              </a:defRPr>
            </a:lvl1pPr>
          </a:lstStyle>
          <a:p>
            <a:r>
              <a:rPr lang="en-US">
                <a:latin typeface="Arial"/>
                <a:cs typeface="Arial"/>
              </a:rPr>
              <a:t>Assumptions</a:t>
            </a:r>
            <a:endParaRPr lang="en-US"/>
          </a:p>
        </p:txBody>
      </p:sp>
      <p:sp>
        <p:nvSpPr>
          <p:cNvPr id="3" name="TextBox 2">
            <a:extLst>
              <a:ext uri="{FF2B5EF4-FFF2-40B4-BE49-F238E27FC236}">
                <a16:creationId xmlns:a16="http://schemas.microsoft.com/office/drawing/2014/main" id="{AC648A26-8164-4915-A153-C967CAAEE358}"/>
              </a:ext>
            </a:extLst>
          </p:cNvPr>
          <p:cNvSpPr txBox="1"/>
          <p:nvPr/>
        </p:nvSpPr>
        <p:spPr>
          <a:xfrm>
            <a:off x="11841192" y="6492814"/>
            <a:ext cx="44282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9</a:t>
            </a:r>
          </a:p>
        </p:txBody>
      </p:sp>
      <p:sp>
        <p:nvSpPr>
          <p:cNvPr id="11" name="Slide Number Placeholder 10">
            <a:extLst>
              <a:ext uri="{FF2B5EF4-FFF2-40B4-BE49-F238E27FC236}">
                <a16:creationId xmlns:a16="http://schemas.microsoft.com/office/drawing/2014/main" id="{13EAF8C4-C6EB-4A55-8E06-A1B45906367E}"/>
              </a:ext>
            </a:extLst>
          </p:cNvPr>
          <p:cNvSpPr>
            <a:spLocks/>
          </p:cNvSpPr>
          <p:nvPr/>
        </p:nvSpPr>
        <p:spPr>
          <a:xfrm>
            <a:off x="838200" y="6179482"/>
            <a:ext cx="1174420" cy="365125"/>
          </a:xfrm>
          <a:prstGeom prst="rect">
            <a:avLst/>
          </a:prstGeom>
        </p:spPr>
        <p:txBody>
          <a:bodyPr/>
          <a:lstStyle/>
          <a:p>
            <a:fld id="{6F1FABC0-072B-4F22-8F9B-95A9D10B0206}" type="slidenum">
              <a:rPr lang="en-US" smtClean="0"/>
              <a:t>42</a:t>
            </a:fld>
            <a:endParaRPr lang="en-US"/>
          </a:p>
        </p:txBody>
      </p:sp>
    </p:spTree>
    <p:extLst>
      <p:ext uri="{BB962C8B-B14F-4D97-AF65-F5344CB8AC3E}">
        <p14:creationId xmlns:p14="http://schemas.microsoft.com/office/powerpoint/2010/main" val="3862321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0876F-9F64-4F16-B811-450E822A9F79}"/>
              </a:ext>
            </a:extLst>
          </p:cNvPr>
          <p:cNvSpPr>
            <a:spLocks noGrp="1"/>
          </p:cNvSpPr>
          <p:nvPr>
            <p:ph type="title"/>
          </p:nvPr>
        </p:nvSpPr>
        <p:spPr>
          <a:xfrm>
            <a:off x="0" y="0"/>
            <a:ext cx="4998720" cy="976923"/>
          </a:xfrm>
        </p:spPr>
        <p:txBody>
          <a:bodyPr/>
          <a:lstStyle/>
          <a:p>
            <a:r>
              <a:rPr lang="en-US"/>
              <a:t>Customer Needs</a:t>
            </a:r>
          </a:p>
        </p:txBody>
      </p:sp>
      <p:sp>
        <p:nvSpPr>
          <p:cNvPr id="8" name="Content Placeholder 7"/>
          <p:cNvSpPr>
            <a:spLocks noGrp="1"/>
          </p:cNvSpPr>
          <p:nvPr>
            <p:ph idx="1"/>
          </p:nvPr>
        </p:nvSpPr>
        <p:spPr/>
        <p:txBody>
          <a:bodyPr/>
          <a:lstStyle/>
          <a:p>
            <a:endParaRPr lang="en-US"/>
          </a:p>
        </p:txBody>
      </p:sp>
      <p:sp>
        <p:nvSpPr>
          <p:cNvPr id="6" name="Slide Number Placeholder 5"/>
          <p:cNvSpPr>
            <a:spLocks noGrp="1"/>
          </p:cNvSpPr>
          <p:nvPr>
            <p:ph type="sldNum" sz="quarter" idx="12"/>
          </p:nvPr>
        </p:nvSpPr>
        <p:spPr/>
        <p:txBody>
          <a:bodyPr/>
          <a:lstStyle/>
          <a:p>
            <a:fld id="{6F1FABC0-072B-4F22-8F9B-95A9D10B0206}" type="slidenum">
              <a:rPr lang="en-US" smtClean="0"/>
              <a:t>43</a:t>
            </a:fld>
            <a:endParaRPr lang="en-US"/>
          </a:p>
        </p:txBody>
      </p:sp>
      <p:sp>
        <p:nvSpPr>
          <p:cNvPr id="4" name="Text Placeholder 3">
            <a:extLst>
              <a:ext uri="{FF2B5EF4-FFF2-40B4-BE49-F238E27FC236}">
                <a16:creationId xmlns:a16="http://schemas.microsoft.com/office/drawing/2014/main" id="{9E80CD07-D41F-4A7F-B6F0-1E8EE55D7FBC}"/>
              </a:ext>
            </a:extLst>
          </p:cNvPr>
          <p:cNvSpPr>
            <a:spLocks noGrp="1"/>
          </p:cNvSpPr>
          <p:nvPr>
            <p:ph type="body" sz="quarter" idx="13"/>
          </p:nvPr>
        </p:nvSpPr>
        <p:spPr>
          <a:xfrm>
            <a:off x="-1703" y="5919040"/>
            <a:ext cx="2384425" cy="360362"/>
          </a:xfrm>
        </p:spPr>
        <p:txBody>
          <a:bodyPr/>
          <a:lstStyle/>
          <a:p>
            <a:r>
              <a:rPr lang="en-US"/>
              <a:t>Hunter Kramer</a:t>
            </a:r>
          </a:p>
        </p:txBody>
      </p:sp>
      <p:sp>
        <p:nvSpPr>
          <p:cNvPr id="68" name="TextBox 67">
            <a:extLst>
              <a:ext uri="{FF2B5EF4-FFF2-40B4-BE49-F238E27FC236}">
                <a16:creationId xmlns:a16="http://schemas.microsoft.com/office/drawing/2014/main" id="{86BD82DC-7014-428E-B2DD-FC119AD89504}"/>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graphicFrame>
        <p:nvGraphicFramePr>
          <p:cNvPr id="5" name="Diagram 4"/>
          <p:cNvGraphicFramePr/>
          <p:nvPr>
            <p:extLst>
              <p:ext uri="{D42A27DB-BD31-4B8C-83A1-F6EECF244321}">
                <p14:modId xmlns:p14="http://schemas.microsoft.com/office/powerpoint/2010/main" val="2956585575"/>
              </p:ext>
            </p:extLst>
          </p:nvPr>
        </p:nvGraphicFramePr>
        <p:xfrm>
          <a:off x="595254" y="841197"/>
          <a:ext cx="11001491" cy="50778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CE5FC788-58D8-4802-85A2-3E2738AD94DF}"/>
              </a:ext>
            </a:extLst>
          </p:cNvPr>
          <p:cNvSpPr txBox="1"/>
          <p:nvPr/>
        </p:nvSpPr>
        <p:spPr>
          <a:xfrm>
            <a:off x="11841192" y="6492814"/>
            <a:ext cx="44282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15</a:t>
            </a:r>
          </a:p>
        </p:txBody>
      </p:sp>
      <p:sp>
        <p:nvSpPr>
          <p:cNvPr id="7" name="Slide Number Placeholder 6">
            <a:extLst>
              <a:ext uri="{FF2B5EF4-FFF2-40B4-BE49-F238E27FC236}">
                <a16:creationId xmlns:a16="http://schemas.microsoft.com/office/drawing/2014/main" id="{AC8D7D92-D489-41FE-8F97-6175692CE488}"/>
              </a:ext>
            </a:extLst>
          </p:cNvPr>
          <p:cNvSpPr>
            <a:spLocks/>
          </p:cNvSpPr>
          <p:nvPr/>
        </p:nvSpPr>
        <p:spPr>
          <a:xfrm>
            <a:off x="838200" y="6179482"/>
            <a:ext cx="1174420" cy="365125"/>
          </a:xfrm>
          <a:prstGeom prst="rect">
            <a:avLst/>
          </a:prstGeom>
        </p:spPr>
        <p:txBody>
          <a:bodyPr/>
          <a:lstStyle/>
          <a:p>
            <a:fld id="{6F1FABC0-072B-4F22-8F9B-95A9D10B0206}" type="slidenum">
              <a:rPr lang="en-US" smtClean="0"/>
              <a:t>43</a:t>
            </a:fld>
            <a:endParaRPr lang="en-US"/>
          </a:p>
        </p:txBody>
      </p:sp>
    </p:spTree>
    <p:extLst>
      <p:ext uri="{BB962C8B-B14F-4D97-AF65-F5344CB8AC3E}">
        <p14:creationId xmlns:p14="http://schemas.microsoft.com/office/powerpoint/2010/main" val="37822843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0876F-9F64-4F16-B811-450E822A9F79}"/>
              </a:ext>
            </a:extLst>
          </p:cNvPr>
          <p:cNvSpPr>
            <a:spLocks noGrp="1"/>
          </p:cNvSpPr>
          <p:nvPr>
            <p:ph type="title"/>
          </p:nvPr>
        </p:nvSpPr>
        <p:spPr>
          <a:xfrm>
            <a:off x="0" y="0"/>
            <a:ext cx="4998720" cy="1325563"/>
          </a:xfrm>
        </p:spPr>
        <p:txBody>
          <a:bodyPr/>
          <a:lstStyle/>
          <a:p>
            <a:r>
              <a:rPr lang="en-US"/>
              <a:t>Customer Needs</a:t>
            </a:r>
          </a:p>
        </p:txBody>
      </p:sp>
      <p:sp>
        <p:nvSpPr>
          <p:cNvPr id="5" name="Slide Number Placeholder 4"/>
          <p:cNvSpPr>
            <a:spLocks noGrp="1"/>
          </p:cNvSpPr>
          <p:nvPr>
            <p:ph type="sldNum" sz="quarter" idx="12"/>
          </p:nvPr>
        </p:nvSpPr>
        <p:spPr/>
        <p:txBody>
          <a:bodyPr/>
          <a:lstStyle/>
          <a:p>
            <a:fld id="{6F1FABC0-072B-4F22-8F9B-95A9D10B0206}" type="slidenum">
              <a:rPr lang="en-US" smtClean="0"/>
              <a:t>44</a:t>
            </a:fld>
            <a:endParaRPr lang="en-US"/>
          </a:p>
        </p:txBody>
      </p:sp>
      <p:sp>
        <p:nvSpPr>
          <p:cNvPr id="4" name="Text Placeholder 3">
            <a:extLst>
              <a:ext uri="{FF2B5EF4-FFF2-40B4-BE49-F238E27FC236}">
                <a16:creationId xmlns:a16="http://schemas.microsoft.com/office/drawing/2014/main" id="{9E80CD07-D41F-4A7F-B6F0-1E8EE55D7FBC}"/>
              </a:ext>
            </a:extLst>
          </p:cNvPr>
          <p:cNvSpPr>
            <a:spLocks noGrp="1"/>
          </p:cNvSpPr>
          <p:nvPr>
            <p:ph type="body" sz="quarter" idx="13"/>
          </p:nvPr>
        </p:nvSpPr>
        <p:spPr>
          <a:xfrm>
            <a:off x="-1703" y="5919040"/>
            <a:ext cx="2384425" cy="360362"/>
          </a:xfrm>
        </p:spPr>
        <p:txBody>
          <a:bodyPr/>
          <a:lstStyle/>
          <a:p>
            <a:r>
              <a:rPr lang="en-US"/>
              <a:t>Hunter Kramer</a:t>
            </a:r>
          </a:p>
        </p:txBody>
      </p:sp>
      <p:graphicFrame>
        <p:nvGraphicFramePr>
          <p:cNvPr id="9" name="Diagram 8"/>
          <p:cNvGraphicFramePr/>
          <p:nvPr>
            <p:extLst>
              <p:ext uri="{D42A27DB-BD31-4B8C-83A1-F6EECF244321}">
                <p14:modId xmlns:p14="http://schemas.microsoft.com/office/powerpoint/2010/main" val="3283760405"/>
              </p:ext>
            </p:extLst>
          </p:nvPr>
        </p:nvGraphicFramePr>
        <p:xfrm>
          <a:off x="685799" y="1481918"/>
          <a:ext cx="11237495" cy="3055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E1617BEF-23D8-4007-BC7C-D3340A78C402}"/>
              </a:ext>
            </a:extLst>
          </p:cNvPr>
          <p:cNvSpPr txBox="1"/>
          <p:nvPr/>
        </p:nvSpPr>
        <p:spPr>
          <a:xfrm>
            <a:off x="11841192" y="6492814"/>
            <a:ext cx="44282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16</a:t>
            </a:r>
          </a:p>
        </p:txBody>
      </p:sp>
      <p:sp>
        <p:nvSpPr>
          <p:cNvPr id="6" name="Slide Number Placeholder 5">
            <a:extLst>
              <a:ext uri="{FF2B5EF4-FFF2-40B4-BE49-F238E27FC236}">
                <a16:creationId xmlns:a16="http://schemas.microsoft.com/office/drawing/2014/main" id="{F519D414-CE7E-4814-9C11-814452C63396}"/>
              </a:ext>
            </a:extLst>
          </p:cNvPr>
          <p:cNvSpPr>
            <a:spLocks/>
          </p:cNvSpPr>
          <p:nvPr/>
        </p:nvSpPr>
        <p:spPr>
          <a:xfrm>
            <a:off x="838200" y="6179482"/>
            <a:ext cx="1174420" cy="365125"/>
          </a:xfrm>
          <a:prstGeom prst="rect">
            <a:avLst/>
          </a:prstGeom>
        </p:spPr>
        <p:txBody>
          <a:bodyPr/>
          <a:lstStyle/>
          <a:p>
            <a:fld id="{6F1FABC0-072B-4F22-8F9B-95A9D10B0206}" type="slidenum">
              <a:rPr lang="en-US" smtClean="0"/>
              <a:t>44</a:t>
            </a:fld>
            <a:endParaRPr lang="en-US"/>
          </a:p>
        </p:txBody>
      </p:sp>
    </p:spTree>
    <p:extLst>
      <p:ext uri="{BB962C8B-B14F-4D97-AF65-F5344CB8AC3E}">
        <p14:creationId xmlns:p14="http://schemas.microsoft.com/office/powerpoint/2010/main" val="381975054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B1BB158-45DA-4A46-9E62-B037CE2AC1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0"/>
            <a:ext cx="5781040" cy="587248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A03F7BE1-049F-4A50-BE9C-35D0EE10A4C4}"/>
              </a:ext>
            </a:extLst>
          </p:cNvPr>
          <p:cNvSpPr txBox="1">
            <a:spLocks/>
          </p:cNvSpPr>
          <p:nvPr/>
        </p:nvSpPr>
        <p:spPr>
          <a:xfrm>
            <a:off x="0" y="0"/>
            <a:ext cx="6654800" cy="976923"/>
          </a:xfrm>
          <a:prstGeom prst="rect">
            <a:avLst/>
          </a:prstGeom>
        </p:spPr>
        <p:txBody>
          <a:bodyPr>
            <a:normAutofit fontScale="90000"/>
          </a:bodyPr>
          <a:lstStyle>
            <a:lvl1pPr algn="l" defTabSz="914400" rtl="0" eaLnBrk="1" latinLnBrk="0" hangingPunct="1">
              <a:lnSpc>
                <a:spcPct val="90000"/>
              </a:lnSpc>
              <a:spcBef>
                <a:spcPct val="0"/>
              </a:spcBef>
              <a:buNone/>
              <a:defRPr sz="4400" b="1" kern="1200">
                <a:solidFill>
                  <a:srgbClr val="B7B09C"/>
                </a:solidFill>
                <a:latin typeface="Arial" panose="020B0604020202020204" pitchFamily="34" charset="0"/>
                <a:ea typeface="+mj-ea"/>
                <a:cs typeface="Arial" panose="020B0604020202020204" pitchFamily="34" charset="0"/>
              </a:defRPr>
            </a:lvl1pPr>
          </a:lstStyle>
          <a:p>
            <a:r>
              <a:rPr lang="en-US"/>
              <a:t>Functional Decomposition</a:t>
            </a:r>
          </a:p>
        </p:txBody>
      </p:sp>
      <p:sp>
        <p:nvSpPr>
          <p:cNvPr id="5" name="Text Placeholder 3">
            <a:extLst>
              <a:ext uri="{FF2B5EF4-FFF2-40B4-BE49-F238E27FC236}">
                <a16:creationId xmlns:a16="http://schemas.microsoft.com/office/drawing/2014/main" id="{9D277F85-09F8-4146-9433-E5A1A0C43413}"/>
              </a:ext>
            </a:extLst>
          </p:cNvPr>
          <p:cNvSpPr txBox="1">
            <a:spLocks/>
          </p:cNvSpPr>
          <p:nvPr/>
        </p:nvSpPr>
        <p:spPr>
          <a:xfrm>
            <a:off x="-1703" y="5919040"/>
            <a:ext cx="2384425" cy="3603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Nicolas Palmeiro</a:t>
            </a:r>
          </a:p>
        </p:txBody>
      </p:sp>
      <p:sp>
        <p:nvSpPr>
          <p:cNvPr id="6" name="TextBox 5">
            <a:extLst>
              <a:ext uri="{FF2B5EF4-FFF2-40B4-BE49-F238E27FC236}">
                <a16:creationId xmlns:a16="http://schemas.microsoft.com/office/drawing/2014/main" id="{2482DEF1-484F-45AC-9187-4FC063BD3BA1}"/>
              </a:ext>
            </a:extLst>
          </p:cNvPr>
          <p:cNvSpPr txBox="1"/>
          <p:nvPr/>
        </p:nvSpPr>
        <p:spPr>
          <a:xfrm>
            <a:off x="11841192" y="6492814"/>
            <a:ext cx="44282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20</a:t>
            </a:r>
          </a:p>
        </p:txBody>
      </p:sp>
      <p:sp>
        <p:nvSpPr>
          <p:cNvPr id="2" name="Slide Number Placeholder 1"/>
          <p:cNvSpPr>
            <a:spLocks noGrp="1"/>
          </p:cNvSpPr>
          <p:nvPr>
            <p:ph type="sldNum" sz="quarter" idx="12"/>
          </p:nvPr>
        </p:nvSpPr>
        <p:spPr/>
        <p:txBody>
          <a:bodyPr/>
          <a:lstStyle/>
          <a:p>
            <a:fld id="{6F1FABC0-072B-4F22-8F9B-95A9D10B0206}" type="slidenum">
              <a:rPr lang="en-US" smtClean="0"/>
              <a:t>45</a:t>
            </a:fld>
            <a:endParaRPr lang="en-US"/>
          </a:p>
        </p:txBody>
      </p:sp>
      <p:sp>
        <p:nvSpPr>
          <p:cNvPr id="3" name="Text Placeholder 2"/>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781210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0876F-9F64-4F16-B811-450E822A9F79}"/>
              </a:ext>
            </a:extLst>
          </p:cNvPr>
          <p:cNvSpPr>
            <a:spLocks noGrp="1"/>
          </p:cNvSpPr>
          <p:nvPr>
            <p:ph type="title"/>
          </p:nvPr>
        </p:nvSpPr>
        <p:spPr>
          <a:xfrm>
            <a:off x="0" y="0"/>
            <a:ext cx="6654800" cy="976923"/>
          </a:xfrm>
        </p:spPr>
        <p:txBody>
          <a:bodyPr>
            <a:normAutofit fontScale="90000"/>
          </a:bodyPr>
          <a:lstStyle/>
          <a:p>
            <a:r>
              <a:rPr lang="en-US"/>
              <a:t>Functional Decomposition</a:t>
            </a:r>
          </a:p>
        </p:txBody>
      </p:sp>
      <p:sp>
        <p:nvSpPr>
          <p:cNvPr id="8" name="Content Placeholder 7"/>
          <p:cNvSpPr>
            <a:spLocks noGrp="1"/>
          </p:cNvSpPr>
          <p:nvPr>
            <p:ph idx="1"/>
          </p:nvPr>
        </p:nvSpPr>
        <p:spPr/>
        <p:txBody>
          <a:bodyPr/>
          <a:lstStyle/>
          <a:p>
            <a:endParaRPr lang="en-US"/>
          </a:p>
        </p:txBody>
      </p:sp>
      <p:sp>
        <p:nvSpPr>
          <p:cNvPr id="6" name="Slide Number Placeholder 5"/>
          <p:cNvSpPr>
            <a:spLocks noGrp="1"/>
          </p:cNvSpPr>
          <p:nvPr>
            <p:ph type="sldNum" sz="quarter" idx="12"/>
          </p:nvPr>
        </p:nvSpPr>
        <p:spPr/>
        <p:txBody>
          <a:bodyPr/>
          <a:lstStyle/>
          <a:p>
            <a:fld id="{6F1FABC0-072B-4F22-8F9B-95A9D10B0206}" type="slidenum">
              <a:rPr lang="en-US" smtClean="0"/>
              <a:t>46</a:t>
            </a:fld>
            <a:endParaRPr lang="en-US"/>
          </a:p>
        </p:txBody>
      </p:sp>
      <p:sp>
        <p:nvSpPr>
          <p:cNvPr id="4" name="Text Placeholder 3">
            <a:extLst>
              <a:ext uri="{FF2B5EF4-FFF2-40B4-BE49-F238E27FC236}">
                <a16:creationId xmlns:a16="http://schemas.microsoft.com/office/drawing/2014/main" id="{9E80CD07-D41F-4A7F-B6F0-1E8EE55D7FBC}"/>
              </a:ext>
            </a:extLst>
          </p:cNvPr>
          <p:cNvSpPr>
            <a:spLocks noGrp="1"/>
          </p:cNvSpPr>
          <p:nvPr>
            <p:ph type="body" sz="quarter" idx="13"/>
          </p:nvPr>
        </p:nvSpPr>
        <p:spPr>
          <a:xfrm>
            <a:off x="-1703" y="5919040"/>
            <a:ext cx="2384425" cy="360362"/>
          </a:xfrm>
        </p:spPr>
        <p:txBody>
          <a:bodyPr/>
          <a:lstStyle/>
          <a:p>
            <a:r>
              <a:rPr lang="en-US"/>
              <a:t>Nicolas Palmeiro</a:t>
            </a:r>
          </a:p>
        </p:txBody>
      </p:sp>
      <p:sp>
        <p:nvSpPr>
          <p:cNvPr id="68" name="TextBox 67">
            <a:extLst>
              <a:ext uri="{FF2B5EF4-FFF2-40B4-BE49-F238E27FC236}">
                <a16:creationId xmlns:a16="http://schemas.microsoft.com/office/drawing/2014/main" id="{86BD82DC-7014-428E-B2DD-FC119AD89504}"/>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graphicFrame>
        <p:nvGraphicFramePr>
          <p:cNvPr id="5" name="Diagram 4"/>
          <p:cNvGraphicFramePr/>
          <p:nvPr>
            <p:extLst>
              <p:ext uri="{D42A27DB-BD31-4B8C-83A1-F6EECF244321}">
                <p14:modId xmlns:p14="http://schemas.microsoft.com/office/powerpoint/2010/main" val="410893651"/>
              </p:ext>
            </p:extLst>
          </p:nvPr>
        </p:nvGraphicFramePr>
        <p:xfrm>
          <a:off x="595254" y="841197"/>
          <a:ext cx="11001491" cy="50778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CE5FC788-58D8-4802-85A2-3E2738AD94DF}"/>
              </a:ext>
            </a:extLst>
          </p:cNvPr>
          <p:cNvSpPr txBox="1"/>
          <p:nvPr/>
        </p:nvSpPr>
        <p:spPr>
          <a:xfrm>
            <a:off x="11841192" y="6492814"/>
            <a:ext cx="44282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21</a:t>
            </a:r>
          </a:p>
        </p:txBody>
      </p:sp>
      <p:sp>
        <p:nvSpPr>
          <p:cNvPr id="7" name="Slide Number Placeholder 6">
            <a:extLst>
              <a:ext uri="{FF2B5EF4-FFF2-40B4-BE49-F238E27FC236}">
                <a16:creationId xmlns:a16="http://schemas.microsoft.com/office/drawing/2014/main" id="{05CF0619-505A-443E-93F7-042CD0B47B5C}"/>
              </a:ext>
            </a:extLst>
          </p:cNvPr>
          <p:cNvSpPr>
            <a:spLocks/>
          </p:cNvSpPr>
          <p:nvPr/>
        </p:nvSpPr>
        <p:spPr>
          <a:xfrm>
            <a:off x="838200" y="6179482"/>
            <a:ext cx="1174420" cy="365125"/>
          </a:xfrm>
          <a:prstGeom prst="rect">
            <a:avLst/>
          </a:prstGeom>
        </p:spPr>
        <p:txBody>
          <a:bodyPr/>
          <a:lstStyle/>
          <a:p>
            <a:fld id="{6F1FABC0-072B-4F22-8F9B-95A9D10B0206}" type="slidenum">
              <a:rPr lang="en-US" smtClean="0"/>
              <a:t>46</a:t>
            </a:fld>
            <a:endParaRPr lang="en-US"/>
          </a:p>
        </p:txBody>
      </p:sp>
    </p:spTree>
    <p:extLst>
      <p:ext uri="{BB962C8B-B14F-4D97-AF65-F5344CB8AC3E}">
        <p14:creationId xmlns:p14="http://schemas.microsoft.com/office/powerpoint/2010/main" val="668434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C2966-2259-4564-ACE6-1A06A4911CD5}"/>
              </a:ext>
            </a:extLst>
          </p:cNvPr>
          <p:cNvSpPr>
            <a:spLocks noGrp="1"/>
          </p:cNvSpPr>
          <p:nvPr>
            <p:ph type="title"/>
          </p:nvPr>
        </p:nvSpPr>
        <p:spPr>
          <a:xfrm>
            <a:off x="0" y="0"/>
            <a:ext cx="6156569" cy="857251"/>
          </a:xfrm>
        </p:spPr>
        <p:txBody>
          <a:bodyPr/>
          <a:lstStyle/>
          <a:p>
            <a:r>
              <a:rPr lang="en-US">
                <a:latin typeface="Arial"/>
                <a:cs typeface="Arial"/>
              </a:rPr>
              <a:t>Additional Resources</a:t>
            </a:r>
            <a:endParaRPr lang="en-US"/>
          </a:p>
        </p:txBody>
      </p:sp>
      <p:pic>
        <p:nvPicPr>
          <p:cNvPr id="5" name="Picture 5" descr="A close up of a sign&#10;&#10;Description generated with very high confidence">
            <a:extLst>
              <a:ext uri="{FF2B5EF4-FFF2-40B4-BE49-F238E27FC236}">
                <a16:creationId xmlns:a16="http://schemas.microsoft.com/office/drawing/2014/main" id="{912DC2C0-8205-46F9-AF01-6D94BA184088}"/>
              </a:ext>
            </a:extLst>
          </p:cNvPr>
          <p:cNvPicPr>
            <a:picLocks noGrp="1" noChangeAspect="1"/>
          </p:cNvPicPr>
          <p:nvPr>
            <p:ph sz="half" idx="1"/>
          </p:nvPr>
        </p:nvPicPr>
        <p:blipFill>
          <a:blip r:embed="rId2"/>
          <a:stretch>
            <a:fillRect/>
          </a:stretch>
        </p:blipFill>
        <p:spPr>
          <a:xfrm>
            <a:off x="965049" y="1364662"/>
            <a:ext cx="4363458" cy="4351338"/>
          </a:xfrm>
        </p:spPr>
      </p:pic>
      <p:sp>
        <p:nvSpPr>
          <p:cNvPr id="10" name="Content Placeholder 9"/>
          <p:cNvSpPr>
            <a:spLocks noGrp="1"/>
          </p:cNvSpPr>
          <p:nvPr>
            <p:ph sz="half" idx="2"/>
          </p:nvPr>
        </p:nvSpPr>
        <p:spPr/>
        <p:txBody>
          <a:bodyPr/>
          <a:lstStyle/>
          <a:p>
            <a:endParaRPr lang="en-US"/>
          </a:p>
        </p:txBody>
      </p:sp>
      <p:sp>
        <p:nvSpPr>
          <p:cNvPr id="6" name="Slide Number Placeholder 5"/>
          <p:cNvSpPr>
            <a:spLocks noGrp="1"/>
          </p:cNvSpPr>
          <p:nvPr>
            <p:ph type="sldNum" sz="quarter" idx="12"/>
          </p:nvPr>
        </p:nvSpPr>
        <p:spPr/>
        <p:txBody>
          <a:bodyPr/>
          <a:lstStyle/>
          <a:p>
            <a:fld id="{6F1FABC0-072B-4F22-8F9B-95A9D10B0206}" type="slidenum">
              <a:rPr lang="en-US" smtClean="0"/>
              <a:t>47</a:t>
            </a:fld>
            <a:endParaRPr lang="en-US"/>
          </a:p>
        </p:txBody>
      </p:sp>
      <p:sp>
        <p:nvSpPr>
          <p:cNvPr id="4" name="Text Placeholder 3">
            <a:extLst>
              <a:ext uri="{FF2B5EF4-FFF2-40B4-BE49-F238E27FC236}">
                <a16:creationId xmlns:a16="http://schemas.microsoft.com/office/drawing/2014/main" id="{6645EC37-3227-4C6D-8C2D-BB9A9458BCCD}"/>
              </a:ext>
            </a:extLst>
          </p:cNvPr>
          <p:cNvSpPr>
            <a:spLocks noGrp="1"/>
          </p:cNvSpPr>
          <p:nvPr>
            <p:ph type="body" sz="quarter" idx="13"/>
          </p:nvPr>
        </p:nvSpPr>
        <p:spPr>
          <a:xfrm>
            <a:off x="0" y="5938781"/>
            <a:ext cx="2384425" cy="360362"/>
          </a:xfrm>
        </p:spPr>
        <p:txBody>
          <a:bodyPr/>
          <a:lstStyle/>
          <a:p>
            <a:r>
              <a:rPr lang="en-US"/>
              <a:t>Nicolas Palmeiro</a:t>
            </a:r>
          </a:p>
        </p:txBody>
      </p:sp>
      <p:pic>
        <p:nvPicPr>
          <p:cNvPr id="7" name="Picture 7" descr="A picture containing indoor, building, fence, boat&#10;&#10;Description generated with very high confidence">
            <a:extLst>
              <a:ext uri="{FF2B5EF4-FFF2-40B4-BE49-F238E27FC236}">
                <a16:creationId xmlns:a16="http://schemas.microsoft.com/office/drawing/2014/main" id="{13F6E597-FFB6-4587-B574-945720047947}"/>
              </a:ext>
            </a:extLst>
          </p:cNvPr>
          <p:cNvPicPr>
            <a:picLocks noChangeAspect="1"/>
          </p:cNvPicPr>
          <p:nvPr/>
        </p:nvPicPr>
        <p:blipFill>
          <a:blip r:embed="rId3"/>
          <a:stretch>
            <a:fillRect/>
          </a:stretch>
        </p:blipFill>
        <p:spPr>
          <a:xfrm>
            <a:off x="7718351" y="3620449"/>
            <a:ext cx="2493818" cy="1670858"/>
          </a:xfrm>
          <a:prstGeom prst="rect">
            <a:avLst/>
          </a:prstGeom>
        </p:spPr>
      </p:pic>
      <p:pic>
        <p:nvPicPr>
          <p:cNvPr id="9" name="Picture 9" descr="A cluttered room&#10;&#10;Description generated with very high confidence">
            <a:extLst>
              <a:ext uri="{FF2B5EF4-FFF2-40B4-BE49-F238E27FC236}">
                <a16:creationId xmlns:a16="http://schemas.microsoft.com/office/drawing/2014/main" id="{4CD2EDF7-85A6-4D09-AE76-7AFB69CDC2E6}"/>
              </a:ext>
            </a:extLst>
          </p:cNvPr>
          <p:cNvPicPr>
            <a:picLocks noChangeAspect="1"/>
          </p:cNvPicPr>
          <p:nvPr/>
        </p:nvPicPr>
        <p:blipFill>
          <a:blip r:embed="rId4"/>
          <a:stretch>
            <a:fillRect/>
          </a:stretch>
        </p:blipFill>
        <p:spPr>
          <a:xfrm>
            <a:off x="7718351" y="1365357"/>
            <a:ext cx="2493818" cy="1662545"/>
          </a:xfrm>
          <a:prstGeom prst="rect">
            <a:avLst/>
          </a:prstGeom>
        </p:spPr>
      </p:pic>
      <p:sp>
        <p:nvSpPr>
          <p:cNvPr id="12" name="Arrow: Right 11">
            <a:extLst>
              <a:ext uri="{FF2B5EF4-FFF2-40B4-BE49-F238E27FC236}">
                <a16:creationId xmlns:a16="http://schemas.microsoft.com/office/drawing/2014/main" id="{927D8090-BA26-44BB-A658-22DC46E418BA}"/>
              </a:ext>
            </a:extLst>
          </p:cNvPr>
          <p:cNvSpPr/>
          <p:nvPr/>
        </p:nvSpPr>
        <p:spPr>
          <a:xfrm rot="-1080000">
            <a:off x="5815855" y="2176905"/>
            <a:ext cx="991937" cy="484187"/>
          </a:xfrm>
          <a:prstGeom prst="rightArrow">
            <a:avLst/>
          </a:prstGeom>
          <a:solidFill>
            <a:srgbClr val="2F97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7C5727E8-5E0E-41CD-B5BD-66D3C53AECDE}"/>
              </a:ext>
            </a:extLst>
          </p:cNvPr>
          <p:cNvSpPr/>
          <p:nvPr/>
        </p:nvSpPr>
        <p:spPr>
          <a:xfrm rot="1380000">
            <a:off x="5821107" y="3901057"/>
            <a:ext cx="976312" cy="484187"/>
          </a:xfrm>
          <a:prstGeom prst="rightArrow">
            <a:avLst/>
          </a:prstGeom>
          <a:solidFill>
            <a:srgbClr val="2F97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F5389B1-A28F-4ED8-B195-4E4E2E7E4E84}"/>
              </a:ext>
            </a:extLst>
          </p:cNvPr>
          <p:cNvSpPr txBox="1"/>
          <p:nvPr/>
        </p:nvSpPr>
        <p:spPr>
          <a:xfrm>
            <a:off x="7812087" y="2946400"/>
            <a:ext cx="22193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Power Electronics Lab</a:t>
            </a:r>
          </a:p>
        </p:txBody>
      </p:sp>
      <p:sp>
        <p:nvSpPr>
          <p:cNvPr id="18" name="TextBox 17">
            <a:extLst>
              <a:ext uri="{FF2B5EF4-FFF2-40B4-BE49-F238E27FC236}">
                <a16:creationId xmlns:a16="http://schemas.microsoft.com/office/drawing/2014/main" id="{5075E88E-CB4E-47B9-913D-73E0EC307E7D}"/>
              </a:ext>
            </a:extLst>
          </p:cNvPr>
          <p:cNvSpPr txBox="1"/>
          <p:nvPr/>
        </p:nvSpPr>
        <p:spPr>
          <a:xfrm>
            <a:off x="7431087" y="5216523"/>
            <a:ext cx="30765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5-Megawatt Prototype Facility </a:t>
            </a:r>
          </a:p>
        </p:txBody>
      </p:sp>
      <p:sp>
        <p:nvSpPr>
          <p:cNvPr id="3" name="TextBox 2">
            <a:extLst>
              <a:ext uri="{FF2B5EF4-FFF2-40B4-BE49-F238E27FC236}">
                <a16:creationId xmlns:a16="http://schemas.microsoft.com/office/drawing/2014/main" id="{CE1AAE59-45C4-458B-9E2F-A30F171F432D}"/>
              </a:ext>
            </a:extLst>
          </p:cNvPr>
          <p:cNvSpPr txBox="1"/>
          <p:nvPr/>
        </p:nvSpPr>
        <p:spPr>
          <a:xfrm>
            <a:off x="11841192" y="6492814"/>
            <a:ext cx="44282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23</a:t>
            </a:r>
          </a:p>
        </p:txBody>
      </p:sp>
      <p:sp>
        <p:nvSpPr>
          <p:cNvPr id="8" name="Slide Number Placeholder 7">
            <a:extLst>
              <a:ext uri="{FF2B5EF4-FFF2-40B4-BE49-F238E27FC236}">
                <a16:creationId xmlns:a16="http://schemas.microsoft.com/office/drawing/2014/main" id="{A7B31464-AC01-4258-B8BC-9330D58535C8}"/>
              </a:ext>
            </a:extLst>
          </p:cNvPr>
          <p:cNvSpPr>
            <a:spLocks/>
          </p:cNvSpPr>
          <p:nvPr/>
        </p:nvSpPr>
        <p:spPr>
          <a:xfrm>
            <a:off x="838200" y="6179482"/>
            <a:ext cx="1174420" cy="365125"/>
          </a:xfrm>
          <a:prstGeom prst="rect">
            <a:avLst/>
          </a:prstGeom>
        </p:spPr>
        <p:txBody>
          <a:bodyPr/>
          <a:lstStyle/>
          <a:p>
            <a:fld id="{6F1FABC0-072B-4F22-8F9B-95A9D10B0206}" type="slidenum">
              <a:rPr lang="en-US" smtClean="0"/>
              <a:t>47</a:t>
            </a:fld>
            <a:endParaRPr lang="en-US"/>
          </a:p>
        </p:txBody>
      </p:sp>
    </p:spTree>
    <p:extLst>
      <p:ext uri="{BB962C8B-B14F-4D97-AF65-F5344CB8AC3E}">
        <p14:creationId xmlns:p14="http://schemas.microsoft.com/office/powerpoint/2010/main" val="104802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47214-8479-4526-A46C-3E299A0C2E69}"/>
              </a:ext>
            </a:extLst>
          </p:cNvPr>
          <p:cNvSpPr>
            <a:spLocks noGrp="1"/>
          </p:cNvSpPr>
          <p:nvPr>
            <p:ph type="title"/>
          </p:nvPr>
        </p:nvSpPr>
        <p:spPr>
          <a:xfrm>
            <a:off x="5862" y="1710"/>
            <a:ext cx="5963494" cy="955769"/>
          </a:xfrm>
        </p:spPr>
        <p:txBody>
          <a:bodyPr/>
          <a:lstStyle/>
          <a:p>
            <a:r>
              <a:rPr lang="en-US">
                <a:latin typeface="Arial"/>
                <a:cs typeface="Arial"/>
              </a:rPr>
              <a:t>Project Background</a:t>
            </a:r>
            <a:endParaRPr lang="en-US"/>
          </a:p>
        </p:txBody>
      </p:sp>
      <p:sp>
        <p:nvSpPr>
          <p:cNvPr id="3" name="Content Placeholder 2">
            <a:extLst>
              <a:ext uri="{FF2B5EF4-FFF2-40B4-BE49-F238E27FC236}">
                <a16:creationId xmlns:a16="http://schemas.microsoft.com/office/drawing/2014/main" id="{5865FB3A-112D-4586-AF53-98262FA580D1}"/>
              </a:ext>
            </a:extLst>
          </p:cNvPr>
          <p:cNvSpPr>
            <a:spLocks noGrp="1"/>
          </p:cNvSpPr>
          <p:nvPr>
            <p:ph sz="half" idx="1"/>
          </p:nvPr>
        </p:nvSpPr>
        <p:spPr>
          <a:xfrm>
            <a:off x="1193799" y="1172513"/>
            <a:ext cx="7486018" cy="2398823"/>
          </a:xfrm>
        </p:spPr>
        <p:txBody>
          <a:bodyPr vert="horz" lIns="91440" tIns="45720" rIns="91440" bIns="45720" rtlCol="0" anchor="t">
            <a:normAutofit lnSpcReduction="10000"/>
          </a:bodyPr>
          <a:lstStyle/>
          <a:p>
            <a:pPr marL="0" indent="0">
              <a:buNone/>
            </a:pPr>
            <a:r>
              <a:rPr lang="en-US" sz="2400">
                <a:latin typeface="Arial"/>
                <a:cs typeface="Arial"/>
              </a:rPr>
              <a:t>The Bureau of Labor Statistics reports a steady increase of line worker injuries related to overexertion. From 1,930 in 2011 to  2,960 in 2015 alone. Increase of 53%*.</a:t>
            </a:r>
          </a:p>
          <a:p>
            <a:pPr marL="0" indent="0">
              <a:buNone/>
            </a:pPr>
            <a:r>
              <a:rPr lang="en-US" sz="2400"/>
              <a:t>Reducing the amount physical exertion required line workers could help reduce the number of injuries on job. [5]</a:t>
            </a:r>
            <a:endParaRPr lang="en-US" sz="1600">
              <a:latin typeface="Arial"/>
              <a:cs typeface="Arial"/>
            </a:endParaRPr>
          </a:p>
          <a:p>
            <a:pPr marL="0" indent="0">
              <a:buNone/>
            </a:pPr>
            <a:endParaRPr lang="en-US" sz="1600"/>
          </a:p>
          <a:p>
            <a:pPr marL="0" indent="0">
              <a:buNone/>
            </a:pPr>
            <a:endParaRPr lang="en-US"/>
          </a:p>
        </p:txBody>
      </p:sp>
      <p:sp>
        <p:nvSpPr>
          <p:cNvPr id="5" name="Text Placeholder 4">
            <a:extLst>
              <a:ext uri="{FF2B5EF4-FFF2-40B4-BE49-F238E27FC236}">
                <a16:creationId xmlns:a16="http://schemas.microsoft.com/office/drawing/2014/main" id="{74E0B5CF-084D-4EAC-9130-CE2F29E71117}"/>
              </a:ext>
            </a:extLst>
          </p:cNvPr>
          <p:cNvSpPr>
            <a:spLocks noGrp="1"/>
          </p:cNvSpPr>
          <p:nvPr>
            <p:ph type="body" sz="quarter" idx="13"/>
          </p:nvPr>
        </p:nvSpPr>
        <p:spPr>
          <a:xfrm>
            <a:off x="1587" y="5916003"/>
            <a:ext cx="2384425" cy="360362"/>
          </a:xfrm>
        </p:spPr>
        <p:txBody>
          <a:bodyPr/>
          <a:lstStyle/>
          <a:p>
            <a:r>
              <a:rPr lang="en-US"/>
              <a:t>Nicolas Palmeiro</a:t>
            </a:r>
          </a:p>
        </p:txBody>
      </p:sp>
      <p:pic>
        <p:nvPicPr>
          <p:cNvPr id="12" name="Picture 6">
            <a:extLst>
              <a:ext uri="{FF2B5EF4-FFF2-40B4-BE49-F238E27FC236}">
                <a16:creationId xmlns:a16="http://schemas.microsoft.com/office/drawing/2014/main" id="{0F171D3C-19FB-4EA5-ADB4-557A16E5BE2E}"/>
              </a:ext>
            </a:extLst>
          </p:cNvPr>
          <p:cNvPicPr>
            <a:picLocks noChangeAspect="1"/>
          </p:cNvPicPr>
          <p:nvPr/>
        </p:nvPicPr>
        <p:blipFill rotWithShape="1">
          <a:blip r:embed="rId2"/>
          <a:srcRect r="31737" b="26591"/>
          <a:stretch/>
        </p:blipFill>
        <p:spPr>
          <a:xfrm>
            <a:off x="944612" y="1229802"/>
            <a:ext cx="249188" cy="258700"/>
          </a:xfrm>
          <a:prstGeom prst="rect">
            <a:avLst/>
          </a:prstGeom>
        </p:spPr>
      </p:pic>
      <p:pic>
        <p:nvPicPr>
          <p:cNvPr id="9" name="Picture 6" descr="A close up of a logo&#10;&#10;Description generated with high confidence">
            <a:extLst>
              <a:ext uri="{FF2B5EF4-FFF2-40B4-BE49-F238E27FC236}">
                <a16:creationId xmlns:a16="http://schemas.microsoft.com/office/drawing/2014/main" id="{D4FBEDBA-3BB9-4AA3-9CA9-E9FBF6897C6F}"/>
              </a:ext>
            </a:extLst>
          </p:cNvPr>
          <p:cNvPicPr>
            <a:picLocks noChangeAspect="1"/>
          </p:cNvPicPr>
          <p:nvPr/>
        </p:nvPicPr>
        <p:blipFill rotWithShape="1">
          <a:blip r:embed="rId2"/>
          <a:srcRect r="31737" b="26591"/>
          <a:stretch/>
        </p:blipFill>
        <p:spPr>
          <a:xfrm>
            <a:off x="944612" y="2543305"/>
            <a:ext cx="249188" cy="2587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4027" y="3206989"/>
            <a:ext cx="5377974" cy="2709015"/>
          </a:xfrm>
          <a:prstGeom prst="rect">
            <a:avLst/>
          </a:prstGeom>
        </p:spPr>
      </p:pic>
      <p:sp>
        <p:nvSpPr>
          <p:cNvPr id="11" name="TextBox 10"/>
          <p:cNvSpPr txBox="1"/>
          <p:nvPr/>
        </p:nvSpPr>
        <p:spPr>
          <a:xfrm>
            <a:off x="1193799" y="3628625"/>
            <a:ext cx="4551393" cy="1569660"/>
          </a:xfrm>
          <a:prstGeom prst="rect">
            <a:avLst/>
          </a:prstGeom>
          <a:noFill/>
        </p:spPr>
        <p:txBody>
          <a:bodyPr wrap="square" rtlCol="0">
            <a:spAutoFit/>
          </a:bodyPr>
          <a:lstStyle/>
          <a:p>
            <a:r>
              <a:rPr lang="en-US" sz="2400">
                <a:latin typeface="Arial" charset="0"/>
                <a:ea typeface="Arial" charset="0"/>
                <a:cs typeface="Arial" charset="0"/>
              </a:rPr>
              <a:t>The BLS lists electrical power-line installers among the Top 10 most dangerous jobs in terms of fatal injuries each year.</a:t>
            </a:r>
          </a:p>
        </p:txBody>
      </p:sp>
      <p:sp>
        <p:nvSpPr>
          <p:cNvPr id="14" name="Rounded Rectangle 13"/>
          <p:cNvSpPr/>
          <p:nvPr/>
        </p:nvSpPr>
        <p:spPr>
          <a:xfrm>
            <a:off x="7027642" y="5298821"/>
            <a:ext cx="1623709" cy="156619"/>
          </a:xfrm>
          <a:prstGeom prst="roundRect">
            <a:avLst/>
          </a:prstGeom>
          <a:solidFill>
            <a:srgbClr val="FFFF0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6" descr="A close up of a logo&#10;&#10;Description generated with high confidence">
            <a:extLst>
              <a:ext uri="{FF2B5EF4-FFF2-40B4-BE49-F238E27FC236}">
                <a16:creationId xmlns:a16="http://schemas.microsoft.com/office/drawing/2014/main" id="{D4FBEDBA-3BB9-4AA3-9CA9-E9FBF6897C6F}"/>
              </a:ext>
            </a:extLst>
          </p:cNvPr>
          <p:cNvPicPr>
            <a:picLocks noChangeAspect="1"/>
          </p:cNvPicPr>
          <p:nvPr/>
        </p:nvPicPr>
        <p:blipFill rotWithShape="1">
          <a:blip r:embed="rId2"/>
          <a:srcRect r="31737" b="26591"/>
          <a:stretch/>
        </p:blipFill>
        <p:spPr>
          <a:xfrm>
            <a:off x="946072" y="3802571"/>
            <a:ext cx="249188" cy="258700"/>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9817" y="398088"/>
            <a:ext cx="3054385" cy="2199157"/>
          </a:xfrm>
          <a:prstGeom prst="rect">
            <a:avLst/>
          </a:prstGeom>
        </p:spPr>
      </p:pic>
      <p:sp>
        <p:nvSpPr>
          <p:cNvPr id="4" name="TextBox 3">
            <a:extLst>
              <a:ext uri="{FF2B5EF4-FFF2-40B4-BE49-F238E27FC236}">
                <a16:creationId xmlns:a16="http://schemas.microsoft.com/office/drawing/2014/main" id="{FAB23564-BA56-47F2-BD78-1A4EC5CB4B24}"/>
              </a:ext>
            </a:extLst>
          </p:cNvPr>
          <p:cNvSpPr txBox="1"/>
          <p:nvPr/>
        </p:nvSpPr>
        <p:spPr>
          <a:xfrm>
            <a:off x="-69714" y="6525748"/>
            <a:ext cx="6948125" cy="369332"/>
          </a:xfrm>
          <a:prstGeom prst="rect">
            <a:avLst/>
          </a:prstGeom>
          <a:noFill/>
        </p:spPr>
        <p:txBody>
          <a:bodyPr wrap="square" rtlCol="0">
            <a:spAutoFit/>
          </a:bodyPr>
          <a:lstStyle/>
          <a:p>
            <a:r>
              <a:rPr lang="en-US"/>
              <a:t>*These number do not represent FPL operation rather national averages</a:t>
            </a:r>
          </a:p>
        </p:txBody>
      </p:sp>
      <p:sp>
        <p:nvSpPr>
          <p:cNvPr id="16" name="Slide Number Placeholder 15"/>
          <p:cNvSpPr>
            <a:spLocks noGrp="1"/>
          </p:cNvSpPr>
          <p:nvPr>
            <p:ph type="sldNum" sz="quarter" idx="12"/>
          </p:nvPr>
        </p:nvSpPr>
        <p:spPr/>
        <p:txBody>
          <a:bodyPr/>
          <a:lstStyle/>
          <a:p>
            <a:fld id="{6F1FABC0-072B-4F22-8F9B-95A9D10B0206}" type="slidenum">
              <a:rPr lang="en-US" smtClean="0"/>
              <a:t>5</a:t>
            </a:fld>
            <a:endParaRPr lang="en-US"/>
          </a:p>
        </p:txBody>
      </p:sp>
    </p:spTree>
    <p:extLst>
      <p:ext uri="{BB962C8B-B14F-4D97-AF65-F5344CB8AC3E}">
        <p14:creationId xmlns:p14="http://schemas.microsoft.com/office/powerpoint/2010/main" val="2936476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F9688-D117-40DA-8B9B-4093732619A5}"/>
              </a:ext>
            </a:extLst>
          </p:cNvPr>
          <p:cNvSpPr>
            <a:spLocks noGrp="1"/>
          </p:cNvSpPr>
          <p:nvPr>
            <p:ph type="title"/>
          </p:nvPr>
        </p:nvSpPr>
        <p:spPr>
          <a:xfrm>
            <a:off x="-2241" y="1428"/>
            <a:ext cx="3567953" cy="933358"/>
          </a:xfrm>
        </p:spPr>
        <p:txBody>
          <a:bodyPr/>
          <a:lstStyle/>
          <a:p>
            <a:r>
              <a:rPr lang="en-US"/>
              <a:t>Our Mission</a:t>
            </a:r>
          </a:p>
        </p:txBody>
      </p:sp>
      <p:sp>
        <p:nvSpPr>
          <p:cNvPr id="3" name="Content Placeholder 2">
            <a:extLst>
              <a:ext uri="{FF2B5EF4-FFF2-40B4-BE49-F238E27FC236}">
                <a16:creationId xmlns:a16="http://schemas.microsoft.com/office/drawing/2014/main" id="{9980A32B-353F-4463-97C8-352C26118CE1}"/>
              </a:ext>
            </a:extLst>
          </p:cNvPr>
          <p:cNvSpPr>
            <a:spLocks noGrp="1"/>
          </p:cNvSpPr>
          <p:nvPr>
            <p:ph idx="1"/>
          </p:nvPr>
        </p:nvSpPr>
        <p:spPr>
          <a:xfrm>
            <a:off x="838200" y="1506673"/>
            <a:ext cx="5251999" cy="3754164"/>
          </a:xfrm>
        </p:spPr>
        <p:txBody>
          <a:bodyPr vert="horz" lIns="91440" tIns="45720" rIns="91440" bIns="45720" rtlCol="0" anchor="t">
            <a:noAutofit/>
          </a:bodyPr>
          <a:lstStyle/>
          <a:p>
            <a:pPr marL="0" indent="0">
              <a:buNone/>
            </a:pPr>
            <a:r>
              <a:rPr lang="en-US">
                <a:latin typeface="Arial"/>
                <a:ea typeface="+mn-lt"/>
                <a:cs typeface="+mn-lt"/>
              </a:rPr>
              <a:t>Our team is determined to develop a solution for Florida Power &amp; Light that aids in the performance of routine installation and repair on distribution power lines while increasing operator safety.</a:t>
            </a:r>
            <a:endParaRPr lang="en-US">
              <a:latin typeface="Arial"/>
              <a:cs typeface="Calibri" panose="020F0502020204030204"/>
            </a:endParaRPr>
          </a:p>
          <a:p>
            <a:endParaRPr lang="en-US"/>
          </a:p>
        </p:txBody>
      </p:sp>
      <p:sp>
        <p:nvSpPr>
          <p:cNvPr id="4" name="Text Placeholder 3">
            <a:extLst>
              <a:ext uri="{FF2B5EF4-FFF2-40B4-BE49-F238E27FC236}">
                <a16:creationId xmlns:a16="http://schemas.microsoft.com/office/drawing/2014/main" id="{82B64633-3F44-458C-815E-19E99563F54D}"/>
              </a:ext>
            </a:extLst>
          </p:cNvPr>
          <p:cNvSpPr>
            <a:spLocks noGrp="1"/>
          </p:cNvSpPr>
          <p:nvPr>
            <p:ph type="body" sz="quarter" idx="13"/>
          </p:nvPr>
        </p:nvSpPr>
        <p:spPr>
          <a:xfrm>
            <a:off x="0" y="5935442"/>
            <a:ext cx="2384425" cy="360362"/>
          </a:xfrm>
        </p:spPr>
        <p:txBody>
          <a:bodyPr/>
          <a:lstStyle/>
          <a:p>
            <a:r>
              <a:rPr lang="en-US"/>
              <a:t>Nicolas Palmeiro</a:t>
            </a:r>
          </a:p>
        </p:txBody>
      </p:sp>
      <p:pic>
        <p:nvPicPr>
          <p:cNvPr id="7" name="Picture 7" descr="A picture containing sky, outdoor, transport&#10;&#10;Description generated with high confidence">
            <a:extLst>
              <a:ext uri="{FF2B5EF4-FFF2-40B4-BE49-F238E27FC236}">
                <a16:creationId xmlns:a16="http://schemas.microsoft.com/office/drawing/2014/main" id="{CC8AFCFA-5182-48E7-8A03-5805E69FD76E}"/>
              </a:ext>
            </a:extLst>
          </p:cNvPr>
          <p:cNvPicPr>
            <a:picLocks noChangeAspect="1"/>
          </p:cNvPicPr>
          <p:nvPr/>
        </p:nvPicPr>
        <p:blipFill>
          <a:blip r:embed="rId2"/>
          <a:stretch>
            <a:fillRect/>
          </a:stretch>
        </p:blipFill>
        <p:spPr>
          <a:xfrm>
            <a:off x="6900983" y="1507032"/>
            <a:ext cx="4150323" cy="3026729"/>
          </a:xfrm>
          <a:prstGeom prst="rect">
            <a:avLst/>
          </a:prstGeom>
          <a:ln>
            <a:noFill/>
          </a:ln>
          <a:effectLst>
            <a:softEdge rad="112500"/>
          </a:effectLst>
        </p:spPr>
      </p:pic>
      <p:sp>
        <p:nvSpPr>
          <p:cNvPr id="6" name="TextBox 5">
            <a:extLst>
              <a:ext uri="{FF2B5EF4-FFF2-40B4-BE49-F238E27FC236}">
                <a16:creationId xmlns:a16="http://schemas.microsoft.com/office/drawing/2014/main" id="{03DE2F53-CFA6-4C4A-A305-59EA9EA623FC}"/>
              </a:ext>
            </a:extLst>
          </p:cNvPr>
          <p:cNvSpPr txBox="1"/>
          <p:nvPr/>
        </p:nvSpPr>
        <p:spPr>
          <a:xfrm>
            <a:off x="7301201" y="4535343"/>
            <a:ext cx="333779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Calibri"/>
              </a:rPr>
              <a:t>Mock Design of Lineman Robot (provided by FPL)</a:t>
            </a:r>
          </a:p>
        </p:txBody>
      </p:sp>
      <p:sp>
        <p:nvSpPr>
          <p:cNvPr id="9" name="Slide Number Placeholder 8"/>
          <p:cNvSpPr>
            <a:spLocks noGrp="1"/>
          </p:cNvSpPr>
          <p:nvPr>
            <p:ph type="sldNum" sz="quarter" idx="12"/>
          </p:nvPr>
        </p:nvSpPr>
        <p:spPr/>
        <p:txBody>
          <a:bodyPr/>
          <a:lstStyle/>
          <a:p>
            <a:fld id="{6F1FABC0-072B-4F22-8F9B-95A9D10B0206}" type="slidenum">
              <a:rPr lang="en-US" smtClean="0"/>
              <a:t>6</a:t>
            </a:fld>
            <a:endParaRPr lang="en-US"/>
          </a:p>
        </p:txBody>
      </p:sp>
    </p:spTree>
    <p:extLst>
      <p:ext uri="{BB962C8B-B14F-4D97-AF65-F5344CB8AC3E}">
        <p14:creationId xmlns:p14="http://schemas.microsoft.com/office/powerpoint/2010/main" val="1958487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B9130-5B0C-4398-997C-D49B92CD31F0}"/>
              </a:ext>
            </a:extLst>
          </p:cNvPr>
          <p:cNvSpPr>
            <a:spLocks noGrp="1"/>
          </p:cNvSpPr>
          <p:nvPr>
            <p:ph type="title"/>
          </p:nvPr>
        </p:nvSpPr>
        <p:spPr/>
        <p:txBody>
          <a:bodyPr/>
          <a:lstStyle/>
          <a:p>
            <a:r>
              <a:rPr lang="en-US">
                <a:latin typeface="Arial"/>
                <a:cs typeface="Arial"/>
              </a:rPr>
              <a:t>Project Recap</a:t>
            </a:r>
            <a:endParaRPr lang="en-US"/>
          </a:p>
        </p:txBody>
      </p:sp>
      <p:sp>
        <p:nvSpPr>
          <p:cNvPr id="3" name="Content Placeholder 2">
            <a:extLst>
              <a:ext uri="{FF2B5EF4-FFF2-40B4-BE49-F238E27FC236}">
                <a16:creationId xmlns:a16="http://schemas.microsoft.com/office/drawing/2014/main" id="{F3ABE3CF-1A30-43C3-B4C0-24D0500DAAE4}"/>
              </a:ext>
            </a:extLst>
          </p:cNvPr>
          <p:cNvSpPr>
            <a:spLocks noGrp="1"/>
          </p:cNvSpPr>
          <p:nvPr>
            <p:ph idx="1"/>
          </p:nvPr>
        </p:nvSpPr>
        <p:spPr>
          <a:xfrm>
            <a:off x="838200" y="1825625"/>
            <a:ext cx="7236125" cy="3467343"/>
          </a:xfrm>
        </p:spPr>
        <p:txBody>
          <a:bodyPr vert="horz" lIns="91440" tIns="45720" rIns="91440" bIns="45720" rtlCol="0" anchor="t">
            <a:normAutofit/>
          </a:bodyPr>
          <a:lstStyle/>
          <a:p>
            <a:r>
              <a:rPr lang="en-US"/>
              <a:t>Our last review outlined our problem as stated by our customer and how we planned to execute strategies to solve it.</a:t>
            </a:r>
          </a:p>
          <a:p>
            <a:r>
              <a:rPr lang="en-US">
                <a:latin typeface="Arial"/>
                <a:cs typeface="Arial"/>
              </a:rPr>
              <a:t>We converted customer needs into product functions and requirements. </a:t>
            </a:r>
            <a:endParaRPr lang="en-US"/>
          </a:p>
          <a:p>
            <a:r>
              <a:rPr lang="en-US"/>
              <a:t>We assigned targets to each function to assess project completion.</a:t>
            </a:r>
          </a:p>
        </p:txBody>
      </p:sp>
      <p:sp>
        <p:nvSpPr>
          <p:cNvPr id="4" name="Text Placeholder 3">
            <a:extLst>
              <a:ext uri="{FF2B5EF4-FFF2-40B4-BE49-F238E27FC236}">
                <a16:creationId xmlns:a16="http://schemas.microsoft.com/office/drawing/2014/main" id="{F2C4DF04-631F-4848-843E-E7825FF07233}"/>
              </a:ext>
            </a:extLst>
          </p:cNvPr>
          <p:cNvSpPr>
            <a:spLocks noGrp="1"/>
          </p:cNvSpPr>
          <p:nvPr>
            <p:ph type="body" sz="quarter" idx="13"/>
          </p:nvPr>
        </p:nvSpPr>
        <p:spPr>
          <a:xfrm>
            <a:off x="0" y="5950668"/>
            <a:ext cx="2384425" cy="360362"/>
          </a:xfrm>
        </p:spPr>
        <p:txBody>
          <a:bodyPr/>
          <a:lstStyle/>
          <a:p>
            <a:r>
              <a:rPr lang="en-US"/>
              <a:t>Nicolas Palmeiro</a:t>
            </a:r>
          </a:p>
        </p:txBody>
      </p:sp>
      <p:sp>
        <p:nvSpPr>
          <p:cNvPr id="8" name="Curved Left Arrow 7"/>
          <p:cNvSpPr/>
          <p:nvPr/>
        </p:nvSpPr>
        <p:spPr>
          <a:xfrm>
            <a:off x="8660921" y="1514836"/>
            <a:ext cx="2996091" cy="4088920"/>
          </a:xfrm>
          <a:prstGeom prst="curvedLeftArrow">
            <a:avLst/>
          </a:prstGeom>
          <a:solidFill>
            <a:srgbClr val="2F97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Slide Number Placeholder 5"/>
          <p:cNvSpPr>
            <a:spLocks noGrp="1"/>
          </p:cNvSpPr>
          <p:nvPr>
            <p:ph type="sldNum" sz="quarter" idx="12"/>
          </p:nvPr>
        </p:nvSpPr>
        <p:spPr/>
        <p:txBody>
          <a:bodyPr/>
          <a:lstStyle/>
          <a:p>
            <a:fld id="{6F1FABC0-072B-4F22-8F9B-95A9D10B0206}" type="slidenum">
              <a:rPr lang="en-US" smtClean="0"/>
              <a:t>7</a:t>
            </a:fld>
            <a:endParaRPr lang="en-US"/>
          </a:p>
        </p:txBody>
      </p:sp>
    </p:spTree>
    <p:extLst>
      <p:ext uri="{BB962C8B-B14F-4D97-AF65-F5344CB8AC3E}">
        <p14:creationId xmlns:p14="http://schemas.microsoft.com/office/powerpoint/2010/main" val="4163222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E752168-0F5B-4BFB-979F-49365DD13C76}"/>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B7B09C"/>
                </a:solidFill>
                <a:latin typeface="Arial" panose="020B0604020202020204" pitchFamily="34" charset="0"/>
                <a:ea typeface="+mj-ea"/>
                <a:cs typeface="Arial" panose="020B0604020202020204" pitchFamily="34" charset="0"/>
              </a:defRPr>
            </a:lvl1pPr>
          </a:lstStyle>
          <a:p>
            <a:r>
              <a:rPr lang="en-US">
                <a:latin typeface="Arial"/>
                <a:cs typeface="Arial"/>
              </a:rPr>
              <a:t>Feedback and Improvements</a:t>
            </a:r>
            <a:endParaRPr lang="en-US"/>
          </a:p>
        </p:txBody>
      </p:sp>
      <p:graphicFrame>
        <p:nvGraphicFramePr>
          <p:cNvPr id="9" name="Diagram 8">
            <a:extLst>
              <a:ext uri="{FF2B5EF4-FFF2-40B4-BE49-F238E27FC236}">
                <a16:creationId xmlns:a16="http://schemas.microsoft.com/office/drawing/2014/main" id="{E30721BB-1667-43DC-8B7F-BE3D20542843}"/>
              </a:ext>
            </a:extLst>
          </p:cNvPr>
          <p:cNvGraphicFramePr/>
          <p:nvPr>
            <p:extLst>
              <p:ext uri="{D42A27DB-BD31-4B8C-83A1-F6EECF244321}">
                <p14:modId xmlns:p14="http://schemas.microsoft.com/office/powerpoint/2010/main" val="1780428239"/>
              </p:ext>
            </p:extLst>
          </p:nvPr>
        </p:nvGraphicFramePr>
        <p:xfrm>
          <a:off x="2129972" y="2000855"/>
          <a:ext cx="6585404" cy="28562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a:extLst>
              <a:ext uri="{FF2B5EF4-FFF2-40B4-BE49-F238E27FC236}">
                <a16:creationId xmlns:a16="http://schemas.microsoft.com/office/drawing/2014/main" id="{423E4CFE-0E7F-475D-BC40-6DFCDBF9B4CD}"/>
              </a:ext>
            </a:extLst>
          </p:cNvPr>
          <p:cNvSpPr>
            <a:spLocks noGrp="1"/>
          </p:cNvSpPr>
          <p:nvPr>
            <p:ph type="body" sz="quarter" idx="13"/>
          </p:nvPr>
        </p:nvSpPr>
        <p:spPr>
          <a:xfrm>
            <a:off x="21986" y="5938781"/>
            <a:ext cx="2384425" cy="360362"/>
          </a:xfrm>
        </p:spPr>
        <p:txBody>
          <a:bodyPr/>
          <a:lstStyle/>
          <a:p>
            <a:r>
              <a:rPr lang="en-US"/>
              <a:t>Nicolas Palmeiro</a:t>
            </a:r>
          </a:p>
        </p:txBody>
      </p:sp>
      <p:sp>
        <p:nvSpPr>
          <p:cNvPr id="4" name="Slide Number Placeholder 3">
            <a:extLst>
              <a:ext uri="{FF2B5EF4-FFF2-40B4-BE49-F238E27FC236}">
                <a16:creationId xmlns:a16="http://schemas.microsoft.com/office/drawing/2014/main" id="{CE469FF6-F1A4-4A93-B184-6B1EE9D6218B}"/>
              </a:ext>
            </a:extLst>
          </p:cNvPr>
          <p:cNvSpPr>
            <a:spLocks noGrp="1"/>
          </p:cNvSpPr>
          <p:nvPr>
            <p:ph type="sldNum" sz="quarter" idx="12"/>
          </p:nvPr>
        </p:nvSpPr>
        <p:spPr/>
        <p:txBody>
          <a:bodyPr/>
          <a:lstStyle/>
          <a:p>
            <a:fld id="{6F1FABC0-072B-4F22-8F9B-95A9D10B0206}" type="slidenum">
              <a:rPr lang="en-US" smtClean="0"/>
              <a:t>8</a:t>
            </a:fld>
            <a:endParaRPr lang="en-US"/>
          </a:p>
        </p:txBody>
      </p:sp>
    </p:spTree>
    <p:extLst>
      <p:ext uri="{BB962C8B-B14F-4D97-AF65-F5344CB8AC3E}">
        <p14:creationId xmlns:p14="http://schemas.microsoft.com/office/powerpoint/2010/main" val="4088447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B6F62-DA09-4E95-9FBC-D6E57B54DD3C}"/>
              </a:ext>
            </a:extLst>
          </p:cNvPr>
          <p:cNvSpPr>
            <a:spLocks noGrp="1"/>
          </p:cNvSpPr>
          <p:nvPr>
            <p:ph type="title"/>
          </p:nvPr>
        </p:nvSpPr>
        <p:spPr>
          <a:xfrm>
            <a:off x="0" y="0"/>
            <a:ext cx="6850320" cy="1057275"/>
          </a:xfrm>
        </p:spPr>
        <p:txBody>
          <a:bodyPr>
            <a:normAutofit fontScale="90000"/>
          </a:bodyPr>
          <a:lstStyle/>
          <a:p>
            <a:r>
              <a:rPr lang="en-US">
                <a:latin typeface="Arial"/>
                <a:cs typeface="Arial"/>
              </a:rPr>
              <a:t>Critical Targets and Metrics</a:t>
            </a:r>
            <a:endParaRPr lang="en-US"/>
          </a:p>
        </p:txBody>
      </p:sp>
      <p:graphicFrame>
        <p:nvGraphicFramePr>
          <p:cNvPr id="6" name="Content Placeholder 5">
            <a:extLst>
              <a:ext uri="{FF2B5EF4-FFF2-40B4-BE49-F238E27FC236}">
                <a16:creationId xmlns:a16="http://schemas.microsoft.com/office/drawing/2014/main" id="{3618D0DD-A350-46FA-84F4-9AE2F3E421CA}"/>
              </a:ext>
            </a:extLst>
          </p:cNvPr>
          <p:cNvGraphicFramePr>
            <a:graphicFrameLocks noGrp="1"/>
          </p:cNvGraphicFramePr>
          <p:nvPr>
            <p:ph idx="1"/>
            <p:extLst>
              <p:ext uri="{D42A27DB-BD31-4B8C-83A1-F6EECF244321}">
                <p14:modId xmlns:p14="http://schemas.microsoft.com/office/powerpoint/2010/main" val="1481412273"/>
              </p:ext>
            </p:extLst>
          </p:nvPr>
        </p:nvGraphicFramePr>
        <p:xfrm>
          <a:off x="838200" y="1619250"/>
          <a:ext cx="10515598" cy="2745805"/>
        </p:xfrm>
        <a:graphic>
          <a:graphicData uri="http://schemas.openxmlformats.org/drawingml/2006/table">
            <a:tbl>
              <a:tblPr firstRow="1" firstCol="1" bandRow="1">
                <a:tableStyleId>{5C22544A-7EE6-4342-B048-85BDC9FD1C3A}</a:tableStyleId>
              </a:tblPr>
              <a:tblGrid>
                <a:gridCol w="2628337">
                  <a:extLst>
                    <a:ext uri="{9D8B030D-6E8A-4147-A177-3AD203B41FA5}">
                      <a16:colId xmlns:a16="http://schemas.microsoft.com/office/drawing/2014/main" val="4080929188"/>
                    </a:ext>
                  </a:extLst>
                </a:gridCol>
                <a:gridCol w="2628337">
                  <a:extLst>
                    <a:ext uri="{9D8B030D-6E8A-4147-A177-3AD203B41FA5}">
                      <a16:colId xmlns:a16="http://schemas.microsoft.com/office/drawing/2014/main" val="2649543031"/>
                    </a:ext>
                  </a:extLst>
                </a:gridCol>
                <a:gridCol w="2629462">
                  <a:extLst>
                    <a:ext uri="{9D8B030D-6E8A-4147-A177-3AD203B41FA5}">
                      <a16:colId xmlns:a16="http://schemas.microsoft.com/office/drawing/2014/main" val="3361269797"/>
                    </a:ext>
                  </a:extLst>
                </a:gridCol>
                <a:gridCol w="2629462">
                  <a:extLst>
                    <a:ext uri="{9D8B030D-6E8A-4147-A177-3AD203B41FA5}">
                      <a16:colId xmlns:a16="http://schemas.microsoft.com/office/drawing/2014/main" val="811399453"/>
                    </a:ext>
                  </a:extLst>
                </a:gridCol>
              </a:tblGrid>
              <a:tr h="663724">
                <a:tc>
                  <a:txBody>
                    <a:bodyPr/>
                    <a:lstStyle/>
                    <a:p>
                      <a:pPr algn="ctr" fontAlgn="base"/>
                      <a:r>
                        <a:rPr lang="en-US" sz="1800">
                          <a:effectLst/>
                        </a:rPr>
                        <a:t>Function Number</a:t>
                      </a:r>
                    </a:p>
                  </a:txBody>
                  <a:tcPr marL="68580" marR="68580" marT="0" marB="0" anchor="ctr">
                    <a:solidFill>
                      <a:srgbClr val="2F97DA"/>
                    </a:solidFill>
                  </a:tcPr>
                </a:tc>
                <a:tc>
                  <a:txBody>
                    <a:bodyPr/>
                    <a:lstStyle/>
                    <a:p>
                      <a:pPr algn="ctr" fontAlgn="base"/>
                      <a:r>
                        <a:rPr lang="en-US" sz="1800">
                          <a:effectLst/>
                        </a:rPr>
                        <a:t>Function</a:t>
                      </a:r>
                    </a:p>
                  </a:txBody>
                  <a:tcPr marL="68580" marR="68580" marT="0" marB="0" anchor="ctr">
                    <a:solidFill>
                      <a:srgbClr val="2F97DA"/>
                    </a:solidFill>
                  </a:tcPr>
                </a:tc>
                <a:tc>
                  <a:txBody>
                    <a:bodyPr/>
                    <a:lstStyle/>
                    <a:p>
                      <a:pPr algn="ctr" fontAlgn="base"/>
                      <a:r>
                        <a:rPr lang="en-US" sz="1800">
                          <a:effectLst/>
                        </a:rPr>
                        <a:t>Target Value</a:t>
                      </a:r>
                    </a:p>
                  </a:txBody>
                  <a:tcPr marL="68580" marR="68580" marT="0" marB="0" anchor="ctr">
                    <a:solidFill>
                      <a:srgbClr val="2F97DA"/>
                    </a:solidFill>
                  </a:tcPr>
                </a:tc>
                <a:tc>
                  <a:txBody>
                    <a:bodyPr/>
                    <a:lstStyle/>
                    <a:p>
                      <a:pPr algn="ctr" fontAlgn="base"/>
                      <a:r>
                        <a:rPr lang="en-US" sz="1800">
                          <a:effectLst/>
                        </a:rPr>
                        <a:t>Unit of Measurement</a:t>
                      </a:r>
                    </a:p>
                  </a:txBody>
                  <a:tcPr marL="68580" marR="68580" marT="0" marB="0" anchor="ctr">
                    <a:solidFill>
                      <a:srgbClr val="2F97DA"/>
                    </a:solidFill>
                  </a:tcPr>
                </a:tc>
                <a:extLst>
                  <a:ext uri="{0D108BD9-81ED-4DB2-BD59-A6C34878D82A}">
                    <a16:rowId xmlns:a16="http://schemas.microsoft.com/office/drawing/2014/main" val="2711587351"/>
                  </a:ext>
                </a:extLst>
              </a:tr>
              <a:tr h="436161">
                <a:tc>
                  <a:txBody>
                    <a:bodyPr/>
                    <a:lstStyle/>
                    <a:p>
                      <a:pPr algn="ctr">
                        <a:spcAft>
                          <a:spcPts val="0"/>
                        </a:spcAft>
                      </a:pPr>
                      <a:r>
                        <a:rPr lang="en-US" sz="1800">
                          <a:effectLst/>
                        </a:rPr>
                        <a:t>1</a:t>
                      </a:r>
                    </a:p>
                  </a:txBody>
                  <a:tcPr marL="68580" marR="68580" marT="0" marB="0" anchor="ctr">
                    <a:solidFill>
                      <a:srgbClr val="2F97DA"/>
                    </a:solidFill>
                  </a:tcPr>
                </a:tc>
                <a:tc>
                  <a:txBody>
                    <a:bodyPr/>
                    <a:lstStyle/>
                    <a:p>
                      <a:pPr algn="ctr">
                        <a:spcAft>
                          <a:spcPts val="0"/>
                        </a:spcAft>
                      </a:pPr>
                      <a:r>
                        <a:rPr lang="en-US" sz="1800" dirty="0">
                          <a:effectLst/>
                        </a:rPr>
                        <a:t>Withstands High Voltage</a:t>
                      </a:r>
                    </a:p>
                  </a:txBody>
                  <a:tcPr marL="68580" marR="68580" marT="0" marB="0" anchor="ctr"/>
                </a:tc>
                <a:tc>
                  <a:txBody>
                    <a:bodyPr/>
                    <a:lstStyle/>
                    <a:p>
                      <a:pPr lvl="0" algn="ctr">
                        <a:spcAft>
                          <a:spcPts val="0"/>
                        </a:spcAft>
                        <a:buNone/>
                      </a:pPr>
                      <a:r>
                        <a:rPr lang="en-US" sz="1800">
                          <a:effectLst/>
                          <a:highlight>
                            <a:srgbClr val="FFFF00"/>
                          </a:highlight>
                        </a:rPr>
                        <a:t>17</a:t>
                      </a:r>
                    </a:p>
                  </a:txBody>
                  <a:tcPr marL="68580" marR="68580" marT="0" marB="0" anchor="ctr"/>
                </a:tc>
                <a:tc>
                  <a:txBody>
                    <a:bodyPr/>
                    <a:lstStyle/>
                    <a:p>
                      <a:pPr algn="ctr">
                        <a:spcAft>
                          <a:spcPts val="0"/>
                        </a:spcAft>
                      </a:pPr>
                      <a:r>
                        <a:rPr lang="en-US" sz="1800">
                          <a:effectLst/>
                        </a:rPr>
                        <a:t>kV</a:t>
                      </a:r>
                    </a:p>
                  </a:txBody>
                  <a:tcPr marL="68580" marR="68580" marT="0" marB="0" anchor="ctr"/>
                </a:tc>
                <a:extLst>
                  <a:ext uri="{0D108BD9-81ED-4DB2-BD59-A6C34878D82A}">
                    <a16:rowId xmlns:a16="http://schemas.microsoft.com/office/drawing/2014/main" val="2333475688"/>
                  </a:ext>
                </a:extLst>
              </a:tr>
              <a:tr h="436161">
                <a:tc>
                  <a:txBody>
                    <a:bodyPr/>
                    <a:lstStyle/>
                    <a:p>
                      <a:pPr algn="ctr">
                        <a:spcAft>
                          <a:spcPts val="0"/>
                        </a:spcAft>
                      </a:pPr>
                      <a:r>
                        <a:rPr lang="en-US" sz="1800">
                          <a:effectLst/>
                        </a:rPr>
                        <a:t>5</a:t>
                      </a:r>
                    </a:p>
                  </a:txBody>
                  <a:tcPr marL="68580" marR="68580" marT="0" marB="0" anchor="ctr">
                    <a:solidFill>
                      <a:srgbClr val="2F97DA"/>
                    </a:solidFill>
                  </a:tcPr>
                </a:tc>
                <a:tc>
                  <a:txBody>
                    <a:bodyPr/>
                    <a:lstStyle/>
                    <a:p>
                      <a:pPr algn="ctr">
                        <a:spcAft>
                          <a:spcPts val="0"/>
                        </a:spcAft>
                      </a:pPr>
                      <a:r>
                        <a:rPr lang="en-US" sz="1800">
                          <a:effectLst/>
                        </a:rPr>
                        <a:t>Separate Worker from Danger</a:t>
                      </a:r>
                    </a:p>
                  </a:txBody>
                  <a:tcPr marL="68580" marR="68580" marT="0" marB="0" anchor="ctr"/>
                </a:tc>
                <a:tc>
                  <a:txBody>
                    <a:bodyPr/>
                    <a:lstStyle/>
                    <a:p>
                      <a:pPr algn="ctr">
                        <a:spcAft>
                          <a:spcPts val="0"/>
                        </a:spcAft>
                      </a:pPr>
                      <a:r>
                        <a:rPr lang="en-US" sz="1800">
                          <a:effectLst/>
                        </a:rPr>
                        <a:t>60</a:t>
                      </a:r>
                    </a:p>
                  </a:txBody>
                  <a:tcPr marL="68580" marR="68580" marT="0" marB="0" anchor="ctr"/>
                </a:tc>
                <a:tc>
                  <a:txBody>
                    <a:bodyPr/>
                    <a:lstStyle/>
                    <a:p>
                      <a:pPr algn="ctr">
                        <a:spcAft>
                          <a:spcPts val="0"/>
                        </a:spcAft>
                      </a:pPr>
                      <a:r>
                        <a:rPr lang="en-US" sz="1800">
                          <a:effectLst/>
                        </a:rPr>
                        <a:t>Feet</a:t>
                      </a:r>
                    </a:p>
                  </a:txBody>
                  <a:tcPr marL="68580" marR="68580" marT="0" marB="0" anchor="ctr"/>
                </a:tc>
                <a:extLst>
                  <a:ext uri="{0D108BD9-81ED-4DB2-BD59-A6C34878D82A}">
                    <a16:rowId xmlns:a16="http://schemas.microsoft.com/office/drawing/2014/main" val="3502281396"/>
                  </a:ext>
                </a:extLst>
              </a:tr>
              <a:tr h="436161">
                <a:tc>
                  <a:txBody>
                    <a:bodyPr/>
                    <a:lstStyle/>
                    <a:p>
                      <a:pPr algn="ctr">
                        <a:spcAft>
                          <a:spcPts val="0"/>
                        </a:spcAft>
                      </a:pPr>
                      <a:r>
                        <a:rPr lang="en-US" sz="1800">
                          <a:effectLst/>
                        </a:rPr>
                        <a:t>8</a:t>
                      </a:r>
                    </a:p>
                  </a:txBody>
                  <a:tcPr marL="68580" marR="68580" marT="0" marB="0" anchor="ctr">
                    <a:solidFill>
                      <a:srgbClr val="2F97DA"/>
                    </a:solidFill>
                  </a:tcPr>
                </a:tc>
                <a:tc>
                  <a:txBody>
                    <a:bodyPr/>
                    <a:lstStyle/>
                    <a:p>
                      <a:pPr algn="ctr">
                        <a:spcAft>
                          <a:spcPts val="0"/>
                        </a:spcAft>
                      </a:pPr>
                      <a:r>
                        <a:rPr lang="en-US" sz="1800">
                          <a:effectLst/>
                        </a:rPr>
                        <a:t>Manipulate Wires in Complex Ways</a:t>
                      </a:r>
                    </a:p>
                  </a:txBody>
                  <a:tcPr marL="68580" marR="68580" marT="0" marB="0" anchor="ctr"/>
                </a:tc>
                <a:tc>
                  <a:txBody>
                    <a:bodyPr/>
                    <a:lstStyle/>
                    <a:p>
                      <a:pPr algn="ctr">
                        <a:spcAft>
                          <a:spcPts val="0"/>
                        </a:spcAft>
                      </a:pPr>
                      <a:r>
                        <a:rPr lang="en-US" sz="1800">
                          <a:effectLst/>
                          <a:highlight>
                            <a:srgbClr val="FFFF00"/>
                          </a:highlight>
                        </a:rPr>
                        <a:t>4</a:t>
                      </a:r>
                    </a:p>
                  </a:txBody>
                  <a:tcPr marL="68580" marR="68580" marT="0" marB="0" anchor="ctr"/>
                </a:tc>
                <a:tc>
                  <a:txBody>
                    <a:bodyPr/>
                    <a:lstStyle/>
                    <a:p>
                      <a:pPr algn="ctr">
                        <a:spcAft>
                          <a:spcPts val="0"/>
                        </a:spcAft>
                      </a:pPr>
                      <a:r>
                        <a:rPr lang="en-US" sz="1800">
                          <a:effectLst/>
                        </a:rPr>
                        <a:t>Degrees of Freedom</a:t>
                      </a:r>
                    </a:p>
                  </a:txBody>
                  <a:tcPr marL="68580" marR="68580" marT="0" marB="0" anchor="ctr"/>
                </a:tc>
                <a:extLst>
                  <a:ext uri="{0D108BD9-81ED-4DB2-BD59-A6C34878D82A}">
                    <a16:rowId xmlns:a16="http://schemas.microsoft.com/office/drawing/2014/main" val="1492832639"/>
                  </a:ext>
                </a:extLst>
              </a:tr>
              <a:tr h="436161">
                <a:tc>
                  <a:txBody>
                    <a:bodyPr/>
                    <a:lstStyle/>
                    <a:p>
                      <a:pPr algn="ctr">
                        <a:spcAft>
                          <a:spcPts val="0"/>
                        </a:spcAft>
                      </a:pPr>
                      <a:r>
                        <a:rPr lang="en-US" sz="1800">
                          <a:effectLst/>
                        </a:rPr>
                        <a:t>16</a:t>
                      </a:r>
                    </a:p>
                  </a:txBody>
                  <a:tcPr marL="68580" marR="68580" marT="0" marB="0" anchor="ctr">
                    <a:solidFill>
                      <a:srgbClr val="2F97DA"/>
                    </a:solidFill>
                  </a:tcPr>
                </a:tc>
                <a:tc>
                  <a:txBody>
                    <a:bodyPr/>
                    <a:lstStyle/>
                    <a:p>
                      <a:pPr algn="ctr">
                        <a:spcAft>
                          <a:spcPts val="0"/>
                        </a:spcAft>
                      </a:pPr>
                      <a:r>
                        <a:rPr lang="en-US" sz="1800">
                          <a:effectLst/>
                        </a:rPr>
                        <a:t>Adheres to Company Standards</a:t>
                      </a:r>
                    </a:p>
                  </a:txBody>
                  <a:tcPr marL="68580" marR="68580" marT="0" marB="0" anchor="ctr"/>
                </a:tc>
                <a:tc>
                  <a:txBody>
                    <a:bodyPr/>
                    <a:lstStyle/>
                    <a:p>
                      <a:pPr algn="ctr">
                        <a:spcAft>
                          <a:spcPts val="0"/>
                        </a:spcAft>
                      </a:pPr>
                      <a:r>
                        <a:rPr lang="en-US" sz="1800">
                          <a:effectLst/>
                        </a:rPr>
                        <a:t>0</a:t>
                      </a:r>
                    </a:p>
                  </a:txBody>
                  <a:tcPr marL="68580" marR="68580" marT="0" marB="0" anchor="ctr"/>
                </a:tc>
                <a:tc>
                  <a:txBody>
                    <a:bodyPr/>
                    <a:lstStyle/>
                    <a:p>
                      <a:pPr algn="ctr">
                        <a:spcAft>
                          <a:spcPts val="0"/>
                        </a:spcAft>
                      </a:pPr>
                      <a:r>
                        <a:rPr lang="en-US" sz="1800" dirty="0">
                          <a:effectLst/>
                        </a:rPr>
                        <a:t>Infractions</a:t>
                      </a:r>
                    </a:p>
                  </a:txBody>
                  <a:tcPr marL="68580" marR="68580" marT="0" marB="0" anchor="ctr"/>
                </a:tc>
                <a:extLst>
                  <a:ext uri="{0D108BD9-81ED-4DB2-BD59-A6C34878D82A}">
                    <a16:rowId xmlns:a16="http://schemas.microsoft.com/office/drawing/2014/main" val="2857079915"/>
                  </a:ext>
                </a:extLst>
              </a:tr>
            </a:tbl>
          </a:graphicData>
        </a:graphic>
      </p:graphicFrame>
      <p:sp>
        <p:nvSpPr>
          <p:cNvPr id="4" name="Text Placeholder 3">
            <a:extLst>
              <a:ext uri="{FF2B5EF4-FFF2-40B4-BE49-F238E27FC236}">
                <a16:creationId xmlns:a16="http://schemas.microsoft.com/office/drawing/2014/main" id="{26F1894E-8539-4496-A428-A3B885B4A97C}"/>
              </a:ext>
            </a:extLst>
          </p:cNvPr>
          <p:cNvSpPr>
            <a:spLocks noGrp="1"/>
          </p:cNvSpPr>
          <p:nvPr>
            <p:ph type="body" sz="quarter" idx="13"/>
          </p:nvPr>
        </p:nvSpPr>
        <p:spPr>
          <a:xfrm>
            <a:off x="21986" y="5938781"/>
            <a:ext cx="2384425" cy="360362"/>
          </a:xfrm>
        </p:spPr>
        <p:txBody>
          <a:bodyPr/>
          <a:lstStyle/>
          <a:p>
            <a:r>
              <a:rPr lang="en-US"/>
              <a:t>Nicolas Palmeiro</a:t>
            </a:r>
          </a:p>
        </p:txBody>
      </p:sp>
      <p:sp>
        <p:nvSpPr>
          <p:cNvPr id="7" name="TextBox 6">
            <a:extLst>
              <a:ext uri="{FF2B5EF4-FFF2-40B4-BE49-F238E27FC236}">
                <a16:creationId xmlns:a16="http://schemas.microsoft.com/office/drawing/2014/main" id="{FF2498F6-2593-4CA4-B72A-A62DCBFF8ADA}"/>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12" name="Slide Number Placeholder 11"/>
          <p:cNvSpPr>
            <a:spLocks noGrp="1"/>
          </p:cNvSpPr>
          <p:nvPr>
            <p:ph type="sldNum" sz="quarter" idx="12"/>
          </p:nvPr>
        </p:nvSpPr>
        <p:spPr/>
        <p:txBody>
          <a:bodyPr/>
          <a:lstStyle/>
          <a:p>
            <a:fld id="{6F1FABC0-072B-4F22-8F9B-95A9D10B0206}" type="slidenum">
              <a:rPr lang="en-US" smtClean="0"/>
              <a:t>9</a:t>
            </a:fld>
            <a:endParaRPr lang="en-US"/>
          </a:p>
        </p:txBody>
      </p:sp>
    </p:spTree>
    <p:extLst>
      <p:ext uri="{BB962C8B-B14F-4D97-AF65-F5344CB8AC3E}">
        <p14:creationId xmlns:p14="http://schemas.microsoft.com/office/powerpoint/2010/main" val="35344978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4F998A34134E4F8C37A74472964BEB" ma:contentTypeVersion="4" ma:contentTypeDescription="Create a new document." ma:contentTypeScope="" ma:versionID="623600510716ba219cc8ac0931677aec">
  <xsd:schema xmlns:xsd="http://www.w3.org/2001/XMLSchema" xmlns:xs="http://www.w3.org/2001/XMLSchema" xmlns:p="http://schemas.microsoft.com/office/2006/metadata/properties" xmlns:ns2="118184d6-2b3f-40d3-b195-f14a713858d0" targetNamespace="http://schemas.microsoft.com/office/2006/metadata/properties" ma:root="true" ma:fieldsID="193cb8d4f23f77e21126c2f5f3c73d5d" ns2:_="">
    <xsd:import namespace="118184d6-2b3f-40d3-b195-f14a713858d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8184d6-2b3f-40d3-b195-f14a713858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0F7786-19E6-4336-A70B-81C7D8AF6C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8184d6-2b3f-40d3-b195-f14a713858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DD54FE8-238A-4E09-A04B-01C648782FA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C646B66-1F7D-4774-A505-48C8A63A95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1174</TotalTime>
  <Words>1783</Words>
  <Application>Microsoft Office PowerPoint</Application>
  <PresentationFormat>Widescreen</PresentationFormat>
  <Paragraphs>497</Paragraphs>
  <Slides>47</Slides>
  <Notes>16</Notes>
  <HiddenSlides>10</HiddenSlides>
  <MMClips>0</MMClips>
  <ScaleCrop>false</ScaleCrop>
  <HeadingPairs>
    <vt:vector size="4" baseType="variant">
      <vt:variant>
        <vt:lpstr>Theme</vt:lpstr>
      </vt:variant>
      <vt:variant>
        <vt:i4>3</vt:i4>
      </vt:variant>
      <vt:variant>
        <vt:lpstr>Slide Titles</vt:lpstr>
      </vt:variant>
      <vt:variant>
        <vt:i4>47</vt:i4>
      </vt:variant>
    </vt:vector>
  </HeadingPairs>
  <TitlesOfParts>
    <vt:vector size="50" baseType="lpstr">
      <vt:lpstr>Custom Design</vt:lpstr>
      <vt:lpstr>Office Theme</vt:lpstr>
      <vt:lpstr>1_Office Theme</vt:lpstr>
      <vt:lpstr>FPL Line Worker Robot</vt:lpstr>
      <vt:lpstr>Team Introduction</vt:lpstr>
      <vt:lpstr>Stakeholders</vt:lpstr>
      <vt:lpstr>Project Background</vt:lpstr>
      <vt:lpstr>Project Background</vt:lpstr>
      <vt:lpstr>Our Mission</vt:lpstr>
      <vt:lpstr>Project Recap</vt:lpstr>
      <vt:lpstr>PowerPoint Presentation</vt:lpstr>
      <vt:lpstr>Critical Targets and Metrics</vt:lpstr>
      <vt:lpstr>Concept Generation</vt:lpstr>
      <vt:lpstr>Biomimicry</vt:lpstr>
      <vt:lpstr>Biomimicry</vt:lpstr>
      <vt:lpstr>Brainstorming Sessions</vt:lpstr>
      <vt:lpstr>Morphological Chart</vt:lpstr>
      <vt:lpstr>Morphological Chart</vt:lpstr>
      <vt:lpstr>Morphological Chart</vt:lpstr>
      <vt:lpstr>Concept Generation</vt:lpstr>
      <vt:lpstr>Concept Generation</vt:lpstr>
      <vt:lpstr>Concept Generation</vt:lpstr>
      <vt:lpstr>Medium Fidelity Concepts</vt:lpstr>
      <vt:lpstr>High Fidelity Concepts</vt:lpstr>
      <vt:lpstr>High Fidelity Concepts</vt:lpstr>
      <vt:lpstr>PowerPoint Presentation</vt:lpstr>
      <vt:lpstr>Concept Selection</vt:lpstr>
      <vt:lpstr>Pairwise Comparison</vt:lpstr>
      <vt:lpstr>House of Quality</vt:lpstr>
      <vt:lpstr>Pugh Chart</vt:lpstr>
      <vt:lpstr>Pugh Chart</vt:lpstr>
      <vt:lpstr>Pugh Chart</vt:lpstr>
      <vt:lpstr>Pugh Chart</vt:lpstr>
      <vt:lpstr>Analytical Hierarchy Process (AHP)</vt:lpstr>
      <vt:lpstr>Analytical Hierarchy Process (AHP)</vt:lpstr>
      <vt:lpstr>Analytical Hierarchy Process (AHP)</vt:lpstr>
      <vt:lpstr>Final Concept Selected </vt:lpstr>
      <vt:lpstr>Future Work </vt:lpstr>
      <vt:lpstr>References</vt:lpstr>
      <vt:lpstr>FPL Line Worker Robot</vt:lpstr>
      <vt:lpstr>Project Recap (Will change it)</vt:lpstr>
      <vt:lpstr>Feedback and Improvements</vt:lpstr>
      <vt:lpstr>Key Goals</vt:lpstr>
      <vt:lpstr>PowerPoint Presentation</vt:lpstr>
      <vt:lpstr>PowerPoint Presentation</vt:lpstr>
      <vt:lpstr>Customer Needs</vt:lpstr>
      <vt:lpstr>Customer Needs</vt:lpstr>
      <vt:lpstr>PowerPoint Presentation</vt:lpstr>
      <vt:lpstr>Functional Decomposition</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Doran McFalls</cp:lastModifiedBy>
  <cp:revision>19</cp:revision>
  <dcterms:created xsi:type="dcterms:W3CDTF">2019-10-29T18:58:31Z</dcterms:created>
  <dcterms:modified xsi:type="dcterms:W3CDTF">2020-02-27T17:59:09Z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0x010100354F998A34134E4F8C37A74472964BEB</vt:lpwstr>
  </property>
</Properties>
</file>