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5" r:id="rId10"/>
    <p:sldId id="279" r:id="rId11"/>
    <p:sldId id="266" r:id="rId12"/>
    <p:sldId id="289" r:id="rId13"/>
    <p:sldId id="292" r:id="rId14"/>
    <p:sldId id="290" r:id="rId15"/>
    <p:sldId id="291" r:id="rId16"/>
    <p:sldId id="286" r:id="rId17"/>
    <p:sldId id="287" r:id="rId18"/>
    <p:sldId id="288" r:id="rId19"/>
    <p:sldId id="267" r:id="rId20"/>
    <p:sldId id="293" r:id="rId21"/>
    <p:sldId id="278" r:id="rId22"/>
    <p:sldId id="275" r:id="rId23"/>
    <p:sldId id="280" r:id="rId24"/>
    <p:sldId id="276" r:id="rId25"/>
    <p:sldId id="283" r:id="rId26"/>
    <p:sldId id="277" r:id="rId27"/>
    <p:sldId id="272" r:id="rId28"/>
    <p:sldId id="268" r:id="rId29"/>
    <p:sldId id="269" r:id="rId30"/>
    <p:sldId id="270" r:id="rId31"/>
    <p:sldId id="271" r:id="rId32"/>
    <p:sldId id="281" r:id="rId33"/>
    <p:sldId id="282" r:id="rId34"/>
    <p:sldId id="26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2DD2EF7-5654-45F8-B2DF-F2072CA814E7}">
          <p14:sldIdLst>
            <p14:sldId id="256"/>
          </p14:sldIdLst>
        </p14:section>
        <p14:section name="Introduction" id="{1F58BA6E-D5F1-4310-8437-A30F54196FD3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85"/>
          </p14:sldIdLst>
        </p14:section>
        <p14:section name="Electrical" id="{D3417596-0919-4A04-894C-F4CF2B2AC9A5}">
          <p14:sldIdLst>
            <p14:sldId id="279"/>
            <p14:sldId id="266"/>
            <p14:sldId id="289"/>
            <p14:sldId id="292"/>
            <p14:sldId id="290"/>
            <p14:sldId id="291"/>
            <p14:sldId id="286"/>
            <p14:sldId id="287"/>
            <p14:sldId id="288"/>
            <p14:sldId id="267"/>
            <p14:sldId id="293"/>
            <p14:sldId id="278"/>
            <p14:sldId id="275"/>
            <p14:sldId id="280"/>
            <p14:sldId id="276"/>
            <p14:sldId id="283"/>
            <p14:sldId id="277"/>
          </p14:sldIdLst>
        </p14:section>
        <p14:section name="Updated Information" id="{2ED94255-B4C1-4B82-B612-70C312AD3295}">
          <p14:sldIdLst>
            <p14:sldId id="272"/>
            <p14:sldId id="268"/>
            <p14:sldId id="269"/>
            <p14:sldId id="270"/>
            <p14:sldId id="271"/>
          </p14:sldIdLst>
        </p14:section>
        <p14:section name="Backup Slides" id="{30E90F0C-2CFC-4E8E-8D94-AC24253CDB86}">
          <p14:sldIdLst>
            <p14:sldId id="281"/>
            <p14:sldId id="282"/>
          </p14:sldIdLst>
        </p14:section>
        <p14:section name="Back End" id="{BC710291-B126-4E74-8A33-3800DE713714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0A785-265B-49D1-7A7A-DC490145D174}" v="1227" dt="2020-03-02T19:23:43.733"/>
    <p1510:client id="{3631E6E3-E8BA-4436-927A-E8D83CE48037}" v="952" dt="2020-03-02T21:53:52.149"/>
    <p1510:client id="{3BE36B81-7D93-86BF-910E-C142643C839C}" v="96" dt="2020-03-02T21:46:34.521"/>
    <p1510:client id="{457F10C6-FFAE-317E-DAB6-38C5D0FC23C6}" v="3" dt="2020-03-02T15:39:40.655"/>
    <p1510:client id="{59E62F57-34BB-B1C1-3516-7EA54E7D2E11}" v="163" dt="2020-03-02T19:50:53.920"/>
    <p1510:client id="{87853F28-B529-E515-94D3-C880D436BFC6}" v="4" dt="2020-03-02T14:24:38.613"/>
    <p1510:client id="{CBD47B1D-194B-19DA-B6F3-F9CAC267F0CB}" v="6" dt="2020-03-02T20:02:35.281"/>
    <p1510:client id="{DF092D43-55E2-E845-957C-857FD3160B9D}" v="184" dt="2020-03-02T19:53:45.769"/>
    <p1510:client id="{FB2B9847-E355-5A9E-AAAB-D323D312350E}" v="387" dt="2020-03-02T21:41:44.969"/>
    <p1510:client id="{FF7EA230-02BA-465D-B434-2A447393A8EF}" v="712" vWet="713" dt="2020-03-02T21:18:48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81" autoAdjust="0"/>
  </p:normalViewPr>
  <p:slideViewPr>
    <p:cSldViewPr snapToGrid="0">
      <p:cViewPr>
        <p:scale>
          <a:sx n="60" d="100"/>
          <a:sy n="60" d="100"/>
        </p:scale>
        <p:origin x="2514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476AB-2DCA-4EFC-BA80-4E40800A95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FA0E606-2280-4D3D-BC00-20157B1F6D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Program Configuration</a:t>
          </a:r>
        </a:p>
      </dgm:t>
    </dgm:pt>
    <dgm:pt modelId="{0AC1BA12-FF17-4AC0-9B6B-012C252FE683}" type="parTrans" cxnId="{3F9E0D7D-F898-45A0-9E5A-EAD16FABCA4A}">
      <dgm:prSet/>
      <dgm:spPr/>
      <dgm:t>
        <a:bodyPr/>
        <a:lstStyle/>
        <a:p>
          <a:endParaRPr lang="en-US"/>
        </a:p>
      </dgm:t>
    </dgm:pt>
    <dgm:pt modelId="{F3AB02E1-B2B6-47DD-8364-B1EBB3AB7A70}" type="sibTrans" cxnId="{3F9E0D7D-F898-45A0-9E5A-EAD16FABCA4A}">
      <dgm:prSet/>
      <dgm:spPr/>
      <dgm:t>
        <a:bodyPr/>
        <a:lstStyle/>
        <a:p>
          <a:endParaRPr lang="en-US"/>
        </a:p>
      </dgm:t>
    </dgm:pt>
    <dgm:pt modelId="{EDCBCD25-9591-4B70-BDB6-A680251583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Wire Configuration</a:t>
          </a:r>
        </a:p>
      </dgm:t>
    </dgm:pt>
    <dgm:pt modelId="{25BD5C6F-F4E3-435F-8291-574AC543C668}" type="parTrans" cxnId="{22E99C9D-E1DE-4556-B6D5-774638D480A7}">
      <dgm:prSet/>
      <dgm:spPr/>
      <dgm:t>
        <a:bodyPr/>
        <a:lstStyle/>
        <a:p>
          <a:endParaRPr lang="en-US"/>
        </a:p>
      </dgm:t>
    </dgm:pt>
    <dgm:pt modelId="{2EAB03D0-610B-4DF4-8F27-4B7EC3B3C50D}" type="sibTrans" cxnId="{22E99C9D-E1DE-4556-B6D5-774638D480A7}">
      <dgm:prSet/>
      <dgm:spPr/>
      <dgm:t>
        <a:bodyPr/>
        <a:lstStyle/>
        <a:p>
          <a:endParaRPr lang="en-US"/>
        </a:p>
      </dgm:t>
    </dgm:pt>
    <dgm:pt modelId="{710544A6-8AC0-4A7B-AB89-0AEE0679A4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System Configuration</a:t>
          </a:r>
        </a:p>
      </dgm:t>
    </dgm:pt>
    <dgm:pt modelId="{937E7F53-91B1-421C-A831-DA8241F1DD08}" type="parTrans" cxnId="{261F4053-033D-4DDE-8259-02721446DE29}">
      <dgm:prSet/>
      <dgm:spPr/>
      <dgm:t>
        <a:bodyPr/>
        <a:lstStyle/>
        <a:p>
          <a:endParaRPr lang="en-US"/>
        </a:p>
      </dgm:t>
    </dgm:pt>
    <dgm:pt modelId="{1CDC8DB9-4938-4B52-8AAA-13C70E4099A1}" type="sibTrans" cxnId="{261F4053-033D-4DDE-8259-02721446DE29}">
      <dgm:prSet/>
      <dgm:spPr/>
      <dgm:t>
        <a:bodyPr/>
        <a:lstStyle/>
        <a:p>
          <a:endParaRPr lang="en-US"/>
        </a:p>
      </dgm:t>
    </dgm:pt>
    <dgm:pt modelId="{134BEEE6-5560-4D9D-B4E4-C3AD861C0D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Trial &amp; Error</a:t>
          </a:r>
        </a:p>
      </dgm:t>
    </dgm:pt>
    <dgm:pt modelId="{EEAB02D5-91CF-4B7B-B276-9DEA6EED8654}" type="parTrans" cxnId="{43ADC435-A019-48D4-A097-ADC22D9B9434}">
      <dgm:prSet/>
      <dgm:spPr/>
      <dgm:t>
        <a:bodyPr/>
        <a:lstStyle/>
        <a:p>
          <a:endParaRPr lang="en-US"/>
        </a:p>
      </dgm:t>
    </dgm:pt>
    <dgm:pt modelId="{9517D140-9512-4C68-A5ED-144CAFA3D3D7}" type="sibTrans" cxnId="{43ADC435-A019-48D4-A097-ADC22D9B9434}">
      <dgm:prSet/>
      <dgm:spPr/>
      <dgm:t>
        <a:bodyPr/>
        <a:lstStyle/>
        <a:p>
          <a:endParaRPr lang="en-US"/>
        </a:p>
      </dgm:t>
    </dgm:pt>
    <dgm:pt modelId="{B4DF74AA-83F0-414A-B73C-DC76585A4C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Configured</a:t>
          </a:r>
        </a:p>
      </dgm:t>
    </dgm:pt>
    <dgm:pt modelId="{B0E0FCBA-2000-4ED5-BC53-FE0C12481EEA}" type="parTrans" cxnId="{36D54AAD-CD2D-4387-977F-60384789DDF6}">
      <dgm:prSet/>
      <dgm:spPr/>
      <dgm:t>
        <a:bodyPr/>
        <a:lstStyle/>
        <a:p>
          <a:endParaRPr lang="en-US"/>
        </a:p>
      </dgm:t>
    </dgm:pt>
    <dgm:pt modelId="{D9846369-55EB-4732-A839-C0976C88259A}" type="sibTrans" cxnId="{36D54AAD-CD2D-4387-977F-60384789DDF6}">
      <dgm:prSet/>
      <dgm:spPr/>
      <dgm:t>
        <a:bodyPr/>
        <a:lstStyle/>
        <a:p>
          <a:endParaRPr lang="en-US"/>
        </a:p>
      </dgm:t>
    </dgm:pt>
    <dgm:pt modelId="{2A8EFD5C-FF4C-4971-A078-BA19C9BBE186}" type="pres">
      <dgm:prSet presAssocID="{0B6476AB-2DCA-4EFC-BA80-4E40800A9525}" presName="root" presStyleCnt="0">
        <dgm:presLayoutVars>
          <dgm:dir/>
          <dgm:resizeHandles val="exact"/>
        </dgm:presLayoutVars>
      </dgm:prSet>
      <dgm:spPr/>
    </dgm:pt>
    <dgm:pt modelId="{85C716DB-2BDA-48EF-BF03-A7E55E487781}" type="pres">
      <dgm:prSet presAssocID="{2FA0E606-2280-4D3D-BC00-20157B1F6DDD}" presName="compNode" presStyleCnt="0"/>
      <dgm:spPr/>
    </dgm:pt>
    <dgm:pt modelId="{BC0F1FD8-768F-4F48-91CF-1138490451EA}" type="pres">
      <dgm:prSet presAssocID="{2FA0E606-2280-4D3D-BC00-20157B1F6DDD}" presName="bgRect" presStyleLbl="bgShp" presStyleIdx="0" presStyleCnt="5" custLinFactNeighborX="-88" custLinFactNeighborY="-19755"/>
      <dgm:spPr/>
    </dgm:pt>
    <dgm:pt modelId="{18B3B898-23A0-473C-9726-5797576D730B}" type="pres">
      <dgm:prSet presAssocID="{2FA0E606-2280-4D3D-BC00-20157B1F6DDD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8C6AA420-A307-4DD9-9824-F8CFEE7847A9}" type="pres">
      <dgm:prSet presAssocID="{2FA0E606-2280-4D3D-BC00-20157B1F6DDD}" presName="spaceRect" presStyleCnt="0"/>
      <dgm:spPr/>
    </dgm:pt>
    <dgm:pt modelId="{624A14CD-6565-4893-8F66-4714F97D9E48}" type="pres">
      <dgm:prSet presAssocID="{2FA0E606-2280-4D3D-BC00-20157B1F6DDD}" presName="parTx" presStyleLbl="revTx" presStyleIdx="0" presStyleCnt="5">
        <dgm:presLayoutVars>
          <dgm:chMax val="0"/>
          <dgm:chPref val="0"/>
        </dgm:presLayoutVars>
      </dgm:prSet>
      <dgm:spPr/>
    </dgm:pt>
    <dgm:pt modelId="{2555407C-AA5C-4DE4-907C-594E566155EB}" type="pres">
      <dgm:prSet presAssocID="{F3AB02E1-B2B6-47DD-8364-B1EBB3AB7A70}" presName="sibTrans" presStyleCnt="0"/>
      <dgm:spPr/>
    </dgm:pt>
    <dgm:pt modelId="{33647458-DBDE-4843-9317-0E84FB8A42EC}" type="pres">
      <dgm:prSet presAssocID="{EDCBCD25-9591-4B70-BDB6-A6802515837D}" presName="compNode" presStyleCnt="0"/>
      <dgm:spPr/>
    </dgm:pt>
    <dgm:pt modelId="{5578694F-4703-47DA-8680-86B59519FFCD}" type="pres">
      <dgm:prSet presAssocID="{EDCBCD25-9591-4B70-BDB6-A6802515837D}" presName="bgRect" presStyleLbl="bgShp" presStyleIdx="1" presStyleCnt="5"/>
      <dgm:spPr/>
    </dgm:pt>
    <dgm:pt modelId="{C8242156-F665-4BAC-90AF-9C6F755DBA0F}" type="pres">
      <dgm:prSet presAssocID="{EDCBCD25-9591-4B70-BDB6-A6802515837D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2C79887-9226-4CA5-AD15-D60587FDF721}" type="pres">
      <dgm:prSet presAssocID="{EDCBCD25-9591-4B70-BDB6-A6802515837D}" presName="spaceRect" presStyleCnt="0"/>
      <dgm:spPr/>
    </dgm:pt>
    <dgm:pt modelId="{071FC674-5FDD-4606-8C04-6E77FAB01083}" type="pres">
      <dgm:prSet presAssocID="{EDCBCD25-9591-4B70-BDB6-A6802515837D}" presName="parTx" presStyleLbl="revTx" presStyleIdx="1" presStyleCnt="5">
        <dgm:presLayoutVars>
          <dgm:chMax val="0"/>
          <dgm:chPref val="0"/>
        </dgm:presLayoutVars>
      </dgm:prSet>
      <dgm:spPr/>
    </dgm:pt>
    <dgm:pt modelId="{93FF2D77-40E5-40EA-81F2-F11335B080AB}" type="pres">
      <dgm:prSet presAssocID="{2EAB03D0-610B-4DF4-8F27-4B7EC3B3C50D}" presName="sibTrans" presStyleCnt="0"/>
      <dgm:spPr/>
    </dgm:pt>
    <dgm:pt modelId="{05404A2E-B9DB-4502-95C2-19475BBFECA0}" type="pres">
      <dgm:prSet presAssocID="{710544A6-8AC0-4A7B-AB89-0AEE0679A4BF}" presName="compNode" presStyleCnt="0"/>
      <dgm:spPr/>
    </dgm:pt>
    <dgm:pt modelId="{D1D1F336-A81F-4C58-B707-B8F8A30EA6D1}" type="pres">
      <dgm:prSet presAssocID="{710544A6-8AC0-4A7B-AB89-0AEE0679A4BF}" presName="bgRect" presStyleLbl="bgShp" presStyleIdx="2" presStyleCnt="5"/>
      <dgm:spPr/>
    </dgm:pt>
    <dgm:pt modelId="{5598DF65-A0D3-42F6-AD75-DA23DC244C25}" type="pres">
      <dgm:prSet presAssocID="{710544A6-8AC0-4A7B-AB89-0AEE0679A4BF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A87AE6-C07A-4E54-A974-D547F04A61C2}" type="pres">
      <dgm:prSet presAssocID="{710544A6-8AC0-4A7B-AB89-0AEE0679A4BF}" presName="spaceRect" presStyleCnt="0"/>
      <dgm:spPr/>
    </dgm:pt>
    <dgm:pt modelId="{7E25E544-A6BF-425D-ABCF-55C8E191E3E4}" type="pres">
      <dgm:prSet presAssocID="{710544A6-8AC0-4A7B-AB89-0AEE0679A4BF}" presName="parTx" presStyleLbl="revTx" presStyleIdx="2" presStyleCnt="5">
        <dgm:presLayoutVars>
          <dgm:chMax val="0"/>
          <dgm:chPref val="0"/>
        </dgm:presLayoutVars>
      </dgm:prSet>
      <dgm:spPr/>
    </dgm:pt>
    <dgm:pt modelId="{E1791BE9-73DC-4A38-8D59-6ECBF04F5B46}" type="pres">
      <dgm:prSet presAssocID="{1CDC8DB9-4938-4B52-8AAA-13C70E4099A1}" presName="sibTrans" presStyleCnt="0"/>
      <dgm:spPr/>
    </dgm:pt>
    <dgm:pt modelId="{78A3594B-DDB4-4A44-A1A7-D2883CA98AE4}" type="pres">
      <dgm:prSet presAssocID="{134BEEE6-5560-4D9D-B4E4-C3AD861C0D07}" presName="compNode" presStyleCnt="0"/>
      <dgm:spPr/>
    </dgm:pt>
    <dgm:pt modelId="{213742AC-DD31-4839-984A-C8139E776D09}" type="pres">
      <dgm:prSet presAssocID="{134BEEE6-5560-4D9D-B4E4-C3AD861C0D07}" presName="bgRect" presStyleLbl="bgShp" presStyleIdx="3" presStyleCnt="5"/>
      <dgm:spPr/>
    </dgm:pt>
    <dgm:pt modelId="{84FF890F-7A5B-4875-9983-21337B2462CC}" type="pres">
      <dgm:prSet presAssocID="{134BEEE6-5560-4D9D-B4E4-C3AD861C0D07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F42402BE-EC92-4DBB-B677-2A169DA872F0}" type="pres">
      <dgm:prSet presAssocID="{134BEEE6-5560-4D9D-B4E4-C3AD861C0D07}" presName="spaceRect" presStyleCnt="0"/>
      <dgm:spPr/>
    </dgm:pt>
    <dgm:pt modelId="{5B6FF680-7914-46A7-AB4D-4A7FCB3C0F00}" type="pres">
      <dgm:prSet presAssocID="{134BEEE6-5560-4D9D-B4E4-C3AD861C0D07}" presName="parTx" presStyleLbl="revTx" presStyleIdx="3" presStyleCnt="5">
        <dgm:presLayoutVars>
          <dgm:chMax val="0"/>
          <dgm:chPref val="0"/>
        </dgm:presLayoutVars>
      </dgm:prSet>
      <dgm:spPr/>
    </dgm:pt>
    <dgm:pt modelId="{3BFCACAE-6D07-44FB-A287-242A91B9C85A}" type="pres">
      <dgm:prSet presAssocID="{9517D140-9512-4C68-A5ED-144CAFA3D3D7}" presName="sibTrans" presStyleCnt="0"/>
      <dgm:spPr/>
    </dgm:pt>
    <dgm:pt modelId="{E6E66850-10D1-4431-A6A8-E4057CCBC990}" type="pres">
      <dgm:prSet presAssocID="{B4DF74AA-83F0-414A-B73C-DC76585A4C70}" presName="compNode" presStyleCnt="0"/>
      <dgm:spPr/>
    </dgm:pt>
    <dgm:pt modelId="{6AC31230-BC47-4BC6-BD6C-F23EFA9CA7EC}" type="pres">
      <dgm:prSet presAssocID="{B4DF74AA-83F0-414A-B73C-DC76585A4C70}" presName="bgRect" presStyleLbl="bgShp" presStyleIdx="4" presStyleCnt="5"/>
      <dgm:spPr/>
    </dgm:pt>
    <dgm:pt modelId="{05BCD02F-9CF8-48DA-B393-EA5EFE662B4A}" type="pres">
      <dgm:prSet presAssocID="{B4DF74AA-83F0-414A-B73C-DC76585A4C70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87D719AC-C5AD-4472-8FCF-A03AE01FBC84}" type="pres">
      <dgm:prSet presAssocID="{B4DF74AA-83F0-414A-B73C-DC76585A4C70}" presName="spaceRect" presStyleCnt="0"/>
      <dgm:spPr/>
    </dgm:pt>
    <dgm:pt modelId="{29ABD5BF-DB18-4A40-89D9-E106D9BFE9AD}" type="pres">
      <dgm:prSet presAssocID="{B4DF74AA-83F0-414A-B73C-DC76585A4C7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FABEB14-06B0-40A9-BB49-193E1C6D92E9}" type="presOf" srcId="{B4DF74AA-83F0-414A-B73C-DC76585A4C70}" destId="{29ABD5BF-DB18-4A40-89D9-E106D9BFE9AD}" srcOrd="0" destOrd="0" presId="urn:microsoft.com/office/officeart/2018/2/layout/IconVerticalSolidList"/>
    <dgm:cxn modelId="{43ADC435-A019-48D4-A097-ADC22D9B9434}" srcId="{0B6476AB-2DCA-4EFC-BA80-4E40800A9525}" destId="{134BEEE6-5560-4D9D-B4E4-C3AD861C0D07}" srcOrd="3" destOrd="0" parTransId="{EEAB02D5-91CF-4B7B-B276-9DEA6EED8654}" sibTransId="{9517D140-9512-4C68-A5ED-144CAFA3D3D7}"/>
    <dgm:cxn modelId="{EED05044-9741-4659-97B3-5EE40A5B8845}" type="presOf" srcId="{710544A6-8AC0-4A7B-AB89-0AEE0679A4BF}" destId="{7E25E544-A6BF-425D-ABCF-55C8E191E3E4}" srcOrd="0" destOrd="0" presId="urn:microsoft.com/office/officeart/2018/2/layout/IconVerticalSolidList"/>
    <dgm:cxn modelId="{6E83D665-ECFF-4A8B-BBE0-B3EB31B542D2}" type="presOf" srcId="{EDCBCD25-9591-4B70-BDB6-A6802515837D}" destId="{071FC674-5FDD-4606-8C04-6E77FAB01083}" srcOrd="0" destOrd="0" presId="urn:microsoft.com/office/officeart/2018/2/layout/IconVerticalSolidList"/>
    <dgm:cxn modelId="{261F4053-033D-4DDE-8259-02721446DE29}" srcId="{0B6476AB-2DCA-4EFC-BA80-4E40800A9525}" destId="{710544A6-8AC0-4A7B-AB89-0AEE0679A4BF}" srcOrd="2" destOrd="0" parTransId="{937E7F53-91B1-421C-A831-DA8241F1DD08}" sibTransId="{1CDC8DB9-4938-4B52-8AAA-13C70E4099A1}"/>
    <dgm:cxn modelId="{3F9E0D7D-F898-45A0-9E5A-EAD16FABCA4A}" srcId="{0B6476AB-2DCA-4EFC-BA80-4E40800A9525}" destId="{2FA0E606-2280-4D3D-BC00-20157B1F6DDD}" srcOrd="0" destOrd="0" parTransId="{0AC1BA12-FF17-4AC0-9B6B-012C252FE683}" sibTransId="{F3AB02E1-B2B6-47DD-8364-B1EBB3AB7A70}"/>
    <dgm:cxn modelId="{22E99C9D-E1DE-4556-B6D5-774638D480A7}" srcId="{0B6476AB-2DCA-4EFC-BA80-4E40800A9525}" destId="{EDCBCD25-9591-4B70-BDB6-A6802515837D}" srcOrd="1" destOrd="0" parTransId="{25BD5C6F-F4E3-435F-8291-574AC543C668}" sibTransId="{2EAB03D0-610B-4DF4-8F27-4B7EC3B3C50D}"/>
    <dgm:cxn modelId="{82E224AC-CBB6-4C4D-BAC5-EEEF01EAD80C}" type="presOf" srcId="{0B6476AB-2DCA-4EFC-BA80-4E40800A9525}" destId="{2A8EFD5C-FF4C-4971-A078-BA19C9BBE186}" srcOrd="0" destOrd="0" presId="urn:microsoft.com/office/officeart/2018/2/layout/IconVerticalSolidList"/>
    <dgm:cxn modelId="{36D54AAD-CD2D-4387-977F-60384789DDF6}" srcId="{0B6476AB-2DCA-4EFC-BA80-4E40800A9525}" destId="{B4DF74AA-83F0-414A-B73C-DC76585A4C70}" srcOrd="4" destOrd="0" parTransId="{B0E0FCBA-2000-4ED5-BC53-FE0C12481EEA}" sibTransId="{D9846369-55EB-4732-A839-C0976C88259A}"/>
    <dgm:cxn modelId="{60D63AB6-2944-4855-B528-54D55BC84C1D}" type="presOf" srcId="{2FA0E606-2280-4D3D-BC00-20157B1F6DDD}" destId="{624A14CD-6565-4893-8F66-4714F97D9E48}" srcOrd="0" destOrd="0" presId="urn:microsoft.com/office/officeart/2018/2/layout/IconVerticalSolidList"/>
    <dgm:cxn modelId="{73FA5FB8-867C-43FD-9DB4-10B0F8C6D66A}" type="presOf" srcId="{134BEEE6-5560-4D9D-B4E4-C3AD861C0D07}" destId="{5B6FF680-7914-46A7-AB4D-4A7FCB3C0F00}" srcOrd="0" destOrd="0" presId="urn:microsoft.com/office/officeart/2018/2/layout/IconVerticalSolidList"/>
    <dgm:cxn modelId="{B9A33189-EEAD-4FDA-BE49-C8AACCB3F91C}" type="presParOf" srcId="{2A8EFD5C-FF4C-4971-A078-BA19C9BBE186}" destId="{85C716DB-2BDA-48EF-BF03-A7E55E487781}" srcOrd="0" destOrd="0" presId="urn:microsoft.com/office/officeart/2018/2/layout/IconVerticalSolidList"/>
    <dgm:cxn modelId="{8520CBCD-0D8B-4A8D-8D00-FE406D41177D}" type="presParOf" srcId="{85C716DB-2BDA-48EF-BF03-A7E55E487781}" destId="{BC0F1FD8-768F-4F48-91CF-1138490451EA}" srcOrd="0" destOrd="0" presId="urn:microsoft.com/office/officeart/2018/2/layout/IconVerticalSolidList"/>
    <dgm:cxn modelId="{49AF7822-4AE2-4210-AA9F-FDBB9A6B1ACB}" type="presParOf" srcId="{85C716DB-2BDA-48EF-BF03-A7E55E487781}" destId="{18B3B898-23A0-473C-9726-5797576D730B}" srcOrd="1" destOrd="0" presId="urn:microsoft.com/office/officeart/2018/2/layout/IconVerticalSolidList"/>
    <dgm:cxn modelId="{4E1957EE-E41F-4EBC-B896-9F66E4BC4DE2}" type="presParOf" srcId="{85C716DB-2BDA-48EF-BF03-A7E55E487781}" destId="{8C6AA420-A307-4DD9-9824-F8CFEE7847A9}" srcOrd="2" destOrd="0" presId="urn:microsoft.com/office/officeart/2018/2/layout/IconVerticalSolidList"/>
    <dgm:cxn modelId="{82CB9F04-D70A-4813-8C07-515B88638157}" type="presParOf" srcId="{85C716DB-2BDA-48EF-BF03-A7E55E487781}" destId="{624A14CD-6565-4893-8F66-4714F97D9E48}" srcOrd="3" destOrd="0" presId="urn:microsoft.com/office/officeart/2018/2/layout/IconVerticalSolidList"/>
    <dgm:cxn modelId="{E98CE104-CC3A-4FC6-94DF-C264980530D1}" type="presParOf" srcId="{2A8EFD5C-FF4C-4971-A078-BA19C9BBE186}" destId="{2555407C-AA5C-4DE4-907C-594E566155EB}" srcOrd="1" destOrd="0" presId="urn:microsoft.com/office/officeart/2018/2/layout/IconVerticalSolidList"/>
    <dgm:cxn modelId="{E951A2A4-7D89-4364-B7DA-4F3504016108}" type="presParOf" srcId="{2A8EFD5C-FF4C-4971-A078-BA19C9BBE186}" destId="{33647458-DBDE-4843-9317-0E84FB8A42EC}" srcOrd="2" destOrd="0" presId="urn:microsoft.com/office/officeart/2018/2/layout/IconVerticalSolidList"/>
    <dgm:cxn modelId="{C7C80512-AA62-4CAE-9414-C31E4E1C070E}" type="presParOf" srcId="{33647458-DBDE-4843-9317-0E84FB8A42EC}" destId="{5578694F-4703-47DA-8680-86B59519FFCD}" srcOrd="0" destOrd="0" presId="urn:microsoft.com/office/officeart/2018/2/layout/IconVerticalSolidList"/>
    <dgm:cxn modelId="{D82722FF-8FBF-4427-9D60-53C7160BFD44}" type="presParOf" srcId="{33647458-DBDE-4843-9317-0E84FB8A42EC}" destId="{C8242156-F665-4BAC-90AF-9C6F755DBA0F}" srcOrd="1" destOrd="0" presId="urn:microsoft.com/office/officeart/2018/2/layout/IconVerticalSolidList"/>
    <dgm:cxn modelId="{BEE502A2-D2D5-428F-9563-ECF5C41CA3DC}" type="presParOf" srcId="{33647458-DBDE-4843-9317-0E84FB8A42EC}" destId="{12C79887-9226-4CA5-AD15-D60587FDF721}" srcOrd="2" destOrd="0" presId="urn:microsoft.com/office/officeart/2018/2/layout/IconVerticalSolidList"/>
    <dgm:cxn modelId="{8001B6A0-F6B0-40D2-9909-1C54ED737BB3}" type="presParOf" srcId="{33647458-DBDE-4843-9317-0E84FB8A42EC}" destId="{071FC674-5FDD-4606-8C04-6E77FAB01083}" srcOrd="3" destOrd="0" presId="urn:microsoft.com/office/officeart/2018/2/layout/IconVerticalSolidList"/>
    <dgm:cxn modelId="{35CD3A22-C2A8-4E03-8DD4-4B9317EE1E35}" type="presParOf" srcId="{2A8EFD5C-FF4C-4971-A078-BA19C9BBE186}" destId="{93FF2D77-40E5-40EA-81F2-F11335B080AB}" srcOrd="3" destOrd="0" presId="urn:microsoft.com/office/officeart/2018/2/layout/IconVerticalSolidList"/>
    <dgm:cxn modelId="{41B379B6-45C1-4A12-8963-FBD746391A25}" type="presParOf" srcId="{2A8EFD5C-FF4C-4971-A078-BA19C9BBE186}" destId="{05404A2E-B9DB-4502-95C2-19475BBFECA0}" srcOrd="4" destOrd="0" presId="urn:microsoft.com/office/officeart/2018/2/layout/IconVerticalSolidList"/>
    <dgm:cxn modelId="{DB7F4066-750A-4C0D-95D4-0A92EE1AA792}" type="presParOf" srcId="{05404A2E-B9DB-4502-95C2-19475BBFECA0}" destId="{D1D1F336-A81F-4C58-B707-B8F8A30EA6D1}" srcOrd="0" destOrd="0" presId="urn:microsoft.com/office/officeart/2018/2/layout/IconVerticalSolidList"/>
    <dgm:cxn modelId="{40E95F44-F865-4F5B-893B-53ABF0B152C3}" type="presParOf" srcId="{05404A2E-B9DB-4502-95C2-19475BBFECA0}" destId="{5598DF65-A0D3-42F6-AD75-DA23DC244C25}" srcOrd="1" destOrd="0" presId="urn:microsoft.com/office/officeart/2018/2/layout/IconVerticalSolidList"/>
    <dgm:cxn modelId="{618A0419-50DF-43EF-9BA2-236F0AB2A233}" type="presParOf" srcId="{05404A2E-B9DB-4502-95C2-19475BBFECA0}" destId="{8BA87AE6-C07A-4E54-A974-D547F04A61C2}" srcOrd="2" destOrd="0" presId="urn:microsoft.com/office/officeart/2018/2/layout/IconVerticalSolidList"/>
    <dgm:cxn modelId="{E01CDDCF-401C-4814-BED8-FD927D3D0F89}" type="presParOf" srcId="{05404A2E-B9DB-4502-95C2-19475BBFECA0}" destId="{7E25E544-A6BF-425D-ABCF-55C8E191E3E4}" srcOrd="3" destOrd="0" presId="urn:microsoft.com/office/officeart/2018/2/layout/IconVerticalSolidList"/>
    <dgm:cxn modelId="{9EB6392E-5861-431C-B0BA-DCFFFA29CD24}" type="presParOf" srcId="{2A8EFD5C-FF4C-4971-A078-BA19C9BBE186}" destId="{E1791BE9-73DC-4A38-8D59-6ECBF04F5B46}" srcOrd="5" destOrd="0" presId="urn:microsoft.com/office/officeart/2018/2/layout/IconVerticalSolidList"/>
    <dgm:cxn modelId="{EEE38A3B-8244-4304-946C-FB057A355883}" type="presParOf" srcId="{2A8EFD5C-FF4C-4971-A078-BA19C9BBE186}" destId="{78A3594B-DDB4-4A44-A1A7-D2883CA98AE4}" srcOrd="6" destOrd="0" presId="urn:microsoft.com/office/officeart/2018/2/layout/IconVerticalSolidList"/>
    <dgm:cxn modelId="{E78AE0C9-4306-4D72-AE87-14C76998ADE3}" type="presParOf" srcId="{78A3594B-DDB4-4A44-A1A7-D2883CA98AE4}" destId="{213742AC-DD31-4839-984A-C8139E776D09}" srcOrd="0" destOrd="0" presId="urn:microsoft.com/office/officeart/2018/2/layout/IconVerticalSolidList"/>
    <dgm:cxn modelId="{DD0BC6A4-4933-4766-AF15-83077942C1F1}" type="presParOf" srcId="{78A3594B-DDB4-4A44-A1A7-D2883CA98AE4}" destId="{84FF890F-7A5B-4875-9983-21337B2462CC}" srcOrd="1" destOrd="0" presId="urn:microsoft.com/office/officeart/2018/2/layout/IconVerticalSolidList"/>
    <dgm:cxn modelId="{12DB7E38-4150-4AB3-8F55-278C19639820}" type="presParOf" srcId="{78A3594B-DDB4-4A44-A1A7-D2883CA98AE4}" destId="{F42402BE-EC92-4DBB-B677-2A169DA872F0}" srcOrd="2" destOrd="0" presId="urn:microsoft.com/office/officeart/2018/2/layout/IconVerticalSolidList"/>
    <dgm:cxn modelId="{654868A8-08A9-4069-8CC5-527ABCC842F6}" type="presParOf" srcId="{78A3594B-DDB4-4A44-A1A7-D2883CA98AE4}" destId="{5B6FF680-7914-46A7-AB4D-4A7FCB3C0F00}" srcOrd="3" destOrd="0" presId="urn:microsoft.com/office/officeart/2018/2/layout/IconVerticalSolidList"/>
    <dgm:cxn modelId="{A4F90866-D764-45F9-A5CD-236ED9BE74A0}" type="presParOf" srcId="{2A8EFD5C-FF4C-4971-A078-BA19C9BBE186}" destId="{3BFCACAE-6D07-44FB-A287-242A91B9C85A}" srcOrd="7" destOrd="0" presId="urn:microsoft.com/office/officeart/2018/2/layout/IconVerticalSolidList"/>
    <dgm:cxn modelId="{49CE92B4-9B23-4EBE-BFE8-800EBFC9D5BB}" type="presParOf" srcId="{2A8EFD5C-FF4C-4971-A078-BA19C9BBE186}" destId="{E6E66850-10D1-4431-A6A8-E4057CCBC990}" srcOrd="8" destOrd="0" presId="urn:microsoft.com/office/officeart/2018/2/layout/IconVerticalSolidList"/>
    <dgm:cxn modelId="{807C7960-2787-45C0-8B86-D149D8BFF31F}" type="presParOf" srcId="{E6E66850-10D1-4431-A6A8-E4057CCBC990}" destId="{6AC31230-BC47-4BC6-BD6C-F23EFA9CA7EC}" srcOrd="0" destOrd="0" presId="urn:microsoft.com/office/officeart/2018/2/layout/IconVerticalSolidList"/>
    <dgm:cxn modelId="{8706D8A7-4130-44AE-86B7-67F5E035CE96}" type="presParOf" srcId="{E6E66850-10D1-4431-A6A8-E4057CCBC990}" destId="{05BCD02F-9CF8-48DA-B393-EA5EFE662B4A}" srcOrd="1" destOrd="0" presId="urn:microsoft.com/office/officeart/2018/2/layout/IconVerticalSolidList"/>
    <dgm:cxn modelId="{4773AADE-9212-4593-9A02-7A240850FBDB}" type="presParOf" srcId="{E6E66850-10D1-4431-A6A8-E4057CCBC990}" destId="{87D719AC-C5AD-4472-8FCF-A03AE01FBC84}" srcOrd="2" destOrd="0" presId="urn:microsoft.com/office/officeart/2018/2/layout/IconVerticalSolidList"/>
    <dgm:cxn modelId="{A2DAFF0C-2573-4DD7-9396-DF356FDFB9F9}" type="presParOf" srcId="{E6E66850-10D1-4431-A6A8-E4057CCBC990}" destId="{29ABD5BF-DB18-4A40-89D9-E106D9BFE9A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5A5DC1-BC03-4030-990F-A1386651800B}" type="doc">
      <dgm:prSet loTypeId="urn:microsoft.com/office/officeart/2005/8/layout/process2" loCatId="process" qsTypeId="urn:microsoft.com/office/officeart/2005/8/quickstyle/simple2" qsCatId="simple" csTypeId="urn:microsoft.com/office/officeart/2005/8/colors/accent2_1" csCatId="accent2" phldr="1"/>
      <dgm:spPr/>
    </dgm:pt>
    <dgm:pt modelId="{E26E5EAF-841D-4D56-9AFC-6BF012185E91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</a:t>
          </a:r>
          <a:r>
            <a:rPr lang="en-US" b="0" i="0" u="none" strike="noStrike" cap="none" baseline="0" noProof="0">
              <a:latin typeface="Trebuchet MS"/>
            </a:rPr>
            <a:t> Outputs</a:t>
          </a:r>
          <a:endParaRPr lang="en-US"/>
        </a:p>
      </dgm:t>
    </dgm:pt>
    <dgm:pt modelId="{37E0DF7E-BB58-46A1-B282-1F936C5341E8}" type="parTrans" cxnId="{212B8E49-83BB-496B-9DD7-AF0AF6086DE9}">
      <dgm:prSet/>
      <dgm:spPr/>
      <dgm:t>
        <a:bodyPr/>
        <a:lstStyle/>
        <a:p>
          <a:endParaRPr lang="en-US"/>
        </a:p>
      </dgm:t>
    </dgm:pt>
    <dgm:pt modelId="{F62D2E11-5AAE-459A-8793-469AAFB5A85D}" type="sibTrans" cxnId="{212B8E49-83BB-496B-9DD7-AF0AF6086DE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85011A-A42D-4966-AA2E-848FACA52A09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Aileron</a:t>
          </a:r>
          <a:endParaRPr lang="en-US"/>
        </a:p>
      </dgm:t>
    </dgm:pt>
    <dgm:pt modelId="{CFC10CA9-9FF9-4B29-9D8D-55D4CB0C88AC}" type="parTrans" cxnId="{69E29F15-0877-4A64-AA85-31D864697688}">
      <dgm:prSet/>
      <dgm:spPr/>
      <dgm:t>
        <a:bodyPr/>
        <a:lstStyle/>
        <a:p>
          <a:endParaRPr lang="en-US"/>
        </a:p>
      </dgm:t>
    </dgm:pt>
    <dgm:pt modelId="{AF8643DB-6F71-44A8-9395-CB88506BDB7A}" type="sibTrans" cxnId="{69E29F15-0877-4A64-AA85-31D8646976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B10BAD6-F610-4222-99A5-A2B0A3BB9BF2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V-Tail</a:t>
          </a:r>
          <a:endParaRPr lang="en-US"/>
        </a:p>
      </dgm:t>
    </dgm:pt>
    <dgm:pt modelId="{114B0095-2E42-430C-A980-EE5F5DFBB116}" type="parTrans" cxnId="{4747FA6D-8555-4BBA-8D4D-44DFD5D08C6E}">
      <dgm:prSet/>
      <dgm:spPr/>
      <dgm:t>
        <a:bodyPr/>
        <a:lstStyle/>
        <a:p>
          <a:endParaRPr lang="en-US"/>
        </a:p>
      </dgm:t>
    </dgm:pt>
    <dgm:pt modelId="{81278C30-ECF4-4482-8821-391D403AD4F8}" type="sibTrans" cxnId="{4747FA6D-8555-4BBA-8D4D-44DFD5D08C6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8E50CEA-71E3-4F15-B2D8-33253EC63556}">
      <dgm:prSet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Motors</a:t>
          </a:r>
        </a:p>
      </dgm:t>
    </dgm:pt>
    <dgm:pt modelId="{8DB1DC4A-34D9-450E-AB3E-CAA80C86CBF2}" type="parTrans" cxnId="{3BD86951-C01F-4D6B-B300-538921FBF756}">
      <dgm:prSet/>
      <dgm:spPr/>
      <dgm:t>
        <a:bodyPr/>
        <a:lstStyle/>
        <a:p>
          <a:endParaRPr lang="en-US"/>
        </a:p>
      </dgm:t>
    </dgm:pt>
    <dgm:pt modelId="{4F591D08-411B-49A6-A558-90477EDC4CB4}" type="sibTrans" cxnId="{3BD86951-C01F-4D6B-B300-538921FBF756}">
      <dgm:prSet/>
      <dgm:spPr/>
      <dgm:t>
        <a:bodyPr/>
        <a:lstStyle/>
        <a:p>
          <a:endParaRPr lang="en-US"/>
        </a:p>
      </dgm:t>
    </dgm:pt>
    <dgm:pt modelId="{153C0475-0C74-446E-9791-16C6301839AB}" type="pres">
      <dgm:prSet presAssocID="{175A5DC1-BC03-4030-990F-A1386651800B}" presName="linearFlow" presStyleCnt="0">
        <dgm:presLayoutVars>
          <dgm:resizeHandles val="exact"/>
        </dgm:presLayoutVars>
      </dgm:prSet>
      <dgm:spPr/>
    </dgm:pt>
    <dgm:pt modelId="{46F5B4BE-D8F5-4DB5-8649-F3237045350C}" type="pres">
      <dgm:prSet presAssocID="{E26E5EAF-841D-4D56-9AFC-6BF012185E91}" presName="node" presStyleLbl="node1" presStyleIdx="0" presStyleCnt="4">
        <dgm:presLayoutVars>
          <dgm:bulletEnabled val="1"/>
        </dgm:presLayoutVars>
      </dgm:prSet>
      <dgm:spPr/>
    </dgm:pt>
    <dgm:pt modelId="{D72984AF-62D3-4B7E-8041-D20ADEBF321B}" type="pres">
      <dgm:prSet presAssocID="{F62D2E11-5AAE-459A-8793-469AAFB5A85D}" presName="sibTrans" presStyleLbl="sibTrans2D1" presStyleIdx="0" presStyleCnt="3"/>
      <dgm:spPr/>
    </dgm:pt>
    <dgm:pt modelId="{0B2ECEFC-A764-44FA-BA4F-5B8FC9898348}" type="pres">
      <dgm:prSet presAssocID="{F62D2E11-5AAE-459A-8793-469AAFB5A85D}" presName="connectorText" presStyleLbl="sibTrans2D1" presStyleIdx="0" presStyleCnt="3"/>
      <dgm:spPr/>
    </dgm:pt>
    <dgm:pt modelId="{5DB545B5-9FC1-4442-B231-75421A109EAE}" type="pres">
      <dgm:prSet presAssocID="{DC85011A-A42D-4966-AA2E-848FACA52A09}" presName="node" presStyleLbl="node1" presStyleIdx="1" presStyleCnt="4">
        <dgm:presLayoutVars>
          <dgm:bulletEnabled val="1"/>
        </dgm:presLayoutVars>
      </dgm:prSet>
      <dgm:spPr/>
    </dgm:pt>
    <dgm:pt modelId="{FB7C0099-EA42-4007-93C2-8F1BD201FAB3}" type="pres">
      <dgm:prSet presAssocID="{AF8643DB-6F71-44A8-9395-CB88506BDB7A}" presName="sibTrans" presStyleLbl="sibTrans2D1" presStyleIdx="1" presStyleCnt="3"/>
      <dgm:spPr/>
    </dgm:pt>
    <dgm:pt modelId="{8E16B91F-EE48-4B0C-8117-C8080675283B}" type="pres">
      <dgm:prSet presAssocID="{AF8643DB-6F71-44A8-9395-CB88506BDB7A}" presName="connectorText" presStyleLbl="sibTrans2D1" presStyleIdx="1" presStyleCnt="3"/>
      <dgm:spPr/>
    </dgm:pt>
    <dgm:pt modelId="{525E0F93-5D48-4104-8844-7145090A5EB9}" type="pres">
      <dgm:prSet presAssocID="{FB10BAD6-F610-4222-99A5-A2B0A3BB9BF2}" presName="node" presStyleLbl="node1" presStyleIdx="2" presStyleCnt="4">
        <dgm:presLayoutVars>
          <dgm:bulletEnabled val="1"/>
        </dgm:presLayoutVars>
      </dgm:prSet>
      <dgm:spPr/>
    </dgm:pt>
    <dgm:pt modelId="{A2E19D39-42E1-42A7-9175-9C8E9771B009}" type="pres">
      <dgm:prSet presAssocID="{81278C30-ECF4-4482-8821-391D403AD4F8}" presName="sibTrans" presStyleLbl="sibTrans2D1" presStyleIdx="2" presStyleCnt="3"/>
      <dgm:spPr/>
    </dgm:pt>
    <dgm:pt modelId="{557378E0-52B4-4612-BB08-0594E7FEA9B1}" type="pres">
      <dgm:prSet presAssocID="{81278C30-ECF4-4482-8821-391D403AD4F8}" presName="connectorText" presStyleLbl="sibTrans2D1" presStyleIdx="2" presStyleCnt="3"/>
      <dgm:spPr/>
    </dgm:pt>
    <dgm:pt modelId="{CCDA0305-F522-422D-A936-F9A5C0CE71FD}" type="pres">
      <dgm:prSet presAssocID="{F8E50CEA-71E3-4F15-B2D8-33253EC63556}" presName="node" presStyleLbl="node1" presStyleIdx="3" presStyleCnt="4">
        <dgm:presLayoutVars>
          <dgm:bulletEnabled val="1"/>
        </dgm:presLayoutVars>
      </dgm:prSet>
      <dgm:spPr/>
    </dgm:pt>
  </dgm:ptLst>
  <dgm:cxnLst>
    <dgm:cxn modelId="{BEEECF08-393D-42EE-8584-8A7827F9C0C4}" type="presOf" srcId="{FB10BAD6-F610-4222-99A5-A2B0A3BB9BF2}" destId="{525E0F93-5D48-4104-8844-7145090A5EB9}" srcOrd="0" destOrd="0" presId="urn:microsoft.com/office/officeart/2005/8/layout/process2"/>
    <dgm:cxn modelId="{4E43000D-D296-434B-89BE-D9ACE05B82AB}" type="presOf" srcId="{DC85011A-A42D-4966-AA2E-848FACA52A09}" destId="{5DB545B5-9FC1-4442-B231-75421A109EAE}" srcOrd="0" destOrd="0" presId="urn:microsoft.com/office/officeart/2005/8/layout/process2"/>
    <dgm:cxn modelId="{69E29F15-0877-4A64-AA85-31D864697688}" srcId="{175A5DC1-BC03-4030-990F-A1386651800B}" destId="{DC85011A-A42D-4966-AA2E-848FACA52A09}" srcOrd="1" destOrd="0" parTransId="{CFC10CA9-9FF9-4B29-9D8D-55D4CB0C88AC}" sibTransId="{AF8643DB-6F71-44A8-9395-CB88506BDB7A}"/>
    <dgm:cxn modelId="{509A991E-CA3A-44B2-911F-197E77E6812E}" type="presOf" srcId="{81278C30-ECF4-4482-8821-391D403AD4F8}" destId="{A2E19D39-42E1-42A7-9175-9C8E9771B009}" srcOrd="0" destOrd="0" presId="urn:microsoft.com/office/officeart/2005/8/layout/process2"/>
    <dgm:cxn modelId="{458C753A-ACB3-4DCF-9E07-06475D69EB6C}" type="presOf" srcId="{F62D2E11-5AAE-459A-8793-469AAFB5A85D}" destId="{0B2ECEFC-A764-44FA-BA4F-5B8FC9898348}" srcOrd="1" destOrd="0" presId="urn:microsoft.com/office/officeart/2005/8/layout/process2"/>
    <dgm:cxn modelId="{212B8E49-83BB-496B-9DD7-AF0AF6086DE9}" srcId="{175A5DC1-BC03-4030-990F-A1386651800B}" destId="{E26E5EAF-841D-4D56-9AFC-6BF012185E91}" srcOrd="0" destOrd="0" parTransId="{37E0DF7E-BB58-46A1-B282-1F936C5341E8}" sibTransId="{F62D2E11-5AAE-459A-8793-469AAFB5A85D}"/>
    <dgm:cxn modelId="{4747FA6D-8555-4BBA-8D4D-44DFD5D08C6E}" srcId="{175A5DC1-BC03-4030-990F-A1386651800B}" destId="{FB10BAD6-F610-4222-99A5-A2B0A3BB9BF2}" srcOrd="2" destOrd="0" parTransId="{114B0095-2E42-430C-A980-EE5F5DFBB116}" sibTransId="{81278C30-ECF4-4482-8821-391D403AD4F8}"/>
    <dgm:cxn modelId="{C15C454E-9B44-4A1E-9FE0-A945AE58E4F0}" type="presOf" srcId="{F8E50CEA-71E3-4F15-B2D8-33253EC63556}" destId="{CCDA0305-F522-422D-A936-F9A5C0CE71FD}" srcOrd="0" destOrd="0" presId="urn:microsoft.com/office/officeart/2005/8/layout/process2"/>
    <dgm:cxn modelId="{3BD86951-C01F-4D6B-B300-538921FBF756}" srcId="{175A5DC1-BC03-4030-990F-A1386651800B}" destId="{F8E50CEA-71E3-4F15-B2D8-33253EC63556}" srcOrd="3" destOrd="0" parTransId="{8DB1DC4A-34D9-450E-AB3E-CAA80C86CBF2}" sibTransId="{4F591D08-411B-49A6-A558-90477EDC4CB4}"/>
    <dgm:cxn modelId="{97FF5956-BD36-4EE1-BD76-F1CF2431FB42}" type="presOf" srcId="{81278C30-ECF4-4482-8821-391D403AD4F8}" destId="{557378E0-52B4-4612-BB08-0594E7FEA9B1}" srcOrd="1" destOrd="0" presId="urn:microsoft.com/office/officeart/2005/8/layout/process2"/>
    <dgm:cxn modelId="{51BEB578-3D05-47D5-BE8D-ACDC26701AE5}" type="presOf" srcId="{AF8643DB-6F71-44A8-9395-CB88506BDB7A}" destId="{FB7C0099-EA42-4007-93C2-8F1BD201FAB3}" srcOrd="0" destOrd="0" presId="urn:microsoft.com/office/officeart/2005/8/layout/process2"/>
    <dgm:cxn modelId="{BF968C7B-F6F4-4F34-B3FD-DE478474CA58}" type="presOf" srcId="{E26E5EAF-841D-4D56-9AFC-6BF012185E91}" destId="{46F5B4BE-D8F5-4DB5-8649-F3237045350C}" srcOrd="0" destOrd="0" presId="urn:microsoft.com/office/officeart/2005/8/layout/process2"/>
    <dgm:cxn modelId="{2C1B3F7E-D601-4FC4-84DC-A4DB7A165C4D}" type="presOf" srcId="{F62D2E11-5AAE-459A-8793-469AAFB5A85D}" destId="{D72984AF-62D3-4B7E-8041-D20ADEBF321B}" srcOrd="0" destOrd="0" presId="urn:microsoft.com/office/officeart/2005/8/layout/process2"/>
    <dgm:cxn modelId="{A9921581-5C26-4593-AC3E-A9BC8BEBE754}" type="presOf" srcId="{AF8643DB-6F71-44A8-9395-CB88506BDB7A}" destId="{8E16B91F-EE48-4B0C-8117-C8080675283B}" srcOrd="1" destOrd="0" presId="urn:microsoft.com/office/officeart/2005/8/layout/process2"/>
    <dgm:cxn modelId="{788EC0CE-724E-44BB-887E-3D1CA1798DE2}" type="presOf" srcId="{175A5DC1-BC03-4030-990F-A1386651800B}" destId="{153C0475-0C74-446E-9791-16C6301839AB}" srcOrd="0" destOrd="0" presId="urn:microsoft.com/office/officeart/2005/8/layout/process2"/>
    <dgm:cxn modelId="{296145DD-D61E-41E5-ADDE-DDB1D491F051}" type="presParOf" srcId="{153C0475-0C74-446E-9791-16C6301839AB}" destId="{46F5B4BE-D8F5-4DB5-8649-F3237045350C}" srcOrd="0" destOrd="0" presId="urn:microsoft.com/office/officeart/2005/8/layout/process2"/>
    <dgm:cxn modelId="{B7CF8FED-7193-4AB2-827E-0DE5658138D6}" type="presParOf" srcId="{153C0475-0C74-446E-9791-16C6301839AB}" destId="{D72984AF-62D3-4B7E-8041-D20ADEBF321B}" srcOrd="1" destOrd="0" presId="urn:microsoft.com/office/officeart/2005/8/layout/process2"/>
    <dgm:cxn modelId="{DFEC1894-DC31-4C5E-910E-923610B3E674}" type="presParOf" srcId="{D72984AF-62D3-4B7E-8041-D20ADEBF321B}" destId="{0B2ECEFC-A764-44FA-BA4F-5B8FC9898348}" srcOrd="0" destOrd="0" presId="urn:microsoft.com/office/officeart/2005/8/layout/process2"/>
    <dgm:cxn modelId="{5F706D4F-C2CB-4C28-90AA-7F15B0F3BB22}" type="presParOf" srcId="{153C0475-0C74-446E-9791-16C6301839AB}" destId="{5DB545B5-9FC1-4442-B231-75421A109EAE}" srcOrd="2" destOrd="0" presId="urn:microsoft.com/office/officeart/2005/8/layout/process2"/>
    <dgm:cxn modelId="{26D32BD7-E994-49F4-B64C-10B6E537B121}" type="presParOf" srcId="{153C0475-0C74-446E-9791-16C6301839AB}" destId="{FB7C0099-EA42-4007-93C2-8F1BD201FAB3}" srcOrd="3" destOrd="0" presId="urn:microsoft.com/office/officeart/2005/8/layout/process2"/>
    <dgm:cxn modelId="{5490CD12-D0A3-4F2C-B987-41F8BF37D86F}" type="presParOf" srcId="{FB7C0099-EA42-4007-93C2-8F1BD201FAB3}" destId="{8E16B91F-EE48-4B0C-8117-C8080675283B}" srcOrd="0" destOrd="0" presId="urn:microsoft.com/office/officeart/2005/8/layout/process2"/>
    <dgm:cxn modelId="{403246B8-3951-4ED1-8152-EA32BA959450}" type="presParOf" srcId="{153C0475-0C74-446E-9791-16C6301839AB}" destId="{525E0F93-5D48-4104-8844-7145090A5EB9}" srcOrd="4" destOrd="0" presId="urn:microsoft.com/office/officeart/2005/8/layout/process2"/>
    <dgm:cxn modelId="{1F99C6B0-F678-41AD-830A-6C8AE1F095D6}" type="presParOf" srcId="{153C0475-0C74-446E-9791-16C6301839AB}" destId="{A2E19D39-42E1-42A7-9175-9C8E9771B009}" srcOrd="5" destOrd="0" presId="urn:microsoft.com/office/officeart/2005/8/layout/process2"/>
    <dgm:cxn modelId="{C92383BF-0502-462F-B00A-F91E1D096E74}" type="presParOf" srcId="{A2E19D39-42E1-42A7-9175-9C8E9771B009}" destId="{557378E0-52B4-4612-BB08-0594E7FEA9B1}" srcOrd="0" destOrd="0" presId="urn:microsoft.com/office/officeart/2005/8/layout/process2"/>
    <dgm:cxn modelId="{618A73F6-7A4F-4C93-A828-1186180C0003}" type="presParOf" srcId="{153C0475-0C74-446E-9791-16C6301839AB}" destId="{CCDA0305-F522-422D-A936-F9A5C0CE71F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/>
            <a:t>Program</a:t>
          </a:r>
          <a:r>
            <a:rPr lang="en-US" noProof="0" dirty="0"/>
            <a:t> Configuration</a:t>
          </a:r>
          <a:endParaRPr lang="en-US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1" custLinFactNeighborX="1822" custLinFactNeighborY="-69107">
        <dgm:presLayoutVars>
          <dgm:bulletEnabled val="1"/>
        </dgm:presLayoutVars>
      </dgm:prSet>
      <dgm:spPr/>
    </dgm:pt>
  </dgm:ptLst>
  <dgm:cxnLst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999E03E9-6B16-4A27-9774-31CA07718CC4}" type="presOf" srcId="{FFCB53AB-1C49-4125-AEFF-5AAA35774DF9}" destId="{2C2B801D-670D-47EB-8ECF-DB5789CDB661}" srcOrd="0" destOrd="0" presId="urn:microsoft.com/office/officeart/2005/8/layout/hChevron3"/>
    <dgm:cxn modelId="{CCB750F8-0922-4181-8E21-0F22E62627F9}" type="presOf" srcId="{1EB79E8A-32BF-420F-A75F-9845F0E50EAF}" destId="{B90E03F3-8560-424E-8483-CB305121FF1E}" srcOrd="0" destOrd="0" presId="urn:microsoft.com/office/officeart/2005/8/layout/hChevron3"/>
    <dgm:cxn modelId="{483D9115-8417-4C6C-A65A-EA581F8A6184}" type="presParOf" srcId="{B90E03F3-8560-424E-8483-CB305121FF1E}" destId="{2C2B801D-670D-47EB-8ECF-DB5789CDB66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dirty="0"/>
            <a:t>Program</a:t>
          </a:r>
          <a:r>
            <a:rPr lang="en-US" sz="1400" noProof="0" dirty="0"/>
            <a:t> Configuration</a:t>
          </a:r>
          <a:endParaRPr lang="en-US" sz="1400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2" custLinFactNeighborX="1132" custLinFactNeighborY="27459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420CBF4A-0C39-461D-959C-21146FB46EFE}" type="presOf" srcId="{1EB79E8A-32BF-420F-A75F-9845F0E50EAF}" destId="{B90E03F3-8560-424E-8483-CB305121FF1E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24C624B7-F0D9-432B-A071-6120631F0EBC}" type="presOf" srcId="{FFCB53AB-1C49-4125-AEFF-5AAA35774DF9}" destId="{2C2B801D-670D-47EB-8ECF-DB5789CDB661}" srcOrd="0" destOrd="0" presId="urn:microsoft.com/office/officeart/2005/8/layout/hChevron3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E16B30CE-5ABC-40A7-A5E7-AF175E03FDC6}" type="presOf" srcId="{40DD61C6-83D6-41B0-8C27-525DBF130A17}" destId="{6C89E7DD-3595-4E54-8D99-C77378B98704}" srcOrd="0" destOrd="0" presId="urn:microsoft.com/office/officeart/2005/8/layout/hChevron3"/>
    <dgm:cxn modelId="{E4D10C4F-247D-40DF-B968-452251139DA8}" type="presParOf" srcId="{B90E03F3-8560-424E-8483-CB305121FF1E}" destId="{2C2B801D-670D-47EB-8ECF-DB5789CDB661}" srcOrd="0" destOrd="0" presId="urn:microsoft.com/office/officeart/2005/8/layout/hChevron3"/>
    <dgm:cxn modelId="{2B1647E5-9CF3-48FF-8496-B9209C004871}" type="presParOf" srcId="{B90E03F3-8560-424E-8483-CB305121FF1E}" destId="{3C8CA74C-A3E2-4E38-A2BB-716DC2A83009}" srcOrd="1" destOrd="0" presId="urn:microsoft.com/office/officeart/2005/8/layout/hChevron3"/>
    <dgm:cxn modelId="{29D48345-84D1-4108-8BCF-975798F829A4}" type="presParOf" srcId="{B90E03F3-8560-424E-8483-CB305121FF1E}" destId="{6C89E7DD-3595-4E54-8D99-C77378B98704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custT="1"/>
      <dgm:spPr>
        <a:ln w="12700">
          <a:solidFill>
            <a:schemeClr val="tx1"/>
          </a:solidFill>
        </a:ln>
      </dgm:spPr>
      <dgm:t>
        <a:bodyPr/>
        <a:lstStyle/>
        <a:p>
          <a:pPr rtl="0"/>
          <a:r>
            <a:rPr lang="en-US" sz="1400" dirty="0"/>
            <a:t>Program</a:t>
          </a:r>
          <a:r>
            <a:rPr lang="en-US" sz="1400" noProof="0" dirty="0"/>
            <a:t> Configuration</a:t>
          </a:r>
          <a:endParaRPr lang="en-US" sz="1400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custT="1"/>
      <dgm:spPr>
        <a:ln w="12700">
          <a:solidFill>
            <a:schemeClr val="tx1"/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2" custLinFactNeighborX="1132" custLinFactNeighborY="27459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DE9D6909-C06D-476D-A78A-08400861A226}" type="presOf" srcId="{FFCB53AB-1C49-4125-AEFF-5AAA35774DF9}" destId="{2C2B801D-670D-47EB-8ECF-DB5789CDB661}" srcOrd="0" destOrd="0" presId="urn:microsoft.com/office/officeart/2005/8/layout/hChevron3"/>
    <dgm:cxn modelId="{8F44975D-1AFE-429D-A186-908D71B8B0FD}" type="presOf" srcId="{40DD61C6-83D6-41B0-8C27-525DBF130A17}" destId="{6C89E7DD-3595-4E54-8D99-C77378B98704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21BF71E7-1266-4191-8F45-04F201D5E4F0}" type="presOf" srcId="{1EB79E8A-32BF-420F-A75F-9845F0E50EAF}" destId="{B90E03F3-8560-424E-8483-CB305121FF1E}" srcOrd="0" destOrd="0" presId="urn:microsoft.com/office/officeart/2005/8/layout/hChevron3"/>
    <dgm:cxn modelId="{4AE4769B-2DFE-4617-9B63-CC466750851B}" type="presParOf" srcId="{B90E03F3-8560-424E-8483-CB305121FF1E}" destId="{2C2B801D-670D-47EB-8ECF-DB5789CDB661}" srcOrd="0" destOrd="0" presId="urn:microsoft.com/office/officeart/2005/8/layout/hChevron3"/>
    <dgm:cxn modelId="{84FCD155-056F-4A28-AA66-22582716AF0C}" type="presParOf" srcId="{B90E03F3-8560-424E-8483-CB305121FF1E}" destId="{3C8CA74C-A3E2-4E38-A2BB-716DC2A83009}" srcOrd="1" destOrd="0" presId="urn:microsoft.com/office/officeart/2005/8/layout/hChevron3"/>
    <dgm:cxn modelId="{567D05A8-C2F1-46A8-B210-5259256BFF16}" type="presParOf" srcId="{B90E03F3-8560-424E-8483-CB305121FF1E}" destId="{6C89E7DD-3595-4E54-8D99-C77378B98704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dirty="0"/>
            <a:t>Program</a:t>
          </a:r>
          <a:r>
            <a:rPr lang="en-US" sz="1400" noProof="0" dirty="0"/>
            <a:t> Configuration</a:t>
          </a:r>
          <a:endParaRPr lang="en-US" sz="1400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custT="1"/>
      <dgm:spPr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2" custLinFactNeighborX="1132" custLinFactNeighborY="27459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883DE65B-F522-472D-A984-4FB50DFC6E9B}" type="presOf" srcId="{40DD61C6-83D6-41B0-8C27-525DBF130A17}" destId="{6C89E7DD-3595-4E54-8D99-C77378B98704}" srcOrd="0" destOrd="0" presId="urn:microsoft.com/office/officeart/2005/8/layout/hChevron3"/>
    <dgm:cxn modelId="{385AB14E-CEF6-4673-87FC-6A878C6C13EA}" type="presOf" srcId="{1EB79E8A-32BF-420F-A75F-9845F0E50EAF}" destId="{B90E03F3-8560-424E-8483-CB305121FF1E}" srcOrd="0" destOrd="0" presId="urn:microsoft.com/office/officeart/2005/8/layout/hChevron3"/>
    <dgm:cxn modelId="{9406FCA2-4078-4BA0-B5FC-F6F8CF05E8DF}" type="presOf" srcId="{FFCB53AB-1C49-4125-AEFF-5AAA35774DF9}" destId="{2C2B801D-670D-47EB-8ECF-DB5789CDB661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C4789ADC-C3E7-49B2-BAD2-D94ECBCE96BF}" type="presParOf" srcId="{B90E03F3-8560-424E-8483-CB305121FF1E}" destId="{2C2B801D-670D-47EB-8ECF-DB5789CDB661}" srcOrd="0" destOrd="0" presId="urn:microsoft.com/office/officeart/2005/8/layout/hChevron3"/>
    <dgm:cxn modelId="{1F098E9A-0A9D-430A-A41F-FEDFB0F1F06F}" type="presParOf" srcId="{B90E03F3-8560-424E-8483-CB305121FF1E}" destId="{3C8CA74C-A3E2-4E38-A2BB-716DC2A83009}" srcOrd="1" destOrd="0" presId="urn:microsoft.com/office/officeart/2005/8/layout/hChevron3"/>
    <dgm:cxn modelId="{671EFDEB-34D4-4485-A0D2-978D4A85A7A8}" type="presParOf" srcId="{B90E03F3-8560-424E-8483-CB305121FF1E}" destId="{6C89E7DD-3595-4E54-8D99-C77378B98704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dirty="0"/>
            <a:t>Program</a:t>
          </a:r>
          <a:r>
            <a:rPr lang="en-US" sz="1400" noProof="0" dirty="0"/>
            <a:t> Configuration</a:t>
          </a:r>
          <a:endParaRPr lang="en-US" sz="1400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System Configuration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3" custScaleX="90277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3">
        <dgm:presLayoutVars>
          <dgm:bulletEnabled val="1"/>
        </dgm:presLayoutVars>
      </dgm:prSet>
      <dgm:spPr/>
    </dgm:pt>
    <dgm:pt modelId="{3E1F52A8-F9B8-4DCB-A32E-FE15F5EF975C}" type="pres">
      <dgm:prSet presAssocID="{2CBD9890-D817-4F19-A797-B7A38F44AC5E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BF0A26-9977-4A26-A5E8-14C339D0566B}" type="presOf" srcId="{FFCB53AB-1C49-4125-AEFF-5AAA35774DF9}" destId="{2C2B801D-670D-47EB-8ECF-DB5789CDB661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10ADB6AF-F4EB-4C8D-AF36-394365E2C5D7}" type="presOf" srcId="{40DD61C6-83D6-41B0-8C27-525DBF130A17}" destId="{6C89E7DD-3595-4E54-8D99-C77378B98704}" srcOrd="0" destOrd="0" presId="urn:microsoft.com/office/officeart/2005/8/layout/hChevron3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26B9EDC3-B8B5-4A88-8DDC-516B00B3EC33}" type="presOf" srcId="{F86257B9-D7C2-4B46-909D-A85F91D22125}" destId="{0B1CBCEB-D3D6-400D-8C3A-4066DEED0580}" srcOrd="0" destOrd="0" presId="urn:microsoft.com/office/officeart/2005/8/layout/hChevron3"/>
    <dgm:cxn modelId="{A8808602-E893-4E25-A910-07670AFAF57F}" type="presParOf" srcId="{B90E03F3-8560-424E-8483-CB305121FF1E}" destId="{2C2B801D-670D-47EB-8ECF-DB5789CDB661}" srcOrd="0" destOrd="0" presId="urn:microsoft.com/office/officeart/2005/8/layout/hChevron3"/>
    <dgm:cxn modelId="{30D4C939-4D95-4917-A2F6-787467C41DDA}" type="presParOf" srcId="{B90E03F3-8560-424E-8483-CB305121FF1E}" destId="{3C8CA74C-A3E2-4E38-A2BB-716DC2A83009}" srcOrd="1" destOrd="0" presId="urn:microsoft.com/office/officeart/2005/8/layout/hChevron3"/>
    <dgm:cxn modelId="{77050003-94E1-4F80-8943-0776DB8B1958}" type="presParOf" srcId="{B90E03F3-8560-424E-8483-CB305121FF1E}" destId="{6C89E7DD-3595-4E54-8D99-C77378B98704}" srcOrd="2" destOrd="0" presId="urn:microsoft.com/office/officeart/2005/8/layout/hChevron3"/>
    <dgm:cxn modelId="{424AF17D-7330-4871-B3B1-81018F4DC7CF}" type="presParOf" srcId="{B90E03F3-8560-424E-8483-CB305121FF1E}" destId="{3E1F52A8-F9B8-4DCB-A32E-FE15F5EF975C}" srcOrd="3" destOrd="0" presId="urn:microsoft.com/office/officeart/2005/8/layout/hChevron3"/>
    <dgm:cxn modelId="{C99FE697-9068-47FF-88C3-D0F2A685C530}" type="presParOf" srcId="{B90E03F3-8560-424E-8483-CB305121FF1E}" destId="{0B1CBCEB-D3D6-400D-8C3A-4066DEED058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/>
            <a:t>Program</a:t>
          </a:r>
          <a:r>
            <a:rPr lang="en-US" sz="1400" noProof="0"/>
            <a:t> Configuration</a:t>
          </a:r>
          <a:endParaRPr lang="en-US" sz="140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>
              <a:latin typeface="Trebuchet MS"/>
            </a:rPr>
            <a:t>System Configuration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3" custScaleX="90277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3">
        <dgm:presLayoutVars>
          <dgm:bulletEnabled val="1"/>
        </dgm:presLayoutVars>
      </dgm:prSet>
      <dgm:spPr/>
    </dgm:pt>
    <dgm:pt modelId="{3E1F52A8-F9B8-4DCB-A32E-FE15F5EF975C}" type="pres">
      <dgm:prSet presAssocID="{2CBD9890-D817-4F19-A797-B7A38F44AC5E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BF0A26-9977-4A26-A5E8-14C339D0566B}" type="presOf" srcId="{FFCB53AB-1C49-4125-AEFF-5AAA35774DF9}" destId="{2C2B801D-670D-47EB-8ECF-DB5789CDB661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10ADB6AF-F4EB-4C8D-AF36-394365E2C5D7}" type="presOf" srcId="{40DD61C6-83D6-41B0-8C27-525DBF130A17}" destId="{6C89E7DD-3595-4E54-8D99-C77378B98704}" srcOrd="0" destOrd="0" presId="urn:microsoft.com/office/officeart/2005/8/layout/hChevron3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26B9EDC3-B8B5-4A88-8DDC-516B00B3EC33}" type="presOf" srcId="{F86257B9-D7C2-4B46-909D-A85F91D22125}" destId="{0B1CBCEB-D3D6-400D-8C3A-4066DEED0580}" srcOrd="0" destOrd="0" presId="urn:microsoft.com/office/officeart/2005/8/layout/hChevron3"/>
    <dgm:cxn modelId="{A8808602-E893-4E25-A910-07670AFAF57F}" type="presParOf" srcId="{B90E03F3-8560-424E-8483-CB305121FF1E}" destId="{2C2B801D-670D-47EB-8ECF-DB5789CDB661}" srcOrd="0" destOrd="0" presId="urn:microsoft.com/office/officeart/2005/8/layout/hChevron3"/>
    <dgm:cxn modelId="{30D4C939-4D95-4917-A2F6-787467C41DDA}" type="presParOf" srcId="{B90E03F3-8560-424E-8483-CB305121FF1E}" destId="{3C8CA74C-A3E2-4E38-A2BB-716DC2A83009}" srcOrd="1" destOrd="0" presId="urn:microsoft.com/office/officeart/2005/8/layout/hChevron3"/>
    <dgm:cxn modelId="{77050003-94E1-4F80-8943-0776DB8B1958}" type="presParOf" srcId="{B90E03F3-8560-424E-8483-CB305121FF1E}" destId="{6C89E7DD-3595-4E54-8D99-C77378B98704}" srcOrd="2" destOrd="0" presId="urn:microsoft.com/office/officeart/2005/8/layout/hChevron3"/>
    <dgm:cxn modelId="{424AF17D-7330-4871-B3B1-81018F4DC7CF}" type="presParOf" srcId="{B90E03F3-8560-424E-8483-CB305121FF1E}" destId="{3E1F52A8-F9B8-4DCB-A32E-FE15F5EF975C}" srcOrd="3" destOrd="0" presId="urn:microsoft.com/office/officeart/2005/8/layout/hChevron3"/>
    <dgm:cxn modelId="{C99FE697-9068-47FF-88C3-D0F2A685C530}" type="presParOf" srcId="{B90E03F3-8560-424E-8483-CB305121FF1E}" destId="{0B1CBCEB-D3D6-400D-8C3A-4066DEED058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/>
            <a:t>Program</a:t>
          </a:r>
          <a:r>
            <a:rPr lang="en-US" noProof="0" dirty="0"/>
            <a:t> Configuration</a:t>
          </a:r>
          <a:endParaRPr lang="en-US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System Configuration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E44536C0-3671-49AE-B943-D7C89694E918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Trial Error</a:t>
          </a:r>
        </a:p>
      </dgm:t>
    </dgm:pt>
    <dgm:pt modelId="{2A3EF10A-7E33-46D5-B298-0F5D3C03AB78}" type="parTrans" cxnId="{D96A04C0-1207-40CB-9CB0-42C466DB3A59}">
      <dgm:prSet/>
      <dgm:spPr/>
      <dgm:t>
        <a:bodyPr/>
        <a:lstStyle/>
        <a:p>
          <a:endParaRPr lang="en-US"/>
        </a:p>
      </dgm:t>
    </dgm:pt>
    <dgm:pt modelId="{804A01F8-0B04-4026-BBA1-17E8C408E37B}" type="sibTrans" cxnId="{D96A04C0-1207-40CB-9CB0-42C466DB3A59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4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4">
        <dgm:presLayoutVars>
          <dgm:bulletEnabled val="1"/>
        </dgm:presLayoutVars>
      </dgm:prSet>
      <dgm:spPr/>
    </dgm:pt>
    <dgm:pt modelId="{3E1F52A8-F9B8-4DCB-A32E-FE15F5EF975C}" type="pres">
      <dgm:prSet presAssocID="{2CBD9890-D817-4F19-A797-B7A38F44AC5E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4">
        <dgm:presLayoutVars>
          <dgm:bulletEnabled val="1"/>
        </dgm:presLayoutVars>
      </dgm:prSet>
      <dgm:spPr/>
    </dgm:pt>
    <dgm:pt modelId="{A9F9AE44-4736-4792-84FE-7F190CD1FA3B}" type="pres">
      <dgm:prSet presAssocID="{6B327324-75F6-4CA4-B986-97A2ED7B31A1}" presName="parSpace" presStyleCnt="0"/>
      <dgm:spPr/>
    </dgm:pt>
    <dgm:pt modelId="{EFB4B0AD-0D1D-4111-AB19-F8F57A7B5DA8}" type="pres">
      <dgm:prSet presAssocID="{E44536C0-3671-49AE-B943-D7C89694E918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863E3E87-2180-4937-9CAA-B4F636E863CF}" type="presOf" srcId="{F86257B9-D7C2-4B46-909D-A85F91D22125}" destId="{0B1CBCEB-D3D6-400D-8C3A-4066DEED0580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BC76BFA8-9ED2-4EA7-9B6D-D0B8411B4AB2}" type="presOf" srcId="{FFCB53AB-1C49-4125-AEFF-5AAA35774DF9}" destId="{2C2B801D-670D-47EB-8ECF-DB5789CDB661}" srcOrd="0" destOrd="0" presId="urn:microsoft.com/office/officeart/2005/8/layout/hChevron3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D96A04C0-1207-40CB-9CB0-42C466DB3A59}" srcId="{1EB79E8A-32BF-420F-A75F-9845F0E50EAF}" destId="{E44536C0-3671-49AE-B943-D7C89694E918}" srcOrd="3" destOrd="0" parTransId="{2A3EF10A-7E33-46D5-B298-0F5D3C03AB78}" sibTransId="{804A01F8-0B04-4026-BBA1-17E8C408E37B}"/>
    <dgm:cxn modelId="{BEF9ABD8-5C9B-42AA-848B-656C5ACAFC29}" type="presOf" srcId="{40DD61C6-83D6-41B0-8C27-525DBF130A17}" destId="{6C89E7DD-3595-4E54-8D99-C77378B98704}" srcOrd="0" destOrd="0" presId="urn:microsoft.com/office/officeart/2005/8/layout/hChevron3"/>
    <dgm:cxn modelId="{0ABAB5F1-C405-4288-8E47-01FE962A927D}" type="presOf" srcId="{E44536C0-3671-49AE-B943-D7C89694E918}" destId="{EFB4B0AD-0D1D-4111-AB19-F8F57A7B5DA8}" srcOrd="0" destOrd="0" presId="urn:microsoft.com/office/officeart/2005/8/layout/hChevron3"/>
    <dgm:cxn modelId="{E0833979-96A1-410D-8288-9DABBE588516}" type="presParOf" srcId="{B90E03F3-8560-424E-8483-CB305121FF1E}" destId="{2C2B801D-670D-47EB-8ECF-DB5789CDB661}" srcOrd="0" destOrd="0" presId="urn:microsoft.com/office/officeart/2005/8/layout/hChevron3"/>
    <dgm:cxn modelId="{7308AACE-D0CA-4AAB-B193-0521E4D38E2C}" type="presParOf" srcId="{B90E03F3-8560-424E-8483-CB305121FF1E}" destId="{3C8CA74C-A3E2-4E38-A2BB-716DC2A83009}" srcOrd="1" destOrd="0" presId="urn:microsoft.com/office/officeart/2005/8/layout/hChevron3"/>
    <dgm:cxn modelId="{17D58C18-6E26-4B80-A037-1DE2B3717FF7}" type="presParOf" srcId="{B90E03F3-8560-424E-8483-CB305121FF1E}" destId="{6C89E7DD-3595-4E54-8D99-C77378B98704}" srcOrd="2" destOrd="0" presId="urn:microsoft.com/office/officeart/2005/8/layout/hChevron3"/>
    <dgm:cxn modelId="{2CD25E33-69C4-4778-A398-4604F26A04C6}" type="presParOf" srcId="{B90E03F3-8560-424E-8483-CB305121FF1E}" destId="{3E1F52A8-F9B8-4DCB-A32E-FE15F5EF975C}" srcOrd="3" destOrd="0" presId="urn:microsoft.com/office/officeart/2005/8/layout/hChevron3"/>
    <dgm:cxn modelId="{91E3E618-0AC9-4568-9426-805D0D913CC4}" type="presParOf" srcId="{B90E03F3-8560-424E-8483-CB305121FF1E}" destId="{0B1CBCEB-D3D6-400D-8C3A-4066DEED0580}" srcOrd="4" destOrd="0" presId="urn:microsoft.com/office/officeart/2005/8/layout/hChevron3"/>
    <dgm:cxn modelId="{AC856C31-B1B6-4BDE-A9E1-3866243F3824}" type="presParOf" srcId="{B90E03F3-8560-424E-8483-CB305121FF1E}" destId="{A9F9AE44-4736-4792-84FE-7F190CD1FA3B}" srcOrd="5" destOrd="0" presId="urn:microsoft.com/office/officeart/2005/8/layout/hChevron3"/>
    <dgm:cxn modelId="{E07408B4-73D9-43B0-8AA5-7FB60A626833}" type="presParOf" srcId="{B90E03F3-8560-424E-8483-CB305121FF1E}" destId="{EFB4B0AD-0D1D-4111-AB19-F8F57A7B5DA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/>
            <a:t>Program</a:t>
          </a:r>
          <a:r>
            <a:rPr lang="en-US" noProof="0"/>
            <a:t> Configuration</a:t>
          </a:r>
          <a:endParaRPr lang="en-US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>
              <a:latin typeface="Trebuchet MS"/>
            </a:rPr>
            <a:t>System Configuration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E44536C0-3671-49AE-B943-D7C89694E918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>
              <a:latin typeface="Trebuchet MS"/>
            </a:rPr>
            <a:t>Trial Error</a:t>
          </a:r>
        </a:p>
      </dgm:t>
    </dgm:pt>
    <dgm:pt modelId="{2A3EF10A-7E33-46D5-B298-0F5D3C03AB78}" type="parTrans" cxnId="{D96A04C0-1207-40CB-9CB0-42C466DB3A59}">
      <dgm:prSet/>
      <dgm:spPr/>
      <dgm:t>
        <a:bodyPr/>
        <a:lstStyle/>
        <a:p>
          <a:endParaRPr lang="en-US"/>
        </a:p>
      </dgm:t>
    </dgm:pt>
    <dgm:pt modelId="{804A01F8-0B04-4026-BBA1-17E8C408E37B}" type="sibTrans" cxnId="{D96A04C0-1207-40CB-9CB0-42C466DB3A59}">
      <dgm:prSet/>
      <dgm:spPr/>
      <dgm:t>
        <a:bodyPr/>
        <a:lstStyle/>
        <a:p>
          <a:endParaRPr lang="en-US"/>
        </a:p>
      </dgm:t>
    </dgm:pt>
    <dgm:pt modelId="{91FA2821-DE57-44C0-845F-EE1F6631EE4C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b="0" i="0" u="none" strike="noStrike" cap="none" baseline="0" noProof="0">
              <a:latin typeface="Trebuchet MS"/>
            </a:rPr>
            <a:t>Configured</a:t>
          </a:r>
        </a:p>
      </dgm:t>
    </dgm:pt>
    <dgm:pt modelId="{48776C1A-770A-47E1-9438-A800F8F53512}" type="parTrans" cxnId="{EA01AF5D-7B3D-4A20-9852-73FA917C8B18}">
      <dgm:prSet/>
      <dgm:spPr/>
      <dgm:t>
        <a:bodyPr/>
        <a:lstStyle/>
        <a:p>
          <a:endParaRPr lang="en-US"/>
        </a:p>
      </dgm:t>
    </dgm:pt>
    <dgm:pt modelId="{FF2D8788-2171-4CD4-B60A-992E30ECD16C}" type="sibTrans" cxnId="{EA01AF5D-7B3D-4A20-9852-73FA917C8B18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5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5">
        <dgm:presLayoutVars>
          <dgm:bulletEnabled val="1"/>
        </dgm:presLayoutVars>
      </dgm:prSet>
      <dgm:spPr/>
    </dgm:pt>
    <dgm:pt modelId="{3E1F52A8-F9B8-4DCB-A32E-FE15F5EF975C}" type="pres">
      <dgm:prSet presAssocID="{2CBD9890-D817-4F19-A797-B7A38F44AC5E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5">
        <dgm:presLayoutVars>
          <dgm:bulletEnabled val="1"/>
        </dgm:presLayoutVars>
      </dgm:prSet>
      <dgm:spPr/>
    </dgm:pt>
    <dgm:pt modelId="{A9F9AE44-4736-4792-84FE-7F190CD1FA3B}" type="pres">
      <dgm:prSet presAssocID="{6B327324-75F6-4CA4-B986-97A2ED7B31A1}" presName="parSpace" presStyleCnt="0"/>
      <dgm:spPr/>
    </dgm:pt>
    <dgm:pt modelId="{EFB4B0AD-0D1D-4111-AB19-F8F57A7B5DA8}" type="pres">
      <dgm:prSet presAssocID="{E44536C0-3671-49AE-B943-D7C89694E918}" presName="parTxOnly" presStyleLbl="node1" presStyleIdx="3" presStyleCnt="5">
        <dgm:presLayoutVars>
          <dgm:bulletEnabled val="1"/>
        </dgm:presLayoutVars>
      </dgm:prSet>
      <dgm:spPr/>
    </dgm:pt>
    <dgm:pt modelId="{2BCFE415-F86E-4B67-8C48-45BFFD9A3466}" type="pres">
      <dgm:prSet presAssocID="{804A01F8-0B04-4026-BBA1-17E8C408E37B}" presName="parSpace" presStyleCnt="0"/>
      <dgm:spPr/>
    </dgm:pt>
    <dgm:pt modelId="{732E05D1-E867-4A8F-8BCC-09973968DD80}" type="pres">
      <dgm:prSet presAssocID="{91FA2821-DE57-44C0-845F-EE1F6631EE4C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7B2F70C-8C99-4E79-89AD-5E6ADFB5515C}" type="presOf" srcId="{40DD61C6-83D6-41B0-8C27-525DBF130A17}" destId="{6C89E7DD-3595-4E54-8D99-C77378B98704}" srcOrd="0" destOrd="0" presId="urn:microsoft.com/office/officeart/2005/8/layout/hChevron3"/>
    <dgm:cxn modelId="{EA01AF5D-7B3D-4A20-9852-73FA917C8B18}" srcId="{1EB79E8A-32BF-420F-A75F-9845F0E50EAF}" destId="{91FA2821-DE57-44C0-845F-EE1F6631EE4C}" srcOrd="4" destOrd="0" parTransId="{48776C1A-770A-47E1-9438-A800F8F53512}" sibTransId="{FF2D8788-2171-4CD4-B60A-992E30ECD16C}"/>
    <dgm:cxn modelId="{B952BA74-4118-408E-BAF8-A4311BCB5F8D}" type="presOf" srcId="{FFCB53AB-1C49-4125-AEFF-5AAA35774DF9}" destId="{2C2B801D-670D-47EB-8ECF-DB5789CDB661}" srcOrd="0" destOrd="0" presId="urn:microsoft.com/office/officeart/2005/8/layout/hChevron3"/>
    <dgm:cxn modelId="{09BC9256-5B40-496A-94C0-A9FD91E8A8CA}" type="presOf" srcId="{91FA2821-DE57-44C0-845F-EE1F6631EE4C}" destId="{732E05D1-E867-4A8F-8BCC-09973968DD80}" srcOrd="0" destOrd="0" presId="urn:microsoft.com/office/officeart/2005/8/layout/hChevron3"/>
    <dgm:cxn modelId="{21DAA976-0462-4082-9DE3-88176A184470}" type="presOf" srcId="{F86257B9-D7C2-4B46-909D-A85F91D22125}" destId="{0B1CBCEB-D3D6-400D-8C3A-4066DEED0580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0B875699-D372-48EE-9616-AD43125D4875}" type="presOf" srcId="{E44536C0-3671-49AE-B943-D7C89694E918}" destId="{EFB4B0AD-0D1D-4111-AB19-F8F57A7B5DA8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D96A04C0-1207-40CB-9CB0-42C466DB3A59}" srcId="{1EB79E8A-32BF-420F-A75F-9845F0E50EAF}" destId="{E44536C0-3671-49AE-B943-D7C89694E918}" srcOrd="3" destOrd="0" parTransId="{2A3EF10A-7E33-46D5-B298-0F5D3C03AB78}" sibTransId="{804A01F8-0B04-4026-BBA1-17E8C408E37B}"/>
    <dgm:cxn modelId="{8F11623B-DEA9-4FC7-AB9C-A2A16AA07911}" type="presParOf" srcId="{B90E03F3-8560-424E-8483-CB305121FF1E}" destId="{2C2B801D-670D-47EB-8ECF-DB5789CDB661}" srcOrd="0" destOrd="0" presId="urn:microsoft.com/office/officeart/2005/8/layout/hChevron3"/>
    <dgm:cxn modelId="{A959A29B-C39A-45A8-8846-1E43D69E1D6E}" type="presParOf" srcId="{B90E03F3-8560-424E-8483-CB305121FF1E}" destId="{3C8CA74C-A3E2-4E38-A2BB-716DC2A83009}" srcOrd="1" destOrd="0" presId="urn:microsoft.com/office/officeart/2005/8/layout/hChevron3"/>
    <dgm:cxn modelId="{BFFAC7CE-FB70-48AE-9B0E-5FA76131D2C0}" type="presParOf" srcId="{B90E03F3-8560-424E-8483-CB305121FF1E}" destId="{6C89E7DD-3595-4E54-8D99-C77378B98704}" srcOrd="2" destOrd="0" presId="urn:microsoft.com/office/officeart/2005/8/layout/hChevron3"/>
    <dgm:cxn modelId="{9F27F013-BC8E-4811-8D89-D845A522DAB8}" type="presParOf" srcId="{B90E03F3-8560-424E-8483-CB305121FF1E}" destId="{3E1F52A8-F9B8-4DCB-A32E-FE15F5EF975C}" srcOrd="3" destOrd="0" presId="urn:microsoft.com/office/officeart/2005/8/layout/hChevron3"/>
    <dgm:cxn modelId="{EDDF5601-A0EC-4E45-9CA7-EABDBC0BFF9E}" type="presParOf" srcId="{B90E03F3-8560-424E-8483-CB305121FF1E}" destId="{0B1CBCEB-D3D6-400D-8C3A-4066DEED0580}" srcOrd="4" destOrd="0" presId="urn:microsoft.com/office/officeart/2005/8/layout/hChevron3"/>
    <dgm:cxn modelId="{0F079906-C1DC-4AAD-8A77-BD8ACE9FB0AC}" type="presParOf" srcId="{B90E03F3-8560-424E-8483-CB305121FF1E}" destId="{A9F9AE44-4736-4792-84FE-7F190CD1FA3B}" srcOrd="5" destOrd="0" presId="urn:microsoft.com/office/officeart/2005/8/layout/hChevron3"/>
    <dgm:cxn modelId="{BFD18780-8F92-46EA-A0BB-B18CF2315769}" type="presParOf" srcId="{B90E03F3-8560-424E-8483-CB305121FF1E}" destId="{EFB4B0AD-0D1D-4111-AB19-F8F57A7B5DA8}" srcOrd="6" destOrd="0" presId="urn:microsoft.com/office/officeart/2005/8/layout/hChevron3"/>
    <dgm:cxn modelId="{C48C8E2D-48BA-4962-AC7C-49FE074836AC}" type="presParOf" srcId="{B90E03F3-8560-424E-8483-CB305121FF1E}" destId="{2BCFE415-F86E-4B67-8C48-45BFFD9A3466}" srcOrd="7" destOrd="0" presId="urn:microsoft.com/office/officeart/2005/8/layout/hChevron3"/>
    <dgm:cxn modelId="{CC11BC94-EB5C-4509-8DE9-C123350B2E6B}" type="presParOf" srcId="{B90E03F3-8560-424E-8483-CB305121FF1E}" destId="{732E05D1-E867-4A8F-8BCC-09973968DD80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7CDB10B-5D6D-40D0-822B-B2D359456D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F7A8A14-C09E-4DBC-8A76-FA6BC568E85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i="0" u="none" strike="noStrike" cap="none" baseline="0" noProof="0">
              <a:solidFill>
                <a:srgbClr val="010000"/>
              </a:solidFill>
              <a:latin typeface="Trebuchet MS"/>
            </a:rPr>
            <a:t>Lightweight Battery</a:t>
          </a:r>
        </a:p>
      </dgm:t>
    </dgm:pt>
    <dgm:pt modelId="{2DB9A12A-85AD-4668-90BE-4109E5D1CF70}" type="parTrans" cxnId="{D5FB85E4-3B91-43D4-BAF6-1A06A9DD3F69}">
      <dgm:prSet/>
      <dgm:spPr/>
      <dgm:t>
        <a:bodyPr/>
        <a:lstStyle/>
        <a:p>
          <a:endParaRPr lang="en-US"/>
        </a:p>
      </dgm:t>
    </dgm:pt>
    <dgm:pt modelId="{C14EAAEF-21B0-4F76-B8F7-C0CCD04CAA25}" type="sibTrans" cxnId="{D5FB85E4-3B91-43D4-BAF6-1A06A9DD3F69}">
      <dgm:prSet/>
      <dgm:spPr/>
      <dgm:t>
        <a:bodyPr/>
        <a:lstStyle/>
        <a:p>
          <a:endParaRPr lang="en-US"/>
        </a:p>
      </dgm:t>
    </dgm:pt>
    <dgm:pt modelId="{5E33F05D-147B-44CA-B38B-3E890E035CF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rebuchet MS" panose="020B0603020202020204"/>
            </a:rPr>
            <a:t>Lightweight Motors</a:t>
          </a:r>
          <a:endParaRPr lang="en-US"/>
        </a:p>
      </dgm:t>
    </dgm:pt>
    <dgm:pt modelId="{1C35FC06-BD94-4D51-9F1E-5770784045E4}" type="parTrans" cxnId="{66D8E5CC-F58A-4169-B1D8-9BE5E9B7376B}">
      <dgm:prSet/>
      <dgm:spPr/>
      <dgm:t>
        <a:bodyPr/>
        <a:lstStyle/>
        <a:p>
          <a:endParaRPr lang="en-US"/>
        </a:p>
      </dgm:t>
    </dgm:pt>
    <dgm:pt modelId="{AA30ACF2-D4CF-4545-A20E-92101E1EBD5D}" type="sibTrans" cxnId="{66D8E5CC-F58A-4169-B1D8-9BE5E9B7376B}">
      <dgm:prSet/>
      <dgm:spPr/>
      <dgm:t>
        <a:bodyPr/>
        <a:lstStyle/>
        <a:p>
          <a:endParaRPr lang="en-US"/>
        </a:p>
      </dgm:t>
    </dgm:pt>
    <dgm:pt modelId="{DF796F67-87FA-422F-935C-9C7DBB53DEA1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rebuchet MS" panose="020B0603020202020204"/>
            </a:rPr>
            <a:t>Status/Plans</a:t>
          </a:r>
          <a:endParaRPr lang="en-US"/>
        </a:p>
      </dgm:t>
    </dgm:pt>
    <dgm:pt modelId="{EA05A766-42CF-4BB2-B4CC-53CD696ABB3E}" type="parTrans" cxnId="{06A02A1F-5CE1-40AD-A1C8-4011D9A7C61C}">
      <dgm:prSet/>
      <dgm:spPr/>
      <dgm:t>
        <a:bodyPr/>
        <a:lstStyle/>
        <a:p>
          <a:endParaRPr lang="en-US"/>
        </a:p>
      </dgm:t>
    </dgm:pt>
    <dgm:pt modelId="{F183EBE2-25D4-456D-95B6-8418D7172839}" type="sibTrans" cxnId="{06A02A1F-5CE1-40AD-A1C8-4011D9A7C61C}">
      <dgm:prSet/>
      <dgm:spPr/>
      <dgm:t>
        <a:bodyPr/>
        <a:lstStyle/>
        <a:p>
          <a:endParaRPr lang="en-US"/>
        </a:p>
      </dgm:t>
    </dgm:pt>
    <dgm:pt modelId="{204C3E3F-5E56-45D8-BA1C-737349433F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Updated Weight Savings</a:t>
          </a:r>
        </a:p>
      </dgm:t>
    </dgm:pt>
    <dgm:pt modelId="{9740BCA8-C4DA-4AE9-8DE0-817F5757BA92}" type="parTrans" cxnId="{6312DF9F-0733-4E9F-B6DE-62C5F385A105}">
      <dgm:prSet/>
      <dgm:spPr/>
      <dgm:t>
        <a:bodyPr/>
        <a:lstStyle/>
        <a:p>
          <a:endParaRPr lang="en-US"/>
        </a:p>
      </dgm:t>
    </dgm:pt>
    <dgm:pt modelId="{5A55B6F7-8848-43FB-8282-DE9F2EDD3C06}" type="sibTrans" cxnId="{6312DF9F-0733-4E9F-B6DE-62C5F385A105}">
      <dgm:prSet/>
      <dgm:spPr/>
      <dgm:t>
        <a:bodyPr/>
        <a:lstStyle/>
        <a:p>
          <a:endParaRPr lang="en-US"/>
        </a:p>
      </dgm:t>
    </dgm:pt>
    <dgm:pt modelId="{0B498975-1D3C-4567-A7F8-518C3FF7D6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Budget Update</a:t>
          </a:r>
        </a:p>
      </dgm:t>
    </dgm:pt>
    <dgm:pt modelId="{3CAFE538-E304-4A42-94B6-FD983B86A578}" type="parTrans" cxnId="{BDA5E8FA-C870-4A79-9D57-94557642019C}">
      <dgm:prSet/>
      <dgm:spPr/>
      <dgm:t>
        <a:bodyPr/>
        <a:lstStyle/>
        <a:p>
          <a:endParaRPr lang="en-US"/>
        </a:p>
      </dgm:t>
    </dgm:pt>
    <dgm:pt modelId="{9E908032-3DD4-4501-AC91-874C9D9248D3}" type="sibTrans" cxnId="{BDA5E8FA-C870-4A79-9D57-94557642019C}">
      <dgm:prSet/>
      <dgm:spPr/>
      <dgm:t>
        <a:bodyPr/>
        <a:lstStyle/>
        <a:p>
          <a:endParaRPr lang="en-US"/>
        </a:p>
      </dgm:t>
    </dgm:pt>
    <dgm:pt modelId="{CC996CDB-95F9-4BD8-B3DD-5A60B04D398E}" type="pres">
      <dgm:prSet presAssocID="{97CDB10B-5D6D-40D0-822B-B2D359456D84}" presName="root" presStyleCnt="0">
        <dgm:presLayoutVars>
          <dgm:dir/>
          <dgm:resizeHandles val="exact"/>
        </dgm:presLayoutVars>
      </dgm:prSet>
      <dgm:spPr/>
    </dgm:pt>
    <dgm:pt modelId="{62877310-82EF-4DEF-B537-B7E4CE8529A9}" type="pres">
      <dgm:prSet presAssocID="{DF7A8A14-C09E-4DBC-8A76-FA6BC568E857}" presName="compNode" presStyleCnt="0"/>
      <dgm:spPr/>
    </dgm:pt>
    <dgm:pt modelId="{B3F6C1A6-A20A-4FCA-BDFC-432A39FC81ED}" type="pres">
      <dgm:prSet presAssocID="{DF7A8A14-C09E-4DBC-8A76-FA6BC568E857}" presName="bgRect" presStyleLbl="bgShp" presStyleIdx="0" presStyleCnt="5"/>
      <dgm:spPr/>
    </dgm:pt>
    <dgm:pt modelId="{F7B064F6-5AED-4B89-876C-5889A0E58B36}" type="pres">
      <dgm:prSet presAssocID="{DF7A8A14-C09E-4DBC-8A76-FA6BC568E85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ull battery"/>
        </a:ext>
      </dgm:extLst>
    </dgm:pt>
    <dgm:pt modelId="{2233A456-8A6C-4D2D-913F-134FE2869694}" type="pres">
      <dgm:prSet presAssocID="{DF7A8A14-C09E-4DBC-8A76-FA6BC568E857}" presName="spaceRect" presStyleCnt="0"/>
      <dgm:spPr/>
    </dgm:pt>
    <dgm:pt modelId="{BE84E080-4AD8-4C56-939A-C86E5FE3CAF1}" type="pres">
      <dgm:prSet presAssocID="{DF7A8A14-C09E-4DBC-8A76-FA6BC568E857}" presName="parTx" presStyleLbl="revTx" presStyleIdx="0" presStyleCnt="5">
        <dgm:presLayoutVars>
          <dgm:chMax val="0"/>
          <dgm:chPref val="0"/>
        </dgm:presLayoutVars>
      </dgm:prSet>
      <dgm:spPr/>
    </dgm:pt>
    <dgm:pt modelId="{93F19F6A-1064-43C4-8922-AB7E7B023A25}" type="pres">
      <dgm:prSet presAssocID="{C14EAAEF-21B0-4F76-B8F7-C0CCD04CAA25}" presName="sibTrans" presStyleCnt="0"/>
      <dgm:spPr/>
    </dgm:pt>
    <dgm:pt modelId="{6EDD191A-542B-4BF6-A588-9994474E566B}" type="pres">
      <dgm:prSet presAssocID="{5E33F05D-147B-44CA-B38B-3E890E035CFE}" presName="compNode" presStyleCnt="0"/>
      <dgm:spPr/>
    </dgm:pt>
    <dgm:pt modelId="{4433FA8F-0CBA-4FB8-9FCB-9F60446EDEA8}" type="pres">
      <dgm:prSet presAssocID="{5E33F05D-147B-44CA-B38B-3E890E035CFE}" presName="bgRect" presStyleLbl="bgShp" presStyleIdx="1" presStyleCnt="5"/>
      <dgm:spPr/>
    </dgm:pt>
    <dgm:pt modelId="{4467DF0B-AD56-4E62-82E2-BB8989CCA58A}" type="pres">
      <dgm:prSet presAssocID="{5E33F05D-147B-44CA-B38B-3E890E035CF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BB76FF1E-D2EB-4E83-B319-323C63CDAE36}" type="pres">
      <dgm:prSet presAssocID="{5E33F05D-147B-44CA-B38B-3E890E035CFE}" presName="spaceRect" presStyleCnt="0"/>
      <dgm:spPr/>
    </dgm:pt>
    <dgm:pt modelId="{E9399340-C705-47DE-B2C1-29C8A91007FD}" type="pres">
      <dgm:prSet presAssocID="{5E33F05D-147B-44CA-B38B-3E890E035CFE}" presName="parTx" presStyleLbl="revTx" presStyleIdx="1" presStyleCnt="5">
        <dgm:presLayoutVars>
          <dgm:chMax val="0"/>
          <dgm:chPref val="0"/>
        </dgm:presLayoutVars>
      </dgm:prSet>
      <dgm:spPr/>
    </dgm:pt>
    <dgm:pt modelId="{302D90DD-B3D2-4E77-8EC0-D9C6CFDD475D}" type="pres">
      <dgm:prSet presAssocID="{AA30ACF2-D4CF-4545-A20E-92101E1EBD5D}" presName="sibTrans" presStyleCnt="0"/>
      <dgm:spPr/>
    </dgm:pt>
    <dgm:pt modelId="{F27E8FC4-A537-41C7-B9EC-482A178A7EEF}" type="pres">
      <dgm:prSet presAssocID="{DF796F67-87FA-422F-935C-9C7DBB53DEA1}" presName="compNode" presStyleCnt="0"/>
      <dgm:spPr/>
    </dgm:pt>
    <dgm:pt modelId="{ED3CCA2B-176C-4482-85C7-FC24F8CFB861}" type="pres">
      <dgm:prSet presAssocID="{DF796F67-87FA-422F-935C-9C7DBB53DEA1}" presName="bgRect" presStyleLbl="bgShp" presStyleIdx="2" presStyleCnt="5"/>
      <dgm:spPr/>
    </dgm:pt>
    <dgm:pt modelId="{3BA9EE44-1655-40D7-B618-B89B4D865E51}" type="pres">
      <dgm:prSet presAssocID="{DF796F67-87FA-422F-935C-9C7DBB53DEA1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E514D1D-0F66-44AF-9D75-3FC83F4A56CA}" type="pres">
      <dgm:prSet presAssocID="{DF796F67-87FA-422F-935C-9C7DBB53DEA1}" presName="spaceRect" presStyleCnt="0"/>
      <dgm:spPr/>
    </dgm:pt>
    <dgm:pt modelId="{AFB9F970-11E3-4DEE-9276-D1760F22FACD}" type="pres">
      <dgm:prSet presAssocID="{DF796F67-87FA-422F-935C-9C7DBB53DEA1}" presName="parTx" presStyleLbl="revTx" presStyleIdx="2" presStyleCnt="5">
        <dgm:presLayoutVars>
          <dgm:chMax val="0"/>
          <dgm:chPref val="0"/>
        </dgm:presLayoutVars>
      </dgm:prSet>
      <dgm:spPr/>
    </dgm:pt>
    <dgm:pt modelId="{596A391B-5DF6-4EB1-8D68-D5BDF678555E}" type="pres">
      <dgm:prSet presAssocID="{F183EBE2-25D4-456D-95B6-8418D7172839}" presName="sibTrans" presStyleCnt="0"/>
      <dgm:spPr/>
    </dgm:pt>
    <dgm:pt modelId="{C7CCC0FF-879B-4EB8-8D28-C5AA6C8DA7E3}" type="pres">
      <dgm:prSet presAssocID="{204C3E3F-5E56-45D8-BA1C-737349433F6E}" presName="compNode" presStyleCnt="0"/>
      <dgm:spPr/>
    </dgm:pt>
    <dgm:pt modelId="{7BBC3EBA-5298-4511-893A-8E16308DFF9D}" type="pres">
      <dgm:prSet presAssocID="{204C3E3F-5E56-45D8-BA1C-737349433F6E}" presName="bgRect" presStyleLbl="bgShp" presStyleIdx="3" presStyleCnt="5"/>
      <dgm:spPr/>
    </dgm:pt>
    <dgm:pt modelId="{14C67BE4-9146-4383-AC17-D528E1D2AE11}" type="pres">
      <dgm:prSet presAssocID="{204C3E3F-5E56-45D8-BA1C-737349433F6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C75F4B8-D1A4-4FEB-AD64-619CBA7C6E26}" type="pres">
      <dgm:prSet presAssocID="{204C3E3F-5E56-45D8-BA1C-737349433F6E}" presName="spaceRect" presStyleCnt="0"/>
      <dgm:spPr/>
    </dgm:pt>
    <dgm:pt modelId="{2CB611D2-871F-40C2-9FD8-7B8E3E1C4F8A}" type="pres">
      <dgm:prSet presAssocID="{204C3E3F-5E56-45D8-BA1C-737349433F6E}" presName="parTx" presStyleLbl="revTx" presStyleIdx="3" presStyleCnt="5">
        <dgm:presLayoutVars>
          <dgm:chMax val="0"/>
          <dgm:chPref val="0"/>
        </dgm:presLayoutVars>
      </dgm:prSet>
      <dgm:spPr/>
    </dgm:pt>
    <dgm:pt modelId="{B266704B-B589-4DB9-9D1A-3310E094058E}" type="pres">
      <dgm:prSet presAssocID="{5A55B6F7-8848-43FB-8282-DE9F2EDD3C06}" presName="sibTrans" presStyleCnt="0"/>
      <dgm:spPr/>
    </dgm:pt>
    <dgm:pt modelId="{FB932D76-B6B8-4535-8F8C-9E77D34C91B3}" type="pres">
      <dgm:prSet presAssocID="{0B498975-1D3C-4567-A7F8-518C3FF7D697}" presName="compNode" presStyleCnt="0"/>
      <dgm:spPr/>
    </dgm:pt>
    <dgm:pt modelId="{28692AC4-4539-414C-BFFC-F9F1D64C2A93}" type="pres">
      <dgm:prSet presAssocID="{0B498975-1D3C-4567-A7F8-518C3FF7D697}" presName="bgRect" presStyleLbl="bgShp" presStyleIdx="4" presStyleCnt="5"/>
      <dgm:spPr/>
    </dgm:pt>
    <dgm:pt modelId="{B8F8399A-391E-4C02-ACBB-F570AD74013B}" type="pres">
      <dgm:prSet presAssocID="{0B498975-1D3C-4567-A7F8-518C3FF7D697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4CA8718-B714-4CFD-9061-4AB71A377B84}" type="pres">
      <dgm:prSet presAssocID="{0B498975-1D3C-4567-A7F8-518C3FF7D697}" presName="spaceRect" presStyleCnt="0"/>
      <dgm:spPr/>
    </dgm:pt>
    <dgm:pt modelId="{1B5E555A-911C-47A4-946F-DABD69BE33AC}" type="pres">
      <dgm:prSet presAssocID="{0B498975-1D3C-4567-A7F8-518C3FF7D69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6A02A1F-5CE1-40AD-A1C8-4011D9A7C61C}" srcId="{97CDB10B-5D6D-40D0-822B-B2D359456D84}" destId="{DF796F67-87FA-422F-935C-9C7DBB53DEA1}" srcOrd="2" destOrd="0" parTransId="{EA05A766-42CF-4BB2-B4CC-53CD696ABB3E}" sibTransId="{F183EBE2-25D4-456D-95B6-8418D7172839}"/>
    <dgm:cxn modelId="{E651215A-51B1-41CB-9A86-531FF18E1EFD}" type="presOf" srcId="{DF7A8A14-C09E-4DBC-8A76-FA6BC568E857}" destId="{BE84E080-4AD8-4C56-939A-C86E5FE3CAF1}" srcOrd="0" destOrd="0" presId="urn:microsoft.com/office/officeart/2018/2/layout/IconVerticalSolidList"/>
    <dgm:cxn modelId="{65692A9D-B729-4F08-868F-7C11837BFBF6}" type="presOf" srcId="{0B498975-1D3C-4567-A7F8-518C3FF7D697}" destId="{1B5E555A-911C-47A4-946F-DABD69BE33AC}" srcOrd="0" destOrd="0" presId="urn:microsoft.com/office/officeart/2018/2/layout/IconVerticalSolidList"/>
    <dgm:cxn modelId="{6312DF9F-0733-4E9F-B6DE-62C5F385A105}" srcId="{97CDB10B-5D6D-40D0-822B-B2D359456D84}" destId="{204C3E3F-5E56-45D8-BA1C-737349433F6E}" srcOrd="3" destOrd="0" parTransId="{9740BCA8-C4DA-4AE9-8DE0-817F5757BA92}" sibTransId="{5A55B6F7-8848-43FB-8282-DE9F2EDD3C06}"/>
    <dgm:cxn modelId="{6EB5CFAA-731F-42C6-8D3C-0377F43140B3}" type="presOf" srcId="{5E33F05D-147B-44CA-B38B-3E890E035CFE}" destId="{E9399340-C705-47DE-B2C1-29C8A91007FD}" srcOrd="0" destOrd="0" presId="urn:microsoft.com/office/officeart/2018/2/layout/IconVerticalSolidList"/>
    <dgm:cxn modelId="{04A3FFC1-D555-4714-9D0B-699B3AD864D3}" type="presOf" srcId="{204C3E3F-5E56-45D8-BA1C-737349433F6E}" destId="{2CB611D2-871F-40C2-9FD8-7B8E3E1C4F8A}" srcOrd="0" destOrd="0" presId="urn:microsoft.com/office/officeart/2018/2/layout/IconVerticalSolidList"/>
    <dgm:cxn modelId="{66D8E5CC-F58A-4169-B1D8-9BE5E9B7376B}" srcId="{97CDB10B-5D6D-40D0-822B-B2D359456D84}" destId="{5E33F05D-147B-44CA-B38B-3E890E035CFE}" srcOrd="1" destOrd="0" parTransId="{1C35FC06-BD94-4D51-9F1E-5770784045E4}" sibTransId="{AA30ACF2-D4CF-4545-A20E-92101E1EBD5D}"/>
    <dgm:cxn modelId="{F71F65D2-98C1-4CD7-B72B-BFFEE5B4ABE7}" type="presOf" srcId="{97CDB10B-5D6D-40D0-822B-B2D359456D84}" destId="{CC996CDB-95F9-4BD8-B3DD-5A60B04D398E}" srcOrd="0" destOrd="0" presId="urn:microsoft.com/office/officeart/2018/2/layout/IconVerticalSolidList"/>
    <dgm:cxn modelId="{D5FB85E4-3B91-43D4-BAF6-1A06A9DD3F69}" srcId="{97CDB10B-5D6D-40D0-822B-B2D359456D84}" destId="{DF7A8A14-C09E-4DBC-8A76-FA6BC568E857}" srcOrd="0" destOrd="0" parTransId="{2DB9A12A-85AD-4668-90BE-4109E5D1CF70}" sibTransId="{C14EAAEF-21B0-4F76-B8F7-C0CCD04CAA25}"/>
    <dgm:cxn modelId="{48909EEE-BF10-465A-A210-A21B9404C907}" type="presOf" srcId="{DF796F67-87FA-422F-935C-9C7DBB53DEA1}" destId="{AFB9F970-11E3-4DEE-9276-D1760F22FACD}" srcOrd="0" destOrd="0" presId="urn:microsoft.com/office/officeart/2018/2/layout/IconVerticalSolidList"/>
    <dgm:cxn modelId="{BDA5E8FA-C870-4A79-9D57-94557642019C}" srcId="{97CDB10B-5D6D-40D0-822B-B2D359456D84}" destId="{0B498975-1D3C-4567-A7F8-518C3FF7D697}" srcOrd="4" destOrd="0" parTransId="{3CAFE538-E304-4A42-94B6-FD983B86A578}" sibTransId="{9E908032-3DD4-4501-AC91-874C9D9248D3}"/>
    <dgm:cxn modelId="{D9F5321E-657D-4226-BD14-1BDBA2042524}" type="presParOf" srcId="{CC996CDB-95F9-4BD8-B3DD-5A60B04D398E}" destId="{62877310-82EF-4DEF-B537-B7E4CE8529A9}" srcOrd="0" destOrd="0" presId="urn:microsoft.com/office/officeart/2018/2/layout/IconVerticalSolidList"/>
    <dgm:cxn modelId="{8ECD1963-112A-4A1A-A026-83957A57267B}" type="presParOf" srcId="{62877310-82EF-4DEF-B537-B7E4CE8529A9}" destId="{B3F6C1A6-A20A-4FCA-BDFC-432A39FC81ED}" srcOrd="0" destOrd="0" presId="urn:microsoft.com/office/officeart/2018/2/layout/IconVerticalSolidList"/>
    <dgm:cxn modelId="{048F346A-B971-48BC-ACE8-2F1C9514FC71}" type="presParOf" srcId="{62877310-82EF-4DEF-B537-B7E4CE8529A9}" destId="{F7B064F6-5AED-4B89-876C-5889A0E58B36}" srcOrd="1" destOrd="0" presId="urn:microsoft.com/office/officeart/2018/2/layout/IconVerticalSolidList"/>
    <dgm:cxn modelId="{6538F44D-9355-4DE7-8A2B-3E6A04DCAEEB}" type="presParOf" srcId="{62877310-82EF-4DEF-B537-B7E4CE8529A9}" destId="{2233A456-8A6C-4D2D-913F-134FE2869694}" srcOrd="2" destOrd="0" presId="urn:microsoft.com/office/officeart/2018/2/layout/IconVerticalSolidList"/>
    <dgm:cxn modelId="{A56446E1-72BF-4CAD-A469-3E92DE4D17E7}" type="presParOf" srcId="{62877310-82EF-4DEF-B537-B7E4CE8529A9}" destId="{BE84E080-4AD8-4C56-939A-C86E5FE3CAF1}" srcOrd="3" destOrd="0" presId="urn:microsoft.com/office/officeart/2018/2/layout/IconVerticalSolidList"/>
    <dgm:cxn modelId="{ADB931BA-0E2C-428E-973B-BBEEB42114F9}" type="presParOf" srcId="{CC996CDB-95F9-4BD8-B3DD-5A60B04D398E}" destId="{93F19F6A-1064-43C4-8922-AB7E7B023A25}" srcOrd="1" destOrd="0" presId="urn:microsoft.com/office/officeart/2018/2/layout/IconVerticalSolidList"/>
    <dgm:cxn modelId="{373E74EF-4F7A-4832-B4B9-0A32D4B9289A}" type="presParOf" srcId="{CC996CDB-95F9-4BD8-B3DD-5A60B04D398E}" destId="{6EDD191A-542B-4BF6-A588-9994474E566B}" srcOrd="2" destOrd="0" presId="urn:microsoft.com/office/officeart/2018/2/layout/IconVerticalSolidList"/>
    <dgm:cxn modelId="{DA797C74-5098-46AE-ACCC-50482C33CA13}" type="presParOf" srcId="{6EDD191A-542B-4BF6-A588-9994474E566B}" destId="{4433FA8F-0CBA-4FB8-9FCB-9F60446EDEA8}" srcOrd="0" destOrd="0" presId="urn:microsoft.com/office/officeart/2018/2/layout/IconVerticalSolidList"/>
    <dgm:cxn modelId="{C672C547-C0E6-47E1-B7D8-51F3885F5051}" type="presParOf" srcId="{6EDD191A-542B-4BF6-A588-9994474E566B}" destId="{4467DF0B-AD56-4E62-82E2-BB8989CCA58A}" srcOrd="1" destOrd="0" presId="urn:microsoft.com/office/officeart/2018/2/layout/IconVerticalSolidList"/>
    <dgm:cxn modelId="{1905E177-FD75-4300-9A73-7BCB7BB2573F}" type="presParOf" srcId="{6EDD191A-542B-4BF6-A588-9994474E566B}" destId="{BB76FF1E-D2EB-4E83-B319-323C63CDAE36}" srcOrd="2" destOrd="0" presId="urn:microsoft.com/office/officeart/2018/2/layout/IconVerticalSolidList"/>
    <dgm:cxn modelId="{28DD6203-AED5-4D52-8AC3-CD85F2099E3A}" type="presParOf" srcId="{6EDD191A-542B-4BF6-A588-9994474E566B}" destId="{E9399340-C705-47DE-B2C1-29C8A91007FD}" srcOrd="3" destOrd="0" presId="urn:microsoft.com/office/officeart/2018/2/layout/IconVerticalSolidList"/>
    <dgm:cxn modelId="{0886D9EB-9F00-43F6-BB00-6B7B02B03ECE}" type="presParOf" srcId="{CC996CDB-95F9-4BD8-B3DD-5A60B04D398E}" destId="{302D90DD-B3D2-4E77-8EC0-D9C6CFDD475D}" srcOrd="3" destOrd="0" presId="urn:microsoft.com/office/officeart/2018/2/layout/IconVerticalSolidList"/>
    <dgm:cxn modelId="{B17080D9-CA39-4D59-B436-71A7A3A46101}" type="presParOf" srcId="{CC996CDB-95F9-4BD8-B3DD-5A60B04D398E}" destId="{F27E8FC4-A537-41C7-B9EC-482A178A7EEF}" srcOrd="4" destOrd="0" presId="urn:microsoft.com/office/officeart/2018/2/layout/IconVerticalSolidList"/>
    <dgm:cxn modelId="{64E1B810-DEA9-4A8C-98B2-5CF469CC128F}" type="presParOf" srcId="{F27E8FC4-A537-41C7-B9EC-482A178A7EEF}" destId="{ED3CCA2B-176C-4482-85C7-FC24F8CFB861}" srcOrd="0" destOrd="0" presId="urn:microsoft.com/office/officeart/2018/2/layout/IconVerticalSolidList"/>
    <dgm:cxn modelId="{C9C7E9FF-562D-4019-BD57-A42FF85F9859}" type="presParOf" srcId="{F27E8FC4-A537-41C7-B9EC-482A178A7EEF}" destId="{3BA9EE44-1655-40D7-B618-B89B4D865E51}" srcOrd="1" destOrd="0" presId="urn:microsoft.com/office/officeart/2018/2/layout/IconVerticalSolidList"/>
    <dgm:cxn modelId="{5D2ED9BA-8BEA-4AC2-9B07-6CA76551600B}" type="presParOf" srcId="{F27E8FC4-A537-41C7-B9EC-482A178A7EEF}" destId="{AE514D1D-0F66-44AF-9D75-3FC83F4A56CA}" srcOrd="2" destOrd="0" presId="urn:microsoft.com/office/officeart/2018/2/layout/IconVerticalSolidList"/>
    <dgm:cxn modelId="{10FF63DF-7BB9-44E4-823E-C5F9E90F5A75}" type="presParOf" srcId="{F27E8FC4-A537-41C7-B9EC-482A178A7EEF}" destId="{AFB9F970-11E3-4DEE-9276-D1760F22FACD}" srcOrd="3" destOrd="0" presId="urn:microsoft.com/office/officeart/2018/2/layout/IconVerticalSolidList"/>
    <dgm:cxn modelId="{7FFFA906-F7E6-446B-9BF6-4443337D9D2F}" type="presParOf" srcId="{CC996CDB-95F9-4BD8-B3DD-5A60B04D398E}" destId="{596A391B-5DF6-4EB1-8D68-D5BDF678555E}" srcOrd="5" destOrd="0" presId="urn:microsoft.com/office/officeart/2018/2/layout/IconVerticalSolidList"/>
    <dgm:cxn modelId="{11A9FC12-59DE-4C0B-9559-347DAF45867A}" type="presParOf" srcId="{CC996CDB-95F9-4BD8-B3DD-5A60B04D398E}" destId="{C7CCC0FF-879B-4EB8-8D28-C5AA6C8DA7E3}" srcOrd="6" destOrd="0" presId="urn:microsoft.com/office/officeart/2018/2/layout/IconVerticalSolidList"/>
    <dgm:cxn modelId="{5EC4899A-E89A-4F3A-8E1E-CB753225AAF5}" type="presParOf" srcId="{C7CCC0FF-879B-4EB8-8D28-C5AA6C8DA7E3}" destId="{7BBC3EBA-5298-4511-893A-8E16308DFF9D}" srcOrd="0" destOrd="0" presId="urn:microsoft.com/office/officeart/2018/2/layout/IconVerticalSolidList"/>
    <dgm:cxn modelId="{1CD60F84-1224-4932-BF4F-CB9475299A8B}" type="presParOf" srcId="{C7CCC0FF-879B-4EB8-8D28-C5AA6C8DA7E3}" destId="{14C67BE4-9146-4383-AC17-D528E1D2AE11}" srcOrd="1" destOrd="0" presId="urn:microsoft.com/office/officeart/2018/2/layout/IconVerticalSolidList"/>
    <dgm:cxn modelId="{A8347574-4F6D-49DC-B175-9CDFD818D203}" type="presParOf" srcId="{C7CCC0FF-879B-4EB8-8D28-C5AA6C8DA7E3}" destId="{DC75F4B8-D1A4-4FEB-AD64-619CBA7C6E26}" srcOrd="2" destOrd="0" presId="urn:microsoft.com/office/officeart/2018/2/layout/IconVerticalSolidList"/>
    <dgm:cxn modelId="{F7AC943A-A15C-4A46-86AE-BECA59DDCA7A}" type="presParOf" srcId="{C7CCC0FF-879B-4EB8-8D28-C5AA6C8DA7E3}" destId="{2CB611D2-871F-40C2-9FD8-7B8E3E1C4F8A}" srcOrd="3" destOrd="0" presId="urn:microsoft.com/office/officeart/2018/2/layout/IconVerticalSolidList"/>
    <dgm:cxn modelId="{543EDF2E-A81C-4701-9E76-578C02AC03A9}" type="presParOf" srcId="{CC996CDB-95F9-4BD8-B3DD-5A60B04D398E}" destId="{B266704B-B589-4DB9-9D1A-3310E094058E}" srcOrd="7" destOrd="0" presId="urn:microsoft.com/office/officeart/2018/2/layout/IconVerticalSolidList"/>
    <dgm:cxn modelId="{BEDE39C4-49B3-4054-95EF-D93C992D93AB}" type="presParOf" srcId="{CC996CDB-95F9-4BD8-B3DD-5A60B04D398E}" destId="{FB932D76-B6B8-4535-8F8C-9E77D34C91B3}" srcOrd="8" destOrd="0" presId="urn:microsoft.com/office/officeart/2018/2/layout/IconVerticalSolidList"/>
    <dgm:cxn modelId="{CC644044-51B7-4BD6-BC44-610CC5DDC52F}" type="presParOf" srcId="{FB932D76-B6B8-4535-8F8C-9E77D34C91B3}" destId="{28692AC4-4539-414C-BFFC-F9F1D64C2A93}" srcOrd="0" destOrd="0" presId="urn:microsoft.com/office/officeart/2018/2/layout/IconVerticalSolidList"/>
    <dgm:cxn modelId="{E0FFE79F-E03A-417E-87BD-697763462219}" type="presParOf" srcId="{FB932D76-B6B8-4535-8F8C-9E77D34C91B3}" destId="{B8F8399A-391E-4C02-ACBB-F570AD74013B}" srcOrd="1" destOrd="0" presId="urn:microsoft.com/office/officeart/2018/2/layout/IconVerticalSolidList"/>
    <dgm:cxn modelId="{9CDD79B7-5AC5-4322-A98F-BFD75C811D14}" type="presParOf" srcId="{FB932D76-B6B8-4535-8F8C-9E77D34C91B3}" destId="{94CA8718-B714-4CFD-9061-4AB71A377B84}" srcOrd="2" destOrd="0" presId="urn:microsoft.com/office/officeart/2018/2/layout/IconVerticalSolidList"/>
    <dgm:cxn modelId="{9497D2D6-BF1B-4450-9968-A3F14DD647AE}" type="presParOf" srcId="{FB932D76-B6B8-4535-8F8C-9E77D34C91B3}" destId="{1B5E555A-911C-47A4-946F-DABD69BE33A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5A5DC1-BC03-4030-990F-A1386651800B}" type="doc">
      <dgm:prSet loTypeId="urn:microsoft.com/office/officeart/2005/8/layout/process2" loCatId="process" qsTypeId="urn:microsoft.com/office/officeart/2005/8/quickstyle/simple2" qsCatId="simple" csTypeId="urn:microsoft.com/office/officeart/2005/8/colors/accent2_1" csCatId="accent2" phldr="1"/>
      <dgm:spPr/>
    </dgm:pt>
    <dgm:pt modelId="{E26E5EAF-841D-4D56-9AFC-6BF012185E91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</a:t>
          </a:r>
          <a:r>
            <a:rPr lang="en-US" b="0" i="0" u="none" strike="noStrike" cap="none" baseline="0" noProof="0">
              <a:latin typeface="Trebuchet MS"/>
            </a:rPr>
            <a:t> Outputs</a:t>
          </a:r>
          <a:endParaRPr lang="en-US"/>
        </a:p>
      </dgm:t>
    </dgm:pt>
    <dgm:pt modelId="{37E0DF7E-BB58-46A1-B282-1F936C5341E8}" type="parTrans" cxnId="{212B8E49-83BB-496B-9DD7-AF0AF6086DE9}">
      <dgm:prSet/>
      <dgm:spPr/>
      <dgm:t>
        <a:bodyPr/>
        <a:lstStyle/>
        <a:p>
          <a:endParaRPr lang="en-US"/>
        </a:p>
      </dgm:t>
    </dgm:pt>
    <dgm:pt modelId="{F62D2E11-5AAE-459A-8793-469AAFB5A85D}" type="sibTrans" cxnId="{212B8E49-83BB-496B-9DD7-AF0AF6086DE9}">
      <dgm:prSet/>
      <dgm:spPr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en-US"/>
        </a:p>
      </dgm:t>
    </dgm:pt>
    <dgm:pt modelId="{DC85011A-A42D-4966-AA2E-848FACA52A09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Set Aileron</a:t>
          </a:r>
          <a:endParaRPr lang="en-US" dirty="0"/>
        </a:p>
      </dgm:t>
    </dgm:pt>
    <dgm:pt modelId="{CFC10CA9-9FF9-4B29-9D8D-55D4CB0C88AC}" type="parTrans" cxnId="{69E29F15-0877-4A64-AA85-31D864697688}">
      <dgm:prSet/>
      <dgm:spPr/>
      <dgm:t>
        <a:bodyPr/>
        <a:lstStyle/>
        <a:p>
          <a:endParaRPr lang="en-US"/>
        </a:p>
      </dgm:t>
    </dgm:pt>
    <dgm:pt modelId="{AF8643DB-6F71-44A8-9395-CB88506BDB7A}" type="sibTrans" cxnId="{69E29F15-0877-4A64-AA85-31D8646976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B10BAD6-F610-4222-99A5-A2B0A3BB9BF2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V-Tail</a:t>
          </a:r>
          <a:endParaRPr lang="en-US"/>
        </a:p>
      </dgm:t>
    </dgm:pt>
    <dgm:pt modelId="{114B0095-2E42-430C-A980-EE5F5DFBB116}" type="parTrans" cxnId="{4747FA6D-8555-4BBA-8D4D-44DFD5D08C6E}">
      <dgm:prSet/>
      <dgm:spPr/>
      <dgm:t>
        <a:bodyPr/>
        <a:lstStyle/>
        <a:p>
          <a:endParaRPr lang="en-US"/>
        </a:p>
      </dgm:t>
    </dgm:pt>
    <dgm:pt modelId="{81278C30-ECF4-4482-8821-391D403AD4F8}" type="sibTrans" cxnId="{4747FA6D-8555-4BBA-8D4D-44DFD5D08C6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8E50CEA-71E3-4F15-B2D8-33253EC63556}">
      <dgm:prSet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Motors</a:t>
          </a:r>
        </a:p>
      </dgm:t>
    </dgm:pt>
    <dgm:pt modelId="{8DB1DC4A-34D9-450E-AB3E-CAA80C86CBF2}" type="parTrans" cxnId="{3BD86951-C01F-4D6B-B300-538921FBF756}">
      <dgm:prSet/>
      <dgm:spPr/>
      <dgm:t>
        <a:bodyPr/>
        <a:lstStyle/>
        <a:p>
          <a:endParaRPr lang="en-US"/>
        </a:p>
      </dgm:t>
    </dgm:pt>
    <dgm:pt modelId="{4F591D08-411B-49A6-A558-90477EDC4CB4}" type="sibTrans" cxnId="{3BD86951-C01F-4D6B-B300-538921FBF756}">
      <dgm:prSet/>
      <dgm:spPr/>
      <dgm:t>
        <a:bodyPr/>
        <a:lstStyle/>
        <a:p>
          <a:endParaRPr lang="en-US"/>
        </a:p>
      </dgm:t>
    </dgm:pt>
    <dgm:pt modelId="{153C0475-0C74-446E-9791-16C6301839AB}" type="pres">
      <dgm:prSet presAssocID="{175A5DC1-BC03-4030-990F-A1386651800B}" presName="linearFlow" presStyleCnt="0">
        <dgm:presLayoutVars>
          <dgm:resizeHandles val="exact"/>
        </dgm:presLayoutVars>
      </dgm:prSet>
      <dgm:spPr/>
    </dgm:pt>
    <dgm:pt modelId="{46F5B4BE-D8F5-4DB5-8649-F3237045350C}" type="pres">
      <dgm:prSet presAssocID="{E26E5EAF-841D-4D56-9AFC-6BF012185E91}" presName="node" presStyleLbl="node1" presStyleIdx="0" presStyleCnt="4">
        <dgm:presLayoutVars>
          <dgm:bulletEnabled val="1"/>
        </dgm:presLayoutVars>
      </dgm:prSet>
      <dgm:spPr/>
    </dgm:pt>
    <dgm:pt modelId="{D72984AF-62D3-4B7E-8041-D20ADEBF321B}" type="pres">
      <dgm:prSet presAssocID="{F62D2E11-5AAE-459A-8793-469AAFB5A85D}" presName="sibTrans" presStyleLbl="sibTrans2D1" presStyleIdx="0" presStyleCnt="3"/>
      <dgm:spPr/>
    </dgm:pt>
    <dgm:pt modelId="{0B2ECEFC-A764-44FA-BA4F-5B8FC9898348}" type="pres">
      <dgm:prSet presAssocID="{F62D2E11-5AAE-459A-8793-469AAFB5A85D}" presName="connectorText" presStyleLbl="sibTrans2D1" presStyleIdx="0" presStyleCnt="3"/>
      <dgm:spPr/>
    </dgm:pt>
    <dgm:pt modelId="{5DB545B5-9FC1-4442-B231-75421A109EAE}" type="pres">
      <dgm:prSet presAssocID="{DC85011A-A42D-4966-AA2E-848FACA52A09}" presName="node" presStyleLbl="node1" presStyleIdx="1" presStyleCnt="4">
        <dgm:presLayoutVars>
          <dgm:bulletEnabled val="1"/>
        </dgm:presLayoutVars>
      </dgm:prSet>
      <dgm:spPr/>
    </dgm:pt>
    <dgm:pt modelId="{FB7C0099-EA42-4007-93C2-8F1BD201FAB3}" type="pres">
      <dgm:prSet presAssocID="{AF8643DB-6F71-44A8-9395-CB88506BDB7A}" presName="sibTrans" presStyleLbl="sibTrans2D1" presStyleIdx="1" presStyleCnt="3"/>
      <dgm:spPr/>
    </dgm:pt>
    <dgm:pt modelId="{8E16B91F-EE48-4B0C-8117-C8080675283B}" type="pres">
      <dgm:prSet presAssocID="{AF8643DB-6F71-44A8-9395-CB88506BDB7A}" presName="connectorText" presStyleLbl="sibTrans2D1" presStyleIdx="1" presStyleCnt="3"/>
      <dgm:spPr/>
    </dgm:pt>
    <dgm:pt modelId="{525E0F93-5D48-4104-8844-7145090A5EB9}" type="pres">
      <dgm:prSet presAssocID="{FB10BAD6-F610-4222-99A5-A2B0A3BB9BF2}" presName="node" presStyleLbl="node1" presStyleIdx="2" presStyleCnt="4">
        <dgm:presLayoutVars>
          <dgm:bulletEnabled val="1"/>
        </dgm:presLayoutVars>
      </dgm:prSet>
      <dgm:spPr/>
    </dgm:pt>
    <dgm:pt modelId="{A2E19D39-42E1-42A7-9175-9C8E9771B009}" type="pres">
      <dgm:prSet presAssocID="{81278C30-ECF4-4482-8821-391D403AD4F8}" presName="sibTrans" presStyleLbl="sibTrans2D1" presStyleIdx="2" presStyleCnt="3"/>
      <dgm:spPr/>
    </dgm:pt>
    <dgm:pt modelId="{557378E0-52B4-4612-BB08-0594E7FEA9B1}" type="pres">
      <dgm:prSet presAssocID="{81278C30-ECF4-4482-8821-391D403AD4F8}" presName="connectorText" presStyleLbl="sibTrans2D1" presStyleIdx="2" presStyleCnt="3"/>
      <dgm:spPr/>
    </dgm:pt>
    <dgm:pt modelId="{CCDA0305-F522-422D-A936-F9A5C0CE71FD}" type="pres">
      <dgm:prSet presAssocID="{F8E50CEA-71E3-4F15-B2D8-33253EC63556}" presName="node" presStyleLbl="node1" presStyleIdx="3" presStyleCnt="4">
        <dgm:presLayoutVars>
          <dgm:bulletEnabled val="1"/>
        </dgm:presLayoutVars>
      </dgm:prSet>
      <dgm:spPr/>
    </dgm:pt>
  </dgm:ptLst>
  <dgm:cxnLst>
    <dgm:cxn modelId="{6BF46106-7E0A-4C07-B8D4-20B180CC4B71}" type="presOf" srcId="{F62D2E11-5AAE-459A-8793-469AAFB5A85D}" destId="{0B2ECEFC-A764-44FA-BA4F-5B8FC9898348}" srcOrd="1" destOrd="0" presId="urn:microsoft.com/office/officeart/2005/8/layout/process2"/>
    <dgm:cxn modelId="{40E3F807-0BF9-4BDE-8CEA-D2DF8BC979EC}" type="presOf" srcId="{DC85011A-A42D-4966-AA2E-848FACA52A09}" destId="{5DB545B5-9FC1-4442-B231-75421A109EAE}" srcOrd="0" destOrd="0" presId="urn:microsoft.com/office/officeart/2005/8/layout/process2"/>
    <dgm:cxn modelId="{69E29F15-0877-4A64-AA85-31D864697688}" srcId="{175A5DC1-BC03-4030-990F-A1386651800B}" destId="{DC85011A-A42D-4966-AA2E-848FACA52A09}" srcOrd="1" destOrd="0" parTransId="{CFC10CA9-9FF9-4B29-9D8D-55D4CB0C88AC}" sibTransId="{AF8643DB-6F71-44A8-9395-CB88506BDB7A}"/>
    <dgm:cxn modelId="{6B5D3C24-D7CE-42CC-A29F-F0A47F0FBF17}" type="presOf" srcId="{AF8643DB-6F71-44A8-9395-CB88506BDB7A}" destId="{8E16B91F-EE48-4B0C-8117-C8080675283B}" srcOrd="1" destOrd="0" presId="urn:microsoft.com/office/officeart/2005/8/layout/process2"/>
    <dgm:cxn modelId="{143D5A42-4F80-46D4-8D2D-FAB752F56003}" type="presOf" srcId="{FB10BAD6-F610-4222-99A5-A2B0A3BB9BF2}" destId="{525E0F93-5D48-4104-8844-7145090A5EB9}" srcOrd="0" destOrd="0" presId="urn:microsoft.com/office/officeart/2005/8/layout/process2"/>
    <dgm:cxn modelId="{9A814A68-5630-4D44-B036-55B8F9F3B5FA}" type="presOf" srcId="{AF8643DB-6F71-44A8-9395-CB88506BDB7A}" destId="{FB7C0099-EA42-4007-93C2-8F1BD201FAB3}" srcOrd="0" destOrd="0" presId="urn:microsoft.com/office/officeart/2005/8/layout/process2"/>
    <dgm:cxn modelId="{212B8E49-83BB-496B-9DD7-AF0AF6086DE9}" srcId="{175A5DC1-BC03-4030-990F-A1386651800B}" destId="{E26E5EAF-841D-4D56-9AFC-6BF012185E91}" srcOrd="0" destOrd="0" parTransId="{37E0DF7E-BB58-46A1-B282-1F936C5341E8}" sibTransId="{F62D2E11-5AAE-459A-8793-469AAFB5A85D}"/>
    <dgm:cxn modelId="{4747FA6D-8555-4BBA-8D4D-44DFD5D08C6E}" srcId="{175A5DC1-BC03-4030-990F-A1386651800B}" destId="{FB10BAD6-F610-4222-99A5-A2B0A3BB9BF2}" srcOrd="2" destOrd="0" parTransId="{114B0095-2E42-430C-A980-EE5F5DFBB116}" sibTransId="{81278C30-ECF4-4482-8821-391D403AD4F8}"/>
    <dgm:cxn modelId="{3BD86951-C01F-4D6B-B300-538921FBF756}" srcId="{175A5DC1-BC03-4030-990F-A1386651800B}" destId="{F8E50CEA-71E3-4F15-B2D8-33253EC63556}" srcOrd="3" destOrd="0" parTransId="{8DB1DC4A-34D9-450E-AB3E-CAA80C86CBF2}" sibTransId="{4F591D08-411B-49A6-A558-90477EDC4CB4}"/>
    <dgm:cxn modelId="{D335A67B-628E-453E-BA18-DAAEBBCB7D4E}" type="presOf" srcId="{81278C30-ECF4-4482-8821-391D403AD4F8}" destId="{A2E19D39-42E1-42A7-9175-9C8E9771B009}" srcOrd="0" destOrd="0" presId="urn:microsoft.com/office/officeart/2005/8/layout/process2"/>
    <dgm:cxn modelId="{0996D67F-B7CF-4835-AD7F-69F9D57A7A62}" type="presOf" srcId="{175A5DC1-BC03-4030-990F-A1386651800B}" destId="{153C0475-0C74-446E-9791-16C6301839AB}" srcOrd="0" destOrd="0" presId="urn:microsoft.com/office/officeart/2005/8/layout/process2"/>
    <dgm:cxn modelId="{D2E8F8A3-B844-4F29-A860-5A99870E495D}" type="presOf" srcId="{F8E50CEA-71E3-4F15-B2D8-33253EC63556}" destId="{CCDA0305-F522-422D-A936-F9A5C0CE71FD}" srcOrd="0" destOrd="0" presId="urn:microsoft.com/office/officeart/2005/8/layout/process2"/>
    <dgm:cxn modelId="{10694AA4-92CF-44C5-8D4F-B7406095C5A1}" type="presOf" srcId="{E26E5EAF-841D-4D56-9AFC-6BF012185E91}" destId="{46F5B4BE-D8F5-4DB5-8649-F3237045350C}" srcOrd="0" destOrd="0" presId="urn:microsoft.com/office/officeart/2005/8/layout/process2"/>
    <dgm:cxn modelId="{B62261C1-AD3A-4A57-BDA1-7A37454CE7E6}" type="presOf" srcId="{81278C30-ECF4-4482-8821-391D403AD4F8}" destId="{557378E0-52B4-4612-BB08-0594E7FEA9B1}" srcOrd="1" destOrd="0" presId="urn:microsoft.com/office/officeart/2005/8/layout/process2"/>
    <dgm:cxn modelId="{6F9DD0EE-1533-49FB-9A76-571A4F24C556}" type="presOf" srcId="{F62D2E11-5AAE-459A-8793-469AAFB5A85D}" destId="{D72984AF-62D3-4B7E-8041-D20ADEBF321B}" srcOrd="0" destOrd="0" presId="urn:microsoft.com/office/officeart/2005/8/layout/process2"/>
    <dgm:cxn modelId="{96E4E66C-F906-4836-80EE-40805D5A9D82}" type="presParOf" srcId="{153C0475-0C74-446E-9791-16C6301839AB}" destId="{46F5B4BE-D8F5-4DB5-8649-F3237045350C}" srcOrd="0" destOrd="0" presId="urn:microsoft.com/office/officeart/2005/8/layout/process2"/>
    <dgm:cxn modelId="{9B15671B-CDE4-4D0B-A412-79FFB5EE1D8F}" type="presParOf" srcId="{153C0475-0C74-446E-9791-16C6301839AB}" destId="{D72984AF-62D3-4B7E-8041-D20ADEBF321B}" srcOrd="1" destOrd="0" presId="urn:microsoft.com/office/officeart/2005/8/layout/process2"/>
    <dgm:cxn modelId="{9AE08292-C147-4B7D-B3EF-4D821F367691}" type="presParOf" srcId="{D72984AF-62D3-4B7E-8041-D20ADEBF321B}" destId="{0B2ECEFC-A764-44FA-BA4F-5B8FC9898348}" srcOrd="0" destOrd="0" presId="urn:microsoft.com/office/officeart/2005/8/layout/process2"/>
    <dgm:cxn modelId="{3D15C110-0A90-455B-B657-9C607391C777}" type="presParOf" srcId="{153C0475-0C74-446E-9791-16C6301839AB}" destId="{5DB545B5-9FC1-4442-B231-75421A109EAE}" srcOrd="2" destOrd="0" presId="urn:microsoft.com/office/officeart/2005/8/layout/process2"/>
    <dgm:cxn modelId="{673CFA86-8077-4BF0-9170-C21CD674B6E2}" type="presParOf" srcId="{153C0475-0C74-446E-9791-16C6301839AB}" destId="{FB7C0099-EA42-4007-93C2-8F1BD201FAB3}" srcOrd="3" destOrd="0" presId="urn:microsoft.com/office/officeart/2005/8/layout/process2"/>
    <dgm:cxn modelId="{6898288C-6216-4E0A-8681-E1D853AC7E4A}" type="presParOf" srcId="{FB7C0099-EA42-4007-93C2-8F1BD201FAB3}" destId="{8E16B91F-EE48-4B0C-8117-C8080675283B}" srcOrd="0" destOrd="0" presId="urn:microsoft.com/office/officeart/2005/8/layout/process2"/>
    <dgm:cxn modelId="{5A80E176-8770-48CE-B02C-00EF41BA75EC}" type="presParOf" srcId="{153C0475-0C74-446E-9791-16C6301839AB}" destId="{525E0F93-5D48-4104-8844-7145090A5EB9}" srcOrd="4" destOrd="0" presId="urn:microsoft.com/office/officeart/2005/8/layout/process2"/>
    <dgm:cxn modelId="{95F8C460-E35A-42E9-86C3-8537CB1D4593}" type="presParOf" srcId="{153C0475-0C74-446E-9791-16C6301839AB}" destId="{A2E19D39-42E1-42A7-9175-9C8E9771B009}" srcOrd="5" destOrd="0" presId="urn:microsoft.com/office/officeart/2005/8/layout/process2"/>
    <dgm:cxn modelId="{4F95DC1A-AF7B-4486-B431-0573CE6DC450}" type="presParOf" srcId="{A2E19D39-42E1-42A7-9175-9C8E9771B009}" destId="{557378E0-52B4-4612-BB08-0594E7FEA9B1}" srcOrd="0" destOrd="0" presId="urn:microsoft.com/office/officeart/2005/8/layout/process2"/>
    <dgm:cxn modelId="{40497C99-502D-4D39-83F6-DA3A1EE0E61C}" type="presParOf" srcId="{153C0475-0C74-446E-9791-16C6301839AB}" destId="{CCDA0305-F522-422D-A936-F9A5C0CE71F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6A05BE73-C46D-4C58-84ED-C04E0CEA11C7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>
              <a:latin typeface="Trebuchet MS" panose="020B0603020202020204"/>
            </a:rPr>
            <a:t>Lightweight</a:t>
          </a:r>
          <a:r>
            <a:rPr lang="en-US" noProof="0" dirty="0">
              <a:latin typeface="Trebuchet MS" panose="020B0603020202020204"/>
            </a:rPr>
            <a:t> Battery</a:t>
          </a:r>
          <a:endParaRPr lang="en-US" b="0" i="0" u="none" strike="noStrike" cap="none" baseline="0" noProof="0" dirty="0">
            <a:latin typeface="Trebuchet MS"/>
          </a:endParaRPr>
        </a:p>
      </dgm:t>
    </dgm:pt>
    <dgm:pt modelId="{6C794387-FF0D-4EB2-9820-036D89B405C1}" type="parTrans" cxnId="{6927C5BB-6181-470D-B923-F05CA13C6E0E}">
      <dgm:prSet/>
      <dgm:spPr/>
      <dgm:t>
        <a:bodyPr/>
        <a:lstStyle/>
        <a:p>
          <a:endParaRPr lang="en-US"/>
        </a:p>
      </dgm:t>
    </dgm:pt>
    <dgm:pt modelId="{D4C08C74-0467-4207-9C91-412A3C027F5F}" type="sibTrans" cxnId="{6927C5BB-6181-470D-B923-F05CA13C6E0E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1C344E94-E379-43EE-8623-8DC6544E8645}" type="pres">
      <dgm:prSet presAssocID="{6A05BE73-C46D-4C58-84ED-C04E0CEA11C7}" presName="parTxOnly" presStyleLbl="node1" presStyleIdx="0" presStyleCnt="1">
        <dgm:presLayoutVars>
          <dgm:bulletEnabled val="1"/>
        </dgm:presLayoutVars>
      </dgm:prSet>
      <dgm:spPr/>
    </dgm:pt>
  </dgm:ptLst>
  <dgm:cxnLst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EC992D8C-3538-4BDE-A257-9C3E86068CBE}" type="presOf" srcId="{6A05BE73-C46D-4C58-84ED-C04E0CEA11C7}" destId="{1C344E94-E379-43EE-8623-8DC6544E8645}" srcOrd="0" destOrd="0" presId="urn:microsoft.com/office/officeart/2005/8/layout/hChevron3"/>
    <dgm:cxn modelId="{6927C5BB-6181-470D-B923-F05CA13C6E0E}" srcId="{1EB79E8A-32BF-420F-A75F-9845F0E50EAF}" destId="{6A05BE73-C46D-4C58-84ED-C04E0CEA11C7}" srcOrd="0" destOrd="0" parTransId="{6C794387-FF0D-4EB2-9820-036D89B405C1}" sibTransId="{D4C08C74-0467-4207-9C91-412A3C027F5F}"/>
    <dgm:cxn modelId="{4A874B45-584C-45D6-862C-2F90D00AAF44}" type="presParOf" srcId="{B90E03F3-8560-424E-8483-CB305121FF1E}" destId="{1C344E94-E379-43EE-8623-8DC6544E8645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Lightweight Battery</a:t>
          </a:r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Lightweight Motor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2" custScaleX="92370" custLinFactNeighborX="1132" custLinFactNeighborY="27459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2ACDD176-9D04-4C7C-A69B-FF2CAF5DF1FB}" type="presOf" srcId="{40DD61C6-83D6-41B0-8C27-525DBF130A17}" destId="{6C89E7DD-3595-4E54-8D99-C77378B98704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045AACA2-D3A7-4AF3-B7F2-DF208F6FE219}" type="presOf" srcId="{FFCB53AB-1C49-4125-AEFF-5AAA35774DF9}" destId="{2C2B801D-670D-47EB-8ECF-DB5789CDB661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89823844-8504-44E0-87FD-E41C672A34E4}" type="presParOf" srcId="{B90E03F3-8560-424E-8483-CB305121FF1E}" destId="{2C2B801D-670D-47EB-8ECF-DB5789CDB661}" srcOrd="0" destOrd="0" presId="urn:microsoft.com/office/officeart/2005/8/layout/hChevron3"/>
    <dgm:cxn modelId="{AD81330E-9360-4D61-B4B7-AABB6CF8CC1C}" type="presParOf" srcId="{B90E03F3-8560-424E-8483-CB305121FF1E}" destId="{3C8CA74C-A3E2-4E38-A2BB-716DC2A83009}" srcOrd="1" destOrd="0" presId="urn:microsoft.com/office/officeart/2005/8/layout/hChevron3"/>
    <dgm:cxn modelId="{8ABB0F4F-5221-4676-BD05-6FA461A3E068}" type="presParOf" srcId="{B90E03F3-8560-424E-8483-CB305121FF1E}" destId="{6C89E7DD-3595-4E54-8D99-C77378B98704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Lightweight Battery</a:t>
          </a:r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b="0" i="0" u="none" strike="noStrike" cap="none" baseline="0" noProof="0" dirty="0">
              <a:latin typeface="Trebuchet MS"/>
            </a:rPr>
            <a:t>Status/Plans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CE3DA925-0EF7-416E-AB40-4CD07BD42BDC}">
      <dgm:prSet phldr="0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sz="1400" dirty="0">
              <a:latin typeface="Trebuchet MS" panose="020B0603020202020204"/>
            </a:rPr>
            <a:t>Lightweight Motor</a:t>
          </a:r>
          <a:endParaRPr lang="en-US" sz="1400" dirty="0"/>
        </a:p>
      </dgm:t>
    </dgm:pt>
    <dgm:pt modelId="{97ACA194-E994-4165-95DD-0B9EB9D40820}" type="parTrans" cxnId="{03A3ED11-23F1-46DB-9C61-503BE31BE04C}">
      <dgm:prSet/>
      <dgm:spPr/>
      <dgm:t>
        <a:bodyPr/>
        <a:lstStyle/>
        <a:p>
          <a:endParaRPr lang="en-US"/>
        </a:p>
      </dgm:t>
    </dgm:pt>
    <dgm:pt modelId="{C4575A09-BB0A-4BAB-B6E9-FCE9C579F6ED}" type="sibTrans" cxnId="{03A3ED11-23F1-46DB-9C61-503BE31BE04C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3" custScaleX="93062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1FECA95C-8201-4A80-AD46-4E904B549C87}" type="pres">
      <dgm:prSet presAssocID="{CE3DA925-0EF7-416E-AB40-4CD07BD42BDC}" presName="parTxOnly" presStyleLbl="node1" presStyleIdx="1" presStyleCnt="3">
        <dgm:presLayoutVars>
          <dgm:bulletEnabled val="1"/>
        </dgm:presLayoutVars>
      </dgm:prSet>
      <dgm:spPr/>
    </dgm:pt>
    <dgm:pt modelId="{96FBA588-132E-43EA-A3B9-DC3ABD40A340}" type="pres">
      <dgm:prSet presAssocID="{C4575A09-BB0A-4BAB-B6E9-FCE9C579F6ED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03A3ED11-23F1-46DB-9C61-503BE31BE04C}" srcId="{1EB79E8A-32BF-420F-A75F-9845F0E50EAF}" destId="{CE3DA925-0EF7-416E-AB40-4CD07BD42BDC}" srcOrd="1" destOrd="0" parTransId="{97ACA194-E994-4165-95DD-0B9EB9D40820}" sibTransId="{C4575A09-BB0A-4BAB-B6E9-FCE9C579F6ED}"/>
    <dgm:cxn modelId="{24BF0A26-9977-4A26-A5E8-14C339D0566B}" type="presOf" srcId="{FFCB53AB-1C49-4125-AEFF-5AAA35774DF9}" destId="{2C2B801D-670D-47EB-8ECF-DB5789CDB661}" srcOrd="0" destOrd="0" presId="urn:microsoft.com/office/officeart/2005/8/layout/hChevron3"/>
    <dgm:cxn modelId="{DC118C2A-F158-4573-B47C-AA3F1AC25348}" type="presOf" srcId="{CE3DA925-0EF7-416E-AB40-4CD07BD42BDC}" destId="{1FECA95C-8201-4A80-AD46-4E904B549C87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26B9EDC3-B8B5-4A88-8DDC-516B00B3EC33}" type="presOf" srcId="{F86257B9-D7C2-4B46-909D-A85F91D22125}" destId="{0B1CBCEB-D3D6-400D-8C3A-4066DEED0580}" srcOrd="0" destOrd="0" presId="urn:microsoft.com/office/officeart/2005/8/layout/hChevron3"/>
    <dgm:cxn modelId="{A8808602-E893-4E25-A910-07670AFAF57F}" type="presParOf" srcId="{B90E03F3-8560-424E-8483-CB305121FF1E}" destId="{2C2B801D-670D-47EB-8ECF-DB5789CDB661}" srcOrd="0" destOrd="0" presId="urn:microsoft.com/office/officeart/2005/8/layout/hChevron3"/>
    <dgm:cxn modelId="{30D4C939-4D95-4917-A2F6-787467C41DDA}" type="presParOf" srcId="{B90E03F3-8560-424E-8483-CB305121FF1E}" destId="{3C8CA74C-A3E2-4E38-A2BB-716DC2A83009}" srcOrd="1" destOrd="0" presId="urn:microsoft.com/office/officeart/2005/8/layout/hChevron3"/>
    <dgm:cxn modelId="{4A78D823-CB04-4D94-91B0-D2B018CC1B0E}" type="presParOf" srcId="{B90E03F3-8560-424E-8483-CB305121FF1E}" destId="{1FECA95C-8201-4A80-AD46-4E904B549C87}" srcOrd="2" destOrd="0" presId="urn:microsoft.com/office/officeart/2005/8/layout/hChevron3"/>
    <dgm:cxn modelId="{000F559B-A255-4E5B-BDD5-3ADC213FB0DD}" type="presParOf" srcId="{B90E03F3-8560-424E-8483-CB305121FF1E}" destId="{96FBA588-132E-43EA-A3B9-DC3ABD40A340}" srcOrd="3" destOrd="0" presId="urn:microsoft.com/office/officeart/2005/8/layout/hChevron3"/>
    <dgm:cxn modelId="{C99FE697-9068-47FF-88C3-D0F2A685C530}" type="presParOf" srcId="{B90E03F3-8560-424E-8483-CB305121FF1E}" destId="{0B1CBCEB-D3D6-400D-8C3A-4066DEED058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Lightweight Battery</a:t>
          </a:r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Lightweight Motor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>
              <a:latin typeface="Trebuchet MS"/>
            </a:rPr>
            <a:t>Status/Plans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E44536C0-3671-49AE-B943-D7C89694E918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Updated Weight Savings</a:t>
          </a:r>
        </a:p>
      </dgm:t>
    </dgm:pt>
    <dgm:pt modelId="{2A3EF10A-7E33-46D5-B298-0F5D3C03AB78}" type="parTrans" cxnId="{D96A04C0-1207-40CB-9CB0-42C466DB3A59}">
      <dgm:prSet/>
      <dgm:spPr/>
      <dgm:t>
        <a:bodyPr/>
        <a:lstStyle/>
        <a:p>
          <a:endParaRPr lang="en-US"/>
        </a:p>
      </dgm:t>
    </dgm:pt>
    <dgm:pt modelId="{804A01F8-0B04-4026-BBA1-17E8C408E37B}" type="sibTrans" cxnId="{D96A04C0-1207-40CB-9CB0-42C466DB3A59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4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4">
        <dgm:presLayoutVars>
          <dgm:bulletEnabled val="1"/>
        </dgm:presLayoutVars>
      </dgm:prSet>
      <dgm:spPr/>
    </dgm:pt>
    <dgm:pt modelId="{3E1F52A8-F9B8-4DCB-A32E-FE15F5EF975C}" type="pres">
      <dgm:prSet presAssocID="{2CBD9890-D817-4F19-A797-B7A38F44AC5E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4">
        <dgm:presLayoutVars>
          <dgm:bulletEnabled val="1"/>
        </dgm:presLayoutVars>
      </dgm:prSet>
      <dgm:spPr/>
    </dgm:pt>
    <dgm:pt modelId="{A9F9AE44-4736-4792-84FE-7F190CD1FA3B}" type="pres">
      <dgm:prSet presAssocID="{6B327324-75F6-4CA4-B986-97A2ED7B31A1}" presName="parSpace" presStyleCnt="0"/>
      <dgm:spPr/>
    </dgm:pt>
    <dgm:pt modelId="{EFB4B0AD-0D1D-4111-AB19-F8F57A7B5DA8}" type="pres">
      <dgm:prSet presAssocID="{E44536C0-3671-49AE-B943-D7C89694E918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863E3E87-2180-4937-9CAA-B4F636E863CF}" type="presOf" srcId="{F86257B9-D7C2-4B46-909D-A85F91D22125}" destId="{0B1CBCEB-D3D6-400D-8C3A-4066DEED0580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BC76BFA8-9ED2-4EA7-9B6D-D0B8411B4AB2}" type="presOf" srcId="{FFCB53AB-1C49-4125-AEFF-5AAA35774DF9}" destId="{2C2B801D-670D-47EB-8ECF-DB5789CDB661}" srcOrd="0" destOrd="0" presId="urn:microsoft.com/office/officeart/2005/8/layout/hChevron3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D96A04C0-1207-40CB-9CB0-42C466DB3A59}" srcId="{1EB79E8A-32BF-420F-A75F-9845F0E50EAF}" destId="{E44536C0-3671-49AE-B943-D7C89694E918}" srcOrd="3" destOrd="0" parTransId="{2A3EF10A-7E33-46D5-B298-0F5D3C03AB78}" sibTransId="{804A01F8-0B04-4026-BBA1-17E8C408E37B}"/>
    <dgm:cxn modelId="{BEF9ABD8-5C9B-42AA-848B-656C5ACAFC29}" type="presOf" srcId="{40DD61C6-83D6-41B0-8C27-525DBF130A17}" destId="{6C89E7DD-3595-4E54-8D99-C77378B98704}" srcOrd="0" destOrd="0" presId="urn:microsoft.com/office/officeart/2005/8/layout/hChevron3"/>
    <dgm:cxn modelId="{0ABAB5F1-C405-4288-8E47-01FE962A927D}" type="presOf" srcId="{E44536C0-3671-49AE-B943-D7C89694E918}" destId="{EFB4B0AD-0D1D-4111-AB19-F8F57A7B5DA8}" srcOrd="0" destOrd="0" presId="urn:microsoft.com/office/officeart/2005/8/layout/hChevron3"/>
    <dgm:cxn modelId="{E0833979-96A1-410D-8288-9DABBE588516}" type="presParOf" srcId="{B90E03F3-8560-424E-8483-CB305121FF1E}" destId="{2C2B801D-670D-47EB-8ECF-DB5789CDB661}" srcOrd="0" destOrd="0" presId="urn:microsoft.com/office/officeart/2005/8/layout/hChevron3"/>
    <dgm:cxn modelId="{7308AACE-D0CA-4AAB-B193-0521E4D38E2C}" type="presParOf" srcId="{B90E03F3-8560-424E-8483-CB305121FF1E}" destId="{3C8CA74C-A3E2-4E38-A2BB-716DC2A83009}" srcOrd="1" destOrd="0" presId="urn:microsoft.com/office/officeart/2005/8/layout/hChevron3"/>
    <dgm:cxn modelId="{17D58C18-6E26-4B80-A037-1DE2B3717FF7}" type="presParOf" srcId="{B90E03F3-8560-424E-8483-CB305121FF1E}" destId="{6C89E7DD-3595-4E54-8D99-C77378B98704}" srcOrd="2" destOrd="0" presId="urn:microsoft.com/office/officeart/2005/8/layout/hChevron3"/>
    <dgm:cxn modelId="{2CD25E33-69C4-4778-A398-4604F26A04C6}" type="presParOf" srcId="{B90E03F3-8560-424E-8483-CB305121FF1E}" destId="{3E1F52A8-F9B8-4DCB-A32E-FE15F5EF975C}" srcOrd="3" destOrd="0" presId="urn:microsoft.com/office/officeart/2005/8/layout/hChevron3"/>
    <dgm:cxn modelId="{91E3E618-0AC9-4568-9426-805D0D913CC4}" type="presParOf" srcId="{B90E03F3-8560-424E-8483-CB305121FF1E}" destId="{0B1CBCEB-D3D6-400D-8C3A-4066DEED0580}" srcOrd="4" destOrd="0" presId="urn:microsoft.com/office/officeart/2005/8/layout/hChevron3"/>
    <dgm:cxn modelId="{AC856C31-B1B6-4BDE-A9E1-3866243F3824}" type="presParOf" srcId="{B90E03F3-8560-424E-8483-CB305121FF1E}" destId="{A9F9AE44-4736-4792-84FE-7F190CD1FA3B}" srcOrd="5" destOrd="0" presId="urn:microsoft.com/office/officeart/2005/8/layout/hChevron3"/>
    <dgm:cxn modelId="{E07408B4-73D9-43B0-8AA5-7FB60A626833}" type="presParOf" srcId="{B90E03F3-8560-424E-8483-CB305121FF1E}" destId="{EFB4B0AD-0D1D-4111-AB19-F8F57A7B5DA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>
              <a:latin typeface="Trebuchet MS"/>
            </a:rPr>
            <a:t>Lightweight</a:t>
          </a:r>
          <a:r>
            <a:rPr lang="en-US" b="0" i="0" u="none" strike="noStrike" cap="none" baseline="0" noProof="0" dirty="0">
              <a:latin typeface="Trebuchet MS"/>
            </a:rPr>
            <a:t> Battery </a:t>
          </a:r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Lightweight Motor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Status/Plans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E44536C0-3671-49AE-B943-D7C89694E918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Updated Weight Savings</a:t>
          </a:r>
        </a:p>
      </dgm:t>
    </dgm:pt>
    <dgm:pt modelId="{2A3EF10A-7E33-46D5-B298-0F5D3C03AB78}" type="parTrans" cxnId="{D96A04C0-1207-40CB-9CB0-42C466DB3A59}">
      <dgm:prSet/>
      <dgm:spPr/>
      <dgm:t>
        <a:bodyPr/>
        <a:lstStyle/>
        <a:p>
          <a:endParaRPr lang="en-US"/>
        </a:p>
      </dgm:t>
    </dgm:pt>
    <dgm:pt modelId="{804A01F8-0B04-4026-BBA1-17E8C408E37B}" type="sibTrans" cxnId="{D96A04C0-1207-40CB-9CB0-42C466DB3A59}">
      <dgm:prSet/>
      <dgm:spPr/>
      <dgm:t>
        <a:bodyPr/>
        <a:lstStyle/>
        <a:p>
          <a:endParaRPr lang="en-US"/>
        </a:p>
      </dgm:t>
    </dgm:pt>
    <dgm:pt modelId="{91FA2821-DE57-44C0-845F-EE1F6631EE4C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>
              <a:latin typeface="Trebuchet MS"/>
            </a:rPr>
            <a:t>Budget Update</a:t>
          </a:r>
        </a:p>
      </dgm:t>
    </dgm:pt>
    <dgm:pt modelId="{48776C1A-770A-47E1-9438-A800F8F53512}" type="parTrans" cxnId="{EA01AF5D-7B3D-4A20-9852-73FA917C8B18}">
      <dgm:prSet/>
      <dgm:spPr/>
      <dgm:t>
        <a:bodyPr/>
        <a:lstStyle/>
        <a:p>
          <a:endParaRPr lang="en-US"/>
        </a:p>
      </dgm:t>
    </dgm:pt>
    <dgm:pt modelId="{FF2D8788-2171-4CD4-B60A-992E30ECD16C}" type="sibTrans" cxnId="{EA01AF5D-7B3D-4A20-9852-73FA917C8B18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5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5">
        <dgm:presLayoutVars>
          <dgm:bulletEnabled val="1"/>
        </dgm:presLayoutVars>
      </dgm:prSet>
      <dgm:spPr/>
    </dgm:pt>
    <dgm:pt modelId="{3E1F52A8-F9B8-4DCB-A32E-FE15F5EF975C}" type="pres">
      <dgm:prSet presAssocID="{2CBD9890-D817-4F19-A797-B7A38F44AC5E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5">
        <dgm:presLayoutVars>
          <dgm:bulletEnabled val="1"/>
        </dgm:presLayoutVars>
      </dgm:prSet>
      <dgm:spPr/>
    </dgm:pt>
    <dgm:pt modelId="{A9F9AE44-4736-4792-84FE-7F190CD1FA3B}" type="pres">
      <dgm:prSet presAssocID="{6B327324-75F6-4CA4-B986-97A2ED7B31A1}" presName="parSpace" presStyleCnt="0"/>
      <dgm:spPr/>
    </dgm:pt>
    <dgm:pt modelId="{EFB4B0AD-0D1D-4111-AB19-F8F57A7B5DA8}" type="pres">
      <dgm:prSet presAssocID="{E44536C0-3671-49AE-B943-D7C89694E918}" presName="parTxOnly" presStyleLbl="node1" presStyleIdx="3" presStyleCnt="5">
        <dgm:presLayoutVars>
          <dgm:bulletEnabled val="1"/>
        </dgm:presLayoutVars>
      </dgm:prSet>
      <dgm:spPr/>
    </dgm:pt>
    <dgm:pt modelId="{2BCFE415-F86E-4B67-8C48-45BFFD9A3466}" type="pres">
      <dgm:prSet presAssocID="{804A01F8-0B04-4026-BBA1-17E8C408E37B}" presName="parSpace" presStyleCnt="0"/>
      <dgm:spPr/>
    </dgm:pt>
    <dgm:pt modelId="{732E05D1-E867-4A8F-8BCC-09973968DD80}" type="pres">
      <dgm:prSet presAssocID="{91FA2821-DE57-44C0-845F-EE1F6631EE4C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7B2F70C-8C99-4E79-89AD-5E6ADFB5515C}" type="presOf" srcId="{40DD61C6-83D6-41B0-8C27-525DBF130A17}" destId="{6C89E7DD-3595-4E54-8D99-C77378B98704}" srcOrd="0" destOrd="0" presId="urn:microsoft.com/office/officeart/2005/8/layout/hChevron3"/>
    <dgm:cxn modelId="{EA01AF5D-7B3D-4A20-9852-73FA917C8B18}" srcId="{1EB79E8A-32BF-420F-A75F-9845F0E50EAF}" destId="{91FA2821-DE57-44C0-845F-EE1F6631EE4C}" srcOrd="4" destOrd="0" parTransId="{48776C1A-770A-47E1-9438-A800F8F53512}" sibTransId="{FF2D8788-2171-4CD4-B60A-992E30ECD16C}"/>
    <dgm:cxn modelId="{B952BA74-4118-408E-BAF8-A4311BCB5F8D}" type="presOf" srcId="{FFCB53AB-1C49-4125-AEFF-5AAA35774DF9}" destId="{2C2B801D-670D-47EB-8ECF-DB5789CDB661}" srcOrd="0" destOrd="0" presId="urn:microsoft.com/office/officeart/2005/8/layout/hChevron3"/>
    <dgm:cxn modelId="{09BC9256-5B40-496A-94C0-A9FD91E8A8CA}" type="presOf" srcId="{91FA2821-DE57-44C0-845F-EE1F6631EE4C}" destId="{732E05D1-E867-4A8F-8BCC-09973968DD80}" srcOrd="0" destOrd="0" presId="urn:microsoft.com/office/officeart/2005/8/layout/hChevron3"/>
    <dgm:cxn modelId="{21DAA976-0462-4082-9DE3-88176A184470}" type="presOf" srcId="{F86257B9-D7C2-4B46-909D-A85F91D22125}" destId="{0B1CBCEB-D3D6-400D-8C3A-4066DEED0580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0B875699-D372-48EE-9616-AD43125D4875}" type="presOf" srcId="{E44536C0-3671-49AE-B943-D7C89694E918}" destId="{EFB4B0AD-0D1D-4111-AB19-F8F57A7B5DA8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D96A04C0-1207-40CB-9CB0-42C466DB3A59}" srcId="{1EB79E8A-32BF-420F-A75F-9845F0E50EAF}" destId="{E44536C0-3671-49AE-B943-D7C89694E918}" srcOrd="3" destOrd="0" parTransId="{2A3EF10A-7E33-46D5-B298-0F5D3C03AB78}" sibTransId="{804A01F8-0B04-4026-BBA1-17E8C408E37B}"/>
    <dgm:cxn modelId="{8F11623B-DEA9-4FC7-AB9C-A2A16AA07911}" type="presParOf" srcId="{B90E03F3-8560-424E-8483-CB305121FF1E}" destId="{2C2B801D-670D-47EB-8ECF-DB5789CDB661}" srcOrd="0" destOrd="0" presId="urn:microsoft.com/office/officeart/2005/8/layout/hChevron3"/>
    <dgm:cxn modelId="{A959A29B-C39A-45A8-8846-1E43D69E1D6E}" type="presParOf" srcId="{B90E03F3-8560-424E-8483-CB305121FF1E}" destId="{3C8CA74C-A3E2-4E38-A2BB-716DC2A83009}" srcOrd="1" destOrd="0" presId="urn:microsoft.com/office/officeart/2005/8/layout/hChevron3"/>
    <dgm:cxn modelId="{BFFAC7CE-FB70-48AE-9B0E-5FA76131D2C0}" type="presParOf" srcId="{B90E03F3-8560-424E-8483-CB305121FF1E}" destId="{6C89E7DD-3595-4E54-8D99-C77378B98704}" srcOrd="2" destOrd="0" presId="urn:microsoft.com/office/officeart/2005/8/layout/hChevron3"/>
    <dgm:cxn modelId="{9F27F013-BC8E-4811-8D89-D845A522DAB8}" type="presParOf" srcId="{B90E03F3-8560-424E-8483-CB305121FF1E}" destId="{3E1F52A8-F9B8-4DCB-A32E-FE15F5EF975C}" srcOrd="3" destOrd="0" presId="urn:microsoft.com/office/officeart/2005/8/layout/hChevron3"/>
    <dgm:cxn modelId="{EDDF5601-A0EC-4E45-9CA7-EABDBC0BFF9E}" type="presParOf" srcId="{B90E03F3-8560-424E-8483-CB305121FF1E}" destId="{0B1CBCEB-D3D6-400D-8C3A-4066DEED0580}" srcOrd="4" destOrd="0" presId="urn:microsoft.com/office/officeart/2005/8/layout/hChevron3"/>
    <dgm:cxn modelId="{0F079906-C1DC-4AAD-8A77-BD8ACE9FB0AC}" type="presParOf" srcId="{B90E03F3-8560-424E-8483-CB305121FF1E}" destId="{A9F9AE44-4736-4792-84FE-7F190CD1FA3B}" srcOrd="5" destOrd="0" presId="urn:microsoft.com/office/officeart/2005/8/layout/hChevron3"/>
    <dgm:cxn modelId="{BFD18780-8F92-46EA-A0BB-B18CF2315769}" type="presParOf" srcId="{B90E03F3-8560-424E-8483-CB305121FF1E}" destId="{EFB4B0AD-0D1D-4111-AB19-F8F57A7B5DA8}" srcOrd="6" destOrd="0" presId="urn:microsoft.com/office/officeart/2005/8/layout/hChevron3"/>
    <dgm:cxn modelId="{C48C8E2D-48BA-4962-AC7C-49FE074836AC}" type="presParOf" srcId="{B90E03F3-8560-424E-8483-CB305121FF1E}" destId="{2BCFE415-F86E-4B67-8C48-45BFFD9A3466}" srcOrd="7" destOrd="0" presId="urn:microsoft.com/office/officeart/2005/8/layout/hChevron3"/>
    <dgm:cxn modelId="{CC11BC94-EB5C-4509-8DE9-C123350B2E6B}" type="presParOf" srcId="{B90E03F3-8560-424E-8483-CB305121FF1E}" destId="{732E05D1-E867-4A8F-8BCC-09973968DD80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>
              <a:latin typeface="Trebuchet MS"/>
            </a:rPr>
            <a:t>Lightweight</a:t>
          </a:r>
          <a:r>
            <a:rPr lang="en-US" b="0" i="0" u="none" strike="noStrike" cap="none" baseline="0" noProof="0" dirty="0">
              <a:latin typeface="Trebuchet MS"/>
            </a:rPr>
            <a:t> Battery </a:t>
          </a:r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Lightweight Motor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F86257B9-D7C2-4B46-909D-A85F91D22125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Status/Plans</a:t>
          </a:r>
        </a:p>
      </dgm:t>
    </dgm:pt>
    <dgm:pt modelId="{4CE984DA-362A-404B-93BD-A49DC7C247C1}" type="parTrans" cxnId="{490B13BF-813A-403F-9973-2FCEA59B946E}">
      <dgm:prSet/>
      <dgm:spPr/>
      <dgm:t>
        <a:bodyPr/>
        <a:lstStyle/>
        <a:p>
          <a:endParaRPr lang="en-US"/>
        </a:p>
      </dgm:t>
    </dgm:pt>
    <dgm:pt modelId="{6B327324-75F6-4CA4-B986-97A2ED7B31A1}" type="sibTrans" cxnId="{490B13BF-813A-403F-9973-2FCEA59B946E}">
      <dgm:prSet/>
      <dgm:spPr/>
      <dgm:t>
        <a:bodyPr/>
        <a:lstStyle/>
        <a:p>
          <a:endParaRPr lang="en-US"/>
        </a:p>
      </dgm:t>
    </dgm:pt>
    <dgm:pt modelId="{E44536C0-3671-49AE-B943-D7C89694E918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Updated Weight Savings</a:t>
          </a:r>
        </a:p>
      </dgm:t>
    </dgm:pt>
    <dgm:pt modelId="{2A3EF10A-7E33-46D5-B298-0F5D3C03AB78}" type="parTrans" cxnId="{D96A04C0-1207-40CB-9CB0-42C466DB3A59}">
      <dgm:prSet/>
      <dgm:spPr/>
      <dgm:t>
        <a:bodyPr/>
        <a:lstStyle/>
        <a:p>
          <a:endParaRPr lang="en-US"/>
        </a:p>
      </dgm:t>
    </dgm:pt>
    <dgm:pt modelId="{804A01F8-0B04-4026-BBA1-17E8C408E37B}" type="sibTrans" cxnId="{D96A04C0-1207-40CB-9CB0-42C466DB3A59}">
      <dgm:prSet/>
      <dgm:spPr/>
      <dgm:t>
        <a:bodyPr/>
        <a:lstStyle/>
        <a:p>
          <a:endParaRPr lang="en-US"/>
        </a:p>
      </dgm:t>
    </dgm:pt>
    <dgm:pt modelId="{91FA2821-DE57-44C0-845F-EE1F6631EE4C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>
              <a:latin typeface="Trebuchet MS"/>
            </a:rPr>
            <a:t>Budget Update</a:t>
          </a:r>
        </a:p>
      </dgm:t>
    </dgm:pt>
    <dgm:pt modelId="{48776C1A-770A-47E1-9438-A800F8F53512}" type="parTrans" cxnId="{EA01AF5D-7B3D-4A20-9852-73FA917C8B18}">
      <dgm:prSet/>
      <dgm:spPr/>
      <dgm:t>
        <a:bodyPr/>
        <a:lstStyle/>
        <a:p>
          <a:endParaRPr lang="en-US"/>
        </a:p>
      </dgm:t>
    </dgm:pt>
    <dgm:pt modelId="{FF2D8788-2171-4CD4-B60A-992E30ECD16C}" type="sibTrans" cxnId="{EA01AF5D-7B3D-4A20-9852-73FA917C8B18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5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5">
        <dgm:presLayoutVars>
          <dgm:bulletEnabled val="1"/>
        </dgm:presLayoutVars>
      </dgm:prSet>
      <dgm:spPr/>
    </dgm:pt>
    <dgm:pt modelId="{3E1F52A8-F9B8-4DCB-A32E-FE15F5EF975C}" type="pres">
      <dgm:prSet presAssocID="{2CBD9890-D817-4F19-A797-B7A38F44AC5E}" presName="parSpace" presStyleCnt="0"/>
      <dgm:spPr/>
    </dgm:pt>
    <dgm:pt modelId="{0B1CBCEB-D3D6-400D-8C3A-4066DEED0580}" type="pres">
      <dgm:prSet presAssocID="{F86257B9-D7C2-4B46-909D-A85F91D22125}" presName="parTxOnly" presStyleLbl="node1" presStyleIdx="2" presStyleCnt="5">
        <dgm:presLayoutVars>
          <dgm:bulletEnabled val="1"/>
        </dgm:presLayoutVars>
      </dgm:prSet>
      <dgm:spPr/>
    </dgm:pt>
    <dgm:pt modelId="{A9F9AE44-4736-4792-84FE-7F190CD1FA3B}" type="pres">
      <dgm:prSet presAssocID="{6B327324-75F6-4CA4-B986-97A2ED7B31A1}" presName="parSpace" presStyleCnt="0"/>
      <dgm:spPr/>
    </dgm:pt>
    <dgm:pt modelId="{EFB4B0AD-0D1D-4111-AB19-F8F57A7B5DA8}" type="pres">
      <dgm:prSet presAssocID="{E44536C0-3671-49AE-B943-D7C89694E918}" presName="parTxOnly" presStyleLbl="node1" presStyleIdx="3" presStyleCnt="5">
        <dgm:presLayoutVars>
          <dgm:bulletEnabled val="1"/>
        </dgm:presLayoutVars>
      </dgm:prSet>
      <dgm:spPr/>
    </dgm:pt>
    <dgm:pt modelId="{2BCFE415-F86E-4B67-8C48-45BFFD9A3466}" type="pres">
      <dgm:prSet presAssocID="{804A01F8-0B04-4026-BBA1-17E8C408E37B}" presName="parSpace" presStyleCnt="0"/>
      <dgm:spPr/>
    </dgm:pt>
    <dgm:pt modelId="{732E05D1-E867-4A8F-8BCC-09973968DD80}" type="pres">
      <dgm:prSet presAssocID="{91FA2821-DE57-44C0-845F-EE1F6631EE4C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7B2F70C-8C99-4E79-89AD-5E6ADFB5515C}" type="presOf" srcId="{40DD61C6-83D6-41B0-8C27-525DBF130A17}" destId="{6C89E7DD-3595-4E54-8D99-C77378B98704}" srcOrd="0" destOrd="0" presId="urn:microsoft.com/office/officeart/2005/8/layout/hChevron3"/>
    <dgm:cxn modelId="{EA01AF5D-7B3D-4A20-9852-73FA917C8B18}" srcId="{1EB79E8A-32BF-420F-A75F-9845F0E50EAF}" destId="{91FA2821-DE57-44C0-845F-EE1F6631EE4C}" srcOrd="4" destOrd="0" parTransId="{48776C1A-770A-47E1-9438-A800F8F53512}" sibTransId="{FF2D8788-2171-4CD4-B60A-992E30ECD16C}"/>
    <dgm:cxn modelId="{B952BA74-4118-408E-BAF8-A4311BCB5F8D}" type="presOf" srcId="{FFCB53AB-1C49-4125-AEFF-5AAA35774DF9}" destId="{2C2B801D-670D-47EB-8ECF-DB5789CDB661}" srcOrd="0" destOrd="0" presId="urn:microsoft.com/office/officeart/2005/8/layout/hChevron3"/>
    <dgm:cxn modelId="{09BC9256-5B40-496A-94C0-A9FD91E8A8CA}" type="presOf" srcId="{91FA2821-DE57-44C0-845F-EE1F6631EE4C}" destId="{732E05D1-E867-4A8F-8BCC-09973968DD80}" srcOrd="0" destOrd="0" presId="urn:microsoft.com/office/officeart/2005/8/layout/hChevron3"/>
    <dgm:cxn modelId="{21DAA976-0462-4082-9DE3-88176A184470}" type="presOf" srcId="{F86257B9-D7C2-4B46-909D-A85F91D22125}" destId="{0B1CBCEB-D3D6-400D-8C3A-4066DEED0580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0B875699-D372-48EE-9616-AD43125D4875}" type="presOf" srcId="{E44536C0-3671-49AE-B943-D7C89694E918}" destId="{EFB4B0AD-0D1D-4111-AB19-F8F57A7B5DA8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490B13BF-813A-403F-9973-2FCEA59B946E}" srcId="{1EB79E8A-32BF-420F-A75F-9845F0E50EAF}" destId="{F86257B9-D7C2-4B46-909D-A85F91D22125}" srcOrd="2" destOrd="0" parTransId="{4CE984DA-362A-404B-93BD-A49DC7C247C1}" sibTransId="{6B327324-75F6-4CA4-B986-97A2ED7B31A1}"/>
    <dgm:cxn modelId="{D96A04C0-1207-40CB-9CB0-42C466DB3A59}" srcId="{1EB79E8A-32BF-420F-A75F-9845F0E50EAF}" destId="{E44536C0-3671-49AE-B943-D7C89694E918}" srcOrd="3" destOrd="0" parTransId="{2A3EF10A-7E33-46D5-B298-0F5D3C03AB78}" sibTransId="{804A01F8-0B04-4026-BBA1-17E8C408E37B}"/>
    <dgm:cxn modelId="{8F11623B-DEA9-4FC7-AB9C-A2A16AA07911}" type="presParOf" srcId="{B90E03F3-8560-424E-8483-CB305121FF1E}" destId="{2C2B801D-670D-47EB-8ECF-DB5789CDB661}" srcOrd="0" destOrd="0" presId="urn:microsoft.com/office/officeart/2005/8/layout/hChevron3"/>
    <dgm:cxn modelId="{A959A29B-C39A-45A8-8846-1E43D69E1D6E}" type="presParOf" srcId="{B90E03F3-8560-424E-8483-CB305121FF1E}" destId="{3C8CA74C-A3E2-4E38-A2BB-716DC2A83009}" srcOrd="1" destOrd="0" presId="urn:microsoft.com/office/officeart/2005/8/layout/hChevron3"/>
    <dgm:cxn modelId="{BFFAC7CE-FB70-48AE-9B0E-5FA76131D2C0}" type="presParOf" srcId="{B90E03F3-8560-424E-8483-CB305121FF1E}" destId="{6C89E7DD-3595-4E54-8D99-C77378B98704}" srcOrd="2" destOrd="0" presId="urn:microsoft.com/office/officeart/2005/8/layout/hChevron3"/>
    <dgm:cxn modelId="{9F27F013-BC8E-4811-8D89-D845A522DAB8}" type="presParOf" srcId="{B90E03F3-8560-424E-8483-CB305121FF1E}" destId="{3E1F52A8-F9B8-4DCB-A32E-FE15F5EF975C}" srcOrd="3" destOrd="0" presId="urn:microsoft.com/office/officeart/2005/8/layout/hChevron3"/>
    <dgm:cxn modelId="{EDDF5601-A0EC-4E45-9CA7-EABDBC0BFF9E}" type="presParOf" srcId="{B90E03F3-8560-424E-8483-CB305121FF1E}" destId="{0B1CBCEB-D3D6-400D-8C3A-4066DEED0580}" srcOrd="4" destOrd="0" presId="urn:microsoft.com/office/officeart/2005/8/layout/hChevron3"/>
    <dgm:cxn modelId="{0F079906-C1DC-4AAD-8A77-BD8ACE9FB0AC}" type="presParOf" srcId="{B90E03F3-8560-424E-8483-CB305121FF1E}" destId="{A9F9AE44-4736-4792-84FE-7F190CD1FA3B}" srcOrd="5" destOrd="0" presId="urn:microsoft.com/office/officeart/2005/8/layout/hChevron3"/>
    <dgm:cxn modelId="{BFD18780-8F92-46EA-A0BB-B18CF2315769}" type="presParOf" srcId="{B90E03F3-8560-424E-8483-CB305121FF1E}" destId="{EFB4B0AD-0D1D-4111-AB19-F8F57A7B5DA8}" srcOrd="6" destOrd="0" presId="urn:microsoft.com/office/officeart/2005/8/layout/hChevron3"/>
    <dgm:cxn modelId="{C48C8E2D-48BA-4962-AC7C-49FE074836AC}" type="presParOf" srcId="{B90E03F3-8560-424E-8483-CB305121FF1E}" destId="{2BCFE415-F86E-4B67-8C48-45BFFD9A3466}" srcOrd="7" destOrd="0" presId="urn:microsoft.com/office/officeart/2005/8/layout/hChevron3"/>
    <dgm:cxn modelId="{CC11BC94-EB5C-4509-8DE9-C123350B2E6B}" type="presParOf" srcId="{B90E03F3-8560-424E-8483-CB305121FF1E}" destId="{732E05D1-E867-4A8F-8BCC-09973968DD80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/>
            <a:t>Program</a:t>
          </a:r>
          <a:r>
            <a:rPr lang="en-US" noProof="0" dirty="0"/>
            <a:t> Configuration</a:t>
          </a:r>
          <a:endParaRPr lang="en-US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40DD61C6-83D6-41B0-8C27-525DBF130A17}">
      <dgm:prSet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b="0" i="0" u="none" strike="noStrike" cap="none" baseline="0" noProof="0" dirty="0">
              <a:latin typeface="Trebuchet MS"/>
            </a:rPr>
            <a:t>Wire Configuration</a:t>
          </a:r>
        </a:p>
      </dgm:t>
    </dgm:pt>
    <dgm:pt modelId="{DCF2A4D9-764E-4B0F-B009-E1D69782A9C7}" type="parTrans" cxnId="{44876EBD-026E-48DF-AEC2-FFD21D47C706}">
      <dgm:prSet/>
      <dgm:spPr/>
      <dgm:t>
        <a:bodyPr/>
        <a:lstStyle/>
        <a:p>
          <a:endParaRPr lang="en-US"/>
        </a:p>
      </dgm:t>
    </dgm:pt>
    <dgm:pt modelId="{2CBD9890-D817-4F19-A797-B7A38F44AC5E}" type="sibTrans" cxnId="{44876EBD-026E-48DF-AEC2-FFD21D47C706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2" custLinFactNeighborX="1132" custLinFactNeighborY="27459">
        <dgm:presLayoutVars>
          <dgm:bulletEnabled val="1"/>
        </dgm:presLayoutVars>
      </dgm:prSet>
      <dgm:spPr/>
    </dgm:pt>
    <dgm:pt modelId="{3C8CA74C-A3E2-4E38-A2BB-716DC2A83009}" type="pres">
      <dgm:prSet presAssocID="{9A86E1FD-C8AF-4E3A-B87A-59178A2C9FAC}" presName="parSpace" presStyleCnt="0"/>
      <dgm:spPr/>
    </dgm:pt>
    <dgm:pt modelId="{6C89E7DD-3595-4E54-8D99-C77378B98704}" type="pres">
      <dgm:prSet presAssocID="{40DD61C6-83D6-41B0-8C27-525DBF130A17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2ACDD176-9D04-4C7C-A69B-FF2CAF5DF1FB}" type="presOf" srcId="{40DD61C6-83D6-41B0-8C27-525DBF130A17}" destId="{6C89E7DD-3595-4E54-8D99-C77378B98704}" srcOrd="0" destOrd="0" presId="urn:microsoft.com/office/officeart/2005/8/layout/hChevron3"/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045AACA2-D3A7-4AF3-B7F2-DF208F6FE219}" type="presOf" srcId="{FFCB53AB-1C49-4125-AEFF-5AAA35774DF9}" destId="{2C2B801D-670D-47EB-8ECF-DB5789CDB661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44876EBD-026E-48DF-AEC2-FFD21D47C706}" srcId="{1EB79E8A-32BF-420F-A75F-9845F0E50EAF}" destId="{40DD61C6-83D6-41B0-8C27-525DBF130A17}" srcOrd="1" destOrd="0" parTransId="{DCF2A4D9-764E-4B0F-B009-E1D69782A9C7}" sibTransId="{2CBD9890-D817-4F19-A797-B7A38F44AC5E}"/>
    <dgm:cxn modelId="{89823844-8504-44E0-87FD-E41C672A34E4}" type="presParOf" srcId="{B90E03F3-8560-424E-8483-CB305121FF1E}" destId="{2C2B801D-670D-47EB-8ECF-DB5789CDB661}" srcOrd="0" destOrd="0" presId="urn:microsoft.com/office/officeart/2005/8/layout/hChevron3"/>
    <dgm:cxn modelId="{AD81330E-9360-4D61-B4B7-AABB6CF8CC1C}" type="presParOf" srcId="{B90E03F3-8560-424E-8483-CB305121FF1E}" destId="{3C8CA74C-A3E2-4E38-A2BB-716DC2A83009}" srcOrd="1" destOrd="0" presId="urn:microsoft.com/office/officeart/2005/8/layout/hChevron3"/>
    <dgm:cxn modelId="{8ABB0F4F-5221-4676-BD05-6FA461A3E068}" type="presParOf" srcId="{B90E03F3-8560-424E-8483-CB305121FF1E}" destId="{6C89E7DD-3595-4E54-8D99-C77378B98704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/>
            <a:t>Program</a:t>
          </a:r>
          <a:r>
            <a:rPr lang="en-US" noProof="0" dirty="0"/>
            <a:t> Configuration</a:t>
          </a:r>
          <a:endParaRPr lang="en-US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1" custLinFactNeighborX="1822" custLinFactNeighborY="-69107">
        <dgm:presLayoutVars>
          <dgm:bulletEnabled val="1"/>
        </dgm:presLayoutVars>
      </dgm:prSet>
      <dgm:spPr/>
    </dgm:pt>
  </dgm:ptLst>
  <dgm:cxnLst>
    <dgm:cxn modelId="{E786E67F-14C4-47EA-A981-A4B48D39D54A}" type="presOf" srcId="{1EB79E8A-32BF-420F-A75F-9845F0E50EAF}" destId="{B90E03F3-8560-424E-8483-CB305121FF1E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2D51C3F1-75A7-4573-A473-9F3E1E61F5C2}" type="presOf" srcId="{FFCB53AB-1C49-4125-AEFF-5AAA35774DF9}" destId="{2C2B801D-670D-47EB-8ECF-DB5789CDB661}" srcOrd="0" destOrd="0" presId="urn:microsoft.com/office/officeart/2005/8/layout/hChevron3"/>
    <dgm:cxn modelId="{9060551C-061B-4ED8-B770-C48E77210616}" type="presParOf" srcId="{B90E03F3-8560-424E-8483-CB305121FF1E}" destId="{2C2B801D-670D-47EB-8ECF-DB5789CDB66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5A5DC1-BC03-4030-990F-A1386651800B}" type="doc">
      <dgm:prSet loTypeId="urn:microsoft.com/office/officeart/2005/8/layout/process2" loCatId="process" qsTypeId="urn:microsoft.com/office/officeart/2005/8/quickstyle/simple2" qsCatId="simple" csTypeId="urn:microsoft.com/office/officeart/2005/8/colors/accent2_1" csCatId="accent2" phldr="1"/>
      <dgm:spPr/>
    </dgm:pt>
    <dgm:pt modelId="{E26E5EAF-841D-4D56-9AFC-6BF012185E91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</a:t>
          </a:r>
          <a:r>
            <a:rPr lang="en-US" b="0" i="0" u="none" strike="noStrike" cap="none" baseline="0" noProof="0">
              <a:latin typeface="Trebuchet MS"/>
            </a:rPr>
            <a:t> Outputs</a:t>
          </a:r>
          <a:endParaRPr lang="en-US"/>
        </a:p>
      </dgm:t>
    </dgm:pt>
    <dgm:pt modelId="{37E0DF7E-BB58-46A1-B282-1F936C5341E8}" type="parTrans" cxnId="{212B8E49-83BB-496B-9DD7-AF0AF6086DE9}">
      <dgm:prSet/>
      <dgm:spPr/>
      <dgm:t>
        <a:bodyPr/>
        <a:lstStyle/>
        <a:p>
          <a:endParaRPr lang="en-US"/>
        </a:p>
      </dgm:t>
    </dgm:pt>
    <dgm:pt modelId="{F62D2E11-5AAE-459A-8793-469AAFB5A85D}" type="sibTrans" cxnId="{212B8E49-83BB-496B-9DD7-AF0AF6086DE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85011A-A42D-4966-AA2E-848FACA52A09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Aileron</a:t>
          </a:r>
          <a:endParaRPr lang="en-US"/>
        </a:p>
      </dgm:t>
    </dgm:pt>
    <dgm:pt modelId="{CFC10CA9-9FF9-4B29-9D8D-55D4CB0C88AC}" type="parTrans" cxnId="{69E29F15-0877-4A64-AA85-31D864697688}">
      <dgm:prSet/>
      <dgm:spPr/>
      <dgm:t>
        <a:bodyPr/>
        <a:lstStyle/>
        <a:p>
          <a:endParaRPr lang="en-US"/>
        </a:p>
      </dgm:t>
    </dgm:pt>
    <dgm:pt modelId="{AF8643DB-6F71-44A8-9395-CB88506BDB7A}" type="sibTrans" cxnId="{69E29F15-0877-4A64-AA85-31D8646976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B10BAD6-F610-4222-99A5-A2B0A3BB9BF2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V-Tail</a:t>
          </a:r>
          <a:endParaRPr lang="en-US"/>
        </a:p>
      </dgm:t>
    </dgm:pt>
    <dgm:pt modelId="{114B0095-2E42-430C-A980-EE5F5DFBB116}" type="parTrans" cxnId="{4747FA6D-8555-4BBA-8D4D-44DFD5D08C6E}">
      <dgm:prSet/>
      <dgm:spPr/>
      <dgm:t>
        <a:bodyPr/>
        <a:lstStyle/>
        <a:p>
          <a:endParaRPr lang="en-US"/>
        </a:p>
      </dgm:t>
    </dgm:pt>
    <dgm:pt modelId="{81278C30-ECF4-4482-8821-391D403AD4F8}" type="sibTrans" cxnId="{4747FA6D-8555-4BBA-8D4D-44DFD5D08C6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8E50CEA-71E3-4F15-B2D8-33253EC63556}">
      <dgm:prSet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Motors</a:t>
          </a:r>
        </a:p>
      </dgm:t>
    </dgm:pt>
    <dgm:pt modelId="{8DB1DC4A-34D9-450E-AB3E-CAA80C86CBF2}" type="parTrans" cxnId="{3BD86951-C01F-4D6B-B300-538921FBF756}">
      <dgm:prSet/>
      <dgm:spPr/>
      <dgm:t>
        <a:bodyPr/>
        <a:lstStyle/>
        <a:p>
          <a:endParaRPr lang="en-US"/>
        </a:p>
      </dgm:t>
    </dgm:pt>
    <dgm:pt modelId="{4F591D08-411B-49A6-A558-90477EDC4CB4}" type="sibTrans" cxnId="{3BD86951-C01F-4D6B-B300-538921FBF756}">
      <dgm:prSet/>
      <dgm:spPr/>
      <dgm:t>
        <a:bodyPr/>
        <a:lstStyle/>
        <a:p>
          <a:endParaRPr lang="en-US"/>
        </a:p>
      </dgm:t>
    </dgm:pt>
    <dgm:pt modelId="{153C0475-0C74-446E-9791-16C6301839AB}" type="pres">
      <dgm:prSet presAssocID="{175A5DC1-BC03-4030-990F-A1386651800B}" presName="linearFlow" presStyleCnt="0">
        <dgm:presLayoutVars>
          <dgm:resizeHandles val="exact"/>
        </dgm:presLayoutVars>
      </dgm:prSet>
      <dgm:spPr/>
    </dgm:pt>
    <dgm:pt modelId="{46F5B4BE-D8F5-4DB5-8649-F3237045350C}" type="pres">
      <dgm:prSet presAssocID="{E26E5EAF-841D-4D56-9AFC-6BF012185E91}" presName="node" presStyleLbl="node1" presStyleIdx="0" presStyleCnt="4">
        <dgm:presLayoutVars>
          <dgm:bulletEnabled val="1"/>
        </dgm:presLayoutVars>
      </dgm:prSet>
      <dgm:spPr/>
    </dgm:pt>
    <dgm:pt modelId="{D72984AF-62D3-4B7E-8041-D20ADEBF321B}" type="pres">
      <dgm:prSet presAssocID="{F62D2E11-5AAE-459A-8793-469AAFB5A85D}" presName="sibTrans" presStyleLbl="sibTrans2D1" presStyleIdx="0" presStyleCnt="3"/>
      <dgm:spPr/>
    </dgm:pt>
    <dgm:pt modelId="{0B2ECEFC-A764-44FA-BA4F-5B8FC9898348}" type="pres">
      <dgm:prSet presAssocID="{F62D2E11-5AAE-459A-8793-469AAFB5A85D}" presName="connectorText" presStyleLbl="sibTrans2D1" presStyleIdx="0" presStyleCnt="3"/>
      <dgm:spPr/>
    </dgm:pt>
    <dgm:pt modelId="{5DB545B5-9FC1-4442-B231-75421A109EAE}" type="pres">
      <dgm:prSet presAssocID="{DC85011A-A42D-4966-AA2E-848FACA52A09}" presName="node" presStyleLbl="node1" presStyleIdx="1" presStyleCnt="4">
        <dgm:presLayoutVars>
          <dgm:bulletEnabled val="1"/>
        </dgm:presLayoutVars>
      </dgm:prSet>
      <dgm:spPr/>
    </dgm:pt>
    <dgm:pt modelId="{FB7C0099-EA42-4007-93C2-8F1BD201FAB3}" type="pres">
      <dgm:prSet presAssocID="{AF8643DB-6F71-44A8-9395-CB88506BDB7A}" presName="sibTrans" presStyleLbl="sibTrans2D1" presStyleIdx="1" presStyleCnt="3"/>
      <dgm:spPr/>
    </dgm:pt>
    <dgm:pt modelId="{8E16B91F-EE48-4B0C-8117-C8080675283B}" type="pres">
      <dgm:prSet presAssocID="{AF8643DB-6F71-44A8-9395-CB88506BDB7A}" presName="connectorText" presStyleLbl="sibTrans2D1" presStyleIdx="1" presStyleCnt="3"/>
      <dgm:spPr/>
    </dgm:pt>
    <dgm:pt modelId="{525E0F93-5D48-4104-8844-7145090A5EB9}" type="pres">
      <dgm:prSet presAssocID="{FB10BAD6-F610-4222-99A5-A2B0A3BB9BF2}" presName="node" presStyleLbl="node1" presStyleIdx="2" presStyleCnt="4">
        <dgm:presLayoutVars>
          <dgm:bulletEnabled val="1"/>
        </dgm:presLayoutVars>
      </dgm:prSet>
      <dgm:spPr/>
    </dgm:pt>
    <dgm:pt modelId="{A2E19D39-42E1-42A7-9175-9C8E9771B009}" type="pres">
      <dgm:prSet presAssocID="{81278C30-ECF4-4482-8821-391D403AD4F8}" presName="sibTrans" presStyleLbl="sibTrans2D1" presStyleIdx="2" presStyleCnt="3"/>
      <dgm:spPr/>
    </dgm:pt>
    <dgm:pt modelId="{557378E0-52B4-4612-BB08-0594E7FEA9B1}" type="pres">
      <dgm:prSet presAssocID="{81278C30-ECF4-4482-8821-391D403AD4F8}" presName="connectorText" presStyleLbl="sibTrans2D1" presStyleIdx="2" presStyleCnt="3"/>
      <dgm:spPr/>
    </dgm:pt>
    <dgm:pt modelId="{CCDA0305-F522-422D-A936-F9A5C0CE71FD}" type="pres">
      <dgm:prSet presAssocID="{F8E50CEA-71E3-4F15-B2D8-33253EC63556}" presName="node" presStyleLbl="node1" presStyleIdx="3" presStyleCnt="4">
        <dgm:presLayoutVars>
          <dgm:bulletEnabled val="1"/>
        </dgm:presLayoutVars>
      </dgm:prSet>
      <dgm:spPr/>
    </dgm:pt>
  </dgm:ptLst>
  <dgm:cxnLst>
    <dgm:cxn modelId="{9A47680D-7AC9-406D-A6D7-5138B1D14861}" type="presOf" srcId="{F62D2E11-5AAE-459A-8793-469AAFB5A85D}" destId="{D72984AF-62D3-4B7E-8041-D20ADEBF321B}" srcOrd="0" destOrd="0" presId="urn:microsoft.com/office/officeart/2005/8/layout/process2"/>
    <dgm:cxn modelId="{764F8A14-4083-4546-8257-5B46CAE6DD39}" type="presOf" srcId="{FB10BAD6-F610-4222-99A5-A2B0A3BB9BF2}" destId="{525E0F93-5D48-4104-8844-7145090A5EB9}" srcOrd="0" destOrd="0" presId="urn:microsoft.com/office/officeart/2005/8/layout/process2"/>
    <dgm:cxn modelId="{69E29F15-0877-4A64-AA85-31D864697688}" srcId="{175A5DC1-BC03-4030-990F-A1386651800B}" destId="{DC85011A-A42D-4966-AA2E-848FACA52A09}" srcOrd="1" destOrd="0" parTransId="{CFC10CA9-9FF9-4B29-9D8D-55D4CB0C88AC}" sibTransId="{AF8643DB-6F71-44A8-9395-CB88506BDB7A}"/>
    <dgm:cxn modelId="{2F175A5B-28B3-45C7-B63E-96181901E911}" type="presOf" srcId="{175A5DC1-BC03-4030-990F-A1386651800B}" destId="{153C0475-0C74-446E-9791-16C6301839AB}" srcOrd="0" destOrd="0" presId="urn:microsoft.com/office/officeart/2005/8/layout/process2"/>
    <dgm:cxn modelId="{6CF0EB65-33D3-4C10-84AD-D57132FD3D41}" type="presOf" srcId="{DC85011A-A42D-4966-AA2E-848FACA52A09}" destId="{5DB545B5-9FC1-4442-B231-75421A109EAE}" srcOrd="0" destOrd="0" presId="urn:microsoft.com/office/officeart/2005/8/layout/process2"/>
    <dgm:cxn modelId="{3182FC46-6D1C-4F33-A681-2F50D288841C}" type="presOf" srcId="{AF8643DB-6F71-44A8-9395-CB88506BDB7A}" destId="{FB7C0099-EA42-4007-93C2-8F1BD201FAB3}" srcOrd="0" destOrd="0" presId="urn:microsoft.com/office/officeart/2005/8/layout/process2"/>
    <dgm:cxn modelId="{212B8E49-83BB-496B-9DD7-AF0AF6086DE9}" srcId="{175A5DC1-BC03-4030-990F-A1386651800B}" destId="{E26E5EAF-841D-4D56-9AFC-6BF012185E91}" srcOrd="0" destOrd="0" parTransId="{37E0DF7E-BB58-46A1-B282-1F936C5341E8}" sibTransId="{F62D2E11-5AAE-459A-8793-469AAFB5A85D}"/>
    <dgm:cxn modelId="{1610906A-5F56-4012-9102-39D49523DB88}" type="presOf" srcId="{F8E50CEA-71E3-4F15-B2D8-33253EC63556}" destId="{CCDA0305-F522-422D-A936-F9A5C0CE71FD}" srcOrd="0" destOrd="0" presId="urn:microsoft.com/office/officeart/2005/8/layout/process2"/>
    <dgm:cxn modelId="{E5026E4B-02A2-489C-9212-6A0751D4CFC3}" type="presOf" srcId="{AF8643DB-6F71-44A8-9395-CB88506BDB7A}" destId="{8E16B91F-EE48-4B0C-8117-C8080675283B}" srcOrd="1" destOrd="0" presId="urn:microsoft.com/office/officeart/2005/8/layout/process2"/>
    <dgm:cxn modelId="{4747FA6D-8555-4BBA-8D4D-44DFD5D08C6E}" srcId="{175A5DC1-BC03-4030-990F-A1386651800B}" destId="{FB10BAD6-F610-4222-99A5-A2B0A3BB9BF2}" srcOrd="2" destOrd="0" parTransId="{114B0095-2E42-430C-A980-EE5F5DFBB116}" sibTransId="{81278C30-ECF4-4482-8821-391D403AD4F8}"/>
    <dgm:cxn modelId="{ADAB256F-3BAE-4270-B54C-B80CB4D601B2}" type="presOf" srcId="{E26E5EAF-841D-4D56-9AFC-6BF012185E91}" destId="{46F5B4BE-D8F5-4DB5-8649-F3237045350C}" srcOrd="0" destOrd="0" presId="urn:microsoft.com/office/officeart/2005/8/layout/process2"/>
    <dgm:cxn modelId="{3BD86951-C01F-4D6B-B300-538921FBF756}" srcId="{175A5DC1-BC03-4030-990F-A1386651800B}" destId="{F8E50CEA-71E3-4F15-B2D8-33253EC63556}" srcOrd="3" destOrd="0" parTransId="{8DB1DC4A-34D9-450E-AB3E-CAA80C86CBF2}" sibTransId="{4F591D08-411B-49A6-A558-90477EDC4CB4}"/>
    <dgm:cxn modelId="{070C137F-4375-43EC-9585-61C69F7A2B77}" type="presOf" srcId="{F62D2E11-5AAE-459A-8793-469AAFB5A85D}" destId="{0B2ECEFC-A764-44FA-BA4F-5B8FC9898348}" srcOrd="1" destOrd="0" presId="urn:microsoft.com/office/officeart/2005/8/layout/process2"/>
    <dgm:cxn modelId="{8762AB89-FCBF-4250-AECA-ADFBBE4E7AB4}" type="presOf" srcId="{81278C30-ECF4-4482-8821-391D403AD4F8}" destId="{A2E19D39-42E1-42A7-9175-9C8E9771B009}" srcOrd="0" destOrd="0" presId="urn:microsoft.com/office/officeart/2005/8/layout/process2"/>
    <dgm:cxn modelId="{D59716AA-70CD-4039-9D69-7FDD9CB50415}" type="presOf" srcId="{81278C30-ECF4-4482-8821-391D403AD4F8}" destId="{557378E0-52B4-4612-BB08-0594E7FEA9B1}" srcOrd="1" destOrd="0" presId="urn:microsoft.com/office/officeart/2005/8/layout/process2"/>
    <dgm:cxn modelId="{C592A9CE-8B75-4D32-AB3E-F493A3E5D184}" type="presParOf" srcId="{153C0475-0C74-446E-9791-16C6301839AB}" destId="{46F5B4BE-D8F5-4DB5-8649-F3237045350C}" srcOrd="0" destOrd="0" presId="urn:microsoft.com/office/officeart/2005/8/layout/process2"/>
    <dgm:cxn modelId="{C9F081D9-3B60-4543-8205-0D77F96E2CF7}" type="presParOf" srcId="{153C0475-0C74-446E-9791-16C6301839AB}" destId="{D72984AF-62D3-4B7E-8041-D20ADEBF321B}" srcOrd="1" destOrd="0" presId="urn:microsoft.com/office/officeart/2005/8/layout/process2"/>
    <dgm:cxn modelId="{BAEDF1D4-35CB-4B6E-8D35-B8A372F2DD85}" type="presParOf" srcId="{D72984AF-62D3-4B7E-8041-D20ADEBF321B}" destId="{0B2ECEFC-A764-44FA-BA4F-5B8FC9898348}" srcOrd="0" destOrd="0" presId="urn:microsoft.com/office/officeart/2005/8/layout/process2"/>
    <dgm:cxn modelId="{866399BF-3BC8-434E-97CF-1DEF3D0CAD35}" type="presParOf" srcId="{153C0475-0C74-446E-9791-16C6301839AB}" destId="{5DB545B5-9FC1-4442-B231-75421A109EAE}" srcOrd="2" destOrd="0" presId="urn:microsoft.com/office/officeart/2005/8/layout/process2"/>
    <dgm:cxn modelId="{E62D2AAD-82C0-4F8D-92CC-A2397D0764BC}" type="presParOf" srcId="{153C0475-0C74-446E-9791-16C6301839AB}" destId="{FB7C0099-EA42-4007-93C2-8F1BD201FAB3}" srcOrd="3" destOrd="0" presId="urn:microsoft.com/office/officeart/2005/8/layout/process2"/>
    <dgm:cxn modelId="{3D3079D5-8A97-438F-90C0-E085146DB03D}" type="presParOf" srcId="{FB7C0099-EA42-4007-93C2-8F1BD201FAB3}" destId="{8E16B91F-EE48-4B0C-8117-C8080675283B}" srcOrd="0" destOrd="0" presId="urn:microsoft.com/office/officeart/2005/8/layout/process2"/>
    <dgm:cxn modelId="{D64F7B77-EA47-4BC3-A3FE-B615382A368A}" type="presParOf" srcId="{153C0475-0C74-446E-9791-16C6301839AB}" destId="{525E0F93-5D48-4104-8844-7145090A5EB9}" srcOrd="4" destOrd="0" presId="urn:microsoft.com/office/officeart/2005/8/layout/process2"/>
    <dgm:cxn modelId="{232256DF-79F8-40D5-8497-4EDB009A9E08}" type="presParOf" srcId="{153C0475-0C74-446E-9791-16C6301839AB}" destId="{A2E19D39-42E1-42A7-9175-9C8E9771B009}" srcOrd="5" destOrd="0" presId="urn:microsoft.com/office/officeart/2005/8/layout/process2"/>
    <dgm:cxn modelId="{1D037521-FBF3-4066-A773-2B64E7510EBE}" type="presParOf" srcId="{A2E19D39-42E1-42A7-9175-9C8E9771B009}" destId="{557378E0-52B4-4612-BB08-0594E7FEA9B1}" srcOrd="0" destOrd="0" presId="urn:microsoft.com/office/officeart/2005/8/layout/process2"/>
    <dgm:cxn modelId="{3AE33A33-F376-4505-9596-5D38B13E640D}" type="presParOf" srcId="{153C0475-0C74-446E-9791-16C6301839AB}" destId="{CCDA0305-F522-422D-A936-F9A5C0CE71F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/>
            <a:t>Program</a:t>
          </a:r>
          <a:r>
            <a:rPr lang="en-US" noProof="0" dirty="0"/>
            <a:t> Configuration</a:t>
          </a:r>
          <a:endParaRPr lang="en-US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1" custLinFactNeighborX="1822" custLinFactNeighborY="-69107">
        <dgm:presLayoutVars>
          <dgm:bulletEnabled val="1"/>
        </dgm:presLayoutVars>
      </dgm:prSet>
      <dgm:spPr/>
    </dgm:pt>
  </dgm:ptLst>
  <dgm:cxnLst>
    <dgm:cxn modelId="{8CAA9E97-983D-4437-BA51-0A9D4969F3F8}" type="presOf" srcId="{1EB79E8A-32BF-420F-A75F-9845F0E50EAF}" destId="{B90E03F3-8560-424E-8483-CB305121FF1E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C33D5ECB-CD6B-4975-85CB-17224C6BFE21}" type="presOf" srcId="{FFCB53AB-1C49-4125-AEFF-5AAA35774DF9}" destId="{2C2B801D-670D-47EB-8ECF-DB5789CDB661}" srcOrd="0" destOrd="0" presId="urn:microsoft.com/office/officeart/2005/8/layout/hChevron3"/>
    <dgm:cxn modelId="{77B46468-B3B1-4A40-B487-BC6186234D96}" type="presParOf" srcId="{B90E03F3-8560-424E-8483-CB305121FF1E}" destId="{2C2B801D-670D-47EB-8ECF-DB5789CDB66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5A5DC1-BC03-4030-990F-A1386651800B}" type="doc">
      <dgm:prSet loTypeId="urn:microsoft.com/office/officeart/2005/8/layout/process2" loCatId="process" qsTypeId="urn:microsoft.com/office/officeart/2005/8/quickstyle/simple2" qsCatId="simple" csTypeId="urn:microsoft.com/office/officeart/2005/8/colors/accent2_1" csCatId="accent2" phldr="1"/>
      <dgm:spPr/>
    </dgm:pt>
    <dgm:pt modelId="{E26E5EAF-841D-4D56-9AFC-6BF012185E91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</a:t>
          </a:r>
          <a:r>
            <a:rPr lang="en-US" b="0" i="0" u="none" strike="noStrike" cap="none" baseline="0" noProof="0">
              <a:latin typeface="Trebuchet MS"/>
            </a:rPr>
            <a:t> Outputs</a:t>
          </a:r>
          <a:endParaRPr lang="en-US"/>
        </a:p>
      </dgm:t>
    </dgm:pt>
    <dgm:pt modelId="{37E0DF7E-BB58-46A1-B282-1F936C5341E8}" type="parTrans" cxnId="{212B8E49-83BB-496B-9DD7-AF0AF6086DE9}">
      <dgm:prSet/>
      <dgm:spPr/>
      <dgm:t>
        <a:bodyPr/>
        <a:lstStyle/>
        <a:p>
          <a:endParaRPr lang="en-US"/>
        </a:p>
      </dgm:t>
    </dgm:pt>
    <dgm:pt modelId="{F62D2E11-5AAE-459A-8793-469AAFB5A85D}" type="sibTrans" cxnId="{212B8E49-83BB-496B-9DD7-AF0AF6086DE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85011A-A42D-4966-AA2E-848FACA52A09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Aileron</a:t>
          </a:r>
          <a:endParaRPr lang="en-US"/>
        </a:p>
      </dgm:t>
    </dgm:pt>
    <dgm:pt modelId="{CFC10CA9-9FF9-4B29-9D8D-55D4CB0C88AC}" type="parTrans" cxnId="{69E29F15-0877-4A64-AA85-31D864697688}">
      <dgm:prSet/>
      <dgm:spPr/>
      <dgm:t>
        <a:bodyPr/>
        <a:lstStyle/>
        <a:p>
          <a:endParaRPr lang="en-US"/>
        </a:p>
      </dgm:t>
    </dgm:pt>
    <dgm:pt modelId="{AF8643DB-6F71-44A8-9395-CB88506BDB7A}" type="sibTrans" cxnId="{69E29F15-0877-4A64-AA85-31D8646976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B10BAD6-F610-4222-99A5-A2B0A3BB9BF2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V-Tail</a:t>
          </a:r>
          <a:endParaRPr lang="en-US"/>
        </a:p>
      </dgm:t>
    </dgm:pt>
    <dgm:pt modelId="{114B0095-2E42-430C-A980-EE5F5DFBB116}" type="parTrans" cxnId="{4747FA6D-8555-4BBA-8D4D-44DFD5D08C6E}">
      <dgm:prSet/>
      <dgm:spPr/>
      <dgm:t>
        <a:bodyPr/>
        <a:lstStyle/>
        <a:p>
          <a:endParaRPr lang="en-US"/>
        </a:p>
      </dgm:t>
    </dgm:pt>
    <dgm:pt modelId="{81278C30-ECF4-4482-8821-391D403AD4F8}" type="sibTrans" cxnId="{4747FA6D-8555-4BBA-8D4D-44DFD5D08C6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8E50CEA-71E3-4F15-B2D8-33253EC63556}">
      <dgm:prSet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Motors</a:t>
          </a:r>
        </a:p>
      </dgm:t>
    </dgm:pt>
    <dgm:pt modelId="{8DB1DC4A-34D9-450E-AB3E-CAA80C86CBF2}" type="parTrans" cxnId="{3BD86951-C01F-4D6B-B300-538921FBF756}">
      <dgm:prSet/>
      <dgm:spPr/>
      <dgm:t>
        <a:bodyPr/>
        <a:lstStyle/>
        <a:p>
          <a:endParaRPr lang="en-US"/>
        </a:p>
      </dgm:t>
    </dgm:pt>
    <dgm:pt modelId="{4F591D08-411B-49A6-A558-90477EDC4CB4}" type="sibTrans" cxnId="{3BD86951-C01F-4D6B-B300-538921FBF756}">
      <dgm:prSet/>
      <dgm:spPr/>
      <dgm:t>
        <a:bodyPr/>
        <a:lstStyle/>
        <a:p>
          <a:endParaRPr lang="en-US"/>
        </a:p>
      </dgm:t>
    </dgm:pt>
    <dgm:pt modelId="{153C0475-0C74-446E-9791-16C6301839AB}" type="pres">
      <dgm:prSet presAssocID="{175A5DC1-BC03-4030-990F-A1386651800B}" presName="linearFlow" presStyleCnt="0">
        <dgm:presLayoutVars>
          <dgm:resizeHandles val="exact"/>
        </dgm:presLayoutVars>
      </dgm:prSet>
      <dgm:spPr/>
    </dgm:pt>
    <dgm:pt modelId="{46F5B4BE-D8F5-4DB5-8649-F3237045350C}" type="pres">
      <dgm:prSet presAssocID="{E26E5EAF-841D-4D56-9AFC-6BF012185E91}" presName="node" presStyleLbl="node1" presStyleIdx="0" presStyleCnt="4">
        <dgm:presLayoutVars>
          <dgm:bulletEnabled val="1"/>
        </dgm:presLayoutVars>
      </dgm:prSet>
      <dgm:spPr/>
    </dgm:pt>
    <dgm:pt modelId="{D72984AF-62D3-4B7E-8041-D20ADEBF321B}" type="pres">
      <dgm:prSet presAssocID="{F62D2E11-5AAE-459A-8793-469AAFB5A85D}" presName="sibTrans" presStyleLbl="sibTrans2D1" presStyleIdx="0" presStyleCnt="3"/>
      <dgm:spPr/>
    </dgm:pt>
    <dgm:pt modelId="{0B2ECEFC-A764-44FA-BA4F-5B8FC9898348}" type="pres">
      <dgm:prSet presAssocID="{F62D2E11-5AAE-459A-8793-469AAFB5A85D}" presName="connectorText" presStyleLbl="sibTrans2D1" presStyleIdx="0" presStyleCnt="3"/>
      <dgm:spPr/>
    </dgm:pt>
    <dgm:pt modelId="{5DB545B5-9FC1-4442-B231-75421A109EAE}" type="pres">
      <dgm:prSet presAssocID="{DC85011A-A42D-4966-AA2E-848FACA52A09}" presName="node" presStyleLbl="node1" presStyleIdx="1" presStyleCnt="4">
        <dgm:presLayoutVars>
          <dgm:bulletEnabled val="1"/>
        </dgm:presLayoutVars>
      </dgm:prSet>
      <dgm:spPr/>
    </dgm:pt>
    <dgm:pt modelId="{FB7C0099-EA42-4007-93C2-8F1BD201FAB3}" type="pres">
      <dgm:prSet presAssocID="{AF8643DB-6F71-44A8-9395-CB88506BDB7A}" presName="sibTrans" presStyleLbl="sibTrans2D1" presStyleIdx="1" presStyleCnt="3"/>
      <dgm:spPr/>
    </dgm:pt>
    <dgm:pt modelId="{8E16B91F-EE48-4B0C-8117-C8080675283B}" type="pres">
      <dgm:prSet presAssocID="{AF8643DB-6F71-44A8-9395-CB88506BDB7A}" presName="connectorText" presStyleLbl="sibTrans2D1" presStyleIdx="1" presStyleCnt="3"/>
      <dgm:spPr/>
    </dgm:pt>
    <dgm:pt modelId="{525E0F93-5D48-4104-8844-7145090A5EB9}" type="pres">
      <dgm:prSet presAssocID="{FB10BAD6-F610-4222-99A5-A2B0A3BB9BF2}" presName="node" presStyleLbl="node1" presStyleIdx="2" presStyleCnt="4">
        <dgm:presLayoutVars>
          <dgm:bulletEnabled val="1"/>
        </dgm:presLayoutVars>
      </dgm:prSet>
      <dgm:spPr/>
    </dgm:pt>
    <dgm:pt modelId="{A2E19D39-42E1-42A7-9175-9C8E9771B009}" type="pres">
      <dgm:prSet presAssocID="{81278C30-ECF4-4482-8821-391D403AD4F8}" presName="sibTrans" presStyleLbl="sibTrans2D1" presStyleIdx="2" presStyleCnt="3"/>
      <dgm:spPr/>
    </dgm:pt>
    <dgm:pt modelId="{557378E0-52B4-4612-BB08-0594E7FEA9B1}" type="pres">
      <dgm:prSet presAssocID="{81278C30-ECF4-4482-8821-391D403AD4F8}" presName="connectorText" presStyleLbl="sibTrans2D1" presStyleIdx="2" presStyleCnt="3"/>
      <dgm:spPr/>
    </dgm:pt>
    <dgm:pt modelId="{CCDA0305-F522-422D-A936-F9A5C0CE71FD}" type="pres">
      <dgm:prSet presAssocID="{F8E50CEA-71E3-4F15-B2D8-33253EC63556}" presName="node" presStyleLbl="node1" presStyleIdx="3" presStyleCnt="4">
        <dgm:presLayoutVars>
          <dgm:bulletEnabled val="1"/>
        </dgm:presLayoutVars>
      </dgm:prSet>
      <dgm:spPr/>
    </dgm:pt>
  </dgm:ptLst>
  <dgm:cxnLst>
    <dgm:cxn modelId="{9A47680D-7AC9-406D-A6D7-5138B1D14861}" type="presOf" srcId="{F62D2E11-5AAE-459A-8793-469AAFB5A85D}" destId="{D72984AF-62D3-4B7E-8041-D20ADEBF321B}" srcOrd="0" destOrd="0" presId="urn:microsoft.com/office/officeart/2005/8/layout/process2"/>
    <dgm:cxn modelId="{764F8A14-4083-4546-8257-5B46CAE6DD39}" type="presOf" srcId="{FB10BAD6-F610-4222-99A5-A2B0A3BB9BF2}" destId="{525E0F93-5D48-4104-8844-7145090A5EB9}" srcOrd="0" destOrd="0" presId="urn:microsoft.com/office/officeart/2005/8/layout/process2"/>
    <dgm:cxn modelId="{69E29F15-0877-4A64-AA85-31D864697688}" srcId="{175A5DC1-BC03-4030-990F-A1386651800B}" destId="{DC85011A-A42D-4966-AA2E-848FACA52A09}" srcOrd="1" destOrd="0" parTransId="{CFC10CA9-9FF9-4B29-9D8D-55D4CB0C88AC}" sibTransId="{AF8643DB-6F71-44A8-9395-CB88506BDB7A}"/>
    <dgm:cxn modelId="{2F175A5B-28B3-45C7-B63E-96181901E911}" type="presOf" srcId="{175A5DC1-BC03-4030-990F-A1386651800B}" destId="{153C0475-0C74-446E-9791-16C6301839AB}" srcOrd="0" destOrd="0" presId="urn:microsoft.com/office/officeart/2005/8/layout/process2"/>
    <dgm:cxn modelId="{6CF0EB65-33D3-4C10-84AD-D57132FD3D41}" type="presOf" srcId="{DC85011A-A42D-4966-AA2E-848FACA52A09}" destId="{5DB545B5-9FC1-4442-B231-75421A109EAE}" srcOrd="0" destOrd="0" presId="urn:microsoft.com/office/officeart/2005/8/layout/process2"/>
    <dgm:cxn modelId="{3182FC46-6D1C-4F33-A681-2F50D288841C}" type="presOf" srcId="{AF8643DB-6F71-44A8-9395-CB88506BDB7A}" destId="{FB7C0099-EA42-4007-93C2-8F1BD201FAB3}" srcOrd="0" destOrd="0" presId="urn:microsoft.com/office/officeart/2005/8/layout/process2"/>
    <dgm:cxn modelId="{212B8E49-83BB-496B-9DD7-AF0AF6086DE9}" srcId="{175A5DC1-BC03-4030-990F-A1386651800B}" destId="{E26E5EAF-841D-4D56-9AFC-6BF012185E91}" srcOrd="0" destOrd="0" parTransId="{37E0DF7E-BB58-46A1-B282-1F936C5341E8}" sibTransId="{F62D2E11-5AAE-459A-8793-469AAFB5A85D}"/>
    <dgm:cxn modelId="{1610906A-5F56-4012-9102-39D49523DB88}" type="presOf" srcId="{F8E50CEA-71E3-4F15-B2D8-33253EC63556}" destId="{CCDA0305-F522-422D-A936-F9A5C0CE71FD}" srcOrd="0" destOrd="0" presId="urn:microsoft.com/office/officeart/2005/8/layout/process2"/>
    <dgm:cxn modelId="{E5026E4B-02A2-489C-9212-6A0751D4CFC3}" type="presOf" srcId="{AF8643DB-6F71-44A8-9395-CB88506BDB7A}" destId="{8E16B91F-EE48-4B0C-8117-C8080675283B}" srcOrd="1" destOrd="0" presId="urn:microsoft.com/office/officeart/2005/8/layout/process2"/>
    <dgm:cxn modelId="{4747FA6D-8555-4BBA-8D4D-44DFD5D08C6E}" srcId="{175A5DC1-BC03-4030-990F-A1386651800B}" destId="{FB10BAD6-F610-4222-99A5-A2B0A3BB9BF2}" srcOrd="2" destOrd="0" parTransId="{114B0095-2E42-430C-A980-EE5F5DFBB116}" sibTransId="{81278C30-ECF4-4482-8821-391D403AD4F8}"/>
    <dgm:cxn modelId="{ADAB256F-3BAE-4270-B54C-B80CB4D601B2}" type="presOf" srcId="{E26E5EAF-841D-4D56-9AFC-6BF012185E91}" destId="{46F5B4BE-D8F5-4DB5-8649-F3237045350C}" srcOrd="0" destOrd="0" presId="urn:microsoft.com/office/officeart/2005/8/layout/process2"/>
    <dgm:cxn modelId="{3BD86951-C01F-4D6B-B300-538921FBF756}" srcId="{175A5DC1-BC03-4030-990F-A1386651800B}" destId="{F8E50CEA-71E3-4F15-B2D8-33253EC63556}" srcOrd="3" destOrd="0" parTransId="{8DB1DC4A-34D9-450E-AB3E-CAA80C86CBF2}" sibTransId="{4F591D08-411B-49A6-A558-90477EDC4CB4}"/>
    <dgm:cxn modelId="{070C137F-4375-43EC-9585-61C69F7A2B77}" type="presOf" srcId="{F62D2E11-5AAE-459A-8793-469AAFB5A85D}" destId="{0B2ECEFC-A764-44FA-BA4F-5B8FC9898348}" srcOrd="1" destOrd="0" presId="urn:microsoft.com/office/officeart/2005/8/layout/process2"/>
    <dgm:cxn modelId="{8762AB89-FCBF-4250-AECA-ADFBBE4E7AB4}" type="presOf" srcId="{81278C30-ECF4-4482-8821-391D403AD4F8}" destId="{A2E19D39-42E1-42A7-9175-9C8E9771B009}" srcOrd="0" destOrd="0" presId="urn:microsoft.com/office/officeart/2005/8/layout/process2"/>
    <dgm:cxn modelId="{D59716AA-70CD-4039-9D69-7FDD9CB50415}" type="presOf" srcId="{81278C30-ECF4-4482-8821-391D403AD4F8}" destId="{557378E0-52B4-4612-BB08-0594E7FEA9B1}" srcOrd="1" destOrd="0" presId="urn:microsoft.com/office/officeart/2005/8/layout/process2"/>
    <dgm:cxn modelId="{C592A9CE-8B75-4D32-AB3E-F493A3E5D184}" type="presParOf" srcId="{153C0475-0C74-446E-9791-16C6301839AB}" destId="{46F5B4BE-D8F5-4DB5-8649-F3237045350C}" srcOrd="0" destOrd="0" presId="urn:microsoft.com/office/officeart/2005/8/layout/process2"/>
    <dgm:cxn modelId="{C9F081D9-3B60-4543-8205-0D77F96E2CF7}" type="presParOf" srcId="{153C0475-0C74-446E-9791-16C6301839AB}" destId="{D72984AF-62D3-4B7E-8041-D20ADEBF321B}" srcOrd="1" destOrd="0" presId="urn:microsoft.com/office/officeart/2005/8/layout/process2"/>
    <dgm:cxn modelId="{BAEDF1D4-35CB-4B6E-8D35-B8A372F2DD85}" type="presParOf" srcId="{D72984AF-62D3-4B7E-8041-D20ADEBF321B}" destId="{0B2ECEFC-A764-44FA-BA4F-5B8FC9898348}" srcOrd="0" destOrd="0" presId="urn:microsoft.com/office/officeart/2005/8/layout/process2"/>
    <dgm:cxn modelId="{866399BF-3BC8-434E-97CF-1DEF3D0CAD35}" type="presParOf" srcId="{153C0475-0C74-446E-9791-16C6301839AB}" destId="{5DB545B5-9FC1-4442-B231-75421A109EAE}" srcOrd="2" destOrd="0" presId="urn:microsoft.com/office/officeart/2005/8/layout/process2"/>
    <dgm:cxn modelId="{E62D2AAD-82C0-4F8D-92CC-A2397D0764BC}" type="presParOf" srcId="{153C0475-0C74-446E-9791-16C6301839AB}" destId="{FB7C0099-EA42-4007-93C2-8F1BD201FAB3}" srcOrd="3" destOrd="0" presId="urn:microsoft.com/office/officeart/2005/8/layout/process2"/>
    <dgm:cxn modelId="{3D3079D5-8A97-438F-90C0-E085146DB03D}" type="presParOf" srcId="{FB7C0099-EA42-4007-93C2-8F1BD201FAB3}" destId="{8E16B91F-EE48-4B0C-8117-C8080675283B}" srcOrd="0" destOrd="0" presId="urn:microsoft.com/office/officeart/2005/8/layout/process2"/>
    <dgm:cxn modelId="{D64F7B77-EA47-4BC3-A3FE-B615382A368A}" type="presParOf" srcId="{153C0475-0C74-446E-9791-16C6301839AB}" destId="{525E0F93-5D48-4104-8844-7145090A5EB9}" srcOrd="4" destOrd="0" presId="urn:microsoft.com/office/officeart/2005/8/layout/process2"/>
    <dgm:cxn modelId="{232256DF-79F8-40D5-8497-4EDB009A9E08}" type="presParOf" srcId="{153C0475-0C74-446E-9791-16C6301839AB}" destId="{A2E19D39-42E1-42A7-9175-9C8E9771B009}" srcOrd="5" destOrd="0" presId="urn:microsoft.com/office/officeart/2005/8/layout/process2"/>
    <dgm:cxn modelId="{1D037521-FBF3-4066-A773-2B64E7510EBE}" type="presParOf" srcId="{A2E19D39-42E1-42A7-9175-9C8E9771B009}" destId="{557378E0-52B4-4612-BB08-0594E7FEA9B1}" srcOrd="0" destOrd="0" presId="urn:microsoft.com/office/officeart/2005/8/layout/process2"/>
    <dgm:cxn modelId="{3AE33A33-F376-4505-9596-5D38B13E640D}" type="presParOf" srcId="{153C0475-0C74-446E-9791-16C6301839AB}" destId="{CCDA0305-F522-422D-A936-F9A5C0CE71F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/>
            <a:t>Program</a:t>
          </a:r>
          <a:r>
            <a:rPr lang="en-US" noProof="0"/>
            <a:t> Configuration</a:t>
          </a:r>
          <a:endParaRPr lang="en-US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1" custLinFactNeighborX="1822" custLinFactNeighborY="-69107">
        <dgm:presLayoutVars>
          <dgm:bulletEnabled val="1"/>
        </dgm:presLayoutVars>
      </dgm:prSet>
      <dgm:spPr/>
    </dgm:pt>
  </dgm:ptLst>
  <dgm:cxnLst>
    <dgm:cxn modelId="{8CAA9E97-983D-4437-BA51-0A9D4969F3F8}" type="presOf" srcId="{1EB79E8A-32BF-420F-A75F-9845F0E50EAF}" destId="{B90E03F3-8560-424E-8483-CB305121FF1E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C33D5ECB-CD6B-4975-85CB-17224C6BFE21}" type="presOf" srcId="{FFCB53AB-1C49-4125-AEFF-5AAA35774DF9}" destId="{2C2B801D-670D-47EB-8ECF-DB5789CDB661}" srcOrd="0" destOrd="0" presId="urn:microsoft.com/office/officeart/2005/8/layout/hChevron3"/>
    <dgm:cxn modelId="{77B46468-B3B1-4A40-B487-BC6186234D96}" type="presParOf" srcId="{B90E03F3-8560-424E-8483-CB305121FF1E}" destId="{2C2B801D-670D-47EB-8ECF-DB5789CDB66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5A5DC1-BC03-4030-990F-A1386651800B}" type="doc">
      <dgm:prSet loTypeId="urn:microsoft.com/office/officeart/2005/8/layout/process2" loCatId="process" qsTypeId="urn:microsoft.com/office/officeart/2005/8/quickstyle/simple2" qsCatId="simple" csTypeId="urn:microsoft.com/office/officeart/2005/8/colors/accent2_1" csCatId="accent2" phldr="1"/>
      <dgm:spPr/>
    </dgm:pt>
    <dgm:pt modelId="{E26E5EAF-841D-4D56-9AFC-6BF012185E91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</a:t>
          </a:r>
          <a:r>
            <a:rPr lang="en-US" b="0" i="0" u="none" strike="noStrike" cap="none" baseline="0" noProof="0">
              <a:latin typeface="Trebuchet MS"/>
            </a:rPr>
            <a:t> Outputs</a:t>
          </a:r>
          <a:endParaRPr lang="en-US"/>
        </a:p>
      </dgm:t>
    </dgm:pt>
    <dgm:pt modelId="{37E0DF7E-BB58-46A1-B282-1F936C5341E8}" type="parTrans" cxnId="{212B8E49-83BB-496B-9DD7-AF0AF6086DE9}">
      <dgm:prSet/>
      <dgm:spPr/>
      <dgm:t>
        <a:bodyPr/>
        <a:lstStyle/>
        <a:p>
          <a:endParaRPr lang="en-US"/>
        </a:p>
      </dgm:t>
    </dgm:pt>
    <dgm:pt modelId="{F62D2E11-5AAE-459A-8793-469AAFB5A85D}" type="sibTrans" cxnId="{212B8E49-83BB-496B-9DD7-AF0AF6086DE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85011A-A42D-4966-AA2E-848FACA52A09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Aileron</a:t>
          </a:r>
          <a:endParaRPr lang="en-US"/>
        </a:p>
      </dgm:t>
    </dgm:pt>
    <dgm:pt modelId="{CFC10CA9-9FF9-4B29-9D8D-55D4CB0C88AC}" type="parTrans" cxnId="{69E29F15-0877-4A64-AA85-31D864697688}">
      <dgm:prSet/>
      <dgm:spPr/>
      <dgm:t>
        <a:bodyPr/>
        <a:lstStyle/>
        <a:p>
          <a:endParaRPr lang="en-US"/>
        </a:p>
      </dgm:t>
    </dgm:pt>
    <dgm:pt modelId="{AF8643DB-6F71-44A8-9395-CB88506BDB7A}" type="sibTrans" cxnId="{69E29F15-0877-4A64-AA85-31D8646976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B10BAD6-F610-4222-99A5-A2B0A3BB9BF2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V-Tail</a:t>
          </a:r>
          <a:endParaRPr lang="en-US"/>
        </a:p>
      </dgm:t>
    </dgm:pt>
    <dgm:pt modelId="{114B0095-2E42-430C-A980-EE5F5DFBB116}" type="parTrans" cxnId="{4747FA6D-8555-4BBA-8D4D-44DFD5D08C6E}">
      <dgm:prSet/>
      <dgm:spPr/>
      <dgm:t>
        <a:bodyPr/>
        <a:lstStyle/>
        <a:p>
          <a:endParaRPr lang="en-US"/>
        </a:p>
      </dgm:t>
    </dgm:pt>
    <dgm:pt modelId="{81278C30-ECF4-4482-8821-391D403AD4F8}" type="sibTrans" cxnId="{4747FA6D-8555-4BBA-8D4D-44DFD5D08C6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8E50CEA-71E3-4F15-B2D8-33253EC63556}">
      <dgm:prSet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Set Motors</a:t>
          </a:r>
        </a:p>
      </dgm:t>
    </dgm:pt>
    <dgm:pt modelId="{8DB1DC4A-34D9-450E-AB3E-CAA80C86CBF2}" type="parTrans" cxnId="{3BD86951-C01F-4D6B-B300-538921FBF756}">
      <dgm:prSet/>
      <dgm:spPr/>
      <dgm:t>
        <a:bodyPr/>
        <a:lstStyle/>
        <a:p>
          <a:endParaRPr lang="en-US"/>
        </a:p>
      </dgm:t>
    </dgm:pt>
    <dgm:pt modelId="{4F591D08-411B-49A6-A558-90477EDC4CB4}" type="sibTrans" cxnId="{3BD86951-C01F-4D6B-B300-538921FBF756}">
      <dgm:prSet/>
      <dgm:spPr/>
      <dgm:t>
        <a:bodyPr/>
        <a:lstStyle/>
        <a:p>
          <a:endParaRPr lang="en-US"/>
        </a:p>
      </dgm:t>
    </dgm:pt>
    <dgm:pt modelId="{153C0475-0C74-446E-9791-16C6301839AB}" type="pres">
      <dgm:prSet presAssocID="{175A5DC1-BC03-4030-990F-A1386651800B}" presName="linearFlow" presStyleCnt="0">
        <dgm:presLayoutVars>
          <dgm:resizeHandles val="exact"/>
        </dgm:presLayoutVars>
      </dgm:prSet>
      <dgm:spPr/>
    </dgm:pt>
    <dgm:pt modelId="{46F5B4BE-D8F5-4DB5-8649-F3237045350C}" type="pres">
      <dgm:prSet presAssocID="{E26E5EAF-841D-4D56-9AFC-6BF012185E91}" presName="node" presStyleLbl="node1" presStyleIdx="0" presStyleCnt="4">
        <dgm:presLayoutVars>
          <dgm:bulletEnabled val="1"/>
        </dgm:presLayoutVars>
      </dgm:prSet>
      <dgm:spPr/>
    </dgm:pt>
    <dgm:pt modelId="{D72984AF-62D3-4B7E-8041-D20ADEBF321B}" type="pres">
      <dgm:prSet presAssocID="{F62D2E11-5AAE-459A-8793-469AAFB5A85D}" presName="sibTrans" presStyleLbl="sibTrans2D1" presStyleIdx="0" presStyleCnt="3"/>
      <dgm:spPr/>
    </dgm:pt>
    <dgm:pt modelId="{0B2ECEFC-A764-44FA-BA4F-5B8FC9898348}" type="pres">
      <dgm:prSet presAssocID="{F62D2E11-5AAE-459A-8793-469AAFB5A85D}" presName="connectorText" presStyleLbl="sibTrans2D1" presStyleIdx="0" presStyleCnt="3"/>
      <dgm:spPr/>
    </dgm:pt>
    <dgm:pt modelId="{5DB545B5-9FC1-4442-B231-75421A109EAE}" type="pres">
      <dgm:prSet presAssocID="{DC85011A-A42D-4966-AA2E-848FACA52A09}" presName="node" presStyleLbl="node1" presStyleIdx="1" presStyleCnt="4">
        <dgm:presLayoutVars>
          <dgm:bulletEnabled val="1"/>
        </dgm:presLayoutVars>
      </dgm:prSet>
      <dgm:spPr/>
    </dgm:pt>
    <dgm:pt modelId="{FB7C0099-EA42-4007-93C2-8F1BD201FAB3}" type="pres">
      <dgm:prSet presAssocID="{AF8643DB-6F71-44A8-9395-CB88506BDB7A}" presName="sibTrans" presStyleLbl="sibTrans2D1" presStyleIdx="1" presStyleCnt="3"/>
      <dgm:spPr/>
    </dgm:pt>
    <dgm:pt modelId="{8E16B91F-EE48-4B0C-8117-C8080675283B}" type="pres">
      <dgm:prSet presAssocID="{AF8643DB-6F71-44A8-9395-CB88506BDB7A}" presName="connectorText" presStyleLbl="sibTrans2D1" presStyleIdx="1" presStyleCnt="3"/>
      <dgm:spPr/>
    </dgm:pt>
    <dgm:pt modelId="{525E0F93-5D48-4104-8844-7145090A5EB9}" type="pres">
      <dgm:prSet presAssocID="{FB10BAD6-F610-4222-99A5-A2B0A3BB9BF2}" presName="node" presStyleLbl="node1" presStyleIdx="2" presStyleCnt="4">
        <dgm:presLayoutVars>
          <dgm:bulletEnabled val="1"/>
        </dgm:presLayoutVars>
      </dgm:prSet>
      <dgm:spPr/>
    </dgm:pt>
    <dgm:pt modelId="{A2E19D39-42E1-42A7-9175-9C8E9771B009}" type="pres">
      <dgm:prSet presAssocID="{81278C30-ECF4-4482-8821-391D403AD4F8}" presName="sibTrans" presStyleLbl="sibTrans2D1" presStyleIdx="2" presStyleCnt="3"/>
      <dgm:spPr/>
    </dgm:pt>
    <dgm:pt modelId="{557378E0-52B4-4612-BB08-0594E7FEA9B1}" type="pres">
      <dgm:prSet presAssocID="{81278C30-ECF4-4482-8821-391D403AD4F8}" presName="connectorText" presStyleLbl="sibTrans2D1" presStyleIdx="2" presStyleCnt="3"/>
      <dgm:spPr/>
    </dgm:pt>
    <dgm:pt modelId="{CCDA0305-F522-422D-A936-F9A5C0CE71FD}" type="pres">
      <dgm:prSet presAssocID="{F8E50CEA-71E3-4F15-B2D8-33253EC63556}" presName="node" presStyleLbl="node1" presStyleIdx="3" presStyleCnt="4">
        <dgm:presLayoutVars>
          <dgm:bulletEnabled val="1"/>
        </dgm:presLayoutVars>
      </dgm:prSet>
      <dgm:spPr/>
    </dgm:pt>
  </dgm:ptLst>
  <dgm:cxnLst>
    <dgm:cxn modelId="{4A370C02-5D6F-4D80-82D5-E2370600B77F}" type="presOf" srcId="{175A5DC1-BC03-4030-990F-A1386651800B}" destId="{153C0475-0C74-446E-9791-16C6301839AB}" srcOrd="0" destOrd="0" presId="urn:microsoft.com/office/officeart/2005/8/layout/process2"/>
    <dgm:cxn modelId="{69E29F15-0877-4A64-AA85-31D864697688}" srcId="{175A5DC1-BC03-4030-990F-A1386651800B}" destId="{DC85011A-A42D-4966-AA2E-848FACA52A09}" srcOrd="1" destOrd="0" parTransId="{CFC10CA9-9FF9-4B29-9D8D-55D4CB0C88AC}" sibTransId="{AF8643DB-6F71-44A8-9395-CB88506BDB7A}"/>
    <dgm:cxn modelId="{4885E01E-DED4-4C0E-9658-34987C41A64F}" type="presOf" srcId="{AF8643DB-6F71-44A8-9395-CB88506BDB7A}" destId="{8E16B91F-EE48-4B0C-8117-C8080675283B}" srcOrd="1" destOrd="0" presId="urn:microsoft.com/office/officeart/2005/8/layout/process2"/>
    <dgm:cxn modelId="{4A55B631-E23F-4373-B422-E6489583A770}" type="presOf" srcId="{81278C30-ECF4-4482-8821-391D403AD4F8}" destId="{557378E0-52B4-4612-BB08-0594E7FEA9B1}" srcOrd="1" destOrd="0" presId="urn:microsoft.com/office/officeart/2005/8/layout/process2"/>
    <dgm:cxn modelId="{A426B03A-D0AE-4D04-8DF7-C36A3F873499}" type="presOf" srcId="{DC85011A-A42D-4966-AA2E-848FACA52A09}" destId="{5DB545B5-9FC1-4442-B231-75421A109EAE}" srcOrd="0" destOrd="0" presId="urn:microsoft.com/office/officeart/2005/8/layout/process2"/>
    <dgm:cxn modelId="{212B8E49-83BB-496B-9DD7-AF0AF6086DE9}" srcId="{175A5DC1-BC03-4030-990F-A1386651800B}" destId="{E26E5EAF-841D-4D56-9AFC-6BF012185E91}" srcOrd="0" destOrd="0" parTransId="{37E0DF7E-BB58-46A1-B282-1F936C5341E8}" sibTransId="{F62D2E11-5AAE-459A-8793-469AAFB5A85D}"/>
    <dgm:cxn modelId="{4747FA6D-8555-4BBA-8D4D-44DFD5D08C6E}" srcId="{175A5DC1-BC03-4030-990F-A1386651800B}" destId="{FB10BAD6-F610-4222-99A5-A2B0A3BB9BF2}" srcOrd="2" destOrd="0" parTransId="{114B0095-2E42-430C-A980-EE5F5DFBB116}" sibTransId="{81278C30-ECF4-4482-8821-391D403AD4F8}"/>
    <dgm:cxn modelId="{3BA3924F-A5ED-4801-A77E-4FA68C30C183}" type="presOf" srcId="{F8E50CEA-71E3-4F15-B2D8-33253EC63556}" destId="{CCDA0305-F522-422D-A936-F9A5C0CE71FD}" srcOrd="0" destOrd="0" presId="urn:microsoft.com/office/officeart/2005/8/layout/process2"/>
    <dgm:cxn modelId="{3BD86951-C01F-4D6B-B300-538921FBF756}" srcId="{175A5DC1-BC03-4030-990F-A1386651800B}" destId="{F8E50CEA-71E3-4F15-B2D8-33253EC63556}" srcOrd="3" destOrd="0" parTransId="{8DB1DC4A-34D9-450E-AB3E-CAA80C86CBF2}" sibTransId="{4F591D08-411B-49A6-A558-90477EDC4CB4}"/>
    <dgm:cxn modelId="{48447C74-4F6D-45B8-82BA-D696616084CD}" type="presOf" srcId="{AF8643DB-6F71-44A8-9395-CB88506BDB7A}" destId="{FB7C0099-EA42-4007-93C2-8F1BD201FAB3}" srcOrd="0" destOrd="0" presId="urn:microsoft.com/office/officeart/2005/8/layout/process2"/>
    <dgm:cxn modelId="{14513DA9-F73E-4C76-BC7C-E05BEF75C8D0}" type="presOf" srcId="{F62D2E11-5AAE-459A-8793-469AAFB5A85D}" destId="{0B2ECEFC-A764-44FA-BA4F-5B8FC9898348}" srcOrd="1" destOrd="0" presId="urn:microsoft.com/office/officeart/2005/8/layout/process2"/>
    <dgm:cxn modelId="{CFC2F7B0-1DE5-4872-8DA2-EEA1AE7B4A32}" type="presOf" srcId="{FB10BAD6-F610-4222-99A5-A2B0A3BB9BF2}" destId="{525E0F93-5D48-4104-8844-7145090A5EB9}" srcOrd="0" destOrd="0" presId="urn:microsoft.com/office/officeart/2005/8/layout/process2"/>
    <dgm:cxn modelId="{FFFEF1CB-29CB-436D-B496-D205A388C006}" type="presOf" srcId="{E26E5EAF-841D-4D56-9AFC-6BF012185E91}" destId="{46F5B4BE-D8F5-4DB5-8649-F3237045350C}" srcOrd="0" destOrd="0" presId="urn:microsoft.com/office/officeart/2005/8/layout/process2"/>
    <dgm:cxn modelId="{5332F8D2-7192-49A4-A35F-703ED9460513}" type="presOf" srcId="{81278C30-ECF4-4482-8821-391D403AD4F8}" destId="{A2E19D39-42E1-42A7-9175-9C8E9771B009}" srcOrd="0" destOrd="0" presId="urn:microsoft.com/office/officeart/2005/8/layout/process2"/>
    <dgm:cxn modelId="{A7170FFD-0784-4CB9-8522-43EAD016F76C}" type="presOf" srcId="{F62D2E11-5AAE-459A-8793-469AAFB5A85D}" destId="{D72984AF-62D3-4B7E-8041-D20ADEBF321B}" srcOrd="0" destOrd="0" presId="urn:microsoft.com/office/officeart/2005/8/layout/process2"/>
    <dgm:cxn modelId="{9CE94747-B6B0-423E-B32E-848F6ECE04B0}" type="presParOf" srcId="{153C0475-0C74-446E-9791-16C6301839AB}" destId="{46F5B4BE-D8F5-4DB5-8649-F3237045350C}" srcOrd="0" destOrd="0" presId="urn:microsoft.com/office/officeart/2005/8/layout/process2"/>
    <dgm:cxn modelId="{A353C9E6-A76C-49B2-9F9C-978ACF07B015}" type="presParOf" srcId="{153C0475-0C74-446E-9791-16C6301839AB}" destId="{D72984AF-62D3-4B7E-8041-D20ADEBF321B}" srcOrd="1" destOrd="0" presId="urn:microsoft.com/office/officeart/2005/8/layout/process2"/>
    <dgm:cxn modelId="{D1B53537-6553-4735-A4AE-EF28242A0852}" type="presParOf" srcId="{D72984AF-62D3-4B7E-8041-D20ADEBF321B}" destId="{0B2ECEFC-A764-44FA-BA4F-5B8FC9898348}" srcOrd="0" destOrd="0" presId="urn:microsoft.com/office/officeart/2005/8/layout/process2"/>
    <dgm:cxn modelId="{EA760BE3-D73A-4ADF-8FFD-4C03B3CC6D3D}" type="presParOf" srcId="{153C0475-0C74-446E-9791-16C6301839AB}" destId="{5DB545B5-9FC1-4442-B231-75421A109EAE}" srcOrd="2" destOrd="0" presId="urn:microsoft.com/office/officeart/2005/8/layout/process2"/>
    <dgm:cxn modelId="{02301E87-455E-4923-A825-EA5FB25B2F5E}" type="presParOf" srcId="{153C0475-0C74-446E-9791-16C6301839AB}" destId="{FB7C0099-EA42-4007-93C2-8F1BD201FAB3}" srcOrd="3" destOrd="0" presId="urn:microsoft.com/office/officeart/2005/8/layout/process2"/>
    <dgm:cxn modelId="{8ED8A66E-D2E5-43BD-809A-2B02E155EBAD}" type="presParOf" srcId="{FB7C0099-EA42-4007-93C2-8F1BD201FAB3}" destId="{8E16B91F-EE48-4B0C-8117-C8080675283B}" srcOrd="0" destOrd="0" presId="urn:microsoft.com/office/officeart/2005/8/layout/process2"/>
    <dgm:cxn modelId="{92521FB8-BDA4-43DB-BC9D-0B15898F33B4}" type="presParOf" srcId="{153C0475-0C74-446E-9791-16C6301839AB}" destId="{525E0F93-5D48-4104-8844-7145090A5EB9}" srcOrd="4" destOrd="0" presId="urn:microsoft.com/office/officeart/2005/8/layout/process2"/>
    <dgm:cxn modelId="{B82B0B5D-4536-4300-BE02-B25533A9DA63}" type="presParOf" srcId="{153C0475-0C74-446E-9791-16C6301839AB}" destId="{A2E19D39-42E1-42A7-9175-9C8E9771B009}" srcOrd="5" destOrd="0" presId="urn:microsoft.com/office/officeart/2005/8/layout/process2"/>
    <dgm:cxn modelId="{95E179C7-12C1-4A38-AD1D-FB5C5B9FEB91}" type="presParOf" srcId="{A2E19D39-42E1-42A7-9175-9C8E9771B009}" destId="{557378E0-52B4-4612-BB08-0594E7FEA9B1}" srcOrd="0" destOrd="0" presId="urn:microsoft.com/office/officeart/2005/8/layout/process2"/>
    <dgm:cxn modelId="{6E6CE5DD-B359-4C9A-A750-3C1A7A4965D4}" type="presParOf" srcId="{153C0475-0C74-446E-9791-16C6301839AB}" destId="{CCDA0305-F522-422D-A936-F9A5C0CE71F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B79E8A-32BF-420F-A75F-9845F0E50EAF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FFCB53AB-1C49-4125-AEFF-5AAA35774DF9}">
      <dgm:prSet phldrT="[Text]" phldr="0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en-US" dirty="0"/>
            <a:t>Program</a:t>
          </a:r>
          <a:r>
            <a:rPr lang="en-US" noProof="0" dirty="0"/>
            <a:t> Configuration</a:t>
          </a:r>
          <a:endParaRPr lang="en-US" dirty="0"/>
        </a:p>
      </dgm:t>
    </dgm:pt>
    <dgm:pt modelId="{B5002711-452A-4BC5-B531-99EEF23152F0}" type="parTrans" cxnId="{291F34A6-92CD-4742-9E8F-0D2CAEE6DC92}">
      <dgm:prSet/>
      <dgm:spPr/>
      <dgm:t>
        <a:bodyPr/>
        <a:lstStyle/>
        <a:p>
          <a:endParaRPr lang="en-US"/>
        </a:p>
      </dgm:t>
    </dgm:pt>
    <dgm:pt modelId="{9A86E1FD-C8AF-4E3A-B87A-59178A2C9FAC}" type="sibTrans" cxnId="{291F34A6-92CD-4742-9E8F-0D2CAEE6DC92}">
      <dgm:prSet/>
      <dgm:spPr/>
      <dgm:t>
        <a:bodyPr/>
        <a:lstStyle/>
        <a:p>
          <a:endParaRPr lang="en-US"/>
        </a:p>
      </dgm:t>
    </dgm:pt>
    <dgm:pt modelId="{B90E03F3-8560-424E-8483-CB305121FF1E}" type="pres">
      <dgm:prSet presAssocID="{1EB79E8A-32BF-420F-A75F-9845F0E50EAF}" presName="Name0" presStyleCnt="0">
        <dgm:presLayoutVars>
          <dgm:dir/>
          <dgm:resizeHandles val="exact"/>
        </dgm:presLayoutVars>
      </dgm:prSet>
      <dgm:spPr/>
    </dgm:pt>
    <dgm:pt modelId="{2C2B801D-670D-47EB-8ECF-DB5789CDB661}" type="pres">
      <dgm:prSet presAssocID="{FFCB53AB-1C49-4125-AEFF-5AAA35774DF9}" presName="parTxOnly" presStyleLbl="node1" presStyleIdx="0" presStyleCnt="1" custLinFactNeighborX="1822" custLinFactNeighborY="-69107">
        <dgm:presLayoutVars>
          <dgm:bulletEnabled val="1"/>
        </dgm:presLayoutVars>
      </dgm:prSet>
      <dgm:spPr/>
    </dgm:pt>
  </dgm:ptLst>
  <dgm:cxnLst>
    <dgm:cxn modelId="{0132241A-2672-4768-AA85-1DF4D921250E}" type="presOf" srcId="{FFCB53AB-1C49-4125-AEFF-5AAA35774DF9}" destId="{2C2B801D-670D-47EB-8ECF-DB5789CDB661}" srcOrd="0" destOrd="0" presId="urn:microsoft.com/office/officeart/2005/8/layout/hChevron3"/>
    <dgm:cxn modelId="{291F34A6-92CD-4742-9E8F-0D2CAEE6DC92}" srcId="{1EB79E8A-32BF-420F-A75F-9845F0E50EAF}" destId="{FFCB53AB-1C49-4125-AEFF-5AAA35774DF9}" srcOrd="0" destOrd="0" parTransId="{B5002711-452A-4BC5-B531-99EEF23152F0}" sibTransId="{9A86E1FD-C8AF-4E3A-B87A-59178A2C9FAC}"/>
    <dgm:cxn modelId="{236276FF-0F96-49E6-A0C0-474E535270A8}" type="presOf" srcId="{1EB79E8A-32BF-420F-A75F-9845F0E50EAF}" destId="{B90E03F3-8560-424E-8483-CB305121FF1E}" srcOrd="0" destOrd="0" presId="urn:microsoft.com/office/officeart/2005/8/layout/hChevron3"/>
    <dgm:cxn modelId="{A53BD02C-A36C-4016-A819-C7531ECC8802}" type="presParOf" srcId="{B90E03F3-8560-424E-8483-CB305121FF1E}" destId="{2C2B801D-670D-47EB-8ECF-DB5789CDB66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F1FD8-768F-4F48-91CF-1138490451EA}">
      <dsp:nvSpPr>
        <dsp:cNvPr id="0" name=""/>
        <dsp:cNvSpPr/>
      </dsp:nvSpPr>
      <dsp:spPr>
        <a:xfrm>
          <a:off x="0" y="0"/>
          <a:ext cx="6628804" cy="828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3B898-23A0-473C-9726-5797576D730B}">
      <dsp:nvSpPr>
        <dsp:cNvPr id="0" name=""/>
        <dsp:cNvSpPr/>
      </dsp:nvSpPr>
      <dsp:spPr>
        <a:xfrm>
          <a:off x="250661" y="190332"/>
          <a:ext cx="455748" cy="4557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A14CD-6565-4893-8F66-4714F97D9E48}">
      <dsp:nvSpPr>
        <dsp:cNvPr id="0" name=""/>
        <dsp:cNvSpPr/>
      </dsp:nvSpPr>
      <dsp:spPr>
        <a:xfrm>
          <a:off x="957071" y="3890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Program Configuration</a:t>
          </a:r>
        </a:p>
      </dsp:txBody>
      <dsp:txXfrm>
        <a:off x="957071" y="3890"/>
        <a:ext cx="5671732" cy="828633"/>
      </dsp:txXfrm>
    </dsp:sp>
    <dsp:sp modelId="{5578694F-4703-47DA-8680-86B59519FFCD}">
      <dsp:nvSpPr>
        <dsp:cNvPr id="0" name=""/>
        <dsp:cNvSpPr/>
      </dsp:nvSpPr>
      <dsp:spPr>
        <a:xfrm>
          <a:off x="0" y="1039682"/>
          <a:ext cx="6628804" cy="8286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42156-F665-4BAC-90AF-9C6F755DBA0F}">
      <dsp:nvSpPr>
        <dsp:cNvPr id="0" name=""/>
        <dsp:cNvSpPr/>
      </dsp:nvSpPr>
      <dsp:spPr>
        <a:xfrm>
          <a:off x="250661" y="1226124"/>
          <a:ext cx="455748" cy="4557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FC674-5FDD-4606-8C04-6E77FAB01083}">
      <dsp:nvSpPr>
        <dsp:cNvPr id="0" name=""/>
        <dsp:cNvSpPr/>
      </dsp:nvSpPr>
      <dsp:spPr>
        <a:xfrm>
          <a:off x="957071" y="1039682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Wire Configuration</a:t>
          </a:r>
        </a:p>
      </dsp:txBody>
      <dsp:txXfrm>
        <a:off x="957071" y="1039682"/>
        <a:ext cx="5671732" cy="828633"/>
      </dsp:txXfrm>
    </dsp:sp>
    <dsp:sp modelId="{D1D1F336-A81F-4C58-B707-B8F8A30EA6D1}">
      <dsp:nvSpPr>
        <dsp:cNvPr id="0" name=""/>
        <dsp:cNvSpPr/>
      </dsp:nvSpPr>
      <dsp:spPr>
        <a:xfrm>
          <a:off x="0" y="2075473"/>
          <a:ext cx="6628804" cy="828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8DF65-A0D3-42F6-AD75-DA23DC244C25}">
      <dsp:nvSpPr>
        <dsp:cNvPr id="0" name=""/>
        <dsp:cNvSpPr/>
      </dsp:nvSpPr>
      <dsp:spPr>
        <a:xfrm>
          <a:off x="250661" y="2261916"/>
          <a:ext cx="455748" cy="45574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5E544-A6BF-425D-ABCF-55C8E191E3E4}">
      <dsp:nvSpPr>
        <dsp:cNvPr id="0" name=""/>
        <dsp:cNvSpPr/>
      </dsp:nvSpPr>
      <dsp:spPr>
        <a:xfrm>
          <a:off x="957071" y="2075473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System Configuration</a:t>
          </a:r>
        </a:p>
      </dsp:txBody>
      <dsp:txXfrm>
        <a:off x="957071" y="2075473"/>
        <a:ext cx="5671732" cy="828633"/>
      </dsp:txXfrm>
    </dsp:sp>
    <dsp:sp modelId="{213742AC-DD31-4839-984A-C8139E776D09}">
      <dsp:nvSpPr>
        <dsp:cNvPr id="0" name=""/>
        <dsp:cNvSpPr/>
      </dsp:nvSpPr>
      <dsp:spPr>
        <a:xfrm>
          <a:off x="0" y="3111265"/>
          <a:ext cx="6628804" cy="8286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F890F-7A5B-4875-9983-21337B2462CC}">
      <dsp:nvSpPr>
        <dsp:cNvPr id="0" name=""/>
        <dsp:cNvSpPr/>
      </dsp:nvSpPr>
      <dsp:spPr>
        <a:xfrm>
          <a:off x="250661" y="3297708"/>
          <a:ext cx="455748" cy="45574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FF680-7914-46A7-AB4D-4A7FCB3C0F00}">
      <dsp:nvSpPr>
        <dsp:cNvPr id="0" name=""/>
        <dsp:cNvSpPr/>
      </dsp:nvSpPr>
      <dsp:spPr>
        <a:xfrm>
          <a:off x="957071" y="3111265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Trial &amp; Error</a:t>
          </a:r>
        </a:p>
      </dsp:txBody>
      <dsp:txXfrm>
        <a:off x="957071" y="3111265"/>
        <a:ext cx="5671732" cy="828633"/>
      </dsp:txXfrm>
    </dsp:sp>
    <dsp:sp modelId="{6AC31230-BC47-4BC6-BD6C-F23EFA9CA7EC}">
      <dsp:nvSpPr>
        <dsp:cNvPr id="0" name=""/>
        <dsp:cNvSpPr/>
      </dsp:nvSpPr>
      <dsp:spPr>
        <a:xfrm>
          <a:off x="0" y="4147057"/>
          <a:ext cx="6628804" cy="8286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CD02F-9CF8-48DA-B393-EA5EFE662B4A}">
      <dsp:nvSpPr>
        <dsp:cNvPr id="0" name=""/>
        <dsp:cNvSpPr/>
      </dsp:nvSpPr>
      <dsp:spPr>
        <a:xfrm>
          <a:off x="250661" y="4333499"/>
          <a:ext cx="455748" cy="45574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BD5BF-DB18-4A40-89D9-E106D9BFE9AD}">
      <dsp:nvSpPr>
        <dsp:cNvPr id="0" name=""/>
        <dsp:cNvSpPr/>
      </dsp:nvSpPr>
      <dsp:spPr>
        <a:xfrm>
          <a:off x="957071" y="4147057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Configured</a:t>
          </a:r>
        </a:p>
      </dsp:txBody>
      <dsp:txXfrm>
        <a:off x="957071" y="4147057"/>
        <a:ext cx="5671732" cy="8286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5B4BE-D8F5-4DB5-8649-F3237045350C}">
      <dsp:nvSpPr>
        <dsp:cNvPr id="0" name=""/>
        <dsp:cNvSpPr/>
      </dsp:nvSpPr>
      <dsp:spPr>
        <a:xfrm>
          <a:off x="1688068" y="178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</a:t>
          </a:r>
          <a:r>
            <a:rPr lang="en-US" sz="1800" b="0" i="0" u="none" strike="noStrike" kern="1200" cap="none" baseline="0" noProof="0">
              <a:latin typeface="Trebuchet MS"/>
            </a:rPr>
            <a:t> Outputs</a:t>
          </a:r>
          <a:endParaRPr lang="en-US" sz="1800" kern="1200"/>
        </a:p>
      </dsp:txBody>
      <dsp:txXfrm>
        <a:off x="1707527" y="21244"/>
        <a:ext cx="1156945" cy="625450"/>
      </dsp:txXfrm>
    </dsp:sp>
    <dsp:sp modelId="{D72984AF-62D3-4B7E-8041-D20ADEBF321B}">
      <dsp:nvSpPr>
        <dsp:cNvPr id="0" name=""/>
        <dsp:cNvSpPr/>
      </dsp:nvSpPr>
      <dsp:spPr>
        <a:xfrm rot="5400000">
          <a:off x="2161430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707677"/>
        <a:ext cx="179379" cy="174397"/>
      </dsp:txXfrm>
    </dsp:sp>
    <dsp:sp modelId="{5DB545B5-9FC1-4442-B231-75421A109EAE}">
      <dsp:nvSpPr>
        <dsp:cNvPr id="0" name=""/>
        <dsp:cNvSpPr/>
      </dsp:nvSpPr>
      <dsp:spPr>
        <a:xfrm>
          <a:off x="1688068" y="998339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Aileron</a:t>
          </a:r>
          <a:endParaRPr lang="en-US" sz="1800" kern="1200"/>
        </a:p>
      </dsp:txBody>
      <dsp:txXfrm>
        <a:off x="1707527" y="1017798"/>
        <a:ext cx="1156945" cy="625450"/>
      </dsp:txXfrm>
    </dsp:sp>
    <dsp:sp modelId="{FB7C0099-EA42-4007-93C2-8F1BD201FAB3}">
      <dsp:nvSpPr>
        <dsp:cNvPr id="0" name=""/>
        <dsp:cNvSpPr/>
      </dsp:nvSpPr>
      <dsp:spPr>
        <a:xfrm rot="5400000">
          <a:off x="2161430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1704231"/>
        <a:ext cx="179379" cy="174397"/>
      </dsp:txXfrm>
    </dsp:sp>
    <dsp:sp modelId="{525E0F93-5D48-4104-8844-7145090A5EB9}">
      <dsp:nvSpPr>
        <dsp:cNvPr id="0" name=""/>
        <dsp:cNvSpPr/>
      </dsp:nvSpPr>
      <dsp:spPr>
        <a:xfrm>
          <a:off x="1688068" y="1994892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V-Tail</a:t>
          </a:r>
          <a:endParaRPr lang="en-US" sz="1800" kern="1200"/>
        </a:p>
      </dsp:txBody>
      <dsp:txXfrm>
        <a:off x="1707527" y="2014351"/>
        <a:ext cx="1156945" cy="625450"/>
      </dsp:txXfrm>
    </dsp:sp>
    <dsp:sp modelId="{A2E19D39-42E1-42A7-9175-9C8E9771B009}">
      <dsp:nvSpPr>
        <dsp:cNvPr id="0" name=""/>
        <dsp:cNvSpPr/>
      </dsp:nvSpPr>
      <dsp:spPr>
        <a:xfrm rot="5400000">
          <a:off x="2161430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2700784"/>
        <a:ext cx="179379" cy="174397"/>
      </dsp:txXfrm>
    </dsp:sp>
    <dsp:sp modelId="{CCDA0305-F522-422D-A936-F9A5C0CE71FD}">
      <dsp:nvSpPr>
        <dsp:cNvPr id="0" name=""/>
        <dsp:cNvSpPr/>
      </dsp:nvSpPr>
      <dsp:spPr>
        <a:xfrm>
          <a:off x="1688068" y="299144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Motors</a:t>
          </a:r>
        </a:p>
      </dsp:txBody>
      <dsp:txXfrm>
        <a:off x="1707527" y="3010904"/>
        <a:ext cx="1156945" cy="6254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1502" y="0"/>
          <a:ext cx="1536877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1502" y="0"/>
        <a:ext cx="1424014" cy="45145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6091" y="0"/>
          <a:ext cx="1658788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6091" y="0"/>
        <a:ext cx="1549520" cy="437074"/>
      </dsp:txXfrm>
    </dsp:sp>
    <dsp:sp modelId="{6C89E7DD-3595-4E54-8D99-C77378B98704}">
      <dsp:nvSpPr>
        <dsp:cNvPr id="0" name=""/>
        <dsp:cNvSpPr/>
      </dsp:nvSpPr>
      <dsp:spPr>
        <a:xfrm>
          <a:off x="1329367" y="0"/>
          <a:ext cx="1658788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Wire Configuration</a:t>
          </a:r>
        </a:p>
      </dsp:txBody>
      <dsp:txXfrm>
        <a:off x="1547904" y="0"/>
        <a:ext cx="1221714" cy="4370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6091" y="0"/>
          <a:ext cx="1658788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tx1"/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6091" y="0"/>
        <a:ext cx="1549520" cy="437074"/>
      </dsp:txXfrm>
    </dsp:sp>
    <dsp:sp modelId="{6C89E7DD-3595-4E54-8D99-C77378B98704}">
      <dsp:nvSpPr>
        <dsp:cNvPr id="0" name=""/>
        <dsp:cNvSpPr/>
      </dsp:nvSpPr>
      <dsp:spPr>
        <a:xfrm>
          <a:off x="1329367" y="0"/>
          <a:ext cx="1658788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tx1"/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Wire Configuration</a:t>
          </a:r>
        </a:p>
      </dsp:txBody>
      <dsp:txXfrm>
        <a:off x="1547904" y="0"/>
        <a:ext cx="1221714" cy="43707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6091" y="0"/>
          <a:ext cx="1658788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6091" y="0"/>
        <a:ext cx="1549520" cy="437074"/>
      </dsp:txXfrm>
    </dsp:sp>
    <dsp:sp modelId="{6C89E7DD-3595-4E54-8D99-C77378B98704}">
      <dsp:nvSpPr>
        <dsp:cNvPr id="0" name=""/>
        <dsp:cNvSpPr/>
      </dsp:nvSpPr>
      <dsp:spPr>
        <a:xfrm>
          <a:off x="1329367" y="0"/>
          <a:ext cx="1658788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Wire Configuration</a:t>
          </a:r>
        </a:p>
      </dsp:txBody>
      <dsp:txXfrm>
        <a:off x="1547904" y="0"/>
        <a:ext cx="1221714" cy="43707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819" y="0"/>
          <a:ext cx="1648567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819" y="0"/>
        <a:ext cx="1539299" cy="437074"/>
      </dsp:txXfrm>
    </dsp:sp>
    <dsp:sp modelId="{6C89E7DD-3595-4E54-8D99-C77378B98704}">
      <dsp:nvSpPr>
        <dsp:cNvPr id="0" name=""/>
        <dsp:cNvSpPr/>
      </dsp:nvSpPr>
      <dsp:spPr>
        <a:xfrm>
          <a:off x="1284162" y="0"/>
          <a:ext cx="1826121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Wire Configuration</a:t>
          </a:r>
        </a:p>
      </dsp:txBody>
      <dsp:txXfrm>
        <a:off x="1502699" y="0"/>
        <a:ext cx="1389047" cy="437074"/>
      </dsp:txXfrm>
    </dsp:sp>
    <dsp:sp modelId="{0B1CBCEB-D3D6-400D-8C3A-4066DEED0580}">
      <dsp:nvSpPr>
        <dsp:cNvPr id="0" name=""/>
        <dsp:cNvSpPr/>
      </dsp:nvSpPr>
      <dsp:spPr>
        <a:xfrm>
          <a:off x="2745059" y="0"/>
          <a:ext cx="1826121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System Configuration</a:t>
          </a:r>
        </a:p>
      </dsp:txBody>
      <dsp:txXfrm>
        <a:off x="2963596" y="0"/>
        <a:ext cx="1389047" cy="4370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819" y="0"/>
          <a:ext cx="1648567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Program</a:t>
          </a:r>
          <a:r>
            <a:rPr lang="en-US" sz="1400" kern="1200" noProof="0"/>
            <a:t> Configuration</a:t>
          </a:r>
          <a:endParaRPr lang="en-US" sz="1400" kern="1200"/>
        </a:p>
      </dsp:txBody>
      <dsp:txXfrm>
        <a:off x="819" y="0"/>
        <a:ext cx="1539299" cy="437074"/>
      </dsp:txXfrm>
    </dsp:sp>
    <dsp:sp modelId="{6C89E7DD-3595-4E54-8D99-C77378B98704}">
      <dsp:nvSpPr>
        <dsp:cNvPr id="0" name=""/>
        <dsp:cNvSpPr/>
      </dsp:nvSpPr>
      <dsp:spPr>
        <a:xfrm>
          <a:off x="1284162" y="0"/>
          <a:ext cx="1826121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Wire Configuration</a:t>
          </a:r>
        </a:p>
      </dsp:txBody>
      <dsp:txXfrm>
        <a:off x="1502699" y="0"/>
        <a:ext cx="1389047" cy="437074"/>
      </dsp:txXfrm>
    </dsp:sp>
    <dsp:sp modelId="{0B1CBCEB-D3D6-400D-8C3A-4066DEED0580}">
      <dsp:nvSpPr>
        <dsp:cNvPr id="0" name=""/>
        <dsp:cNvSpPr/>
      </dsp:nvSpPr>
      <dsp:spPr>
        <a:xfrm>
          <a:off x="2745059" y="0"/>
          <a:ext cx="1826121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System Configuration</a:t>
          </a:r>
        </a:p>
      </dsp:txBody>
      <dsp:txXfrm>
        <a:off x="2963596" y="0"/>
        <a:ext cx="1389047" cy="43707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1764" y="0"/>
          <a:ext cx="1770759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1764" y="0"/>
        <a:ext cx="1657896" cy="451451"/>
      </dsp:txXfrm>
    </dsp:sp>
    <dsp:sp modelId="{6C89E7DD-3595-4E54-8D99-C77378B98704}">
      <dsp:nvSpPr>
        <dsp:cNvPr id="0" name=""/>
        <dsp:cNvSpPr/>
      </dsp:nvSpPr>
      <dsp:spPr>
        <a:xfrm>
          <a:off x="1418372" y="0"/>
          <a:ext cx="1770759" cy="4514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Wire Configuration</a:t>
          </a:r>
        </a:p>
      </dsp:txBody>
      <dsp:txXfrm>
        <a:off x="1644098" y="0"/>
        <a:ext cx="1319308" cy="451451"/>
      </dsp:txXfrm>
    </dsp:sp>
    <dsp:sp modelId="{0B1CBCEB-D3D6-400D-8C3A-4066DEED0580}">
      <dsp:nvSpPr>
        <dsp:cNvPr id="0" name=""/>
        <dsp:cNvSpPr/>
      </dsp:nvSpPr>
      <dsp:spPr>
        <a:xfrm>
          <a:off x="2834980" y="0"/>
          <a:ext cx="1770759" cy="4514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System Configuration</a:t>
          </a:r>
        </a:p>
      </dsp:txBody>
      <dsp:txXfrm>
        <a:off x="3060706" y="0"/>
        <a:ext cx="1319308" cy="451451"/>
      </dsp:txXfrm>
    </dsp:sp>
    <dsp:sp modelId="{EFB4B0AD-0D1D-4111-AB19-F8F57A7B5DA8}">
      <dsp:nvSpPr>
        <dsp:cNvPr id="0" name=""/>
        <dsp:cNvSpPr/>
      </dsp:nvSpPr>
      <dsp:spPr>
        <a:xfrm>
          <a:off x="4251588" y="0"/>
          <a:ext cx="1770759" cy="4514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Trial Error</a:t>
          </a:r>
        </a:p>
      </dsp:txBody>
      <dsp:txXfrm>
        <a:off x="4477314" y="0"/>
        <a:ext cx="1319308" cy="45145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933" y="0"/>
          <a:ext cx="1820687" cy="46583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Program</a:t>
          </a:r>
          <a:r>
            <a:rPr lang="en-US" sz="1400" kern="1200" noProof="0"/>
            <a:t> Configuration</a:t>
          </a:r>
          <a:endParaRPr lang="en-US" sz="1400" kern="1200"/>
        </a:p>
      </dsp:txBody>
      <dsp:txXfrm>
        <a:off x="933" y="0"/>
        <a:ext cx="1704230" cy="465830"/>
      </dsp:txXfrm>
    </dsp:sp>
    <dsp:sp modelId="{6C89E7DD-3595-4E54-8D99-C77378B98704}">
      <dsp:nvSpPr>
        <dsp:cNvPr id="0" name=""/>
        <dsp:cNvSpPr/>
      </dsp:nvSpPr>
      <dsp:spPr>
        <a:xfrm>
          <a:off x="145748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Wire Configuration</a:t>
          </a:r>
        </a:p>
      </dsp:txBody>
      <dsp:txXfrm>
        <a:off x="1690398" y="0"/>
        <a:ext cx="1354857" cy="465830"/>
      </dsp:txXfrm>
    </dsp:sp>
    <dsp:sp modelId="{0B1CBCEB-D3D6-400D-8C3A-4066DEED0580}">
      <dsp:nvSpPr>
        <dsp:cNvPr id="0" name=""/>
        <dsp:cNvSpPr/>
      </dsp:nvSpPr>
      <dsp:spPr>
        <a:xfrm>
          <a:off x="291403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System Configuration</a:t>
          </a:r>
        </a:p>
      </dsp:txBody>
      <dsp:txXfrm>
        <a:off x="3146948" y="0"/>
        <a:ext cx="1354857" cy="465830"/>
      </dsp:txXfrm>
    </dsp:sp>
    <dsp:sp modelId="{EFB4B0AD-0D1D-4111-AB19-F8F57A7B5DA8}">
      <dsp:nvSpPr>
        <dsp:cNvPr id="0" name=""/>
        <dsp:cNvSpPr/>
      </dsp:nvSpPr>
      <dsp:spPr>
        <a:xfrm>
          <a:off x="437058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Trial Error</a:t>
          </a:r>
        </a:p>
      </dsp:txBody>
      <dsp:txXfrm>
        <a:off x="4603498" y="0"/>
        <a:ext cx="1354857" cy="465830"/>
      </dsp:txXfrm>
    </dsp:sp>
    <dsp:sp modelId="{732E05D1-E867-4A8F-8BCC-09973968DD80}">
      <dsp:nvSpPr>
        <dsp:cNvPr id="0" name=""/>
        <dsp:cNvSpPr/>
      </dsp:nvSpPr>
      <dsp:spPr>
        <a:xfrm>
          <a:off x="582713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Configured</a:t>
          </a:r>
        </a:p>
      </dsp:txBody>
      <dsp:txXfrm>
        <a:off x="6060048" y="0"/>
        <a:ext cx="1354857" cy="46583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6C1A6-A20A-4FCA-BDFC-432A39FC81ED}">
      <dsp:nvSpPr>
        <dsp:cNvPr id="0" name=""/>
        <dsp:cNvSpPr/>
      </dsp:nvSpPr>
      <dsp:spPr>
        <a:xfrm>
          <a:off x="0" y="3890"/>
          <a:ext cx="6628804" cy="828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64F6-5AED-4B89-876C-5889A0E58B36}">
      <dsp:nvSpPr>
        <dsp:cNvPr id="0" name=""/>
        <dsp:cNvSpPr/>
      </dsp:nvSpPr>
      <dsp:spPr>
        <a:xfrm>
          <a:off x="250661" y="190332"/>
          <a:ext cx="455748" cy="4557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4E080-4AD8-4C56-939A-C86E5FE3CAF1}">
      <dsp:nvSpPr>
        <dsp:cNvPr id="0" name=""/>
        <dsp:cNvSpPr/>
      </dsp:nvSpPr>
      <dsp:spPr>
        <a:xfrm>
          <a:off x="957071" y="3890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u="none" strike="noStrike" kern="1200" cap="none" baseline="0" noProof="0">
              <a:solidFill>
                <a:srgbClr val="010000"/>
              </a:solidFill>
              <a:latin typeface="Trebuchet MS"/>
            </a:rPr>
            <a:t>Lightweight Battery</a:t>
          </a:r>
        </a:p>
      </dsp:txBody>
      <dsp:txXfrm>
        <a:off x="957071" y="3890"/>
        <a:ext cx="5671732" cy="828633"/>
      </dsp:txXfrm>
    </dsp:sp>
    <dsp:sp modelId="{4433FA8F-0CBA-4FB8-9FCB-9F60446EDEA8}">
      <dsp:nvSpPr>
        <dsp:cNvPr id="0" name=""/>
        <dsp:cNvSpPr/>
      </dsp:nvSpPr>
      <dsp:spPr>
        <a:xfrm>
          <a:off x="0" y="1039682"/>
          <a:ext cx="6628804" cy="8286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7DF0B-AD56-4E62-82E2-BB8989CCA58A}">
      <dsp:nvSpPr>
        <dsp:cNvPr id="0" name=""/>
        <dsp:cNvSpPr/>
      </dsp:nvSpPr>
      <dsp:spPr>
        <a:xfrm>
          <a:off x="250661" y="1226124"/>
          <a:ext cx="455748" cy="4557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99340-C705-47DE-B2C1-29C8A91007FD}">
      <dsp:nvSpPr>
        <dsp:cNvPr id="0" name=""/>
        <dsp:cNvSpPr/>
      </dsp:nvSpPr>
      <dsp:spPr>
        <a:xfrm>
          <a:off x="957071" y="1039682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Trebuchet MS" panose="020B0603020202020204"/>
            </a:rPr>
            <a:t>Lightweight Motors</a:t>
          </a:r>
          <a:endParaRPr lang="en-US" sz="1900" kern="1200"/>
        </a:p>
      </dsp:txBody>
      <dsp:txXfrm>
        <a:off x="957071" y="1039682"/>
        <a:ext cx="5671732" cy="828633"/>
      </dsp:txXfrm>
    </dsp:sp>
    <dsp:sp modelId="{ED3CCA2B-176C-4482-85C7-FC24F8CFB861}">
      <dsp:nvSpPr>
        <dsp:cNvPr id="0" name=""/>
        <dsp:cNvSpPr/>
      </dsp:nvSpPr>
      <dsp:spPr>
        <a:xfrm>
          <a:off x="0" y="2075473"/>
          <a:ext cx="6628804" cy="828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9EE44-1655-40D7-B618-B89B4D865E51}">
      <dsp:nvSpPr>
        <dsp:cNvPr id="0" name=""/>
        <dsp:cNvSpPr/>
      </dsp:nvSpPr>
      <dsp:spPr>
        <a:xfrm>
          <a:off x="250661" y="2261916"/>
          <a:ext cx="455748" cy="45574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9F970-11E3-4DEE-9276-D1760F22FACD}">
      <dsp:nvSpPr>
        <dsp:cNvPr id="0" name=""/>
        <dsp:cNvSpPr/>
      </dsp:nvSpPr>
      <dsp:spPr>
        <a:xfrm>
          <a:off x="957071" y="2075473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Trebuchet MS" panose="020B0603020202020204"/>
            </a:rPr>
            <a:t>Status/Plans</a:t>
          </a:r>
          <a:endParaRPr lang="en-US" sz="1900" kern="1200"/>
        </a:p>
      </dsp:txBody>
      <dsp:txXfrm>
        <a:off x="957071" y="2075473"/>
        <a:ext cx="5671732" cy="828633"/>
      </dsp:txXfrm>
    </dsp:sp>
    <dsp:sp modelId="{7BBC3EBA-5298-4511-893A-8E16308DFF9D}">
      <dsp:nvSpPr>
        <dsp:cNvPr id="0" name=""/>
        <dsp:cNvSpPr/>
      </dsp:nvSpPr>
      <dsp:spPr>
        <a:xfrm>
          <a:off x="0" y="3111265"/>
          <a:ext cx="6628804" cy="8286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67BE4-9146-4383-AC17-D528E1D2AE11}">
      <dsp:nvSpPr>
        <dsp:cNvPr id="0" name=""/>
        <dsp:cNvSpPr/>
      </dsp:nvSpPr>
      <dsp:spPr>
        <a:xfrm>
          <a:off x="250661" y="3297708"/>
          <a:ext cx="455748" cy="4557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611D2-871F-40C2-9FD8-7B8E3E1C4F8A}">
      <dsp:nvSpPr>
        <dsp:cNvPr id="0" name=""/>
        <dsp:cNvSpPr/>
      </dsp:nvSpPr>
      <dsp:spPr>
        <a:xfrm>
          <a:off x="957071" y="3111265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Updated Weight Savings</a:t>
          </a:r>
        </a:p>
      </dsp:txBody>
      <dsp:txXfrm>
        <a:off x="957071" y="3111265"/>
        <a:ext cx="5671732" cy="828633"/>
      </dsp:txXfrm>
    </dsp:sp>
    <dsp:sp modelId="{28692AC4-4539-414C-BFFC-F9F1D64C2A93}">
      <dsp:nvSpPr>
        <dsp:cNvPr id="0" name=""/>
        <dsp:cNvSpPr/>
      </dsp:nvSpPr>
      <dsp:spPr>
        <a:xfrm>
          <a:off x="0" y="4147057"/>
          <a:ext cx="6628804" cy="8286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8399A-391E-4C02-ACBB-F570AD74013B}">
      <dsp:nvSpPr>
        <dsp:cNvPr id="0" name=""/>
        <dsp:cNvSpPr/>
      </dsp:nvSpPr>
      <dsp:spPr>
        <a:xfrm>
          <a:off x="250661" y="4333499"/>
          <a:ext cx="455748" cy="45574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E555A-911C-47A4-946F-DABD69BE33AC}">
      <dsp:nvSpPr>
        <dsp:cNvPr id="0" name=""/>
        <dsp:cNvSpPr/>
      </dsp:nvSpPr>
      <dsp:spPr>
        <a:xfrm>
          <a:off x="957071" y="4147057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Budget Update</a:t>
          </a:r>
        </a:p>
      </dsp:txBody>
      <dsp:txXfrm>
        <a:off x="957071" y="4147057"/>
        <a:ext cx="5671732" cy="828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5B4BE-D8F5-4DB5-8649-F3237045350C}">
      <dsp:nvSpPr>
        <dsp:cNvPr id="0" name=""/>
        <dsp:cNvSpPr/>
      </dsp:nvSpPr>
      <dsp:spPr>
        <a:xfrm>
          <a:off x="1688068" y="178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</a:t>
          </a:r>
          <a:r>
            <a:rPr lang="en-US" sz="1800" b="0" i="0" u="none" strike="noStrike" kern="1200" cap="none" baseline="0" noProof="0">
              <a:latin typeface="Trebuchet MS"/>
            </a:rPr>
            <a:t> Outputs</a:t>
          </a:r>
          <a:endParaRPr lang="en-US" sz="1800" kern="1200"/>
        </a:p>
      </dsp:txBody>
      <dsp:txXfrm>
        <a:off x="1707527" y="21244"/>
        <a:ext cx="1156945" cy="625450"/>
      </dsp:txXfrm>
    </dsp:sp>
    <dsp:sp modelId="{D72984AF-62D3-4B7E-8041-D20ADEBF321B}">
      <dsp:nvSpPr>
        <dsp:cNvPr id="0" name=""/>
        <dsp:cNvSpPr/>
      </dsp:nvSpPr>
      <dsp:spPr>
        <a:xfrm rot="5400000">
          <a:off x="2161430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707677"/>
        <a:ext cx="179379" cy="174397"/>
      </dsp:txXfrm>
    </dsp:sp>
    <dsp:sp modelId="{5DB545B5-9FC1-4442-B231-75421A109EAE}">
      <dsp:nvSpPr>
        <dsp:cNvPr id="0" name=""/>
        <dsp:cNvSpPr/>
      </dsp:nvSpPr>
      <dsp:spPr>
        <a:xfrm>
          <a:off x="1688068" y="998339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rebuchet MS" panose="020B0603020202020204"/>
            </a:rPr>
            <a:t>Set Aileron</a:t>
          </a:r>
          <a:endParaRPr lang="en-US" sz="1800" kern="1200" dirty="0"/>
        </a:p>
      </dsp:txBody>
      <dsp:txXfrm>
        <a:off x="1707527" y="1017798"/>
        <a:ext cx="1156945" cy="625450"/>
      </dsp:txXfrm>
    </dsp:sp>
    <dsp:sp modelId="{FB7C0099-EA42-4007-93C2-8F1BD201FAB3}">
      <dsp:nvSpPr>
        <dsp:cNvPr id="0" name=""/>
        <dsp:cNvSpPr/>
      </dsp:nvSpPr>
      <dsp:spPr>
        <a:xfrm rot="5400000">
          <a:off x="2161430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1704231"/>
        <a:ext cx="179379" cy="174397"/>
      </dsp:txXfrm>
    </dsp:sp>
    <dsp:sp modelId="{525E0F93-5D48-4104-8844-7145090A5EB9}">
      <dsp:nvSpPr>
        <dsp:cNvPr id="0" name=""/>
        <dsp:cNvSpPr/>
      </dsp:nvSpPr>
      <dsp:spPr>
        <a:xfrm>
          <a:off x="1688068" y="1994892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V-Tail</a:t>
          </a:r>
          <a:endParaRPr lang="en-US" sz="1800" kern="1200"/>
        </a:p>
      </dsp:txBody>
      <dsp:txXfrm>
        <a:off x="1707527" y="2014351"/>
        <a:ext cx="1156945" cy="625450"/>
      </dsp:txXfrm>
    </dsp:sp>
    <dsp:sp modelId="{A2E19D39-42E1-42A7-9175-9C8E9771B009}">
      <dsp:nvSpPr>
        <dsp:cNvPr id="0" name=""/>
        <dsp:cNvSpPr/>
      </dsp:nvSpPr>
      <dsp:spPr>
        <a:xfrm rot="5400000">
          <a:off x="2161430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2700784"/>
        <a:ext cx="179379" cy="174397"/>
      </dsp:txXfrm>
    </dsp:sp>
    <dsp:sp modelId="{CCDA0305-F522-422D-A936-F9A5C0CE71FD}">
      <dsp:nvSpPr>
        <dsp:cNvPr id="0" name=""/>
        <dsp:cNvSpPr/>
      </dsp:nvSpPr>
      <dsp:spPr>
        <a:xfrm>
          <a:off x="1688068" y="299144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Motors</a:t>
          </a:r>
        </a:p>
      </dsp:txBody>
      <dsp:txXfrm>
        <a:off x="1707527" y="3010904"/>
        <a:ext cx="1156945" cy="62545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44E94-E379-43EE-8623-8DC6544E8645}">
      <dsp:nvSpPr>
        <dsp:cNvPr id="0" name=""/>
        <dsp:cNvSpPr/>
      </dsp:nvSpPr>
      <dsp:spPr>
        <a:xfrm>
          <a:off x="751" y="0"/>
          <a:ext cx="1536877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Lightweight</a:t>
          </a:r>
          <a:r>
            <a:rPr lang="en-US" sz="1400" kern="1200" noProof="0" dirty="0">
              <a:latin typeface="Trebuchet MS" panose="020B0603020202020204"/>
            </a:rPr>
            <a:t> Battery</a:t>
          </a:r>
          <a:endParaRPr lang="en-US" sz="1400" b="0" i="0" u="none" strike="noStrike" kern="1200" cap="none" baseline="0" noProof="0" dirty="0">
            <a:latin typeface="Trebuchet MS"/>
          </a:endParaRPr>
        </a:p>
      </dsp:txBody>
      <dsp:txXfrm>
        <a:off x="751" y="0"/>
        <a:ext cx="1424014" cy="45145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4105" y="0"/>
          <a:ext cx="1602359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Lightweight Battery</a:t>
          </a:r>
        </a:p>
      </dsp:txBody>
      <dsp:txXfrm>
        <a:off x="4105" y="0"/>
        <a:ext cx="1493091" cy="437074"/>
      </dsp:txXfrm>
    </dsp:sp>
    <dsp:sp modelId="{6C89E7DD-3595-4E54-8D99-C77378B98704}">
      <dsp:nvSpPr>
        <dsp:cNvPr id="0" name=""/>
        <dsp:cNvSpPr/>
      </dsp:nvSpPr>
      <dsp:spPr>
        <a:xfrm>
          <a:off x="1255594" y="0"/>
          <a:ext cx="1734718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Lightweight Motor</a:t>
          </a:r>
        </a:p>
      </dsp:txBody>
      <dsp:txXfrm>
        <a:off x="1474131" y="0"/>
        <a:ext cx="1297644" cy="43707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813" y="0"/>
          <a:ext cx="1680726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Lightweight Battery</a:t>
          </a:r>
        </a:p>
      </dsp:txBody>
      <dsp:txXfrm>
        <a:off x="813" y="0"/>
        <a:ext cx="1571458" cy="437074"/>
      </dsp:txXfrm>
    </dsp:sp>
    <dsp:sp modelId="{1FECA95C-8201-4A80-AD46-4E904B549C87}">
      <dsp:nvSpPr>
        <dsp:cNvPr id="0" name=""/>
        <dsp:cNvSpPr/>
      </dsp:nvSpPr>
      <dsp:spPr>
        <a:xfrm>
          <a:off x="1320334" y="0"/>
          <a:ext cx="1806029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Lightweight Motor</a:t>
          </a:r>
          <a:endParaRPr lang="en-US" sz="1400" kern="1200" dirty="0"/>
        </a:p>
      </dsp:txBody>
      <dsp:txXfrm>
        <a:off x="1538871" y="0"/>
        <a:ext cx="1368955" cy="437074"/>
      </dsp:txXfrm>
    </dsp:sp>
    <dsp:sp modelId="{0B1CBCEB-D3D6-400D-8C3A-4066DEED0580}">
      <dsp:nvSpPr>
        <dsp:cNvPr id="0" name=""/>
        <dsp:cNvSpPr/>
      </dsp:nvSpPr>
      <dsp:spPr>
        <a:xfrm>
          <a:off x="2765157" y="0"/>
          <a:ext cx="1806029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Status/Plans</a:t>
          </a:r>
        </a:p>
      </dsp:txBody>
      <dsp:txXfrm>
        <a:off x="2983694" y="0"/>
        <a:ext cx="1368955" cy="43707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1764" y="0"/>
          <a:ext cx="1770759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Lightweight Battery</a:t>
          </a:r>
        </a:p>
      </dsp:txBody>
      <dsp:txXfrm>
        <a:off x="1764" y="0"/>
        <a:ext cx="1657896" cy="451451"/>
      </dsp:txXfrm>
    </dsp:sp>
    <dsp:sp modelId="{6C89E7DD-3595-4E54-8D99-C77378B98704}">
      <dsp:nvSpPr>
        <dsp:cNvPr id="0" name=""/>
        <dsp:cNvSpPr/>
      </dsp:nvSpPr>
      <dsp:spPr>
        <a:xfrm>
          <a:off x="1418372" y="0"/>
          <a:ext cx="1770759" cy="4514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Lightweight Motor</a:t>
          </a:r>
        </a:p>
      </dsp:txBody>
      <dsp:txXfrm>
        <a:off x="1644098" y="0"/>
        <a:ext cx="1319308" cy="451451"/>
      </dsp:txXfrm>
    </dsp:sp>
    <dsp:sp modelId="{0B1CBCEB-D3D6-400D-8C3A-4066DEED0580}">
      <dsp:nvSpPr>
        <dsp:cNvPr id="0" name=""/>
        <dsp:cNvSpPr/>
      </dsp:nvSpPr>
      <dsp:spPr>
        <a:xfrm>
          <a:off x="2834980" y="0"/>
          <a:ext cx="1770759" cy="4514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Status/Plans</a:t>
          </a:r>
        </a:p>
      </dsp:txBody>
      <dsp:txXfrm>
        <a:off x="3060706" y="0"/>
        <a:ext cx="1319308" cy="451451"/>
      </dsp:txXfrm>
    </dsp:sp>
    <dsp:sp modelId="{EFB4B0AD-0D1D-4111-AB19-F8F57A7B5DA8}">
      <dsp:nvSpPr>
        <dsp:cNvPr id="0" name=""/>
        <dsp:cNvSpPr/>
      </dsp:nvSpPr>
      <dsp:spPr>
        <a:xfrm>
          <a:off x="4251588" y="0"/>
          <a:ext cx="1770759" cy="4514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Updated Weight Savings</a:t>
          </a:r>
        </a:p>
      </dsp:txBody>
      <dsp:txXfrm>
        <a:off x="4477314" y="0"/>
        <a:ext cx="1319308" cy="45145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933" y="0"/>
          <a:ext cx="1820687" cy="46583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/>
            </a:rPr>
            <a:t>Lightweight</a:t>
          </a:r>
          <a:r>
            <a:rPr lang="en-US" sz="1400" b="0" i="0" u="none" strike="noStrike" kern="1200" cap="none" baseline="0" noProof="0" dirty="0">
              <a:latin typeface="Trebuchet MS"/>
            </a:rPr>
            <a:t> Battery </a:t>
          </a:r>
        </a:p>
      </dsp:txBody>
      <dsp:txXfrm>
        <a:off x="933" y="0"/>
        <a:ext cx="1704230" cy="465830"/>
      </dsp:txXfrm>
    </dsp:sp>
    <dsp:sp modelId="{6C89E7DD-3595-4E54-8D99-C77378B98704}">
      <dsp:nvSpPr>
        <dsp:cNvPr id="0" name=""/>
        <dsp:cNvSpPr/>
      </dsp:nvSpPr>
      <dsp:spPr>
        <a:xfrm>
          <a:off x="145748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Lightweight Motor</a:t>
          </a:r>
        </a:p>
      </dsp:txBody>
      <dsp:txXfrm>
        <a:off x="1690398" y="0"/>
        <a:ext cx="1354857" cy="465830"/>
      </dsp:txXfrm>
    </dsp:sp>
    <dsp:sp modelId="{0B1CBCEB-D3D6-400D-8C3A-4066DEED0580}">
      <dsp:nvSpPr>
        <dsp:cNvPr id="0" name=""/>
        <dsp:cNvSpPr/>
      </dsp:nvSpPr>
      <dsp:spPr>
        <a:xfrm>
          <a:off x="291403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Status/Plans</a:t>
          </a:r>
        </a:p>
      </dsp:txBody>
      <dsp:txXfrm>
        <a:off x="3146948" y="0"/>
        <a:ext cx="1354857" cy="465830"/>
      </dsp:txXfrm>
    </dsp:sp>
    <dsp:sp modelId="{EFB4B0AD-0D1D-4111-AB19-F8F57A7B5DA8}">
      <dsp:nvSpPr>
        <dsp:cNvPr id="0" name=""/>
        <dsp:cNvSpPr/>
      </dsp:nvSpPr>
      <dsp:spPr>
        <a:xfrm>
          <a:off x="437058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Updated Weight Savings</a:t>
          </a:r>
        </a:p>
      </dsp:txBody>
      <dsp:txXfrm>
        <a:off x="4603498" y="0"/>
        <a:ext cx="1354857" cy="465830"/>
      </dsp:txXfrm>
    </dsp:sp>
    <dsp:sp modelId="{732E05D1-E867-4A8F-8BCC-09973968DD80}">
      <dsp:nvSpPr>
        <dsp:cNvPr id="0" name=""/>
        <dsp:cNvSpPr/>
      </dsp:nvSpPr>
      <dsp:spPr>
        <a:xfrm>
          <a:off x="582713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Budget Update</a:t>
          </a:r>
        </a:p>
      </dsp:txBody>
      <dsp:txXfrm>
        <a:off x="6060048" y="0"/>
        <a:ext cx="1354857" cy="46583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933" y="0"/>
          <a:ext cx="1820687" cy="46583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/>
            </a:rPr>
            <a:t>Lightweight</a:t>
          </a:r>
          <a:r>
            <a:rPr lang="en-US" sz="1400" b="0" i="0" u="none" strike="noStrike" kern="1200" cap="none" baseline="0" noProof="0" dirty="0">
              <a:latin typeface="Trebuchet MS"/>
            </a:rPr>
            <a:t> Battery </a:t>
          </a:r>
        </a:p>
      </dsp:txBody>
      <dsp:txXfrm>
        <a:off x="933" y="0"/>
        <a:ext cx="1704230" cy="465830"/>
      </dsp:txXfrm>
    </dsp:sp>
    <dsp:sp modelId="{6C89E7DD-3595-4E54-8D99-C77378B98704}">
      <dsp:nvSpPr>
        <dsp:cNvPr id="0" name=""/>
        <dsp:cNvSpPr/>
      </dsp:nvSpPr>
      <dsp:spPr>
        <a:xfrm>
          <a:off x="145748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Lightweight Motor</a:t>
          </a:r>
        </a:p>
      </dsp:txBody>
      <dsp:txXfrm>
        <a:off x="1690398" y="0"/>
        <a:ext cx="1354857" cy="465830"/>
      </dsp:txXfrm>
    </dsp:sp>
    <dsp:sp modelId="{0B1CBCEB-D3D6-400D-8C3A-4066DEED0580}">
      <dsp:nvSpPr>
        <dsp:cNvPr id="0" name=""/>
        <dsp:cNvSpPr/>
      </dsp:nvSpPr>
      <dsp:spPr>
        <a:xfrm>
          <a:off x="291403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Status/Plans</a:t>
          </a:r>
        </a:p>
      </dsp:txBody>
      <dsp:txXfrm>
        <a:off x="3146948" y="0"/>
        <a:ext cx="1354857" cy="465830"/>
      </dsp:txXfrm>
    </dsp:sp>
    <dsp:sp modelId="{EFB4B0AD-0D1D-4111-AB19-F8F57A7B5DA8}">
      <dsp:nvSpPr>
        <dsp:cNvPr id="0" name=""/>
        <dsp:cNvSpPr/>
      </dsp:nvSpPr>
      <dsp:spPr>
        <a:xfrm>
          <a:off x="437058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latin typeface="Trebuchet MS"/>
            </a:rPr>
            <a:t>Updated Weight Savings</a:t>
          </a:r>
        </a:p>
      </dsp:txBody>
      <dsp:txXfrm>
        <a:off x="4603498" y="0"/>
        <a:ext cx="1354857" cy="465830"/>
      </dsp:txXfrm>
    </dsp:sp>
    <dsp:sp modelId="{732E05D1-E867-4A8F-8BCC-09973968DD80}">
      <dsp:nvSpPr>
        <dsp:cNvPr id="0" name=""/>
        <dsp:cNvSpPr/>
      </dsp:nvSpPr>
      <dsp:spPr>
        <a:xfrm>
          <a:off x="5827133" y="0"/>
          <a:ext cx="1820687" cy="4658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>
              <a:latin typeface="Trebuchet MS"/>
            </a:rPr>
            <a:t>Budget Update</a:t>
          </a:r>
        </a:p>
      </dsp:txBody>
      <dsp:txXfrm>
        <a:off x="6060048" y="0"/>
        <a:ext cx="1354857" cy="46583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6091" y="0"/>
          <a:ext cx="1658788" cy="437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Program</a:t>
          </a:r>
          <a:r>
            <a:rPr lang="en-US" sz="1300" kern="1200" noProof="0" dirty="0"/>
            <a:t> Configuration</a:t>
          </a:r>
          <a:endParaRPr lang="en-US" sz="1300" kern="1200" dirty="0"/>
        </a:p>
      </dsp:txBody>
      <dsp:txXfrm>
        <a:off x="6091" y="0"/>
        <a:ext cx="1549520" cy="437074"/>
      </dsp:txXfrm>
    </dsp:sp>
    <dsp:sp modelId="{6C89E7DD-3595-4E54-8D99-C77378B98704}">
      <dsp:nvSpPr>
        <dsp:cNvPr id="0" name=""/>
        <dsp:cNvSpPr/>
      </dsp:nvSpPr>
      <dsp:spPr>
        <a:xfrm>
          <a:off x="1329367" y="0"/>
          <a:ext cx="1658788" cy="437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u="none" strike="noStrike" kern="1200" cap="none" baseline="0" noProof="0" dirty="0">
              <a:latin typeface="Trebuchet MS"/>
            </a:rPr>
            <a:t>Wire Configuration</a:t>
          </a:r>
        </a:p>
      </dsp:txBody>
      <dsp:txXfrm>
        <a:off x="1547904" y="0"/>
        <a:ext cx="1221714" cy="4370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1502" y="0"/>
          <a:ext cx="1536877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1502" y="0"/>
        <a:ext cx="1424014" cy="4514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5B4BE-D8F5-4DB5-8649-F3237045350C}">
      <dsp:nvSpPr>
        <dsp:cNvPr id="0" name=""/>
        <dsp:cNvSpPr/>
      </dsp:nvSpPr>
      <dsp:spPr>
        <a:xfrm>
          <a:off x="1688068" y="178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</a:t>
          </a:r>
          <a:r>
            <a:rPr lang="en-US" sz="1800" b="0" i="0" u="none" strike="noStrike" kern="1200" cap="none" baseline="0" noProof="0">
              <a:latin typeface="Trebuchet MS"/>
            </a:rPr>
            <a:t> Outputs</a:t>
          </a:r>
          <a:endParaRPr lang="en-US" sz="1800" kern="1200"/>
        </a:p>
      </dsp:txBody>
      <dsp:txXfrm>
        <a:off x="1707527" y="21244"/>
        <a:ext cx="1156945" cy="625450"/>
      </dsp:txXfrm>
    </dsp:sp>
    <dsp:sp modelId="{D72984AF-62D3-4B7E-8041-D20ADEBF321B}">
      <dsp:nvSpPr>
        <dsp:cNvPr id="0" name=""/>
        <dsp:cNvSpPr/>
      </dsp:nvSpPr>
      <dsp:spPr>
        <a:xfrm rot="5400000">
          <a:off x="2161430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707677"/>
        <a:ext cx="179379" cy="174397"/>
      </dsp:txXfrm>
    </dsp:sp>
    <dsp:sp modelId="{5DB545B5-9FC1-4442-B231-75421A109EAE}">
      <dsp:nvSpPr>
        <dsp:cNvPr id="0" name=""/>
        <dsp:cNvSpPr/>
      </dsp:nvSpPr>
      <dsp:spPr>
        <a:xfrm>
          <a:off x="1688068" y="998339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Aileron</a:t>
          </a:r>
          <a:endParaRPr lang="en-US" sz="1800" kern="1200"/>
        </a:p>
      </dsp:txBody>
      <dsp:txXfrm>
        <a:off x="1707527" y="1017798"/>
        <a:ext cx="1156945" cy="625450"/>
      </dsp:txXfrm>
    </dsp:sp>
    <dsp:sp modelId="{FB7C0099-EA42-4007-93C2-8F1BD201FAB3}">
      <dsp:nvSpPr>
        <dsp:cNvPr id="0" name=""/>
        <dsp:cNvSpPr/>
      </dsp:nvSpPr>
      <dsp:spPr>
        <a:xfrm rot="5400000">
          <a:off x="2161430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1704231"/>
        <a:ext cx="179379" cy="174397"/>
      </dsp:txXfrm>
    </dsp:sp>
    <dsp:sp modelId="{525E0F93-5D48-4104-8844-7145090A5EB9}">
      <dsp:nvSpPr>
        <dsp:cNvPr id="0" name=""/>
        <dsp:cNvSpPr/>
      </dsp:nvSpPr>
      <dsp:spPr>
        <a:xfrm>
          <a:off x="1688068" y="1994892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V-Tail</a:t>
          </a:r>
          <a:endParaRPr lang="en-US" sz="1800" kern="1200"/>
        </a:p>
      </dsp:txBody>
      <dsp:txXfrm>
        <a:off x="1707527" y="2014351"/>
        <a:ext cx="1156945" cy="625450"/>
      </dsp:txXfrm>
    </dsp:sp>
    <dsp:sp modelId="{A2E19D39-42E1-42A7-9175-9C8E9771B009}">
      <dsp:nvSpPr>
        <dsp:cNvPr id="0" name=""/>
        <dsp:cNvSpPr/>
      </dsp:nvSpPr>
      <dsp:spPr>
        <a:xfrm rot="5400000">
          <a:off x="2161430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2700784"/>
        <a:ext cx="179379" cy="174397"/>
      </dsp:txXfrm>
    </dsp:sp>
    <dsp:sp modelId="{CCDA0305-F522-422D-A936-F9A5C0CE71FD}">
      <dsp:nvSpPr>
        <dsp:cNvPr id="0" name=""/>
        <dsp:cNvSpPr/>
      </dsp:nvSpPr>
      <dsp:spPr>
        <a:xfrm>
          <a:off x="1688068" y="299144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Motors</a:t>
          </a:r>
        </a:p>
      </dsp:txBody>
      <dsp:txXfrm>
        <a:off x="1707527" y="3010904"/>
        <a:ext cx="1156945" cy="6254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1502" y="0"/>
          <a:ext cx="1536877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1502" y="0"/>
        <a:ext cx="1424014" cy="4514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5B4BE-D8F5-4DB5-8649-F3237045350C}">
      <dsp:nvSpPr>
        <dsp:cNvPr id="0" name=""/>
        <dsp:cNvSpPr/>
      </dsp:nvSpPr>
      <dsp:spPr>
        <a:xfrm>
          <a:off x="1688068" y="178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</a:t>
          </a:r>
          <a:r>
            <a:rPr lang="en-US" sz="1800" b="0" i="0" u="none" strike="noStrike" kern="1200" cap="none" baseline="0" noProof="0">
              <a:latin typeface="Trebuchet MS"/>
            </a:rPr>
            <a:t> Outputs</a:t>
          </a:r>
          <a:endParaRPr lang="en-US" sz="1800" kern="1200"/>
        </a:p>
      </dsp:txBody>
      <dsp:txXfrm>
        <a:off x="1707527" y="21244"/>
        <a:ext cx="1156945" cy="625450"/>
      </dsp:txXfrm>
    </dsp:sp>
    <dsp:sp modelId="{D72984AF-62D3-4B7E-8041-D20ADEBF321B}">
      <dsp:nvSpPr>
        <dsp:cNvPr id="0" name=""/>
        <dsp:cNvSpPr/>
      </dsp:nvSpPr>
      <dsp:spPr>
        <a:xfrm rot="5400000">
          <a:off x="2161430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707677"/>
        <a:ext cx="179379" cy="174397"/>
      </dsp:txXfrm>
    </dsp:sp>
    <dsp:sp modelId="{5DB545B5-9FC1-4442-B231-75421A109EAE}">
      <dsp:nvSpPr>
        <dsp:cNvPr id="0" name=""/>
        <dsp:cNvSpPr/>
      </dsp:nvSpPr>
      <dsp:spPr>
        <a:xfrm>
          <a:off x="1688068" y="998339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Aileron</a:t>
          </a:r>
          <a:endParaRPr lang="en-US" sz="1800" kern="1200"/>
        </a:p>
      </dsp:txBody>
      <dsp:txXfrm>
        <a:off x="1707527" y="1017798"/>
        <a:ext cx="1156945" cy="625450"/>
      </dsp:txXfrm>
    </dsp:sp>
    <dsp:sp modelId="{FB7C0099-EA42-4007-93C2-8F1BD201FAB3}">
      <dsp:nvSpPr>
        <dsp:cNvPr id="0" name=""/>
        <dsp:cNvSpPr/>
      </dsp:nvSpPr>
      <dsp:spPr>
        <a:xfrm rot="5400000">
          <a:off x="2161430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1704231"/>
        <a:ext cx="179379" cy="174397"/>
      </dsp:txXfrm>
    </dsp:sp>
    <dsp:sp modelId="{525E0F93-5D48-4104-8844-7145090A5EB9}">
      <dsp:nvSpPr>
        <dsp:cNvPr id="0" name=""/>
        <dsp:cNvSpPr/>
      </dsp:nvSpPr>
      <dsp:spPr>
        <a:xfrm>
          <a:off x="1688068" y="1994892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V-Tail</a:t>
          </a:r>
          <a:endParaRPr lang="en-US" sz="1800" kern="1200"/>
        </a:p>
      </dsp:txBody>
      <dsp:txXfrm>
        <a:off x="1707527" y="2014351"/>
        <a:ext cx="1156945" cy="625450"/>
      </dsp:txXfrm>
    </dsp:sp>
    <dsp:sp modelId="{A2E19D39-42E1-42A7-9175-9C8E9771B009}">
      <dsp:nvSpPr>
        <dsp:cNvPr id="0" name=""/>
        <dsp:cNvSpPr/>
      </dsp:nvSpPr>
      <dsp:spPr>
        <a:xfrm rot="5400000">
          <a:off x="2161430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2700784"/>
        <a:ext cx="179379" cy="174397"/>
      </dsp:txXfrm>
    </dsp:sp>
    <dsp:sp modelId="{CCDA0305-F522-422D-A936-F9A5C0CE71FD}">
      <dsp:nvSpPr>
        <dsp:cNvPr id="0" name=""/>
        <dsp:cNvSpPr/>
      </dsp:nvSpPr>
      <dsp:spPr>
        <a:xfrm>
          <a:off x="1688068" y="299144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Motors</a:t>
          </a:r>
        </a:p>
      </dsp:txBody>
      <dsp:txXfrm>
        <a:off x="1707527" y="3010904"/>
        <a:ext cx="1156945" cy="6254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1502" y="0"/>
          <a:ext cx="1536877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Program</a:t>
          </a:r>
          <a:r>
            <a:rPr lang="en-US" sz="1400" kern="1200" noProof="0"/>
            <a:t> Configuration</a:t>
          </a:r>
          <a:endParaRPr lang="en-US" sz="1400" kern="1200"/>
        </a:p>
      </dsp:txBody>
      <dsp:txXfrm>
        <a:off x="1502" y="0"/>
        <a:ext cx="1424014" cy="4514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5B4BE-D8F5-4DB5-8649-F3237045350C}">
      <dsp:nvSpPr>
        <dsp:cNvPr id="0" name=""/>
        <dsp:cNvSpPr/>
      </dsp:nvSpPr>
      <dsp:spPr>
        <a:xfrm>
          <a:off x="1688068" y="178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</a:t>
          </a:r>
          <a:r>
            <a:rPr lang="en-US" sz="1800" b="0" i="0" u="none" strike="noStrike" kern="1200" cap="none" baseline="0" noProof="0">
              <a:latin typeface="Trebuchet MS"/>
            </a:rPr>
            <a:t> Outputs</a:t>
          </a:r>
          <a:endParaRPr lang="en-US" sz="1800" kern="1200"/>
        </a:p>
      </dsp:txBody>
      <dsp:txXfrm>
        <a:off x="1707527" y="21244"/>
        <a:ext cx="1156945" cy="625450"/>
      </dsp:txXfrm>
    </dsp:sp>
    <dsp:sp modelId="{D72984AF-62D3-4B7E-8041-D20ADEBF321B}">
      <dsp:nvSpPr>
        <dsp:cNvPr id="0" name=""/>
        <dsp:cNvSpPr/>
      </dsp:nvSpPr>
      <dsp:spPr>
        <a:xfrm rot="5400000">
          <a:off x="2161430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707677"/>
        <a:ext cx="179379" cy="174397"/>
      </dsp:txXfrm>
    </dsp:sp>
    <dsp:sp modelId="{5DB545B5-9FC1-4442-B231-75421A109EAE}">
      <dsp:nvSpPr>
        <dsp:cNvPr id="0" name=""/>
        <dsp:cNvSpPr/>
      </dsp:nvSpPr>
      <dsp:spPr>
        <a:xfrm>
          <a:off x="1688068" y="998339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Aileron</a:t>
          </a:r>
          <a:endParaRPr lang="en-US" sz="1800" kern="1200"/>
        </a:p>
      </dsp:txBody>
      <dsp:txXfrm>
        <a:off x="1707527" y="1017798"/>
        <a:ext cx="1156945" cy="625450"/>
      </dsp:txXfrm>
    </dsp:sp>
    <dsp:sp modelId="{FB7C0099-EA42-4007-93C2-8F1BD201FAB3}">
      <dsp:nvSpPr>
        <dsp:cNvPr id="0" name=""/>
        <dsp:cNvSpPr/>
      </dsp:nvSpPr>
      <dsp:spPr>
        <a:xfrm rot="5400000">
          <a:off x="2161430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1704231"/>
        <a:ext cx="179379" cy="174397"/>
      </dsp:txXfrm>
    </dsp:sp>
    <dsp:sp modelId="{525E0F93-5D48-4104-8844-7145090A5EB9}">
      <dsp:nvSpPr>
        <dsp:cNvPr id="0" name=""/>
        <dsp:cNvSpPr/>
      </dsp:nvSpPr>
      <dsp:spPr>
        <a:xfrm>
          <a:off x="1688068" y="1994892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V-Tail</a:t>
          </a:r>
          <a:endParaRPr lang="en-US" sz="1800" kern="1200"/>
        </a:p>
      </dsp:txBody>
      <dsp:txXfrm>
        <a:off x="1707527" y="2014351"/>
        <a:ext cx="1156945" cy="625450"/>
      </dsp:txXfrm>
    </dsp:sp>
    <dsp:sp modelId="{A2E19D39-42E1-42A7-9175-9C8E9771B009}">
      <dsp:nvSpPr>
        <dsp:cNvPr id="0" name=""/>
        <dsp:cNvSpPr/>
      </dsp:nvSpPr>
      <dsp:spPr>
        <a:xfrm rot="5400000">
          <a:off x="2161430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2196310" y="2700784"/>
        <a:ext cx="179379" cy="174397"/>
      </dsp:txXfrm>
    </dsp:sp>
    <dsp:sp modelId="{CCDA0305-F522-422D-A936-F9A5C0CE71FD}">
      <dsp:nvSpPr>
        <dsp:cNvPr id="0" name=""/>
        <dsp:cNvSpPr/>
      </dsp:nvSpPr>
      <dsp:spPr>
        <a:xfrm>
          <a:off x="1688068" y="299144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rebuchet MS" panose="020B0603020202020204"/>
            </a:rPr>
            <a:t>Set Motors</a:t>
          </a:r>
        </a:p>
      </dsp:txBody>
      <dsp:txXfrm>
        <a:off x="1707527" y="3010904"/>
        <a:ext cx="1156945" cy="6254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801D-670D-47EB-8ECF-DB5789CDB661}">
      <dsp:nvSpPr>
        <dsp:cNvPr id="0" name=""/>
        <dsp:cNvSpPr/>
      </dsp:nvSpPr>
      <dsp:spPr>
        <a:xfrm>
          <a:off x="1502" y="0"/>
          <a:ext cx="1536877" cy="4514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r>
            <a:rPr lang="en-US" sz="1400" kern="1200" noProof="0" dirty="0"/>
            <a:t> Configuration</a:t>
          </a:r>
          <a:endParaRPr lang="en-US" sz="1400" kern="1200" dirty="0"/>
        </a:p>
      </dsp:txBody>
      <dsp:txXfrm>
        <a:off x="1502" y="0"/>
        <a:ext cx="1424014" cy="451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6175D-C7C8-49C9-B768-07B69F174888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0D7CA-50FA-4206-A3B0-18E4A735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15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31F766-DB45-43BB-8566-4AAF3B35BFB6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6D3EBE-3A81-4F7E-8DA4-190E687AE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151E19F-55CA-461B-B4EF-1089D4315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86371A6-4C7A-4BBF-B011-85C7E052F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77FB2B-1A1F-438C-A3EC-D1B3D7FAA43B}"/>
              </a:ext>
            </a:extLst>
          </p:cNvPr>
          <p:cNvSpPr txBox="1"/>
          <p:nvPr userDrawn="1"/>
        </p:nvSpPr>
        <p:spPr>
          <a:xfrm>
            <a:off x="203454" y="6233721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and 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668734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39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0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650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4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46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6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8A8670-FDF1-43AB-B2F0-1A2CD467072D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3B4C8-F73C-46BC-B08C-EA4C73278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065888B-7E73-4A23-998B-858125BD8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2955B2D-9FA2-4248-BF93-AA3BECF43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310033-CD88-4094-ACDE-6E682BDFA24A}"/>
              </a:ext>
            </a:extLst>
          </p:cNvPr>
          <p:cNvSpPr txBox="1"/>
          <p:nvPr userDrawn="1"/>
        </p:nvSpPr>
        <p:spPr>
          <a:xfrm>
            <a:off x="203454" y="6233721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and 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75374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767E64-B52B-4F55-AC17-811717E26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4372F8-E459-44DD-A6CB-1E03EF297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DA4E4C-FC67-4D23-8192-661ACA06F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6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C4C09-6ABA-497C-881A-2B95F3BA5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8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B74B11-3475-4A76-A6FC-EAE422E54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405183-807A-4425-85D0-67887E84E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5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1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626A04-8037-4B55-A2E0-35C2FBC2773F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A36FA0-79C0-4438-92D1-6CDD938E099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3A6F4FE2-BD40-4B92-83A9-468CFCD7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546D0F0-4BDC-4FC6-BFF5-220BB57C0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CBE53E-7CDA-447E-9A17-22030F7DB6BC}"/>
              </a:ext>
            </a:extLst>
          </p:cNvPr>
          <p:cNvSpPr txBox="1"/>
          <p:nvPr userDrawn="1"/>
        </p:nvSpPr>
        <p:spPr>
          <a:xfrm>
            <a:off x="203454" y="6233721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and 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21933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microsoft.com/office/2007/relationships/media" Target="../media/media2.mov"/><Relationship Id="rId7" Type="http://schemas.openxmlformats.org/officeDocument/2006/relationships/image" Target="../media/image40.png"/><Relationship Id="rId12" Type="http://schemas.microsoft.com/office/2007/relationships/diagramDrawing" Target="../diagrams/drawing1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9.png"/><Relationship Id="rId11" Type="http://schemas.openxmlformats.org/officeDocument/2006/relationships/diagramColors" Target="../diagrams/colors17.xml"/><Relationship Id="rId5" Type="http://schemas.openxmlformats.org/officeDocument/2006/relationships/slideLayout" Target="../slideLayouts/slideLayout2.xml"/><Relationship Id="rId10" Type="http://schemas.openxmlformats.org/officeDocument/2006/relationships/diagramQuickStyle" Target="../diagrams/quickStyle17.xml"/><Relationship Id="rId4" Type="http://schemas.openxmlformats.org/officeDocument/2006/relationships/video" Target="../media/media2.mov"/><Relationship Id="rId9" Type="http://schemas.openxmlformats.org/officeDocument/2006/relationships/diagramLayout" Target="../diagrams/layout1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8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.wmf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53.jpeg"/><Relationship Id="rId7" Type="http://schemas.openxmlformats.org/officeDocument/2006/relationships/diagramColors" Target="../diagrams/colors2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55.JPG"/><Relationship Id="rId7" Type="http://schemas.openxmlformats.org/officeDocument/2006/relationships/diagramColors" Target="../diagrams/colors23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57.JPG"/><Relationship Id="rId7" Type="http://schemas.openxmlformats.org/officeDocument/2006/relationships/diagramColors" Target="../diagrams/colors2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59.JPG"/><Relationship Id="rId7" Type="http://schemas.openxmlformats.org/officeDocument/2006/relationships/diagramColors" Target="../diagrams/colors25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X4/Firmware/blob/master/ROMFS/px4fmu_common/mixers/AAVVTWFF_vtail.main.mix" TargetMode="External"/><Relationship Id="rId2" Type="http://schemas.openxmlformats.org/officeDocument/2006/relationships/hyperlink" Target="https://docs.px4.io/v1.9.0/en/assembly/quick_start_pixhawk4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F9B521-0E79-48E9-B69F-3C95DCB22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28777" r="33423" b="18778"/>
          <a:stretch/>
        </p:blipFill>
        <p:spPr>
          <a:xfrm rot="238511">
            <a:off x="2960987" y="-9586"/>
            <a:ext cx="5969863" cy="4187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7483" y="3151281"/>
            <a:ext cx="5269270" cy="1646302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Lightweight UAV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7483" y="4797583"/>
            <a:ext cx="5269270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518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Clayton Cooley, Taylor Jacobs, Brenden Richman, Brian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Zachary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B2D9C4A2-E2A5-4DA7-AC79-FBB225CD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37" y="0"/>
            <a:ext cx="2743200" cy="43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790F1-D414-485E-B063-DC55F9F3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100" dirty="0"/>
              <a:t>Electrical Configuration</a:t>
            </a:r>
            <a:br>
              <a:rPr lang="en-US" sz="4100" dirty="0"/>
            </a:br>
            <a:br>
              <a:rPr lang="en-US" sz="4100" dirty="0"/>
            </a:br>
            <a:endParaRPr lang="en-US" sz="4100" dirty="0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5" name="Straight Connector 4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9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3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F0988-AEC4-4BEB-B660-BC895D48D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9090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536D415-96CE-4C8E-B3EC-087F37AD942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0ED22637-6C68-4208-9397-EE91B7DED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146139"/>
              </p:ext>
            </p:extLst>
          </p:nvPr>
        </p:nvGraphicFramePr>
        <p:xfrm>
          <a:off x="4962275" y="468821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DD5E55B6-EAD5-472A-933C-C9FAF47FCACB}"/>
              </a:ext>
            </a:extLst>
          </p:cNvPr>
          <p:cNvSpPr/>
          <p:nvPr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D4436CE-0ECA-476E-8739-9FA5E8E8E3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B09B4F-398D-4460-90BF-0409F8EDDBE2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36D415-96CE-4C8E-B3EC-087F37AD942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304D1-ACED-438B-B254-8A3AE5F51C5F}"/>
              </a:ext>
            </a:extLst>
          </p:cNvPr>
          <p:cNvSpPr txBox="1"/>
          <p:nvPr/>
        </p:nvSpPr>
        <p:spPr>
          <a:xfrm>
            <a:off x="203454" y="6233721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and Electrical &amp; Computer Engineering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3401245B-6F13-4D72-8AFB-84B9C49AC0A3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</p:spTree>
    <p:extLst>
      <p:ext uri="{BB962C8B-B14F-4D97-AF65-F5344CB8AC3E}">
        <p14:creationId xmlns:p14="http://schemas.microsoft.com/office/powerpoint/2010/main" val="809516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43158" y="1287442"/>
            <a:ext cx="2579098" cy="369332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Block Diagram of Code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56" y="480204"/>
            <a:ext cx="9539217" cy="1320800"/>
          </a:xfrm>
        </p:spPr>
        <p:txBody>
          <a:bodyPr/>
          <a:lstStyle/>
          <a:p>
            <a:r>
              <a:rPr lang="en-US"/>
              <a:t>Electrical Systems – Program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A151-8DCB-42B3-9CD8-8921784E8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QGroundControl v3.5.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0" y="1609878"/>
            <a:ext cx="3889612" cy="371837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07" y="1657230"/>
            <a:ext cx="3907750" cy="3671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488" y="1287442"/>
            <a:ext cx="371253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Airframe Selection – Plane V-Tail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1105" y="1277559"/>
            <a:ext cx="236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Airframe Code</a:t>
            </a:r>
          </a:p>
        </p:txBody>
      </p:sp>
      <p:graphicFrame>
        <p:nvGraphicFramePr>
          <p:cNvPr id="3" name="Diagram 5">
            <a:extLst>
              <a:ext uri="{FF2B5EF4-FFF2-40B4-BE49-F238E27FC236}">
                <a16:creationId xmlns:a16="http://schemas.microsoft.com/office/drawing/2014/main" id="{E62ECECC-E634-4B48-AD16-B45BE48C5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739927"/>
              </p:ext>
            </p:extLst>
          </p:nvPr>
        </p:nvGraphicFramePr>
        <p:xfrm>
          <a:off x="7921925" y="1715219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07" name="Diagram 607">
            <a:extLst>
              <a:ext uri="{FF2B5EF4-FFF2-40B4-BE49-F238E27FC236}">
                <a16:creationId xmlns:a16="http://schemas.microsoft.com/office/drawing/2014/main" id="{498E4647-3AC3-4C03-AE35-ACD3D41E9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094877"/>
              </p:ext>
            </p:extLst>
          </p:nvPr>
        </p:nvGraphicFramePr>
        <p:xfrm>
          <a:off x="-26125" y="5467586"/>
          <a:ext cx="1538380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EDF6B326-9C8A-44FF-B64D-12B45B31DAC9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04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56" y="480204"/>
            <a:ext cx="9539217" cy="1320800"/>
          </a:xfrm>
        </p:spPr>
        <p:txBody>
          <a:bodyPr/>
          <a:lstStyle/>
          <a:p>
            <a:r>
              <a:rPr lang="en-US"/>
              <a:t>Electrical Systems – Program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A151-8DCB-42B3-9CD8-8921784E8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QGroundControl v3.5.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0" y="1609878"/>
            <a:ext cx="3889612" cy="371837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07" y="1657230"/>
            <a:ext cx="3907750" cy="3671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488" y="1287442"/>
            <a:ext cx="371253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Airframe Selection – Plane V-Tail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1105" y="1277559"/>
            <a:ext cx="236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Airframe 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3158" y="1277559"/>
            <a:ext cx="281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Block Diagram of Code</a:t>
            </a:r>
          </a:p>
        </p:txBody>
      </p:sp>
      <p:graphicFrame>
        <p:nvGraphicFramePr>
          <p:cNvPr id="3" name="Diagram 5">
            <a:extLst>
              <a:ext uri="{FF2B5EF4-FFF2-40B4-BE49-F238E27FC236}">
                <a16:creationId xmlns:a16="http://schemas.microsoft.com/office/drawing/2014/main" id="{E62ECECC-E634-4B48-AD16-B45BE48C5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568139"/>
              </p:ext>
            </p:extLst>
          </p:nvPr>
        </p:nvGraphicFramePr>
        <p:xfrm>
          <a:off x="7921925" y="1715219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07" name="Diagram 607">
            <a:extLst>
              <a:ext uri="{FF2B5EF4-FFF2-40B4-BE49-F238E27FC236}">
                <a16:creationId xmlns:a16="http://schemas.microsoft.com/office/drawing/2014/main" id="{498E4647-3AC3-4C03-AE35-ACD3D41E9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048303"/>
              </p:ext>
            </p:extLst>
          </p:nvPr>
        </p:nvGraphicFramePr>
        <p:xfrm>
          <a:off x="-26125" y="5467586"/>
          <a:ext cx="1538380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EDF6B326-9C8A-44FF-B64D-12B45B31DAC9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4957" y="3371831"/>
            <a:ext cx="982750" cy="13151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82359" y="1616225"/>
            <a:ext cx="1463146" cy="8545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56" y="480204"/>
            <a:ext cx="9539217" cy="1320800"/>
          </a:xfrm>
        </p:spPr>
        <p:txBody>
          <a:bodyPr/>
          <a:lstStyle/>
          <a:p>
            <a:r>
              <a:rPr lang="en-US"/>
              <a:t>Electrical Systems – Program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A151-8DCB-42B3-9CD8-8921784E8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QGroundControl v3.5.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0" y="1609878"/>
            <a:ext cx="3889612" cy="371837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07" y="1657230"/>
            <a:ext cx="3907750" cy="3671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488" y="1287442"/>
            <a:ext cx="371253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Airframe Selection – Plane V-Tail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1105" y="1277559"/>
            <a:ext cx="236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Airframe 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3158" y="1277559"/>
            <a:ext cx="281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Block Diagram of Code</a:t>
            </a:r>
          </a:p>
        </p:txBody>
      </p:sp>
      <p:graphicFrame>
        <p:nvGraphicFramePr>
          <p:cNvPr id="3" name="Diagram 5">
            <a:extLst>
              <a:ext uri="{FF2B5EF4-FFF2-40B4-BE49-F238E27FC236}">
                <a16:creationId xmlns:a16="http://schemas.microsoft.com/office/drawing/2014/main" id="{E62ECECC-E634-4B48-AD16-B45BE48C5239}"/>
              </a:ext>
            </a:extLst>
          </p:cNvPr>
          <p:cNvGraphicFramePr/>
          <p:nvPr/>
        </p:nvGraphicFramePr>
        <p:xfrm>
          <a:off x="7921925" y="1715219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07" name="Diagram 607">
            <a:extLst>
              <a:ext uri="{FF2B5EF4-FFF2-40B4-BE49-F238E27FC236}">
                <a16:creationId xmlns:a16="http://schemas.microsoft.com/office/drawing/2014/main" id="{498E4647-3AC3-4C03-AE35-ACD3D41E9D86}"/>
              </a:ext>
            </a:extLst>
          </p:cNvPr>
          <p:cNvGraphicFramePr/>
          <p:nvPr/>
        </p:nvGraphicFramePr>
        <p:xfrm>
          <a:off x="-26125" y="5467586"/>
          <a:ext cx="1538380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EDF6B326-9C8A-44FF-B64D-12B45B31DAC9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46024" y="1864764"/>
            <a:ext cx="3742883" cy="13151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82359" y="2598358"/>
            <a:ext cx="1463146" cy="8545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0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56" y="480204"/>
            <a:ext cx="9539217" cy="1320800"/>
          </a:xfrm>
        </p:spPr>
        <p:txBody>
          <a:bodyPr/>
          <a:lstStyle/>
          <a:p>
            <a:r>
              <a:rPr lang="en-US"/>
              <a:t>Electrical Systems – Program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A151-8DCB-42B3-9CD8-8921784E8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QGroundControl v3.5.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0" y="1609878"/>
            <a:ext cx="3889612" cy="371837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07" y="1657230"/>
            <a:ext cx="3907750" cy="3671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488" y="1287442"/>
            <a:ext cx="371253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Airframe Selection – Plane V-Tail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1105" y="1277559"/>
            <a:ext cx="236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Airframe 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3158" y="1277559"/>
            <a:ext cx="281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Block Diagram of Code</a:t>
            </a:r>
          </a:p>
        </p:txBody>
      </p:sp>
      <p:graphicFrame>
        <p:nvGraphicFramePr>
          <p:cNvPr id="3" name="Diagram 5">
            <a:extLst>
              <a:ext uri="{FF2B5EF4-FFF2-40B4-BE49-F238E27FC236}">
                <a16:creationId xmlns:a16="http://schemas.microsoft.com/office/drawing/2014/main" id="{E62ECECC-E634-4B48-AD16-B45BE48C5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339185"/>
              </p:ext>
            </p:extLst>
          </p:nvPr>
        </p:nvGraphicFramePr>
        <p:xfrm>
          <a:off x="7921925" y="1715219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07" name="Diagram 607">
            <a:extLst>
              <a:ext uri="{FF2B5EF4-FFF2-40B4-BE49-F238E27FC236}">
                <a16:creationId xmlns:a16="http://schemas.microsoft.com/office/drawing/2014/main" id="{498E4647-3AC3-4C03-AE35-ACD3D41E9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028768"/>
              </p:ext>
            </p:extLst>
          </p:nvPr>
        </p:nvGraphicFramePr>
        <p:xfrm>
          <a:off x="-26125" y="5467586"/>
          <a:ext cx="1538380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EDF6B326-9C8A-44FF-B64D-12B45B31DAC9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46025" y="3093072"/>
            <a:ext cx="2132448" cy="12469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82359" y="3608300"/>
            <a:ext cx="1463146" cy="8545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3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56" y="480204"/>
            <a:ext cx="9539217" cy="1320800"/>
          </a:xfrm>
        </p:spPr>
        <p:txBody>
          <a:bodyPr/>
          <a:lstStyle/>
          <a:p>
            <a:r>
              <a:rPr lang="en-US"/>
              <a:t>Electrical Systems – Program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A151-8DCB-42B3-9CD8-8921784E8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QGroundControl v3.5.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0" y="1609878"/>
            <a:ext cx="3889612" cy="371837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07" y="1657230"/>
            <a:ext cx="3907750" cy="3671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488" y="1287442"/>
            <a:ext cx="371253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Airframe Selection – Plane V-Tail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1105" y="1277559"/>
            <a:ext cx="236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Airframe 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3158" y="1277559"/>
            <a:ext cx="281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Block Diagram of Code</a:t>
            </a:r>
          </a:p>
        </p:txBody>
      </p:sp>
      <p:graphicFrame>
        <p:nvGraphicFramePr>
          <p:cNvPr id="3" name="Diagram 5">
            <a:extLst>
              <a:ext uri="{FF2B5EF4-FFF2-40B4-BE49-F238E27FC236}">
                <a16:creationId xmlns:a16="http://schemas.microsoft.com/office/drawing/2014/main" id="{E62ECECC-E634-4B48-AD16-B45BE48C5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1798532"/>
              </p:ext>
            </p:extLst>
          </p:nvPr>
        </p:nvGraphicFramePr>
        <p:xfrm>
          <a:off x="7921925" y="1715219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07" name="Diagram 607">
            <a:extLst>
              <a:ext uri="{FF2B5EF4-FFF2-40B4-BE49-F238E27FC236}">
                <a16:creationId xmlns:a16="http://schemas.microsoft.com/office/drawing/2014/main" id="{498E4647-3AC3-4C03-AE35-ACD3D41E9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0355296"/>
              </p:ext>
            </p:extLst>
          </p:nvPr>
        </p:nvGraphicFramePr>
        <p:xfrm>
          <a:off x="-26125" y="5467586"/>
          <a:ext cx="1538380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EDF6B326-9C8A-44FF-B64D-12B45B31DAC9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46024" y="4258100"/>
            <a:ext cx="3940733" cy="10508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82359" y="4604587"/>
            <a:ext cx="1463146" cy="8545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4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ock Diagram Wiring - Pa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28115" r="40784" b="17823"/>
          <a:stretch/>
        </p:blipFill>
        <p:spPr>
          <a:xfrm>
            <a:off x="157045" y="1944777"/>
            <a:ext cx="5656901" cy="3102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Systems – Wire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6B71B-078F-4308-B982-6FABFDE0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09D56-8B39-4E45-88AB-A167CA8A84E7}"/>
              </a:ext>
            </a:extLst>
          </p:cNvPr>
          <p:cNvSpPr txBox="1"/>
          <p:nvPr/>
        </p:nvSpPr>
        <p:spPr>
          <a:xfrm>
            <a:off x="835484" y="1589822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Wire Configuration 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-1062" r="35457" b="1062"/>
          <a:stretch/>
        </p:blipFill>
        <p:spPr>
          <a:xfrm rot="5400000">
            <a:off x="7528698" y="611806"/>
            <a:ext cx="3151807" cy="6186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B3807-E7E1-495C-B27C-B531DB82C7B9}"/>
              </a:ext>
            </a:extLst>
          </p:cNvPr>
          <p:cNvSpPr txBox="1"/>
          <p:nvPr/>
        </p:nvSpPr>
        <p:spPr>
          <a:xfrm>
            <a:off x="7161522" y="1719218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Wire Configuration </a:t>
            </a:r>
          </a:p>
        </p:txBody>
      </p:sp>
      <p:graphicFrame>
        <p:nvGraphicFramePr>
          <p:cNvPr id="411" name="Diagram 607">
            <a:extLst>
              <a:ext uri="{FF2B5EF4-FFF2-40B4-BE49-F238E27FC236}">
                <a16:creationId xmlns:a16="http://schemas.microsoft.com/office/drawing/2014/main" id="{83005F88-FDDB-499F-89D1-B0DDBEDB9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731729"/>
              </p:ext>
            </p:extLst>
          </p:nvPr>
        </p:nvGraphicFramePr>
        <p:xfrm>
          <a:off x="-17417" y="5479087"/>
          <a:ext cx="2990492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92" name="TextBox 9">
            <a:extLst>
              <a:ext uri="{FF2B5EF4-FFF2-40B4-BE49-F238E27FC236}">
                <a16:creationId xmlns:a16="http://schemas.microsoft.com/office/drawing/2014/main" id="{72F949B3-D135-48DC-B442-13BB739D7F96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31851" y="4403188"/>
            <a:ext cx="534573" cy="5064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088922" y="3868616"/>
            <a:ext cx="422031" cy="3938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5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ock Diagram Wiring - Pa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28115" r="40784" b="17823"/>
          <a:stretch/>
        </p:blipFill>
        <p:spPr>
          <a:xfrm>
            <a:off x="157045" y="1944777"/>
            <a:ext cx="5656901" cy="3102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Systems – Wire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6B71B-078F-4308-B982-6FABFDE0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09D56-8B39-4E45-88AB-A167CA8A84E7}"/>
              </a:ext>
            </a:extLst>
          </p:cNvPr>
          <p:cNvSpPr txBox="1"/>
          <p:nvPr/>
        </p:nvSpPr>
        <p:spPr>
          <a:xfrm>
            <a:off x="835484" y="1589822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Wire Configuration 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-1062" r="35457" b="1062"/>
          <a:stretch/>
        </p:blipFill>
        <p:spPr>
          <a:xfrm rot="5400000">
            <a:off x="7528698" y="611806"/>
            <a:ext cx="3151807" cy="6186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B3807-E7E1-495C-B27C-B531DB82C7B9}"/>
              </a:ext>
            </a:extLst>
          </p:cNvPr>
          <p:cNvSpPr txBox="1"/>
          <p:nvPr/>
        </p:nvSpPr>
        <p:spPr>
          <a:xfrm>
            <a:off x="7161522" y="1719218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Wire Configuration </a:t>
            </a:r>
          </a:p>
        </p:txBody>
      </p:sp>
      <p:graphicFrame>
        <p:nvGraphicFramePr>
          <p:cNvPr id="411" name="Diagram 607">
            <a:extLst>
              <a:ext uri="{FF2B5EF4-FFF2-40B4-BE49-F238E27FC236}">
                <a16:creationId xmlns:a16="http://schemas.microsoft.com/office/drawing/2014/main" id="{83005F88-FDDB-499F-89D1-B0DDBEDB9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3004670"/>
              </p:ext>
            </p:extLst>
          </p:nvPr>
        </p:nvGraphicFramePr>
        <p:xfrm>
          <a:off x="-17417" y="5479087"/>
          <a:ext cx="2990492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92" name="TextBox 9">
            <a:extLst>
              <a:ext uri="{FF2B5EF4-FFF2-40B4-BE49-F238E27FC236}">
                <a16:creationId xmlns:a16="http://schemas.microsoft.com/office/drawing/2014/main" id="{72F949B3-D135-48DC-B442-13BB739D7F96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7334" y="2743511"/>
            <a:ext cx="1348414" cy="7452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847914" y="3615397"/>
            <a:ext cx="534573" cy="5064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65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ock Diagram Wiring - Pa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28115" r="40784" b="17823"/>
          <a:stretch/>
        </p:blipFill>
        <p:spPr>
          <a:xfrm>
            <a:off x="157045" y="1944777"/>
            <a:ext cx="5656901" cy="3102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Systems – Wire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6B71B-078F-4308-B982-6FABFDE0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09D56-8B39-4E45-88AB-A167CA8A84E7}"/>
              </a:ext>
            </a:extLst>
          </p:cNvPr>
          <p:cNvSpPr txBox="1"/>
          <p:nvPr/>
        </p:nvSpPr>
        <p:spPr>
          <a:xfrm>
            <a:off x="835484" y="1589822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Wire Configuration 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-1062" r="35457" b="1062"/>
          <a:stretch/>
        </p:blipFill>
        <p:spPr>
          <a:xfrm rot="5400000">
            <a:off x="7528698" y="611806"/>
            <a:ext cx="3151807" cy="6186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B3807-E7E1-495C-B27C-B531DB82C7B9}"/>
              </a:ext>
            </a:extLst>
          </p:cNvPr>
          <p:cNvSpPr txBox="1"/>
          <p:nvPr/>
        </p:nvSpPr>
        <p:spPr>
          <a:xfrm>
            <a:off x="7161522" y="1719218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Wire Configuration </a:t>
            </a:r>
          </a:p>
        </p:txBody>
      </p:sp>
      <p:graphicFrame>
        <p:nvGraphicFramePr>
          <p:cNvPr id="411" name="Diagram 607">
            <a:extLst>
              <a:ext uri="{FF2B5EF4-FFF2-40B4-BE49-F238E27FC236}">
                <a16:creationId xmlns:a16="http://schemas.microsoft.com/office/drawing/2014/main" id="{83005F88-FDDB-499F-89D1-B0DDBEDB9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821464"/>
              </p:ext>
            </p:extLst>
          </p:nvPr>
        </p:nvGraphicFramePr>
        <p:xfrm>
          <a:off x="-17417" y="5479087"/>
          <a:ext cx="2990492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92" name="TextBox 9">
            <a:extLst>
              <a:ext uri="{FF2B5EF4-FFF2-40B4-BE49-F238E27FC236}">
                <a16:creationId xmlns:a16="http://schemas.microsoft.com/office/drawing/2014/main" id="{72F949B3-D135-48DC-B442-13BB739D7F96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91895" y="2181674"/>
            <a:ext cx="735815" cy="7452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847914" y="2743202"/>
            <a:ext cx="534573" cy="5064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3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708612" cy="1320800"/>
          </a:xfrm>
        </p:spPr>
        <p:txBody>
          <a:bodyPr/>
          <a:lstStyle/>
          <a:p>
            <a:r>
              <a:rPr lang="en-US"/>
              <a:t>Electrical Systems – System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14CE5-A238-4919-8FFE-8E37964B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 descr="QGroundControl v3.5.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87" y="1936735"/>
            <a:ext cx="5445457" cy="2931563"/>
          </a:xfrm>
          <a:prstGeom prst="rect">
            <a:avLst/>
          </a:prstGeom>
        </p:spPr>
      </p:pic>
      <p:graphicFrame>
        <p:nvGraphicFramePr>
          <p:cNvPr id="109" name="Diagram 607">
            <a:extLst>
              <a:ext uri="{FF2B5EF4-FFF2-40B4-BE49-F238E27FC236}">
                <a16:creationId xmlns:a16="http://schemas.microsoft.com/office/drawing/2014/main" id="{A9B3ABA1-D05C-40A6-8581-14792264B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078100"/>
              </p:ext>
            </p:extLst>
          </p:nvPr>
        </p:nvGraphicFramePr>
        <p:xfrm>
          <a:off x="-8709" y="5479087"/>
          <a:ext cx="4572000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9">
            <a:extLst>
              <a:ext uri="{FF2B5EF4-FFF2-40B4-BE49-F238E27FC236}">
                <a16:creationId xmlns:a16="http://schemas.microsoft.com/office/drawing/2014/main" id="{281B6966-9EC0-4273-8405-F04CB899B2F1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7599FE-7035-424C-8764-18212EE03407}"/>
              </a:ext>
            </a:extLst>
          </p:cNvPr>
          <p:cNvSpPr txBox="1"/>
          <p:nvPr/>
        </p:nvSpPr>
        <p:spPr>
          <a:xfrm>
            <a:off x="7631241" y="15242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Compass Calibration 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AB6CD0D-7F2C-446A-BAF5-A68F80B13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91" y="1927526"/>
            <a:ext cx="4254706" cy="22879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>
                <a:latin typeface="Arial"/>
                <a:cs typeface="Arial"/>
              </a:rPr>
              <a:t>Sensor Setup</a:t>
            </a:r>
            <a:endParaRPr lang="en-US"/>
          </a:p>
          <a:p>
            <a:pPr lvl="1">
              <a:lnSpc>
                <a:spcPct val="200000"/>
              </a:lnSpc>
            </a:pPr>
            <a:r>
              <a:rPr lang="en-US">
                <a:latin typeface="Arial"/>
                <a:cs typeface="Arial"/>
              </a:rPr>
              <a:t>Calibration of the X,Y,Z axis </a:t>
            </a:r>
          </a:p>
          <a:p>
            <a:pPr lvl="1">
              <a:lnSpc>
                <a:spcPct val="200000"/>
              </a:lnSpc>
            </a:pPr>
            <a:r>
              <a:rPr lang="en-US">
                <a:latin typeface="Arial"/>
                <a:cs typeface="Arial"/>
              </a:rPr>
              <a:t>Airspeed of the aircraft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6E10-AC53-42E6-B58B-87853984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Team Introduction</a:t>
            </a:r>
            <a:endParaRPr lang="en-US"/>
          </a:p>
        </p:txBody>
      </p:sp>
      <p:pic>
        <p:nvPicPr>
          <p:cNvPr id="13" name="Picture 12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E7E1B717-B3D0-4095-AB5E-4B6A3B051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7" r="1266"/>
          <a:stretch/>
        </p:blipFill>
        <p:spPr>
          <a:xfrm>
            <a:off x="4653077" y="2038149"/>
            <a:ext cx="1356535" cy="1830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7E59C417-A241-4763-BC2D-467CC514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" t="6491"/>
          <a:stretch/>
        </p:blipFill>
        <p:spPr>
          <a:xfrm>
            <a:off x="2592166" y="2036539"/>
            <a:ext cx="1402268" cy="1841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Content Placeholder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4442E95-5A89-440D-ACBE-E4533D6DCC9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7361" b="8034"/>
          <a:stretch/>
        </p:blipFill>
        <p:spPr>
          <a:xfrm>
            <a:off x="599843" y="2062611"/>
            <a:ext cx="1321706" cy="1832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878E8797-6077-4E24-BE66-E8FC9E7EE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796" y="2033669"/>
            <a:ext cx="1507047" cy="1843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36858838-BDDF-4FF1-BAD1-C59A5F9DA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638" y="2051082"/>
            <a:ext cx="1224844" cy="1834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65F8B126-F8F2-4F27-A5F0-98F48ACD6DDD}"/>
              </a:ext>
            </a:extLst>
          </p:cNvPr>
          <p:cNvSpPr txBox="1"/>
          <p:nvPr/>
        </p:nvSpPr>
        <p:spPr>
          <a:xfrm>
            <a:off x="1934368" y="3912072"/>
            <a:ext cx="259219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Zachary </a:t>
            </a:r>
            <a:r>
              <a:rPr lang="en-US" b="1" err="1"/>
              <a:t>Noay</a:t>
            </a:r>
            <a:endParaRPr lang="en-US" b="1">
              <a:cs typeface="Calibri"/>
            </a:endParaRPr>
          </a:p>
          <a:p>
            <a:pPr algn="ctr"/>
            <a:r>
              <a:rPr lang="en-US" sz="1500"/>
              <a:t>Embedded Systems Engineer</a:t>
            </a:r>
            <a:endParaRPr lang="en-US" sz="1500">
              <a:cs typeface="Calibri"/>
            </a:endParaRPr>
          </a:p>
          <a:p>
            <a:pPr algn="ctr"/>
            <a:r>
              <a:rPr lang="en-US" sz="1200"/>
              <a:t>Electrical Engineering</a:t>
            </a:r>
            <a:endParaRPr lang="en-US" sz="1200">
              <a:cs typeface="Calibri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893179D2-070F-4FBC-AFCA-D576A218BCE8}"/>
              </a:ext>
            </a:extLst>
          </p:cNvPr>
          <p:cNvSpPr txBox="1"/>
          <p:nvPr/>
        </p:nvSpPr>
        <p:spPr>
          <a:xfrm>
            <a:off x="6367209" y="3906463"/>
            <a:ext cx="201586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Brian </a:t>
            </a:r>
            <a:r>
              <a:rPr lang="en-US" b="1" err="1"/>
              <a:t>Thervil</a:t>
            </a:r>
            <a:endParaRPr lang="en-US"/>
          </a:p>
          <a:p>
            <a:pPr algn="ctr"/>
            <a:r>
              <a:rPr lang="en-US" sz="1500">
                <a:cs typeface="Arial"/>
              </a:rPr>
              <a:t>Software/System Integration Engineer</a:t>
            </a:r>
          </a:p>
          <a:p>
            <a:pPr algn="ctr"/>
            <a:r>
              <a:rPr lang="en-US" sz="1200"/>
              <a:t>Electrical Engineering</a:t>
            </a:r>
            <a:endParaRPr lang="en-US" sz="1200">
              <a:cs typeface="Calibri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1E22F9C5-4FDD-40C4-8FAC-10E6E363E463}"/>
              </a:ext>
            </a:extLst>
          </p:cNvPr>
          <p:cNvSpPr txBox="1"/>
          <p:nvPr/>
        </p:nvSpPr>
        <p:spPr>
          <a:xfrm>
            <a:off x="4035245" y="3929062"/>
            <a:ext cx="2592198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Clayton Cooley</a:t>
            </a:r>
            <a:endParaRPr lang="en-US"/>
          </a:p>
          <a:p>
            <a:pPr algn="ctr"/>
            <a:r>
              <a:rPr lang="en-US" sz="1500"/>
              <a:t>Test Engineer</a:t>
            </a:r>
          </a:p>
          <a:p>
            <a:pPr algn="ctr"/>
            <a:r>
              <a:rPr lang="en-US" sz="1200"/>
              <a:t>Mechanical Engineering</a:t>
            </a:r>
            <a:endParaRPr lang="en-US" sz="1200">
              <a:cs typeface="Calibri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ADA89B58-89CB-46FD-972E-77ED2B9DB1D2}"/>
              </a:ext>
            </a:extLst>
          </p:cNvPr>
          <p:cNvSpPr txBox="1"/>
          <p:nvPr/>
        </p:nvSpPr>
        <p:spPr>
          <a:xfrm>
            <a:off x="119452" y="3910943"/>
            <a:ext cx="228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Taylor Jacobs</a:t>
            </a:r>
          </a:p>
          <a:p>
            <a:pPr algn="ctr"/>
            <a:r>
              <a:rPr lang="en-US" sz="1500"/>
              <a:t>Flight Dynamics Engineer</a:t>
            </a:r>
          </a:p>
          <a:p>
            <a:pPr algn="ctr"/>
            <a:r>
              <a:rPr lang="en-US" sz="1200"/>
              <a:t>Mechanical Engineering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28FAC6E-13F6-4821-9368-93061AC19F3B}"/>
              </a:ext>
            </a:extLst>
          </p:cNvPr>
          <p:cNvSpPr txBox="1"/>
          <p:nvPr/>
        </p:nvSpPr>
        <p:spPr>
          <a:xfrm>
            <a:off x="8457908" y="3919115"/>
            <a:ext cx="217830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Brenden Richman</a:t>
            </a:r>
            <a:endParaRPr lang="en-US" b="1">
              <a:cs typeface="Calibri"/>
            </a:endParaRPr>
          </a:p>
          <a:p>
            <a:pPr algn="ctr"/>
            <a:r>
              <a:rPr lang="en-US" sz="1500"/>
              <a:t>CAD/Materials Engineer</a:t>
            </a:r>
            <a:endParaRPr lang="en-US" sz="1500">
              <a:cs typeface="Calibri"/>
            </a:endParaRPr>
          </a:p>
          <a:p>
            <a:pPr algn="ctr"/>
            <a:r>
              <a:rPr lang="en-US" sz="1200"/>
              <a:t>Mechanical Engineering</a:t>
            </a:r>
            <a:endParaRPr lang="en-US" sz="1200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0084-8226-4672-90CD-226469966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0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708612" cy="1320800"/>
          </a:xfrm>
        </p:spPr>
        <p:txBody>
          <a:bodyPr/>
          <a:lstStyle/>
          <a:p>
            <a:r>
              <a:rPr lang="en-US"/>
              <a:t>Electrical Systems – System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14CE5-A238-4919-8FFE-8E37964B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109" name="Diagram 607">
            <a:extLst>
              <a:ext uri="{FF2B5EF4-FFF2-40B4-BE49-F238E27FC236}">
                <a16:creationId xmlns:a16="http://schemas.microsoft.com/office/drawing/2014/main" id="{A9B3ABA1-D05C-40A6-8581-14792264B332}"/>
              </a:ext>
            </a:extLst>
          </p:cNvPr>
          <p:cNvGraphicFramePr/>
          <p:nvPr/>
        </p:nvGraphicFramePr>
        <p:xfrm>
          <a:off x="-8709" y="5479087"/>
          <a:ext cx="4572000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9">
            <a:extLst>
              <a:ext uri="{FF2B5EF4-FFF2-40B4-BE49-F238E27FC236}">
                <a16:creationId xmlns:a16="http://schemas.microsoft.com/office/drawing/2014/main" id="{281B6966-9EC0-4273-8405-F04CB899B2F1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D3B1E-937A-48DD-A269-DB663D453FAE}"/>
              </a:ext>
            </a:extLst>
          </p:cNvPr>
          <p:cNvSpPr txBox="1"/>
          <p:nvPr/>
        </p:nvSpPr>
        <p:spPr>
          <a:xfrm>
            <a:off x="1905693" y="15595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Radio Calibration</a:t>
            </a:r>
          </a:p>
        </p:txBody>
      </p:sp>
      <p:pic>
        <p:nvPicPr>
          <p:cNvPr id="3" name="Picture 2" descr="QGroundControl v3.5.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" y="1930400"/>
            <a:ext cx="5589004" cy="3008842"/>
          </a:xfrm>
          <a:prstGeom prst="rect">
            <a:avLst/>
          </a:prstGeom>
        </p:spPr>
      </p:pic>
      <p:pic>
        <p:nvPicPr>
          <p:cNvPr id="17" name="Picture 17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F6376712-EFD8-43A7-88D1-3844D5BD7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7" b="11047"/>
          <a:stretch/>
        </p:blipFill>
        <p:spPr>
          <a:xfrm>
            <a:off x="6808126" y="2086384"/>
            <a:ext cx="2737250" cy="3104554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A5806261-7805-4012-ABDA-64AD236BD2EE}"/>
              </a:ext>
            </a:extLst>
          </p:cNvPr>
          <p:cNvSpPr/>
          <p:nvPr/>
        </p:nvSpPr>
        <p:spPr>
          <a:xfrm>
            <a:off x="6990158" y="3168252"/>
            <a:ext cx="791766" cy="809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AA026FB-52C8-4185-9D89-FDDF48D58958}"/>
              </a:ext>
            </a:extLst>
          </p:cNvPr>
          <p:cNvCxnSpPr/>
          <p:nvPr/>
        </p:nvCxnSpPr>
        <p:spPr>
          <a:xfrm>
            <a:off x="4781550" y="3061096"/>
            <a:ext cx="2202654" cy="541735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F364343-A581-46C9-9A10-F9CAE1D8644C}"/>
              </a:ext>
            </a:extLst>
          </p:cNvPr>
          <p:cNvCxnSpPr>
            <a:cxnSpLocks/>
          </p:cNvCxnSpPr>
          <p:nvPr/>
        </p:nvCxnSpPr>
        <p:spPr>
          <a:xfrm>
            <a:off x="3459955" y="2900361"/>
            <a:ext cx="3536153" cy="714375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6B577E75-E87E-4D34-86A0-EF71A1047E2F}"/>
              </a:ext>
            </a:extLst>
          </p:cNvPr>
          <p:cNvSpPr/>
          <p:nvPr/>
        </p:nvSpPr>
        <p:spPr>
          <a:xfrm>
            <a:off x="8579642" y="3168251"/>
            <a:ext cx="791766" cy="809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B7C6E56-78EC-4D98-AD7E-0E65532245FF}"/>
              </a:ext>
            </a:extLst>
          </p:cNvPr>
          <p:cNvCxnSpPr>
            <a:cxnSpLocks/>
          </p:cNvCxnSpPr>
          <p:nvPr/>
        </p:nvCxnSpPr>
        <p:spPr>
          <a:xfrm>
            <a:off x="4989907" y="2751533"/>
            <a:ext cx="3679028" cy="553641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618FAAA-239C-4620-8F91-F465794402FA}"/>
              </a:ext>
            </a:extLst>
          </p:cNvPr>
          <p:cNvCxnSpPr>
            <a:cxnSpLocks/>
          </p:cNvCxnSpPr>
          <p:nvPr/>
        </p:nvCxnSpPr>
        <p:spPr>
          <a:xfrm>
            <a:off x="3459953" y="2638424"/>
            <a:ext cx="5197074" cy="660797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333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Systems – Trial Error</a:t>
            </a:r>
          </a:p>
        </p:txBody>
      </p:sp>
      <p:pic>
        <p:nvPicPr>
          <p:cNvPr id="5" name="IMG_1585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338" t="-443" r="9349" b="443"/>
          <a:stretch/>
        </p:blipFill>
        <p:spPr>
          <a:xfrm rot="5400000">
            <a:off x="1776780" y="1967855"/>
            <a:ext cx="3575715" cy="30792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IMG_158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367" t="4828" r="31187"/>
          <a:stretch/>
        </p:blipFill>
        <p:spPr>
          <a:xfrm rot="5400000">
            <a:off x="6851951" y="1851109"/>
            <a:ext cx="3575716" cy="3312740"/>
          </a:xfrm>
          <a:prstGeom prst="rect">
            <a:avLst/>
          </a:prstGeom>
        </p:spPr>
      </p:pic>
      <p:graphicFrame>
        <p:nvGraphicFramePr>
          <p:cNvPr id="88" name="Diagram 607">
            <a:extLst>
              <a:ext uri="{FF2B5EF4-FFF2-40B4-BE49-F238E27FC236}">
                <a16:creationId xmlns:a16="http://schemas.microsoft.com/office/drawing/2014/main" id="{D56DAE7D-3B69-4ABC-9570-0FC770EB0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405270"/>
              </p:ext>
            </p:extLst>
          </p:nvPr>
        </p:nvGraphicFramePr>
        <p:xfrm>
          <a:off x="0" y="5451737"/>
          <a:ext cx="6024113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9">
            <a:extLst>
              <a:ext uri="{FF2B5EF4-FFF2-40B4-BE49-F238E27FC236}">
                <a16:creationId xmlns:a16="http://schemas.microsoft.com/office/drawing/2014/main" id="{4EF14E78-E4DD-4F8A-9FD0-0B155A753FAF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DB8E9-58F7-48A1-B7B9-C91FA0936675}"/>
              </a:ext>
            </a:extLst>
          </p:cNvPr>
          <p:cNvSpPr txBox="1"/>
          <p:nvPr/>
        </p:nvSpPr>
        <p:spPr>
          <a:xfrm>
            <a:off x="2251494" y="13600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Not Arming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24C25-9B6E-4053-91AE-F6CF478AF503}"/>
              </a:ext>
            </a:extLst>
          </p:cNvPr>
          <p:cNvSpPr txBox="1"/>
          <p:nvPr/>
        </p:nvSpPr>
        <p:spPr>
          <a:xfrm>
            <a:off x="7269192" y="13600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No Signal to ESC</a:t>
            </a:r>
          </a:p>
        </p:txBody>
      </p:sp>
    </p:spTree>
    <p:extLst>
      <p:ext uri="{BB962C8B-B14F-4D97-AF65-F5344CB8AC3E}">
        <p14:creationId xmlns:p14="http://schemas.microsoft.com/office/powerpoint/2010/main" val="6728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37736"/>
            <a:ext cx="8596668" cy="1320800"/>
          </a:xfrm>
        </p:spPr>
        <p:txBody>
          <a:bodyPr/>
          <a:lstStyle/>
          <a:p>
            <a:r>
              <a:rPr lang="en-US"/>
              <a:t>Electrical Systems - Configured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6D403D-FFA0-4902-94EC-670E7454B38F}"/>
              </a:ext>
            </a:extLst>
          </p:cNvPr>
          <p:cNvSpPr txBox="1">
            <a:spLocks/>
          </p:cNvSpPr>
          <p:nvPr/>
        </p:nvSpPr>
        <p:spPr>
          <a:xfrm>
            <a:off x="6220005" y="1640085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/>
          </a:p>
        </p:txBody>
      </p:sp>
      <p:graphicFrame>
        <p:nvGraphicFramePr>
          <p:cNvPr id="22" name="Diagram 607">
            <a:extLst>
              <a:ext uri="{FF2B5EF4-FFF2-40B4-BE49-F238E27FC236}">
                <a16:creationId xmlns:a16="http://schemas.microsoft.com/office/drawing/2014/main" id="{4EF02AE4-ED2F-495E-B7E7-B1F8ACA8D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9026570"/>
              </p:ext>
            </p:extLst>
          </p:nvPr>
        </p:nvGraphicFramePr>
        <p:xfrm>
          <a:off x="-21026" y="5447733"/>
          <a:ext cx="7648754" cy="46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54EAEA46-90A0-4145-8F39-CD3F9EC60800}"/>
              </a:ext>
            </a:extLst>
          </p:cNvPr>
          <p:cNvSpPr txBox="1"/>
          <p:nvPr/>
        </p:nvSpPr>
        <p:spPr>
          <a:xfrm>
            <a:off x="4884528" y="155937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Motor &amp; Servos 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62DDB41F-D3EF-4721-9E03-75D5A2534F8D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G_19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2364" y="1958536"/>
            <a:ext cx="6767271" cy="3169470"/>
          </a:xfrm>
        </p:spPr>
      </p:pic>
    </p:spTree>
    <p:extLst>
      <p:ext uri="{BB962C8B-B14F-4D97-AF65-F5344CB8AC3E}">
        <p14:creationId xmlns:p14="http://schemas.microsoft.com/office/powerpoint/2010/main" val="27986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9F781-EF91-43F1-A888-D6B1041A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Current/Future Work </a:t>
            </a:r>
            <a:br>
              <a:rPr lang="en-US" sz="3700" dirty="0"/>
            </a:br>
            <a:br>
              <a:rPr lang="en-US" sz="3700" dirty="0"/>
            </a:br>
            <a:endParaRPr lang="en-US" sz="3700" dirty="0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4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6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9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3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DC53-8119-4E00-8BDD-E6D2118B6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9090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536D415-96CE-4C8E-B3EC-087F37AD942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838B8C7-7F72-4648-9343-31E8F98837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475500"/>
              </p:ext>
            </p:extLst>
          </p:nvPr>
        </p:nvGraphicFramePr>
        <p:xfrm>
          <a:off x="4910715" y="468821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00FB6648-E04B-43DB-ABB8-BB07AC954FC5}"/>
              </a:ext>
            </a:extLst>
          </p:cNvPr>
          <p:cNvSpPr/>
          <p:nvPr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C40D74-6104-4723-8E32-2399EEF61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570962E-C6BC-4830-9E4B-530B77D08C97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36D415-96CE-4C8E-B3EC-087F37AD942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F439BB-FF20-4CAD-B2A4-257AF9C986BD}"/>
              </a:ext>
            </a:extLst>
          </p:cNvPr>
          <p:cNvSpPr txBox="1"/>
          <p:nvPr/>
        </p:nvSpPr>
        <p:spPr>
          <a:xfrm>
            <a:off x="203454" y="6233721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and Electrical &amp; Computer Engineering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26A878DC-DEB1-41B5-8686-6AE9F562C08C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53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BA02-ADDF-4878-A45E-02E2C1B0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D403D-FFA0-4902-94EC-670E7454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93" y="1269193"/>
            <a:ext cx="8596668" cy="11346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Light weighting process</a:t>
            </a:r>
          </a:p>
          <a:p>
            <a:pPr lvl="1"/>
            <a:r>
              <a:rPr lang="en-US">
                <a:latin typeface="Arial"/>
                <a:cs typeface="Arial"/>
              </a:rPr>
              <a:t>Replace current battery with two smaller batteries in parallel connection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35E1E-323C-4693-85A1-D24DD15B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6" descr="A picture containing sitting, blue, white&#10;&#10;Description generated with very high confidence">
            <a:extLst>
              <a:ext uri="{FF2B5EF4-FFF2-40B4-BE49-F238E27FC236}">
                <a16:creationId xmlns:a16="http://schemas.microsoft.com/office/drawing/2014/main" id="{1116117B-DAE0-4694-B12B-0BE3104E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1" y="2402944"/>
            <a:ext cx="3835879" cy="223901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9FF9064-F4AF-4DD6-B449-7B0FC85EC4B4}"/>
              </a:ext>
            </a:extLst>
          </p:cNvPr>
          <p:cNvSpPr/>
          <p:nvPr/>
        </p:nvSpPr>
        <p:spPr>
          <a:xfrm>
            <a:off x="4571625" y="3186684"/>
            <a:ext cx="977660" cy="488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11A9B207-231C-4928-A3DD-146A5BE52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551" y="2484992"/>
            <a:ext cx="2743200" cy="2089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8D13A8-E082-4404-9491-7E2B82D3C741}"/>
              </a:ext>
            </a:extLst>
          </p:cNvPr>
          <p:cNvSpPr txBox="1"/>
          <p:nvPr/>
        </p:nvSpPr>
        <p:spPr>
          <a:xfrm>
            <a:off x="2034935" y="4651615"/>
            <a:ext cx="9316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1x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3.5lb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BDBA5A-2480-491A-9D0B-5936D55AD160}"/>
              </a:ext>
            </a:extLst>
          </p:cNvPr>
          <p:cNvSpPr txBox="1"/>
          <p:nvPr/>
        </p:nvSpPr>
        <p:spPr>
          <a:xfrm>
            <a:off x="6821697" y="4564452"/>
            <a:ext cx="8597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2x 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2.8lb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2AAD82AF-6A18-47BC-8FC2-D719CBEF0D50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07">
            <a:extLst>
              <a:ext uri="{FF2B5EF4-FFF2-40B4-BE49-F238E27FC236}">
                <a16:creationId xmlns:a16="http://schemas.microsoft.com/office/drawing/2014/main" id="{93FF25E6-0A6F-434F-BF99-765F54453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599501"/>
              </p:ext>
            </p:extLst>
          </p:nvPr>
        </p:nvGraphicFramePr>
        <p:xfrm>
          <a:off x="-26125" y="5467586"/>
          <a:ext cx="1538380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1303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BA02-ADDF-4878-A45E-02E2C1B0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D403D-FFA0-4902-94EC-670E7454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93" y="1269193"/>
            <a:ext cx="8596668" cy="11346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Light weighting process</a:t>
            </a:r>
          </a:p>
          <a:p>
            <a:pPr lvl="1"/>
            <a:r>
              <a:rPr lang="en-US">
                <a:latin typeface="Arial"/>
                <a:cs typeface="Arial"/>
              </a:rPr>
              <a:t>Replace current motors with lighter motors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35E1E-323C-4693-85A1-D24DD15B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9FF9064-F4AF-4DD6-B449-7B0FC85EC4B4}"/>
              </a:ext>
            </a:extLst>
          </p:cNvPr>
          <p:cNvSpPr/>
          <p:nvPr/>
        </p:nvSpPr>
        <p:spPr>
          <a:xfrm>
            <a:off x="4571625" y="3186684"/>
            <a:ext cx="977660" cy="488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D13A8-E082-4404-9491-7E2B82D3C741}"/>
              </a:ext>
            </a:extLst>
          </p:cNvPr>
          <p:cNvSpPr txBox="1"/>
          <p:nvPr/>
        </p:nvSpPr>
        <p:spPr>
          <a:xfrm>
            <a:off x="2034935" y="4651615"/>
            <a:ext cx="9316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2x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/>
                <a:cs typeface="Arial"/>
              </a:rPr>
              <a:t>0.48lb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BDBA5A-2480-491A-9D0B-5936D55AD160}"/>
              </a:ext>
            </a:extLst>
          </p:cNvPr>
          <p:cNvSpPr txBox="1"/>
          <p:nvPr/>
        </p:nvSpPr>
        <p:spPr>
          <a:xfrm>
            <a:off x="6821697" y="4564452"/>
            <a:ext cx="8597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2x </a:t>
            </a:r>
          </a:p>
          <a:p>
            <a:pPr algn="ctr"/>
            <a:r>
              <a:rPr lang="en-US">
                <a:latin typeface="Arial"/>
                <a:cs typeface="Arial"/>
              </a:rPr>
              <a:t>0.33lb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2AAD82AF-6A18-47BC-8FC2-D719CBEF0D50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ACE45D3-C7C6-4E29-9B2A-3E140944E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28" y="2532980"/>
            <a:ext cx="2743200" cy="1792040"/>
          </a:xfrm>
          <a:prstGeom prst="rect">
            <a:avLst/>
          </a:prstGeom>
        </p:spPr>
      </p:pic>
      <p:pic>
        <p:nvPicPr>
          <p:cNvPr id="10" name="Picture 12" descr="A close up of a bottle&#10;&#10;Description generated with high confidence">
            <a:extLst>
              <a:ext uri="{FF2B5EF4-FFF2-40B4-BE49-F238E27FC236}">
                <a16:creationId xmlns:a16="http://schemas.microsoft.com/office/drawing/2014/main" id="{677CFD41-A8A7-4FEA-8196-253D3847B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34" y="1963164"/>
            <a:ext cx="2743200" cy="2471596"/>
          </a:xfrm>
          <a:prstGeom prst="rect">
            <a:avLst/>
          </a:prstGeom>
        </p:spPr>
      </p:pic>
      <p:graphicFrame>
        <p:nvGraphicFramePr>
          <p:cNvPr id="16" name="Diagram 607">
            <a:extLst>
              <a:ext uri="{FF2B5EF4-FFF2-40B4-BE49-F238E27FC236}">
                <a16:creationId xmlns:a16="http://schemas.microsoft.com/office/drawing/2014/main" id="{C9582C44-6973-4457-90BC-48028C062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189913"/>
              </p:ext>
            </p:extLst>
          </p:nvPr>
        </p:nvGraphicFramePr>
        <p:xfrm>
          <a:off x="-17417" y="5479087"/>
          <a:ext cx="2990492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3035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BA02-ADDF-4878-A45E-02E2C1B0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D403D-FFA0-4902-94EC-670E7454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4853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Current Electrical Work</a:t>
            </a:r>
          </a:p>
          <a:p>
            <a:pPr lvl="1"/>
            <a:r>
              <a:rPr lang="en-US">
                <a:latin typeface="Arial"/>
                <a:cs typeface="Arial"/>
              </a:rPr>
              <a:t>Servos are operational</a:t>
            </a:r>
          </a:p>
          <a:p>
            <a:pPr lvl="1"/>
            <a:r>
              <a:rPr lang="en-US">
                <a:latin typeface="Arial"/>
                <a:cs typeface="Arial"/>
              </a:rPr>
              <a:t>Motors are operational</a:t>
            </a:r>
          </a:p>
          <a:p>
            <a:pPr lvl="1"/>
            <a:r>
              <a:rPr lang="en-US">
                <a:latin typeface="Arial"/>
                <a:cs typeface="Arial"/>
              </a:rPr>
              <a:t>Radio Communication is operational</a:t>
            </a:r>
          </a:p>
          <a:p>
            <a:r>
              <a:rPr lang="en-US">
                <a:latin typeface="Arial"/>
                <a:cs typeface="Arial"/>
              </a:rPr>
              <a:t>Future Electrical Work</a:t>
            </a:r>
          </a:p>
          <a:p>
            <a:pPr lvl="1"/>
            <a:r>
              <a:rPr lang="en-US">
                <a:latin typeface="Arial"/>
                <a:cs typeface="Arial"/>
              </a:rPr>
              <a:t>Incorporate new Battery</a:t>
            </a:r>
          </a:p>
          <a:p>
            <a:pPr lvl="1"/>
            <a:r>
              <a:rPr lang="en-US">
                <a:latin typeface="Arial"/>
                <a:cs typeface="Arial"/>
              </a:rPr>
              <a:t>Find lighter motors</a:t>
            </a:r>
          </a:p>
          <a:p>
            <a:pPr lvl="1"/>
            <a:r>
              <a:rPr lang="en-US">
                <a:latin typeface="Arial"/>
                <a:cs typeface="Arial"/>
              </a:rPr>
              <a:t>Update code</a:t>
            </a:r>
          </a:p>
          <a:p>
            <a:pPr lvl="1"/>
            <a:r>
              <a:rPr lang="en-US">
                <a:latin typeface="Arial"/>
                <a:cs typeface="Arial"/>
              </a:rPr>
              <a:t>Combine electrical system with UAV body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35E1E-323C-4693-85A1-D24DD15B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5B857E4-4916-4870-BFD7-634442ABEDC4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Diagram 607">
            <a:extLst>
              <a:ext uri="{FF2B5EF4-FFF2-40B4-BE49-F238E27FC236}">
                <a16:creationId xmlns:a16="http://schemas.microsoft.com/office/drawing/2014/main" id="{2CFAA87D-D16E-4899-AE73-FB2C14193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8478537"/>
              </p:ext>
            </p:extLst>
          </p:nvPr>
        </p:nvGraphicFramePr>
        <p:xfrm>
          <a:off x="-8709" y="5479087"/>
          <a:ext cx="4572000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5318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Weight Savings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4CAE5B-361C-4AD3-BE88-B4730BF81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817" y="2249010"/>
            <a:ext cx="8886391" cy="11144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FCD27-031A-4ACB-B425-8DE24FDD1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D9098-2C4B-4002-A7FE-38FBC657C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2151" y="3875168"/>
            <a:ext cx="1883161" cy="503702"/>
          </a:xfrm>
          <a:prstGeom prst="rect">
            <a:avLst/>
          </a:prstGeom>
        </p:spPr>
      </p:pic>
      <p:graphicFrame>
        <p:nvGraphicFramePr>
          <p:cNvPr id="3" name="Diagram 607">
            <a:extLst>
              <a:ext uri="{FF2B5EF4-FFF2-40B4-BE49-F238E27FC236}">
                <a16:creationId xmlns:a16="http://schemas.microsoft.com/office/drawing/2014/main" id="{16B623A1-A342-463A-BAEE-892120037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954762"/>
              </p:ext>
            </p:extLst>
          </p:nvPr>
        </p:nvGraphicFramePr>
        <p:xfrm>
          <a:off x="0" y="5451737"/>
          <a:ext cx="6024113" cy="45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7E18FEE7-E8D4-4146-BE5D-CA7176BAF86B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BEEA37-8391-4CC5-8EFE-D221742216E5}"/>
              </a:ext>
            </a:extLst>
          </p:cNvPr>
          <p:cNvSpPr/>
          <p:nvPr/>
        </p:nvSpPr>
        <p:spPr>
          <a:xfrm>
            <a:off x="4757271" y="4127019"/>
            <a:ext cx="1780988" cy="210031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7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Update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D1CA0-3959-4012-8543-3F1F732D4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68A8E-09C0-4BEE-AD19-06DA39302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166" y="1574512"/>
            <a:ext cx="5394702" cy="3560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D25A32-7480-44BF-90FC-08058FED6B3D}"/>
              </a:ext>
            </a:extLst>
          </p:cNvPr>
          <p:cNvSpPr txBox="1"/>
          <p:nvPr/>
        </p:nvSpPr>
        <p:spPr>
          <a:xfrm>
            <a:off x="2487555" y="3528437"/>
            <a:ext cx="147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72%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($1,443.46)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53510-13A2-43D1-B54A-2615ABF9A8F8}"/>
              </a:ext>
            </a:extLst>
          </p:cNvPr>
          <p:cNvSpPr txBox="1"/>
          <p:nvPr/>
        </p:nvSpPr>
        <p:spPr>
          <a:xfrm>
            <a:off x="1473852" y="2844225"/>
            <a:ext cx="1164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28%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($556.54)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DDE1D-9317-4DF4-861D-2F4F79858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 r="1311" b="1197"/>
          <a:stretch/>
        </p:blipFill>
        <p:spPr>
          <a:xfrm>
            <a:off x="6467475" y="2265363"/>
            <a:ext cx="4413744" cy="1952624"/>
          </a:xfrm>
          <a:prstGeom prst="rect">
            <a:avLst/>
          </a:prstGeom>
        </p:spPr>
      </p:pic>
      <p:graphicFrame>
        <p:nvGraphicFramePr>
          <p:cNvPr id="3" name="Diagram 607">
            <a:extLst>
              <a:ext uri="{FF2B5EF4-FFF2-40B4-BE49-F238E27FC236}">
                <a16:creationId xmlns:a16="http://schemas.microsoft.com/office/drawing/2014/main" id="{E57177EC-A1DC-458A-A0AC-D9F49337DE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21737"/>
              </p:ext>
            </p:extLst>
          </p:nvPr>
        </p:nvGraphicFramePr>
        <p:xfrm>
          <a:off x="-21026" y="5447733"/>
          <a:ext cx="7648754" cy="46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10">
            <a:extLst>
              <a:ext uri="{FF2B5EF4-FFF2-40B4-BE49-F238E27FC236}">
                <a16:creationId xmlns:a16="http://schemas.microsoft.com/office/drawing/2014/main" id="{6C6787BF-AF9A-49AE-ADA5-32682CF0404D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06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50" y="301690"/>
            <a:ext cx="8596668" cy="668998"/>
          </a:xfrm>
        </p:spPr>
        <p:txBody>
          <a:bodyPr/>
          <a:lstStyle/>
          <a:p>
            <a:r>
              <a:rPr lang="en-US" dirty="0"/>
              <a:t>Budget Update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8BDD-292D-472B-84B6-29FC938E4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E5320-CA0E-4C2E-898B-51DCA43CA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723" r="747" b="1020"/>
          <a:stretch/>
        </p:blipFill>
        <p:spPr>
          <a:xfrm>
            <a:off x="7240555" y="1383349"/>
            <a:ext cx="4465289" cy="4030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15B6DA-0030-4265-81C1-BDE749875ED6}"/>
              </a:ext>
            </a:extLst>
          </p:cNvPr>
          <p:cNvSpPr txBox="1"/>
          <p:nvPr/>
        </p:nvSpPr>
        <p:spPr>
          <a:xfrm>
            <a:off x="8302690" y="970688"/>
            <a:ext cx="305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Lightened UAV Cost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1BD678-DFCB-4E8A-81F6-B3FD16A13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858"/>
          <a:stretch/>
        </p:blipFill>
        <p:spPr>
          <a:xfrm>
            <a:off x="942392" y="1417216"/>
            <a:ext cx="5271796" cy="3858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899B35-E873-43C4-B7E3-A433D4D5AC37}"/>
              </a:ext>
            </a:extLst>
          </p:cNvPr>
          <p:cNvSpPr txBox="1"/>
          <p:nvPr/>
        </p:nvSpPr>
        <p:spPr>
          <a:xfrm>
            <a:off x="2363756" y="969046"/>
            <a:ext cx="305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Believer 1960mm Cost</a:t>
            </a:r>
          </a:p>
        </p:txBody>
      </p:sp>
      <p:graphicFrame>
        <p:nvGraphicFramePr>
          <p:cNvPr id="3" name="Diagram 607">
            <a:extLst>
              <a:ext uri="{FF2B5EF4-FFF2-40B4-BE49-F238E27FC236}">
                <a16:creationId xmlns:a16="http://schemas.microsoft.com/office/drawing/2014/main" id="{E5ED9278-A5A0-452F-B5BA-CEDE8C341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814441"/>
              </p:ext>
            </p:extLst>
          </p:nvPr>
        </p:nvGraphicFramePr>
        <p:xfrm>
          <a:off x="-21026" y="5447733"/>
          <a:ext cx="7648754" cy="46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9">
            <a:extLst>
              <a:ext uri="{FF2B5EF4-FFF2-40B4-BE49-F238E27FC236}">
                <a16:creationId xmlns:a16="http://schemas.microsoft.com/office/drawing/2014/main" id="{5F6D6253-5881-4A3E-915A-8D814AF1536D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9C81BD-ED0A-40C8-AF8C-644BA8864160}"/>
              </a:ext>
            </a:extLst>
          </p:cNvPr>
          <p:cNvSpPr/>
          <p:nvPr/>
        </p:nvSpPr>
        <p:spPr>
          <a:xfrm>
            <a:off x="3018118" y="4967269"/>
            <a:ext cx="3196070" cy="26296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8D16F-D40C-43C7-B1C1-0218A1F81665}"/>
              </a:ext>
            </a:extLst>
          </p:cNvPr>
          <p:cNvSpPr/>
          <p:nvPr/>
        </p:nvSpPr>
        <p:spPr>
          <a:xfrm>
            <a:off x="8995930" y="5169647"/>
            <a:ext cx="2709914" cy="24452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9144-62A5-466A-B2FF-D4BB9A89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Sponsor and Advisor</a:t>
            </a:r>
            <a:endParaRPr lang="en-US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941DCFCA-2CAC-4FD2-9B17-BEC61461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/>
          <a:stretch/>
        </p:blipFill>
        <p:spPr>
          <a:xfrm>
            <a:off x="7812446" y="1595529"/>
            <a:ext cx="1546171" cy="20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EC0DDA1-2A9E-4E20-A7EE-5A7EE4E05250}"/>
              </a:ext>
            </a:extLst>
          </p:cNvPr>
          <p:cNvSpPr txBox="1"/>
          <p:nvPr/>
        </p:nvSpPr>
        <p:spPr>
          <a:xfrm>
            <a:off x="6931019" y="4300604"/>
            <a:ext cx="3305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in Aerodynamics,  Experimental Fluid Mechanics, and Flow Diagnostics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8737567-E94D-46C9-BEB8-9E0A50FE1F1B}"/>
              </a:ext>
            </a:extLst>
          </p:cNvPr>
          <p:cNvSpPr txBox="1"/>
          <p:nvPr/>
        </p:nvSpPr>
        <p:spPr>
          <a:xfrm>
            <a:off x="1784515" y="3350177"/>
            <a:ext cx="428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global security company that provides innovative solutions worldwide.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BAE70D7-DE4B-4DA1-A504-2718705BCACE}"/>
              </a:ext>
            </a:extLst>
          </p:cNvPr>
          <p:cNvSpPr txBox="1"/>
          <p:nvPr/>
        </p:nvSpPr>
        <p:spPr>
          <a:xfrm>
            <a:off x="1696818" y="4164427"/>
            <a:ext cx="40068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Jennifer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Tecson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9AF6DEB-A4A7-4D55-B61C-D89E6843D4F5}"/>
              </a:ext>
            </a:extLst>
          </p:cNvPr>
          <p:cNvSpPr txBox="1"/>
          <p:nvPr/>
        </p:nvSpPr>
        <p:spPr>
          <a:xfrm>
            <a:off x="6580451" y="3886358"/>
            <a:ext cx="40068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Dr. </a:t>
            </a:r>
            <a:r>
              <a:rPr lang="en-US" sz="2400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Rajan</a:t>
            </a:r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Kumar</a:t>
            </a:r>
          </a:p>
        </p:txBody>
      </p:sp>
      <p:pic>
        <p:nvPicPr>
          <p:cNvPr id="10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952AFF9-1ABB-4F23-8356-9BD9D1CF9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560" y="2187144"/>
            <a:ext cx="3746809" cy="10181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2706C5-115A-40E6-9C88-ED7BD878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2B494293-0933-481E-8900-5BFA83C92926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</p:spTree>
    <p:extLst>
      <p:ext uri="{BB962C8B-B14F-4D97-AF65-F5344CB8AC3E}">
        <p14:creationId xmlns:p14="http://schemas.microsoft.com/office/powerpoint/2010/main" val="957381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A5C6-7F27-4722-B610-A7DDE58E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25" y="1484853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Arial"/>
                <a:cs typeface="Arial"/>
              </a:rPr>
              <a:t>Dronecode</a:t>
            </a:r>
            <a:r>
              <a:rPr lang="en-US" dirty="0">
                <a:latin typeface="Arial"/>
                <a:cs typeface="Arial"/>
              </a:rPr>
              <a:t> (2016, September). </a:t>
            </a:r>
            <a:r>
              <a:rPr lang="en-US" dirty="0" err="1">
                <a:latin typeface="Arial"/>
                <a:cs typeface="Arial"/>
              </a:rPr>
              <a:t>Pixhawk</a:t>
            </a:r>
            <a:r>
              <a:rPr lang="en-US" dirty="0">
                <a:latin typeface="Arial"/>
                <a:cs typeface="Arial"/>
              </a:rPr>
              <a:t> 4 Wiring Quick Start. Retrieved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from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https://docs.px4.io/v1.9.0/en/assembly/quick_start_pixhawk4.html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Mixer code (2018, October). Firmware/ROMFS/px4fmu_common/mixers. Retrieved from </a:t>
            </a:r>
            <a:r>
              <a:rPr lang="en-US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https://github.com/PX4/Firmware/blob/master/ROMFS/px4fmu_common/mixers/AAVVTWFF_vtail.main.mix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br>
              <a:rPr lang="en-US" dirty="0"/>
            </a:b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618F5-A57C-48D9-AFF1-3382627F7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68418-F634-4E33-899B-52A6B5F61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6D85033-4898-4E19-B221-318400C9D925}"/>
              </a:ext>
            </a:extLst>
          </p:cNvPr>
          <p:cNvSpPr txBox="1">
            <a:spLocks/>
          </p:cNvSpPr>
          <p:nvPr/>
        </p:nvSpPr>
        <p:spPr>
          <a:xfrm>
            <a:off x="1538817" y="3532011"/>
            <a:ext cx="8707966" cy="2597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Team 518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Clayton Cooley: cc15e@my.fsu.edu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Taylor Jacobs: tjj14@my.fsu.edu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 Brenden Richman: br16@my.fsu.edu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Brian Thervil:bjt15@my.fsu.edu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Zachary Noay:zvn16@my.fsu.edu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178580-8CEE-455C-90E7-2657440F0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2030" r="27420" b="24731"/>
          <a:stretch/>
        </p:blipFill>
        <p:spPr>
          <a:xfrm>
            <a:off x="2728911" y="609600"/>
            <a:ext cx="6068185" cy="329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 </a:t>
            </a:r>
          </a:p>
        </p:txBody>
      </p:sp>
    </p:spTree>
    <p:extLst>
      <p:ext uri="{BB962C8B-B14F-4D97-AF65-F5344CB8AC3E}">
        <p14:creationId xmlns:p14="http://schemas.microsoft.com/office/powerpoint/2010/main" val="1296494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BA02-ADDF-4878-A45E-02E2C1B0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D403D-FFA0-4902-94EC-670E7454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4853"/>
            <a:ext cx="323391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Management Board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Responsible for power distribution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Powered by battery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35E1E-323C-4693-85A1-D24DD15B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19A66D70-E779-41FB-AE79-8787883F2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50" y="1480410"/>
            <a:ext cx="5834331" cy="414159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C3B8ADE6-FA6B-4E40-B5FE-63D6186A0FBA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21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BA02-ADDF-4878-A45E-02E2C1B0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D403D-FFA0-4902-94EC-670E7454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4853"/>
            <a:ext cx="323391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Pixhawk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Flight Controller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Responsible for control over motors and servos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Connects most important peripherals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Code is flashed to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Pixhawk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35E1E-323C-4693-85A1-D24DD15B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7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22C02440-6820-4DA0-96E6-BCD8DA0F2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721" y="1487730"/>
            <a:ext cx="4684143" cy="2531069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1F52AF29-5DA6-451B-9A0F-C37A47F6732F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99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ock Diagram Wiring - Pa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28115" r="40784" b="17823"/>
          <a:stretch/>
        </p:blipFill>
        <p:spPr>
          <a:xfrm>
            <a:off x="157045" y="1944777"/>
            <a:ext cx="5656901" cy="3102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Systems – Wire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6B71B-078F-4308-B982-6FABFDE0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09D56-8B39-4E45-88AB-A167CA8A84E7}"/>
              </a:ext>
            </a:extLst>
          </p:cNvPr>
          <p:cNvSpPr txBox="1"/>
          <p:nvPr/>
        </p:nvSpPr>
        <p:spPr>
          <a:xfrm>
            <a:off x="835484" y="1589822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Wire Configuration 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-1062" r="35457" b="1062"/>
          <a:stretch/>
        </p:blipFill>
        <p:spPr>
          <a:xfrm rot="5400000">
            <a:off x="7528698" y="611806"/>
            <a:ext cx="3151807" cy="6186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B3807-E7E1-495C-B27C-B531DB82C7B9}"/>
              </a:ext>
            </a:extLst>
          </p:cNvPr>
          <p:cNvSpPr txBox="1"/>
          <p:nvPr/>
        </p:nvSpPr>
        <p:spPr>
          <a:xfrm>
            <a:off x="7161522" y="1719218"/>
            <a:ext cx="3879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Wire Configuration </a:t>
            </a:r>
          </a:p>
        </p:txBody>
      </p:sp>
      <p:graphicFrame>
        <p:nvGraphicFramePr>
          <p:cNvPr id="411" name="Diagram 607">
            <a:extLst>
              <a:ext uri="{FF2B5EF4-FFF2-40B4-BE49-F238E27FC236}">
                <a16:creationId xmlns:a16="http://schemas.microsoft.com/office/drawing/2014/main" id="{83005F88-FDDB-499F-89D1-B0DDBEDB9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907254"/>
              </p:ext>
            </p:extLst>
          </p:nvPr>
        </p:nvGraphicFramePr>
        <p:xfrm>
          <a:off x="-17417" y="5479087"/>
          <a:ext cx="2990492" cy="43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92" name="TextBox 9">
            <a:extLst>
              <a:ext uri="{FF2B5EF4-FFF2-40B4-BE49-F238E27FC236}">
                <a16:creationId xmlns:a16="http://schemas.microsoft.com/office/drawing/2014/main" id="{72F949B3-D135-48DC-B442-13BB739D7F96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Zachary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2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5B33-AAE4-4A6E-AA6F-A855C6DD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Project Objective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8901D4-1EDA-43C5-A126-8666D0FD186D}"/>
              </a:ext>
            </a:extLst>
          </p:cNvPr>
          <p:cNvSpPr>
            <a:spLocks noGrp="1"/>
          </p:cNvSpPr>
          <p:nvPr/>
        </p:nvSpPr>
        <p:spPr>
          <a:xfrm>
            <a:off x="2548196" y="2450073"/>
            <a:ext cx="7088221" cy="3240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>
              <a:buNone/>
            </a:pPr>
            <a:r>
              <a:rPr lang="en-US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objective of this project is to reduce the weight of a commercially available UAV through light-weighting processes. 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926F9-E80B-4F61-B34B-42167085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1618B5D-487A-4E53-854B-E2AE46BF272B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</p:spTree>
    <p:extLst>
      <p:ext uri="{BB962C8B-B14F-4D97-AF65-F5344CB8AC3E}">
        <p14:creationId xmlns:p14="http://schemas.microsoft.com/office/powerpoint/2010/main" val="2627986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A5C6-7F27-4722-B610-A7DDE58E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2534"/>
            <a:ext cx="8596668" cy="439883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Narrowed down the project scope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Lighten and optimize a commercial fixed wing UAV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Match or improve original UAV parameters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Select a commercial drone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Believer 1960mm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Light-weighting goals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weight of UAV by 10% ~1lb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Generative Design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Interior mounting brackets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62DF2-656B-4A73-99EA-F9E49E5C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D13BB901-BA12-4446-A217-272973EBC5E2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  <p:pic>
        <p:nvPicPr>
          <p:cNvPr id="7" name="Picture 6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DEC204DD-35A0-4121-A86D-D7EFD269F1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755" b="10322"/>
          <a:stretch/>
        </p:blipFill>
        <p:spPr>
          <a:xfrm>
            <a:off x="6601097" y="2614282"/>
            <a:ext cx="308083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8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A5C6-7F27-4722-B610-A7DDE58E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5601"/>
            <a:ext cx="8596668" cy="441576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CAD designs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body modeled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Ribbed structures for interior support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Rough weight estimations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Estimated 1.7lb reduction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F80B-FEBA-4FA7-8DE2-5C0EB21DB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B6752FE-27F5-49ED-84D1-20C36FFC6B34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  <p:pic>
        <p:nvPicPr>
          <p:cNvPr id="7" name="Picture 6" descr="A close up of a knife&#10;&#10;Description automatically generated">
            <a:extLst>
              <a:ext uri="{FF2B5EF4-FFF2-40B4-BE49-F238E27FC236}">
                <a16:creationId xmlns:a16="http://schemas.microsoft.com/office/drawing/2014/main" id="{1FA73A37-0E4F-4FF8-B8EE-4F4735C116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35153" r="40114" b="30860"/>
          <a:stretch/>
        </p:blipFill>
        <p:spPr>
          <a:xfrm>
            <a:off x="5694779" y="1332411"/>
            <a:ext cx="3579223" cy="1500779"/>
          </a:xfrm>
          <a:prstGeom prst="rect">
            <a:avLst/>
          </a:prstGeom>
        </p:spPr>
      </p:pic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3F46835E-19DF-4AE6-91B9-F760D878D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3" t="16889" r="24500" b="18722"/>
          <a:stretch/>
        </p:blipFill>
        <p:spPr>
          <a:xfrm>
            <a:off x="6435634" y="2824481"/>
            <a:ext cx="2332170" cy="20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7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Foam 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A5C6-7F27-4722-B610-A7DDE58E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513493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Begins with modeling part in CAD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Mold created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around part and broke into 3-D printable pieces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A0358-2FE0-4092-A816-2E92BEE19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9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80B1FF85-9A22-406F-A44A-DB8AFFBCE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820" r="93904">
                        <a14:foregroundMark x1="87419" y1="47419" x2="87678" y2="35484"/>
                        <a14:foregroundMark x1="88197" y1="33710" x2="84955" y2="49032"/>
                        <a14:foregroundMark x1="90143" y1="44032" x2="90921" y2="35484"/>
                        <a14:foregroundMark x1="12322" y1="62742" x2="8949" y2="54194"/>
                        <a14:foregroundMark x1="92218" y1="40645" x2="93904" y2="43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9096" y="1430765"/>
            <a:ext cx="2974109" cy="2390673"/>
          </a:xfrm>
          <a:prstGeom prst="rect">
            <a:avLst/>
          </a:prstGeom>
        </p:spPr>
      </p:pic>
      <p:pic>
        <p:nvPicPr>
          <p:cNvPr id="11" name="Picture 11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FE572FD-92E9-4EE8-A347-19FD37AB0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727" r="-1"/>
          <a:stretch/>
        </p:blipFill>
        <p:spPr>
          <a:xfrm>
            <a:off x="6895322" y="-87796"/>
            <a:ext cx="2586086" cy="1808868"/>
          </a:xfrm>
          <a:prstGeom prst="rect">
            <a:avLst/>
          </a:prstGeom>
        </p:spPr>
      </p:pic>
      <p:pic>
        <p:nvPicPr>
          <p:cNvPr id="13" name="Picture 13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3C9D7617-9B4C-498A-9D69-EFB791D90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93" b="92368" l="8023" r="96705">
                        <a14:foregroundMark x1="88968" y1="44814" x2="96848" y2="42661"/>
                        <a14:foregroundMark x1="11175" y1="64971" x2="8166" y2="57926"/>
                        <a14:foregroundMark x1="37106" y1="90215" x2="44269" y2="92368"/>
                        <a14:foregroundMark x1="61461" y1="10372" x2="62034" y2="9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9529" y="3720264"/>
            <a:ext cx="2743200" cy="2008274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56B20A4A-D028-4739-AFD9-FC0835F96C1F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</p:spTree>
    <p:extLst>
      <p:ext uri="{BB962C8B-B14F-4D97-AF65-F5344CB8AC3E}">
        <p14:creationId xmlns:p14="http://schemas.microsoft.com/office/powerpoint/2010/main" val="132945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1F17-C142-4264-9A5B-F2238549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Foam 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A5C6-7F27-4722-B610-A7DDE58E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1" y="1434211"/>
            <a:ext cx="6556586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Mold printed and sanded down to smooth surface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Mold wrapped in scotch tape and sprayed with mold release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2-part polyurethane foam mixed and poured into mold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1073-0F2E-45B1-A434-59D8AB6AA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ACB9259-C508-43C1-A193-EE53295BC8F2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  <p:pic>
        <p:nvPicPr>
          <p:cNvPr id="7" name="Picture 6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98F1C7BE-D7B5-487B-AEFA-EB0A7E395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1747" y="3087329"/>
            <a:ext cx="3210871" cy="2408153"/>
          </a:xfrm>
          <a:prstGeom prst="rect">
            <a:avLst/>
          </a:prstGeom>
        </p:spPr>
      </p:pic>
      <p:pic>
        <p:nvPicPr>
          <p:cNvPr id="9" name="Picture 8" descr="A picture containing building, box&#10;&#10;Description automatically generated">
            <a:extLst>
              <a:ext uri="{FF2B5EF4-FFF2-40B4-BE49-F238E27FC236}">
                <a16:creationId xmlns:a16="http://schemas.microsoft.com/office/drawing/2014/main" id="{C4C85A89-B226-4C1B-A1F6-93024B988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89984" l="5815" r="91066">
                        <a14:foregroundMark x1="48849" y1="16882" x2="16657" y2="17124"/>
                        <a14:foregroundMark x1="16657" y1="17124" x2="8298" y2="33805"/>
                        <a14:foregroundMark x1="8298" y1="33805" x2="5815" y2="54806"/>
                        <a14:foregroundMark x1="89340" y1="48990" x2="89340" y2="86187"/>
                        <a14:foregroundMark x1="89340" y1="86187" x2="69927" y2="89136"/>
                        <a14:foregroundMark x1="69927" y1="89136" x2="43035" y2="87884"/>
                        <a14:foregroundMark x1="43035" y1="87884" x2="44488" y2="88368"/>
                        <a14:foregroundMark x1="83343" y1="53352" x2="67959" y2="52342"/>
                        <a14:foregroundMark x1="67959" y1="52342" x2="64718" y2="50687"/>
                        <a14:foregroundMark x1="89522" y1="82795" x2="86251" y2="89378"/>
                        <a14:foregroundMark x1="88250" y1="86914" x2="84615" y2="87884"/>
                        <a14:foregroundMark x1="88250" y1="83279" x2="84979" y2="89136"/>
                        <a14:foregroundMark x1="84615" y1="88368" x2="89340" y2="87641"/>
                        <a14:foregroundMark x1="91066" y1="87399" x2="90703" y2="84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8685" y="431843"/>
            <a:ext cx="2982154" cy="2236616"/>
          </a:xfrm>
          <a:prstGeom prst="rect">
            <a:avLst/>
          </a:prstGeom>
        </p:spPr>
      </p:pic>
      <p:pic>
        <p:nvPicPr>
          <p:cNvPr id="11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6AF29D-6C0F-44CB-A4EB-CCEF655DE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0" t="7193" r="36480" b="32497"/>
          <a:stretch/>
        </p:blipFill>
        <p:spPr>
          <a:xfrm>
            <a:off x="7793182" y="2566568"/>
            <a:ext cx="2333236" cy="28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3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7A33-0831-4BB6-8A69-1AC9D8AC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Foam Prototyping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EA63A-BED3-4C9F-95D6-02977C4E8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Difficult to produce smaller parts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Tough to produce a desirable surface finish</a:t>
            </a:r>
          </a:p>
          <a:p>
            <a:endParaRPr lang="en-US"/>
          </a:p>
          <a:p>
            <a:r>
              <a:rPr lang="en-US"/>
              <a:t>Hard to create inner mold that can be removed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74A3D-0613-43F4-916F-7FDBF02EF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36D415-96CE-4C8E-B3EC-087F37AD942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7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21488208-B04E-4B3A-B3D5-DFE632F31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7459" y="1246186"/>
            <a:ext cx="5092684" cy="3819512"/>
          </a:xfrm>
          <a:prstGeom prst="rect">
            <a:avLst/>
          </a:prstGeom>
        </p:spPr>
      </p:pic>
      <p:pic>
        <p:nvPicPr>
          <p:cNvPr id="10" name="Picture 8" descr="A picture containing laptop&#10;&#10;Description automatically generated">
            <a:extLst>
              <a:ext uri="{FF2B5EF4-FFF2-40B4-BE49-F238E27FC236}">
                <a16:creationId xmlns:a16="http://schemas.microsoft.com/office/drawing/2014/main" id="{B8EE9A17-9448-4108-BA3B-B8EC524EB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9027" r="47609" b="21480"/>
          <a:stretch/>
        </p:blipFill>
        <p:spPr>
          <a:xfrm rot="21449465">
            <a:off x="7193524" y="1372104"/>
            <a:ext cx="1400425" cy="3473052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527D888-C5B9-438F-9BBA-2C917E0AF16A}"/>
              </a:ext>
            </a:extLst>
          </p:cNvPr>
          <p:cNvSpPr txBox="1"/>
          <p:nvPr/>
        </p:nvSpPr>
        <p:spPr>
          <a:xfrm>
            <a:off x="10216551" y="5558287"/>
            <a:ext cx="198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</p:txBody>
      </p:sp>
    </p:spTree>
    <p:extLst>
      <p:ext uri="{BB962C8B-B14F-4D97-AF65-F5344CB8AC3E}">
        <p14:creationId xmlns:p14="http://schemas.microsoft.com/office/powerpoint/2010/main" val="207255021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957</Words>
  <Application>Microsoft Office PowerPoint</Application>
  <PresentationFormat>Widescreen</PresentationFormat>
  <Paragraphs>312</Paragraphs>
  <Slides>34</Slides>
  <Notes>0</Notes>
  <HiddenSlides>3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Trebuchet MS</vt:lpstr>
      <vt:lpstr>Wingdings 3</vt:lpstr>
      <vt:lpstr>Facet</vt:lpstr>
      <vt:lpstr>Lightweight UAV</vt:lpstr>
      <vt:lpstr>Team Introduction</vt:lpstr>
      <vt:lpstr>Sponsor and Advisor</vt:lpstr>
      <vt:lpstr>Project Objective</vt:lpstr>
      <vt:lpstr>Project Summary</vt:lpstr>
      <vt:lpstr>Project Summary</vt:lpstr>
      <vt:lpstr>Foam Prototyping</vt:lpstr>
      <vt:lpstr>Foam Prototyping</vt:lpstr>
      <vt:lpstr>Foam Prototyping Challenges</vt:lpstr>
      <vt:lpstr>Electrical Configuration  </vt:lpstr>
      <vt:lpstr>Electrical Systems – Program Configuration</vt:lpstr>
      <vt:lpstr>Electrical Systems – Program Configuration</vt:lpstr>
      <vt:lpstr>Electrical Systems – Program Configuration</vt:lpstr>
      <vt:lpstr>Electrical Systems – Program Configuration</vt:lpstr>
      <vt:lpstr>Electrical Systems – Program Configuration</vt:lpstr>
      <vt:lpstr>Electrical Systems – Wire Configuration</vt:lpstr>
      <vt:lpstr>Electrical Systems – Wire Configuration</vt:lpstr>
      <vt:lpstr>Electrical Systems – Wire Configuration</vt:lpstr>
      <vt:lpstr>Electrical Systems – System Configuration</vt:lpstr>
      <vt:lpstr>Electrical Systems – System Configuration</vt:lpstr>
      <vt:lpstr>Electrical Systems – Trial Error</vt:lpstr>
      <vt:lpstr>Electrical Systems - Configured</vt:lpstr>
      <vt:lpstr>Current/Future Work   </vt:lpstr>
      <vt:lpstr>Electrical System</vt:lpstr>
      <vt:lpstr>Electrical System</vt:lpstr>
      <vt:lpstr>Electrical System</vt:lpstr>
      <vt:lpstr>Updated Weight Savings</vt:lpstr>
      <vt:lpstr>Budget Update </vt:lpstr>
      <vt:lpstr>Budget Update </vt:lpstr>
      <vt:lpstr>References </vt:lpstr>
      <vt:lpstr>Questions </vt:lpstr>
      <vt:lpstr>Electrical System </vt:lpstr>
      <vt:lpstr>Electrical System </vt:lpstr>
      <vt:lpstr>Electrical Systems – Wire Configuration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Taylor Jacobs</cp:lastModifiedBy>
  <cp:revision>2</cp:revision>
  <dcterms:created xsi:type="dcterms:W3CDTF">2020-02-23T17:30:18Z</dcterms:created>
  <dcterms:modified xsi:type="dcterms:W3CDTF">2020-03-02T21:53:52Z</dcterms:modified>
</cp:coreProperties>
</file>