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y="6858000" cx="12192000"/>
  <p:notesSz cx="6858000" cy="9144000"/>
  <p:embeddedFontLst>
    <p:embeddedFont>
      <p:font typeface="Roboto"/>
      <p:regular r:id="rId27"/>
      <p:bold r:id="rId28"/>
      <p:italic r:id="rId29"/>
      <p:boldItalic r:id="rId30"/>
    </p:embeddedFont>
    <p:embeddedFont>
      <p:font typeface="Helvetica Neue"/>
      <p:regular r:id="rId31"/>
      <p:bold r:id="rId32"/>
      <p:italic r:id="rId33"/>
      <p:boldItalic r:id="rId34"/>
    </p:embeddedFont>
    <p:embeddedFont>
      <p:font typeface="Oswald"/>
      <p:regular r:id="rId35"/>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2D200454-40CA-4A62-9FC3-DE9A4176ACB9}">
      <p15:notesGuideLst>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55944CD-D2AB-4C7A-8A93-9FAAC63FFADA}">
  <a:tblStyle styleId="{755944CD-D2AB-4C7A-8A93-9FAAC63FFADA}"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10C0540E-1209-446A-B45B-A5A923F09D89}"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AEE"/>
          </a:solidFill>
        </a:fill>
      </a:tcStyle>
    </a:wholeTbl>
    <a:band1H>
      <a:tcTxStyle/>
      <a:tcStyle>
        <a:fill>
          <a:solidFill>
            <a:srgbClr val="CBD1DB"/>
          </a:solidFill>
        </a:fill>
      </a:tcStyle>
    </a:band1H>
    <a:band2H>
      <a:tcTxStyle/>
    </a:band2H>
    <a:band1V>
      <a:tcTxStyle/>
      <a:tcStyle>
        <a:fill>
          <a:solidFill>
            <a:srgbClr val="CBD1DB"/>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Roboto-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HelveticaNeue-regular.fntdata"/><Relationship Id="rId30" Type="http://schemas.openxmlformats.org/officeDocument/2006/relationships/font" Target="fonts/Roboto-boldItalic.fntdata"/><Relationship Id="rId11" Type="http://schemas.openxmlformats.org/officeDocument/2006/relationships/slide" Target="slides/slide4.xml"/><Relationship Id="rId33" Type="http://schemas.openxmlformats.org/officeDocument/2006/relationships/font" Target="fonts/HelveticaNeue-italic.fntdata"/><Relationship Id="rId10" Type="http://schemas.openxmlformats.org/officeDocument/2006/relationships/slide" Target="slides/slide3.xml"/><Relationship Id="rId32" Type="http://schemas.openxmlformats.org/officeDocument/2006/relationships/font" Target="fonts/HelveticaNeue-bold.fntdata"/><Relationship Id="rId13" Type="http://schemas.openxmlformats.org/officeDocument/2006/relationships/slide" Target="slides/slide6.xml"/><Relationship Id="rId35" Type="http://schemas.openxmlformats.org/officeDocument/2006/relationships/font" Target="fonts/Oswald-regular.fntdata"/><Relationship Id="rId12" Type="http://schemas.openxmlformats.org/officeDocument/2006/relationships/slide" Target="slides/slide5.xml"/><Relationship Id="rId34" Type="http://schemas.openxmlformats.org/officeDocument/2006/relationships/font" Target="fonts/HelveticaNeue-boldItalic.fntdata"/><Relationship Id="rId15" Type="http://schemas.openxmlformats.org/officeDocument/2006/relationships/slide" Target="slides/slide8.xml"/><Relationship Id="rId14" Type="http://schemas.openxmlformats.org/officeDocument/2006/relationships/slide" Target="slides/slide7.xml"/><Relationship Id="rId36" Type="http://schemas.openxmlformats.org/officeDocument/2006/relationships/font" Target="fonts/Oswald-bold.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Tiffany </a:t>
            </a:r>
            <a:endParaRPr/>
          </a:p>
        </p:txBody>
      </p:sp>
      <p:sp>
        <p:nvSpPr>
          <p:cNvPr id="242" name="Google Shape;24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Tony Zheng</a:t>
            </a:r>
            <a:endParaRPr/>
          </a:p>
        </p:txBody>
      </p:sp>
      <p:sp>
        <p:nvSpPr>
          <p:cNvPr id="323" name="Google Shape;32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Not this slide will advance on default after 2 seconds. If you would like to change this then go to the transition tab and under timing change the advance slide settings. </a:t>
            </a:r>
            <a:endParaRPr/>
          </a:p>
        </p:txBody>
      </p:sp>
      <p:sp>
        <p:nvSpPr>
          <p:cNvPr id="333" name="Google Shape;33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Tony Zheng</a:t>
            </a:r>
            <a:endParaRPr/>
          </a:p>
        </p:txBody>
      </p:sp>
      <p:sp>
        <p:nvSpPr>
          <p:cNvPr id="342" name="Google Shape;34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9" name="Google Shape;40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Sebastian Muriel</a:t>
            </a:r>
            <a:endParaRPr/>
          </a:p>
        </p:txBody>
      </p:sp>
      <p:sp>
        <p:nvSpPr>
          <p:cNvPr id="186" name="Google Shape;18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Walter Caldwell</a:t>
            </a:r>
            <a:endParaRPr/>
          </a:p>
        </p:txBody>
      </p:sp>
      <p:sp>
        <p:nvSpPr>
          <p:cNvPr id="205" name="Google Shape;20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9e3e258165_2_9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Walter Caldwell</a:t>
            </a:r>
            <a:endParaRPr/>
          </a:p>
        </p:txBody>
      </p:sp>
      <p:sp>
        <p:nvSpPr>
          <p:cNvPr id="215" name="Google Shape;215;g9e3e258165_2_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9e3e258165_0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Alex Jen</a:t>
            </a:r>
            <a:endParaRPr/>
          </a:p>
        </p:txBody>
      </p:sp>
      <p:sp>
        <p:nvSpPr>
          <p:cNvPr id="224" name="Google Shape;224;g9e3e258165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9e3e258165_0_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Alexandar Jen</a:t>
            </a:r>
            <a:endParaRPr/>
          </a:p>
        </p:txBody>
      </p:sp>
      <p:sp>
        <p:nvSpPr>
          <p:cNvPr id="233" name="Google Shape;233;g9e3e258165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6" name="Shape 16"/>
        <p:cNvGrpSpPr/>
        <p:nvPr/>
      </p:nvGrpSpPr>
      <p:grpSpPr>
        <a:xfrm>
          <a:off x="0" y="0"/>
          <a:ext cx="0" cy="0"/>
          <a:chOff x="0" y="0"/>
          <a:chExt cx="0" cy="0"/>
        </a:xfrm>
      </p:grpSpPr>
      <p:sp>
        <p:nvSpPr>
          <p:cNvPr id="17" name="Google Shape;17;p2"/>
          <p:cNvSpPr txBox="1"/>
          <p:nvPr>
            <p:ph type="ctrTitle"/>
          </p:nvPr>
        </p:nvSpPr>
        <p:spPr>
          <a:xfrm>
            <a:off x="1524000" y="2514600"/>
            <a:ext cx="9144000" cy="18288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Helvetica Neue"/>
              <a:buNone/>
              <a:defRPr b="1" i="0" sz="6000">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
          <p:cNvSpPr txBox="1"/>
          <p:nvPr>
            <p:ph idx="1" type="subTitle"/>
          </p:nvPr>
        </p:nvSpPr>
        <p:spPr>
          <a:xfrm>
            <a:off x="1524000" y="4567881"/>
            <a:ext cx="9144000" cy="1147119"/>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000"/>
              <a:buNone/>
              <a:defRPr b="0" i="0" sz="2000">
                <a:latin typeface="Helvetica Neue"/>
                <a:ea typeface="Helvetica Neue"/>
                <a:cs typeface="Helvetica Neue"/>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65" name="Shape 65"/>
        <p:cNvGrpSpPr/>
        <p:nvPr/>
      </p:nvGrpSpPr>
      <p:grpSpPr>
        <a:xfrm>
          <a:off x="0" y="0"/>
          <a:ext cx="0" cy="0"/>
          <a:chOff x="0" y="0"/>
          <a:chExt cx="0" cy="0"/>
        </a:xfrm>
      </p:grpSpPr>
      <p:sp>
        <p:nvSpPr>
          <p:cNvPr id="66" name="Google Shape;66;p1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2"/>
          <p:cNvSpPr txBox="1"/>
          <p:nvPr>
            <p:ph idx="1" type="body"/>
          </p:nvPr>
        </p:nvSpPr>
        <p:spPr>
          <a:xfrm>
            <a:off x="5183188" y="987425"/>
            <a:ext cx="6172200" cy="510857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8" name="Google Shape;68;p12"/>
          <p:cNvSpPr txBox="1"/>
          <p:nvPr>
            <p:ph idx="2" type="body"/>
          </p:nvPr>
        </p:nvSpPr>
        <p:spPr>
          <a:xfrm>
            <a:off x="839788" y="2057399"/>
            <a:ext cx="3932237" cy="3995339"/>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2"/>
          <p:cNvSpPr txBox="1"/>
          <p:nvPr>
            <p:ph idx="12" type="sldNum"/>
          </p:nvPr>
        </p:nvSpPr>
        <p:spPr>
          <a:xfrm>
            <a:off x="4724400" y="6433298"/>
            <a:ext cx="2743200" cy="36576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sz="1200">
                <a:solidFill>
                  <a:schemeClr val="lt1"/>
                </a:solidFill>
                <a:latin typeface="Helvetica Neue"/>
                <a:ea typeface="Helvetica Neue"/>
                <a:cs typeface="Helvetica Neue"/>
                <a:sym typeface="Helvetica Neue"/>
              </a:defRPr>
            </a:lvl1pPr>
            <a:lvl2pPr indent="0" lvl="1" marL="0" algn="ctr">
              <a:spcBef>
                <a:spcPts val="0"/>
              </a:spcBef>
              <a:buNone/>
              <a:defRPr sz="1200">
                <a:solidFill>
                  <a:schemeClr val="lt1"/>
                </a:solidFill>
                <a:latin typeface="Helvetica Neue"/>
                <a:ea typeface="Helvetica Neue"/>
                <a:cs typeface="Helvetica Neue"/>
                <a:sym typeface="Helvetica Neue"/>
              </a:defRPr>
            </a:lvl2pPr>
            <a:lvl3pPr indent="0" lvl="2" marL="0" algn="ctr">
              <a:spcBef>
                <a:spcPts val="0"/>
              </a:spcBef>
              <a:buNone/>
              <a:defRPr sz="1200">
                <a:solidFill>
                  <a:schemeClr val="lt1"/>
                </a:solidFill>
                <a:latin typeface="Helvetica Neue"/>
                <a:ea typeface="Helvetica Neue"/>
                <a:cs typeface="Helvetica Neue"/>
                <a:sym typeface="Helvetica Neue"/>
              </a:defRPr>
            </a:lvl3pPr>
            <a:lvl4pPr indent="0" lvl="3" marL="0" algn="ctr">
              <a:spcBef>
                <a:spcPts val="0"/>
              </a:spcBef>
              <a:buNone/>
              <a:defRPr sz="1200">
                <a:solidFill>
                  <a:schemeClr val="lt1"/>
                </a:solidFill>
                <a:latin typeface="Helvetica Neue"/>
                <a:ea typeface="Helvetica Neue"/>
                <a:cs typeface="Helvetica Neue"/>
                <a:sym typeface="Helvetica Neue"/>
              </a:defRPr>
            </a:lvl4pPr>
            <a:lvl5pPr indent="0" lvl="4" marL="0" algn="ctr">
              <a:spcBef>
                <a:spcPts val="0"/>
              </a:spcBef>
              <a:buNone/>
              <a:defRPr sz="1200">
                <a:solidFill>
                  <a:schemeClr val="lt1"/>
                </a:solidFill>
                <a:latin typeface="Helvetica Neue"/>
                <a:ea typeface="Helvetica Neue"/>
                <a:cs typeface="Helvetica Neue"/>
                <a:sym typeface="Helvetica Neue"/>
              </a:defRPr>
            </a:lvl5pPr>
            <a:lvl6pPr indent="0" lvl="5" marL="0" algn="ctr">
              <a:spcBef>
                <a:spcPts val="0"/>
              </a:spcBef>
              <a:buNone/>
              <a:defRPr sz="1200">
                <a:solidFill>
                  <a:schemeClr val="lt1"/>
                </a:solidFill>
                <a:latin typeface="Helvetica Neue"/>
                <a:ea typeface="Helvetica Neue"/>
                <a:cs typeface="Helvetica Neue"/>
                <a:sym typeface="Helvetica Neue"/>
              </a:defRPr>
            </a:lvl6pPr>
            <a:lvl7pPr indent="0" lvl="6" marL="0" algn="ctr">
              <a:spcBef>
                <a:spcPts val="0"/>
              </a:spcBef>
              <a:buNone/>
              <a:defRPr sz="1200">
                <a:solidFill>
                  <a:schemeClr val="lt1"/>
                </a:solidFill>
                <a:latin typeface="Helvetica Neue"/>
                <a:ea typeface="Helvetica Neue"/>
                <a:cs typeface="Helvetica Neue"/>
                <a:sym typeface="Helvetica Neue"/>
              </a:defRPr>
            </a:lvl7pPr>
            <a:lvl8pPr indent="0" lvl="7" marL="0" algn="ctr">
              <a:spcBef>
                <a:spcPts val="0"/>
              </a:spcBef>
              <a:buNone/>
              <a:defRPr sz="1200">
                <a:solidFill>
                  <a:schemeClr val="lt1"/>
                </a:solidFill>
                <a:latin typeface="Helvetica Neue"/>
                <a:ea typeface="Helvetica Neue"/>
                <a:cs typeface="Helvetica Neue"/>
                <a:sym typeface="Helvetica Neue"/>
              </a:defRPr>
            </a:lvl8pPr>
            <a:lvl9pPr indent="0" lvl="8" marL="0" algn="ctr">
              <a:spcBef>
                <a:spcPts val="0"/>
              </a:spcBef>
              <a:buNone/>
              <a:defRPr sz="1200">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
        <p:nvSpPr>
          <p:cNvPr id="70" name="Google Shape;70;p12"/>
          <p:cNvSpPr txBox="1"/>
          <p:nvPr>
            <p:ph idx="3" type="body"/>
          </p:nvPr>
        </p:nvSpPr>
        <p:spPr>
          <a:xfrm>
            <a:off x="8991600" y="6116636"/>
            <a:ext cx="3200400" cy="228600"/>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dk1"/>
              </a:buClr>
              <a:buSzPts val="1400"/>
              <a:buNone/>
              <a:defRPr sz="1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71" name="Shape 71"/>
        <p:cNvGrpSpPr/>
        <p:nvPr/>
      </p:nvGrpSpPr>
      <p:grpSpPr>
        <a:xfrm>
          <a:off x="0" y="0"/>
          <a:ext cx="0" cy="0"/>
          <a:chOff x="0" y="0"/>
          <a:chExt cx="0" cy="0"/>
        </a:xfrm>
      </p:grpSpPr>
      <p:sp>
        <p:nvSpPr>
          <p:cNvPr id="72" name="Google Shape;72;p1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3"/>
          <p:cNvSpPr/>
          <p:nvPr>
            <p:ph idx="2" type="pic"/>
          </p:nvPr>
        </p:nvSpPr>
        <p:spPr>
          <a:xfrm>
            <a:off x="5183188" y="987425"/>
            <a:ext cx="6172200" cy="510857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Helvetica Neue"/>
                <a:ea typeface="Helvetica Neue"/>
                <a:cs typeface="Helvetica Neue"/>
                <a:sym typeface="Helvetica Neue"/>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Helvetica Neue"/>
                <a:ea typeface="Helvetica Neue"/>
                <a:cs typeface="Helvetica Neue"/>
                <a:sym typeface="Helvetica Neue"/>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Helvetica Neue"/>
                <a:ea typeface="Helvetica Neue"/>
                <a:cs typeface="Helvetica Neue"/>
                <a:sym typeface="Helvetica Neue"/>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Helvetica Neue"/>
                <a:ea typeface="Helvetica Neue"/>
                <a:cs typeface="Helvetica Neue"/>
                <a:sym typeface="Helvetica Neue"/>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Helvetica Neue"/>
                <a:ea typeface="Helvetica Neue"/>
                <a:cs typeface="Helvetica Neue"/>
                <a:sym typeface="Helvetica Neue"/>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4" name="Google Shape;74;p13"/>
          <p:cNvSpPr txBox="1"/>
          <p:nvPr>
            <p:ph idx="1" type="body"/>
          </p:nvPr>
        </p:nvSpPr>
        <p:spPr>
          <a:xfrm>
            <a:off x="839788" y="2057399"/>
            <a:ext cx="3932237" cy="3995339"/>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5" name="Google Shape;75;p13"/>
          <p:cNvSpPr txBox="1"/>
          <p:nvPr>
            <p:ph idx="12" type="sldNum"/>
          </p:nvPr>
        </p:nvSpPr>
        <p:spPr>
          <a:xfrm>
            <a:off x="4724400" y="6433298"/>
            <a:ext cx="2743200" cy="36576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sz="1200">
                <a:solidFill>
                  <a:schemeClr val="lt1"/>
                </a:solidFill>
                <a:latin typeface="Helvetica Neue"/>
                <a:ea typeface="Helvetica Neue"/>
                <a:cs typeface="Helvetica Neue"/>
                <a:sym typeface="Helvetica Neue"/>
              </a:defRPr>
            </a:lvl1pPr>
            <a:lvl2pPr indent="0" lvl="1" marL="0" algn="ctr">
              <a:spcBef>
                <a:spcPts val="0"/>
              </a:spcBef>
              <a:buNone/>
              <a:defRPr sz="1200">
                <a:solidFill>
                  <a:schemeClr val="lt1"/>
                </a:solidFill>
                <a:latin typeface="Helvetica Neue"/>
                <a:ea typeface="Helvetica Neue"/>
                <a:cs typeface="Helvetica Neue"/>
                <a:sym typeface="Helvetica Neue"/>
              </a:defRPr>
            </a:lvl2pPr>
            <a:lvl3pPr indent="0" lvl="2" marL="0" algn="ctr">
              <a:spcBef>
                <a:spcPts val="0"/>
              </a:spcBef>
              <a:buNone/>
              <a:defRPr sz="1200">
                <a:solidFill>
                  <a:schemeClr val="lt1"/>
                </a:solidFill>
                <a:latin typeface="Helvetica Neue"/>
                <a:ea typeface="Helvetica Neue"/>
                <a:cs typeface="Helvetica Neue"/>
                <a:sym typeface="Helvetica Neue"/>
              </a:defRPr>
            </a:lvl3pPr>
            <a:lvl4pPr indent="0" lvl="3" marL="0" algn="ctr">
              <a:spcBef>
                <a:spcPts val="0"/>
              </a:spcBef>
              <a:buNone/>
              <a:defRPr sz="1200">
                <a:solidFill>
                  <a:schemeClr val="lt1"/>
                </a:solidFill>
                <a:latin typeface="Helvetica Neue"/>
                <a:ea typeface="Helvetica Neue"/>
                <a:cs typeface="Helvetica Neue"/>
                <a:sym typeface="Helvetica Neue"/>
              </a:defRPr>
            </a:lvl4pPr>
            <a:lvl5pPr indent="0" lvl="4" marL="0" algn="ctr">
              <a:spcBef>
                <a:spcPts val="0"/>
              </a:spcBef>
              <a:buNone/>
              <a:defRPr sz="1200">
                <a:solidFill>
                  <a:schemeClr val="lt1"/>
                </a:solidFill>
                <a:latin typeface="Helvetica Neue"/>
                <a:ea typeface="Helvetica Neue"/>
                <a:cs typeface="Helvetica Neue"/>
                <a:sym typeface="Helvetica Neue"/>
              </a:defRPr>
            </a:lvl5pPr>
            <a:lvl6pPr indent="0" lvl="5" marL="0" algn="ctr">
              <a:spcBef>
                <a:spcPts val="0"/>
              </a:spcBef>
              <a:buNone/>
              <a:defRPr sz="1200">
                <a:solidFill>
                  <a:schemeClr val="lt1"/>
                </a:solidFill>
                <a:latin typeface="Helvetica Neue"/>
                <a:ea typeface="Helvetica Neue"/>
                <a:cs typeface="Helvetica Neue"/>
                <a:sym typeface="Helvetica Neue"/>
              </a:defRPr>
            </a:lvl6pPr>
            <a:lvl7pPr indent="0" lvl="6" marL="0" algn="ctr">
              <a:spcBef>
                <a:spcPts val="0"/>
              </a:spcBef>
              <a:buNone/>
              <a:defRPr sz="1200">
                <a:solidFill>
                  <a:schemeClr val="lt1"/>
                </a:solidFill>
                <a:latin typeface="Helvetica Neue"/>
                <a:ea typeface="Helvetica Neue"/>
                <a:cs typeface="Helvetica Neue"/>
                <a:sym typeface="Helvetica Neue"/>
              </a:defRPr>
            </a:lvl7pPr>
            <a:lvl8pPr indent="0" lvl="7" marL="0" algn="ctr">
              <a:spcBef>
                <a:spcPts val="0"/>
              </a:spcBef>
              <a:buNone/>
              <a:defRPr sz="1200">
                <a:solidFill>
                  <a:schemeClr val="lt1"/>
                </a:solidFill>
                <a:latin typeface="Helvetica Neue"/>
                <a:ea typeface="Helvetica Neue"/>
                <a:cs typeface="Helvetica Neue"/>
                <a:sym typeface="Helvetica Neue"/>
              </a:defRPr>
            </a:lvl8pPr>
            <a:lvl9pPr indent="0" lvl="8" marL="0" algn="ctr">
              <a:spcBef>
                <a:spcPts val="0"/>
              </a:spcBef>
              <a:buNone/>
              <a:defRPr sz="1200">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
        <p:nvSpPr>
          <p:cNvPr id="76" name="Google Shape;76;p13"/>
          <p:cNvSpPr txBox="1"/>
          <p:nvPr>
            <p:ph idx="3" type="body"/>
          </p:nvPr>
        </p:nvSpPr>
        <p:spPr>
          <a:xfrm>
            <a:off x="8991600" y="6116636"/>
            <a:ext cx="3200400" cy="228600"/>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dk1"/>
              </a:buClr>
              <a:buSzPts val="1400"/>
              <a:buNone/>
              <a:defRPr sz="1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77" name="Shape 77"/>
        <p:cNvGrpSpPr/>
        <p:nvPr/>
      </p:nvGrpSpPr>
      <p:grpSpPr>
        <a:xfrm>
          <a:off x="0" y="0"/>
          <a:ext cx="0" cy="0"/>
          <a:chOff x="0" y="0"/>
          <a:chExt cx="0" cy="0"/>
        </a:xfrm>
      </p:grpSpPr>
      <p:sp>
        <p:nvSpPr>
          <p:cNvPr id="78" name="Google Shape;78;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14"/>
          <p:cNvSpPr txBox="1"/>
          <p:nvPr>
            <p:ph idx="1" type="body"/>
          </p:nvPr>
        </p:nvSpPr>
        <p:spPr>
          <a:xfrm rot="5400000">
            <a:off x="3960813" y="-1296988"/>
            <a:ext cx="4270374"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14"/>
          <p:cNvSpPr txBox="1"/>
          <p:nvPr>
            <p:ph idx="12" type="sldNum"/>
          </p:nvPr>
        </p:nvSpPr>
        <p:spPr>
          <a:xfrm>
            <a:off x="4724400" y="6433298"/>
            <a:ext cx="2743200" cy="36576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sz="1200">
                <a:solidFill>
                  <a:schemeClr val="lt1"/>
                </a:solidFill>
                <a:latin typeface="Helvetica Neue"/>
                <a:ea typeface="Helvetica Neue"/>
                <a:cs typeface="Helvetica Neue"/>
                <a:sym typeface="Helvetica Neue"/>
              </a:defRPr>
            </a:lvl1pPr>
            <a:lvl2pPr indent="0" lvl="1" marL="0" algn="ctr">
              <a:spcBef>
                <a:spcPts val="0"/>
              </a:spcBef>
              <a:buNone/>
              <a:defRPr sz="1200">
                <a:solidFill>
                  <a:schemeClr val="lt1"/>
                </a:solidFill>
                <a:latin typeface="Helvetica Neue"/>
                <a:ea typeface="Helvetica Neue"/>
                <a:cs typeface="Helvetica Neue"/>
                <a:sym typeface="Helvetica Neue"/>
              </a:defRPr>
            </a:lvl2pPr>
            <a:lvl3pPr indent="0" lvl="2" marL="0" algn="ctr">
              <a:spcBef>
                <a:spcPts val="0"/>
              </a:spcBef>
              <a:buNone/>
              <a:defRPr sz="1200">
                <a:solidFill>
                  <a:schemeClr val="lt1"/>
                </a:solidFill>
                <a:latin typeface="Helvetica Neue"/>
                <a:ea typeface="Helvetica Neue"/>
                <a:cs typeface="Helvetica Neue"/>
                <a:sym typeface="Helvetica Neue"/>
              </a:defRPr>
            </a:lvl3pPr>
            <a:lvl4pPr indent="0" lvl="3" marL="0" algn="ctr">
              <a:spcBef>
                <a:spcPts val="0"/>
              </a:spcBef>
              <a:buNone/>
              <a:defRPr sz="1200">
                <a:solidFill>
                  <a:schemeClr val="lt1"/>
                </a:solidFill>
                <a:latin typeface="Helvetica Neue"/>
                <a:ea typeface="Helvetica Neue"/>
                <a:cs typeface="Helvetica Neue"/>
                <a:sym typeface="Helvetica Neue"/>
              </a:defRPr>
            </a:lvl4pPr>
            <a:lvl5pPr indent="0" lvl="4" marL="0" algn="ctr">
              <a:spcBef>
                <a:spcPts val="0"/>
              </a:spcBef>
              <a:buNone/>
              <a:defRPr sz="1200">
                <a:solidFill>
                  <a:schemeClr val="lt1"/>
                </a:solidFill>
                <a:latin typeface="Helvetica Neue"/>
                <a:ea typeface="Helvetica Neue"/>
                <a:cs typeface="Helvetica Neue"/>
                <a:sym typeface="Helvetica Neue"/>
              </a:defRPr>
            </a:lvl5pPr>
            <a:lvl6pPr indent="0" lvl="5" marL="0" algn="ctr">
              <a:spcBef>
                <a:spcPts val="0"/>
              </a:spcBef>
              <a:buNone/>
              <a:defRPr sz="1200">
                <a:solidFill>
                  <a:schemeClr val="lt1"/>
                </a:solidFill>
                <a:latin typeface="Helvetica Neue"/>
                <a:ea typeface="Helvetica Neue"/>
                <a:cs typeface="Helvetica Neue"/>
                <a:sym typeface="Helvetica Neue"/>
              </a:defRPr>
            </a:lvl6pPr>
            <a:lvl7pPr indent="0" lvl="6" marL="0" algn="ctr">
              <a:spcBef>
                <a:spcPts val="0"/>
              </a:spcBef>
              <a:buNone/>
              <a:defRPr sz="1200">
                <a:solidFill>
                  <a:schemeClr val="lt1"/>
                </a:solidFill>
                <a:latin typeface="Helvetica Neue"/>
                <a:ea typeface="Helvetica Neue"/>
                <a:cs typeface="Helvetica Neue"/>
                <a:sym typeface="Helvetica Neue"/>
              </a:defRPr>
            </a:lvl7pPr>
            <a:lvl8pPr indent="0" lvl="7" marL="0" algn="ctr">
              <a:spcBef>
                <a:spcPts val="0"/>
              </a:spcBef>
              <a:buNone/>
              <a:defRPr sz="1200">
                <a:solidFill>
                  <a:schemeClr val="lt1"/>
                </a:solidFill>
                <a:latin typeface="Helvetica Neue"/>
                <a:ea typeface="Helvetica Neue"/>
                <a:cs typeface="Helvetica Neue"/>
                <a:sym typeface="Helvetica Neue"/>
              </a:defRPr>
            </a:lvl8pPr>
            <a:lvl9pPr indent="0" lvl="8" marL="0" algn="ctr">
              <a:spcBef>
                <a:spcPts val="0"/>
              </a:spcBef>
              <a:buNone/>
              <a:defRPr sz="1200">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
        <p:nvSpPr>
          <p:cNvPr id="81" name="Google Shape;81;p14"/>
          <p:cNvSpPr txBox="1"/>
          <p:nvPr>
            <p:ph idx="2" type="body"/>
          </p:nvPr>
        </p:nvSpPr>
        <p:spPr>
          <a:xfrm>
            <a:off x="8991600" y="6116636"/>
            <a:ext cx="3200400" cy="228600"/>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dk1"/>
              </a:buClr>
              <a:buSzPts val="1400"/>
              <a:buNone/>
              <a:defRPr sz="1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82" name="Shape 82"/>
        <p:cNvGrpSpPr/>
        <p:nvPr/>
      </p:nvGrpSpPr>
      <p:grpSpPr>
        <a:xfrm>
          <a:off x="0" y="0"/>
          <a:ext cx="0" cy="0"/>
          <a:chOff x="0" y="0"/>
          <a:chExt cx="0" cy="0"/>
        </a:xfrm>
      </p:grpSpPr>
      <p:sp>
        <p:nvSpPr>
          <p:cNvPr id="83" name="Google Shape;83;p15"/>
          <p:cNvSpPr txBox="1"/>
          <p:nvPr>
            <p:ph type="title"/>
          </p:nvPr>
        </p:nvSpPr>
        <p:spPr>
          <a:xfrm rot="5400000">
            <a:off x="7173913" y="1916113"/>
            <a:ext cx="5730875"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15"/>
          <p:cNvSpPr txBox="1"/>
          <p:nvPr>
            <p:ph idx="1" type="body"/>
          </p:nvPr>
        </p:nvSpPr>
        <p:spPr>
          <a:xfrm rot="5400000">
            <a:off x="1839913" y="-636587"/>
            <a:ext cx="5730875"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15"/>
          <p:cNvSpPr txBox="1"/>
          <p:nvPr>
            <p:ph idx="12" type="sldNum"/>
          </p:nvPr>
        </p:nvSpPr>
        <p:spPr>
          <a:xfrm>
            <a:off x="4724400" y="6433298"/>
            <a:ext cx="2743200" cy="36576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sz="1200">
                <a:solidFill>
                  <a:schemeClr val="lt1"/>
                </a:solidFill>
                <a:latin typeface="Helvetica Neue"/>
                <a:ea typeface="Helvetica Neue"/>
                <a:cs typeface="Helvetica Neue"/>
                <a:sym typeface="Helvetica Neue"/>
              </a:defRPr>
            </a:lvl1pPr>
            <a:lvl2pPr indent="0" lvl="1" marL="0" algn="ctr">
              <a:spcBef>
                <a:spcPts val="0"/>
              </a:spcBef>
              <a:buNone/>
              <a:defRPr sz="1200">
                <a:solidFill>
                  <a:schemeClr val="lt1"/>
                </a:solidFill>
                <a:latin typeface="Helvetica Neue"/>
                <a:ea typeface="Helvetica Neue"/>
                <a:cs typeface="Helvetica Neue"/>
                <a:sym typeface="Helvetica Neue"/>
              </a:defRPr>
            </a:lvl2pPr>
            <a:lvl3pPr indent="0" lvl="2" marL="0" algn="ctr">
              <a:spcBef>
                <a:spcPts val="0"/>
              </a:spcBef>
              <a:buNone/>
              <a:defRPr sz="1200">
                <a:solidFill>
                  <a:schemeClr val="lt1"/>
                </a:solidFill>
                <a:latin typeface="Helvetica Neue"/>
                <a:ea typeface="Helvetica Neue"/>
                <a:cs typeface="Helvetica Neue"/>
                <a:sym typeface="Helvetica Neue"/>
              </a:defRPr>
            </a:lvl3pPr>
            <a:lvl4pPr indent="0" lvl="3" marL="0" algn="ctr">
              <a:spcBef>
                <a:spcPts val="0"/>
              </a:spcBef>
              <a:buNone/>
              <a:defRPr sz="1200">
                <a:solidFill>
                  <a:schemeClr val="lt1"/>
                </a:solidFill>
                <a:latin typeface="Helvetica Neue"/>
                <a:ea typeface="Helvetica Neue"/>
                <a:cs typeface="Helvetica Neue"/>
                <a:sym typeface="Helvetica Neue"/>
              </a:defRPr>
            </a:lvl4pPr>
            <a:lvl5pPr indent="0" lvl="4" marL="0" algn="ctr">
              <a:spcBef>
                <a:spcPts val="0"/>
              </a:spcBef>
              <a:buNone/>
              <a:defRPr sz="1200">
                <a:solidFill>
                  <a:schemeClr val="lt1"/>
                </a:solidFill>
                <a:latin typeface="Helvetica Neue"/>
                <a:ea typeface="Helvetica Neue"/>
                <a:cs typeface="Helvetica Neue"/>
                <a:sym typeface="Helvetica Neue"/>
              </a:defRPr>
            </a:lvl5pPr>
            <a:lvl6pPr indent="0" lvl="5" marL="0" algn="ctr">
              <a:spcBef>
                <a:spcPts val="0"/>
              </a:spcBef>
              <a:buNone/>
              <a:defRPr sz="1200">
                <a:solidFill>
                  <a:schemeClr val="lt1"/>
                </a:solidFill>
                <a:latin typeface="Helvetica Neue"/>
                <a:ea typeface="Helvetica Neue"/>
                <a:cs typeface="Helvetica Neue"/>
                <a:sym typeface="Helvetica Neue"/>
              </a:defRPr>
            </a:lvl6pPr>
            <a:lvl7pPr indent="0" lvl="6" marL="0" algn="ctr">
              <a:spcBef>
                <a:spcPts val="0"/>
              </a:spcBef>
              <a:buNone/>
              <a:defRPr sz="1200">
                <a:solidFill>
                  <a:schemeClr val="lt1"/>
                </a:solidFill>
                <a:latin typeface="Helvetica Neue"/>
                <a:ea typeface="Helvetica Neue"/>
                <a:cs typeface="Helvetica Neue"/>
                <a:sym typeface="Helvetica Neue"/>
              </a:defRPr>
            </a:lvl7pPr>
            <a:lvl8pPr indent="0" lvl="7" marL="0" algn="ctr">
              <a:spcBef>
                <a:spcPts val="0"/>
              </a:spcBef>
              <a:buNone/>
              <a:defRPr sz="1200">
                <a:solidFill>
                  <a:schemeClr val="lt1"/>
                </a:solidFill>
                <a:latin typeface="Helvetica Neue"/>
                <a:ea typeface="Helvetica Neue"/>
                <a:cs typeface="Helvetica Neue"/>
                <a:sym typeface="Helvetica Neue"/>
              </a:defRPr>
            </a:lvl8pPr>
            <a:lvl9pPr indent="0" lvl="8" marL="0" algn="ctr">
              <a:spcBef>
                <a:spcPts val="0"/>
              </a:spcBef>
              <a:buNone/>
              <a:defRPr sz="1200">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
        <p:nvSpPr>
          <p:cNvPr id="86" name="Google Shape;86;p15"/>
          <p:cNvSpPr txBox="1"/>
          <p:nvPr>
            <p:ph idx="2" type="body"/>
          </p:nvPr>
        </p:nvSpPr>
        <p:spPr>
          <a:xfrm>
            <a:off x="8991600" y="6116636"/>
            <a:ext cx="3200400" cy="228600"/>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dk1"/>
              </a:buClr>
              <a:buSzPts val="1400"/>
              <a:buNone/>
              <a:defRPr sz="1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One-third Slide">
  <p:cSld name="Content One-third Slide">
    <p:spTree>
      <p:nvGrpSpPr>
        <p:cNvPr id="87" name="Shape 87"/>
        <p:cNvGrpSpPr/>
        <p:nvPr/>
      </p:nvGrpSpPr>
      <p:grpSpPr>
        <a:xfrm>
          <a:off x="0" y="0"/>
          <a:ext cx="0" cy="0"/>
          <a:chOff x="0" y="0"/>
          <a:chExt cx="0" cy="0"/>
        </a:xfrm>
      </p:grpSpPr>
      <p:sp>
        <p:nvSpPr>
          <p:cNvPr id="88" name="Google Shape;88;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16"/>
          <p:cNvSpPr txBox="1"/>
          <p:nvPr>
            <p:ph idx="1" type="body"/>
          </p:nvPr>
        </p:nvSpPr>
        <p:spPr>
          <a:xfrm>
            <a:off x="838200" y="1825625"/>
            <a:ext cx="3474720" cy="427037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 name="Google Shape;90;p16"/>
          <p:cNvSpPr txBox="1"/>
          <p:nvPr>
            <p:ph idx="2" type="body"/>
          </p:nvPr>
        </p:nvSpPr>
        <p:spPr>
          <a:xfrm>
            <a:off x="4404360" y="1825625"/>
            <a:ext cx="6949440" cy="427037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16"/>
          <p:cNvSpPr txBox="1"/>
          <p:nvPr>
            <p:ph idx="12" type="sldNum"/>
          </p:nvPr>
        </p:nvSpPr>
        <p:spPr>
          <a:xfrm>
            <a:off x="4724400" y="6433298"/>
            <a:ext cx="2743200" cy="36576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sz="1200">
                <a:solidFill>
                  <a:schemeClr val="lt1"/>
                </a:solidFill>
                <a:latin typeface="Helvetica Neue"/>
                <a:ea typeface="Helvetica Neue"/>
                <a:cs typeface="Helvetica Neue"/>
                <a:sym typeface="Helvetica Neue"/>
              </a:defRPr>
            </a:lvl1pPr>
            <a:lvl2pPr indent="0" lvl="1" marL="0" algn="ctr">
              <a:spcBef>
                <a:spcPts val="0"/>
              </a:spcBef>
              <a:buNone/>
              <a:defRPr sz="1200">
                <a:solidFill>
                  <a:schemeClr val="lt1"/>
                </a:solidFill>
                <a:latin typeface="Helvetica Neue"/>
                <a:ea typeface="Helvetica Neue"/>
                <a:cs typeface="Helvetica Neue"/>
                <a:sym typeface="Helvetica Neue"/>
              </a:defRPr>
            </a:lvl2pPr>
            <a:lvl3pPr indent="0" lvl="2" marL="0" algn="ctr">
              <a:spcBef>
                <a:spcPts val="0"/>
              </a:spcBef>
              <a:buNone/>
              <a:defRPr sz="1200">
                <a:solidFill>
                  <a:schemeClr val="lt1"/>
                </a:solidFill>
                <a:latin typeface="Helvetica Neue"/>
                <a:ea typeface="Helvetica Neue"/>
                <a:cs typeface="Helvetica Neue"/>
                <a:sym typeface="Helvetica Neue"/>
              </a:defRPr>
            </a:lvl3pPr>
            <a:lvl4pPr indent="0" lvl="3" marL="0" algn="ctr">
              <a:spcBef>
                <a:spcPts val="0"/>
              </a:spcBef>
              <a:buNone/>
              <a:defRPr sz="1200">
                <a:solidFill>
                  <a:schemeClr val="lt1"/>
                </a:solidFill>
                <a:latin typeface="Helvetica Neue"/>
                <a:ea typeface="Helvetica Neue"/>
                <a:cs typeface="Helvetica Neue"/>
                <a:sym typeface="Helvetica Neue"/>
              </a:defRPr>
            </a:lvl4pPr>
            <a:lvl5pPr indent="0" lvl="4" marL="0" algn="ctr">
              <a:spcBef>
                <a:spcPts val="0"/>
              </a:spcBef>
              <a:buNone/>
              <a:defRPr sz="1200">
                <a:solidFill>
                  <a:schemeClr val="lt1"/>
                </a:solidFill>
                <a:latin typeface="Helvetica Neue"/>
                <a:ea typeface="Helvetica Neue"/>
                <a:cs typeface="Helvetica Neue"/>
                <a:sym typeface="Helvetica Neue"/>
              </a:defRPr>
            </a:lvl5pPr>
            <a:lvl6pPr indent="0" lvl="5" marL="0" algn="ctr">
              <a:spcBef>
                <a:spcPts val="0"/>
              </a:spcBef>
              <a:buNone/>
              <a:defRPr sz="1200">
                <a:solidFill>
                  <a:schemeClr val="lt1"/>
                </a:solidFill>
                <a:latin typeface="Helvetica Neue"/>
                <a:ea typeface="Helvetica Neue"/>
                <a:cs typeface="Helvetica Neue"/>
                <a:sym typeface="Helvetica Neue"/>
              </a:defRPr>
            </a:lvl6pPr>
            <a:lvl7pPr indent="0" lvl="6" marL="0" algn="ctr">
              <a:spcBef>
                <a:spcPts val="0"/>
              </a:spcBef>
              <a:buNone/>
              <a:defRPr sz="1200">
                <a:solidFill>
                  <a:schemeClr val="lt1"/>
                </a:solidFill>
                <a:latin typeface="Helvetica Neue"/>
                <a:ea typeface="Helvetica Neue"/>
                <a:cs typeface="Helvetica Neue"/>
                <a:sym typeface="Helvetica Neue"/>
              </a:defRPr>
            </a:lvl7pPr>
            <a:lvl8pPr indent="0" lvl="7" marL="0" algn="ctr">
              <a:spcBef>
                <a:spcPts val="0"/>
              </a:spcBef>
              <a:buNone/>
              <a:defRPr sz="1200">
                <a:solidFill>
                  <a:schemeClr val="lt1"/>
                </a:solidFill>
                <a:latin typeface="Helvetica Neue"/>
                <a:ea typeface="Helvetica Neue"/>
                <a:cs typeface="Helvetica Neue"/>
                <a:sym typeface="Helvetica Neue"/>
              </a:defRPr>
            </a:lvl8pPr>
            <a:lvl9pPr indent="0" lvl="8" marL="0" algn="ctr">
              <a:spcBef>
                <a:spcPts val="0"/>
              </a:spcBef>
              <a:buNone/>
              <a:defRPr sz="1200">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
        <p:nvSpPr>
          <p:cNvPr id="92" name="Google Shape;92;p16"/>
          <p:cNvSpPr txBox="1"/>
          <p:nvPr>
            <p:ph idx="3" type="body"/>
          </p:nvPr>
        </p:nvSpPr>
        <p:spPr>
          <a:xfrm>
            <a:off x="8991600" y="6116636"/>
            <a:ext cx="3200400" cy="228600"/>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dk1"/>
              </a:buClr>
              <a:buSzPts val="1400"/>
              <a:buNone/>
              <a:defRPr sz="1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wo-thirds Slide">
  <p:cSld name="Content Two-thirds Slide">
    <p:spTree>
      <p:nvGrpSpPr>
        <p:cNvPr id="93" name="Shape 93"/>
        <p:cNvGrpSpPr/>
        <p:nvPr/>
      </p:nvGrpSpPr>
      <p:grpSpPr>
        <a:xfrm>
          <a:off x="0" y="0"/>
          <a:ext cx="0" cy="0"/>
          <a:chOff x="0" y="0"/>
          <a:chExt cx="0" cy="0"/>
        </a:xfrm>
      </p:grpSpPr>
      <p:sp>
        <p:nvSpPr>
          <p:cNvPr id="94" name="Google Shape;94;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17"/>
          <p:cNvSpPr txBox="1"/>
          <p:nvPr>
            <p:ph idx="1" type="body"/>
          </p:nvPr>
        </p:nvSpPr>
        <p:spPr>
          <a:xfrm>
            <a:off x="7879080" y="1828800"/>
            <a:ext cx="3474720" cy="42672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17"/>
          <p:cNvSpPr txBox="1"/>
          <p:nvPr>
            <p:ph idx="2" type="body"/>
          </p:nvPr>
        </p:nvSpPr>
        <p:spPr>
          <a:xfrm>
            <a:off x="838199" y="1828800"/>
            <a:ext cx="6949440" cy="42672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17"/>
          <p:cNvSpPr txBox="1"/>
          <p:nvPr>
            <p:ph idx="12" type="sldNum"/>
          </p:nvPr>
        </p:nvSpPr>
        <p:spPr>
          <a:xfrm>
            <a:off x="4724400" y="6433298"/>
            <a:ext cx="2743200" cy="36576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sz="1200">
                <a:solidFill>
                  <a:schemeClr val="lt1"/>
                </a:solidFill>
                <a:latin typeface="Helvetica Neue"/>
                <a:ea typeface="Helvetica Neue"/>
                <a:cs typeface="Helvetica Neue"/>
                <a:sym typeface="Helvetica Neue"/>
              </a:defRPr>
            </a:lvl1pPr>
            <a:lvl2pPr indent="0" lvl="1" marL="0" algn="ctr">
              <a:spcBef>
                <a:spcPts val="0"/>
              </a:spcBef>
              <a:buNone/>
              <a:defRPr sz="1200">
                <a:solidFill>
                  <a:schemeClr val="lt1"/>
                </a:solidFill>
                <a:latin typeface="Helvetica Neue"/>
                <a:ea typeface="Helvetica Neue"/>
                <a:cs typeface="Helvetica Neue"/>
                <a:sym typeface="Helvetica Neue"/>
              </a:defRPr>
            </a:lvl2pPr>
            <a:lvl3pPr indent="0" lvl="2" marL="0" algn="ctr">
              <a:spcBef>
                <a:spcPts val="0"/>
              </a:spcBef>
              <a:buNone/>
              <a:defRPr sz="1200">
                <a:solidFill>
                  <a:schemeClr val="lt1"/>
                </a:solidFill>
                <a:latin typeface="Helvetica Neue"/>
                <a:ea typeface="Helvetica Neue"/>
                <a:cs typeface="Helvetica Neue"/>
                <a:sym typeface="Helvetica Neue"/>
              </a:defRPr>
            </a:lvl3pPr>
            <a:lvl4pPr indent="0" lvl="3" marL="0" algn="ctr">
              <a:spcBef>
                <a:spcPts val="0"/>
              </a:spcBef>
              <a:buNone/>
              <a:defRPr sz="1200">
                <a:solidFill>
                  <a:schemeClr val="lt1"/>
                </a:solidFill>
                <a:latin typeface="Helvetica Neue"/>
                <a:ea typeface="Helvetica Neue"/>
                <a:cs typeface="Helvetica Neue"/>
                <a:sym typeface="Helvetica Neue"/>
              </a:defRPr>
            </a:lvl4pPr>
            <a:lvl5pPr indent="0" lvl="4" marL="0" algn="ctr">
              <a:spcBef>
                <a:spcPts val="0"/>
              </a:spcBef>
              <a:buNone/>
              <a:defRPr sz="1200">
                <a:solidFill>
                  <a:schemeClr val="lt1"/>
                </a:solidFill>
                <a:latin typeface="Helvetica Neue"/>
                <a:ea typeface="Helvetica Neue"/>
                <a:cs typeface="Helvetica Neue"/>
                <a:sym typeface="Helvetica Neue"/>
              </a:defRPr>
            </a:lvl5pPr>
            <a:lvl6pPr indent="0" lvl="5" marL="0" algn="ctr">
              <a:spcBef>
                <a:spcPts val="0"/>
              </a:spcBef>
              <a:buNone/>
              <a:defRPr sz="1200">
                <a:solidFill>
                  <a:schemeClr val="lt1"/>
                </a:solidFill>
                <a:latin typeface="Helvetica Neue"/>
                <a:ea typeface="Helvetica Neue"/>
                <a:cs typeface="Helvetica Neue"/>
                <a:sym typeface="Helvetica Neue"/>
              </a:defRPr>
            </a:lvl6pPr>
            <a:lvl7pPr indent="0" lvl="6" marL="0" algn="ctr">
              <a:spcBef>
                <a:spcPts val="0"/>
              </a:spcBef>
              <a:buNone/>
              <a:defRPr sz="1200">
                <a:solidFill>
                  <a:schemeClr val="lt1"/>
                </a:solidFill>
                <a:latin typeface="Helvetica Neue"/>
                <a:ea typeface="Helvetica Neue"/>
                <a:cs typeface="Helvetica Neue"/>
                <a:sym typeface="Helvetica Neue"/>
              </a:defRPr>
            </a:lvl7pPr>
            <a:lvl8pPr indent="0" lvl="7" marL="0" algn="ctr">
              <a:spcBef>
                <a:spcPts val="0"/>
              </a:spcBef>
              <a:buNone/>
              <a:defRPr sz="1200">
                <a:solidFill>
                  <a:schemeClr val="lt1"/>
                </a:solidFill>
                <a:latin typeface="Helvetica Neue"/>
                <a:ea typeface="Helvetica Neue"/>
                <a:cs typeface="Helvetica Neue"/>
                <a:sym typeface="Helvetica Neue"/>
              </a:defRPr>
            </a:lvl8pPr>
            <a:lvl9pPr indent="0" lvl="8" marL="0" algn="ctr">
              <a:spcBef>
                <a:spcPts val="0"/>
              </a:spcBef>
              <a:buNone/>
              <a:defRPr sz="1200">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
        <p:nvSpPr>
          <p:cNvPr id="98" name="Google Shape;98;p17"/>
          <p:cNvSpPr txBox="1"/>
          <p:nvPr>
            <p:ph idx="3" type="body"/>
          </p:nvPr>
        </p:nvSpPr>
        <p:spPr>
          <a:xfrm>
            <a:off x="8991600" y="6116636"/>
            <a:ext cx="3200400" cy="228600"/>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dk1"/>
              </a:buClr>
              <a:buSzPts val="1400"/>
              <a:buNone/>
              <a:defRPr sz="1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 Heading One-third Slide">
  <p:cSld name="Sub Heading One-third Slide">
    <p:spTree>
      <p:nvGrpSpPr>
        <p:cNvPr id="99" name="Shape 99"/>
        <p:cNvGrpSpPr/>
        <p:nvPr/>
      </p:nvGrpSpPr>
      <p:grpSpPr>
        <a:xfrm>
          <a:off x="0" y="0"/>
          <a:ext cx="0" cy="0"/>
          <a:chOff x="0" y="0"/>
          <a:chExt cx="0" cy="0"/>
        </a:xfrm>
      </p:grpSpPr>
      <p:sp>
        <p:nvSpPr>
          <p:cNvPr id="100" name="Google Shape;100;p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18"/>
          <p:cNvSpPr txBox="1"/>
          <p:nvPr>
            <p:ph idx="1" type="body"/>
          </p:nvPr>
        </p:nvSpPr>
        <p:spPr>
          <a:xfrm>
            <a:off x="839788" y="1828800"/>
            <a:ext cx="10515600" cy="67627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2" name="Google Shape;102;p18"/>
          <p:cNvSpPr txBox="1"/>
          <p:nvPr>
            <p:ph idx="2" type="body"/>
          </p:nvPr>
        </p:nvSpPr>
        <p:spPr>
          <a:xfrm>
            <a:off x="839788" y="2518665"/>
            <a:ext cx="3474720" cy="357733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18"/>
          <p:cNvSpPr txBox="1"/>
          <p:nvPr>
            <p:ph idx="3" type="body"/>
          </p:nvPr>
        </p:nvSpPr>
        <p:spPr>
          <a:xfrm>
            <a:off x="4419600" y="2518665"/>
            <a:ext cx="6935788" cy="357733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18"/>
          <p:cNvSpPr txBox="1"/>
          <p:nvPr>
            <p:ph idx="12" type="sldNum"/>
          </p:nvPr>
        </p:nvSpPr>
        <p:spPr>
          <a:xfrm>
            <a:off x="4724400" y="6433298"/>
            <a:ext cx="2743200" cy="36576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sz="1200">
                <a:solidFill>
                  <a:schemeClr val="lt1"/>
                </a:solidFill>
                <a:latin typeface="Helvetica Neue"/>
                <a:ea typeface="Helvetica Neue"/>
                <a:cs typeface="Helvetica Neue"/>
                <a:sym typeface="Helvetica Neue"/>
              </a:defRPr>
            </a:lvl1pPr>
            <a:lvl2pPr indent="0" lvl="1" marL="0" algn="ctr">
              <a:spcBef>
                <a:spcPts val="0"/>
              </a:spcBef>
              <a:buNone/>
              <a:defRPr sz="1200">
                <a:solidFill>
                  <a:schemeClr val="lt1"/>
                </a:solidFill>
                <a:latin typeface="Helvetica Neue"/>
                <a:ea typeface="Helvetica Neue"/>
                <a:cs typeface="Helvetica Neue"/>
                <a:sym typeface="Helvetica Neue"/>
              </a:defRPr>
            </a:lvl2pPr>
            <a:lvl3pPr indent="0" lvl="2" marL="0" algn="ctr">
              <a:spcBef>
                <a:spcPts val="0"/>
              </a:spcBef>
              <a:buNone/>
              <a:defRPr sz="1200">
                <a:solidFill>
                  <a:schemeClr val="lt1"/>
                </a:solidFill>
                <a:latin typeface="Helvetica Neue"/>
                <a:ea typeface="Helvetica Neue"/>
                <a:cs typeface="Helvetica Neue"/>
                <a:sym typeface="Helvetica Neue"/>
              </a:defRPr>
            </a:lvl3pPr>
            <a:lvl4pPr indent="0" lvl="3" marL="0" algn="ctr">
              <a:spcBef>
                <a:spcPts val="0"/>
              </a:spcBef>
              <a:buNone/>
              <a:defRPr sz="1200">
                <a:solidFill>
                  <a:schemeClr val="lt1"/>
                </a:solidFill>
                <a:latin typeface="Helvetica Neue"/>
                <a:ea typeface="Helvetica Neue"/>
                <a:cs typeface="Helvetica Neue"/>
                <a:sym typeface="Helvetica Neue"/>
              </a:defRPr>
            </a:lvl4pPr>
            <a:lvl5pPr indent="0" lvl="4" marL="0" algn="ctr">
              <a:spcBef>
                <a:spcPts val="0"/>
              </a:spcBef>
              <a:buNone/>
              <a:defRPr sz="1200">
                <a:solidFill>
                  <a:schemeClr val="lt1"/>
                </a:solidFill>
                <a:latin typeface="Helvetica Neue"/>
                <a:ea typeface="Helvetica Neue"/>
                <a:cs typeface="Helvetica Neue"/>
                <a:sym typeface="Helvetica Neue"/>
              </a:defRPr>
            </a:lvl5pPr>
            <a:lvl6pPr indent="0" lvl="5" marL="0" algn="ctr">
              <a:spcBef>
                <a:spcPts val="0"/>
              </a:spcBef>
              <a:buNone/>
              <a:defRPr sz="1200">
                <a:solidFill>
                  <a:schemeClr val="lt1"/>
                </a:solidFill>
                <a:latin typeface="Helvetica Neue"/>
                <a:ea typeface="Helvetica Neue"/>
                <a:cs typeface="Helvetica Neue"/>
                <a:sym typeface="Helvetica Neue"/>
              </a:defRPr>
            </a:lvl6pPr>
            <a:lvl7pPr indent="0" lvl="6" marL="0" algn="ctr">
              <a:spcBef>
                <a:spcPts val="0"/>
              </a:spcBef>
              <a:buNone/>
              <a:defRPr sz="1200">
                <a:solidFill>
                  <a:schemeClr val="lt1"/>
                </a:solidFill>
                <a:latin typeface="Helvetica Neue"/>
                <a:ea typeface="Helvetica Neue"/>
                <a:cs typeface="Helvetica Neue"/>
                <a:sym typeface="Helvetica Neue"/>
              </a:defRPr>
            </a:lvl7pPr>
            <a:lvl8pPr indent="0" lvl="7" marL="0" algn="ctr">
              <a:spcBef>
                <a:spcPts val="0"/>
              </a:spcBef>
              <a:buNone/>
              <a:defRPr sz="1200">
                <a:solidFill>
                  <a:schemeClr val="lt1"/>
                </a:solidFill>
                <a:latin typeface="Helvetica Neue"/>
                <a:ea typeface="Helvetica Neue"/>
                <a:cs typeface="Helvetica Neue"/>
                <a:sym typeface="Helvetica Neue"/>
              </a:defRPr>
            </a:lvl8pPr>
            <a:lvl9pPr indent="0" lvl="8" marL="0" algn="ctr">
              <a:spcBef>
                <a:spcPts val="0"/>
              </a:spcBef>
              <a:buNone/>
              <a:defRPr sz="1200">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
        <p:nvSpPr>
          <p:cNvPr id="105" name="Google Shape;105;p18"/>
          <p:cNvSpPr txBox="1"/>
          <p:nvPr>
            <p:ph idx="4" type="body"/>
          </p:nvPr>
        </p:nvSpPr>
        <p:spPr>
          <a:xfrm>
            <a:off x="8991600" y="6116636"/>
            <a:ext cx="3200400" cy="228600"/>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dk1"/>
              </a:buClr>
              <a:buSzPts val="1400"/>
              <a:buNone/>
              <a:defRPr sz="1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Slide">
  <p:cSld name="Three Columns Slide">
    <p:spTree>
      <p:nvGrpSpPr>
        <p:cNvPr id="106" name="Shape 106"/>
        <p:cNvGrpSpPr/>
        <p:nvPr/>
      </p:nvGrpSpPr>
      <p:grpSpPr>
        <a:xfrm>
          <a:off x="0" y="0"/>
          <a:ext cx="0" cy="0"/>
          <a:chOff x="0" y="0"/>
          <a:chExt cx="0" cy="0"/>
        </a:xfrm>
      </p:grpSpPr>
      <p:sp>
        <p:nvSpPr>
          <p:cNvPr id="107" name="Google Shape;107;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19"/>
          <p:cNvSpPr txBox="1"/>
          <p:nvPr>
            <p:ph idx="1" type="body"/>
          </p:nvPr>
        </p:nvSpPr>
        <p:spPr>
          <a:xfrm>
            <a:off x="7879080" y="1854666"/>
            <a:ext cx="3474720" cy="424133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9" name="Google Shape;109;p19"/>
          <p:cNvSpPr txBox="1"/>
          <p:nvPr>
            <p:ph idx="2" type="body"/>
          </p:nvPr>
        </p:nvSpPr>
        <p:spPr>
          <a:xfrm>
            <a:off x="838200" y="1850122"/>
            <a:ext cx="3474720" cy="424579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 name="Google Shape;110;p19"/>
          <p:cNvSpPr txBox="1"/>
          <p:nvPr>
            <p:ph idx="3" type="body"/>
          </p:nvPr>
        </p:nvSpPr>
        <p:spPr>
          <a:xfrm>
            <a:off x="4358640" y="1854666"/>
            <a:ext cx="3474720" cy="424133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19"/>
          <p:cNvSpPr txBox="1"/>
          <p:nvPr>
            <p:ph idx="12" type="sldNum"/>
          </p:nvPr>
        </p:nvSpPr>
        <p:spPr>
          <a:xfrm>
            <a:off x="4724400" y="6433298"/>
            <a:ext cx="2743200" cy="36576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sz="1200">
                <a:solidFill>
                  <a:schemeClr val="lt1"/>
                </a:solidFill>
                <a:latin typeface="Helvetica Neue"/>
                <a:ea typeface="Helvetica Neue"/>
                <a:cs typeface="Helvetica Neue"/>
                <a:sym typeface="Helvetica Neue"/>
              </a:defRPr>
            </a:lvl1pPr>
            <a:lvl2pPr indent="0" lvl="1" marL="0" algn="ctr">
              <a:spcBef>
                <a:spcPts val="0"/>
              </a:spcBef>
              <a:buNone/>
              <a:defRPr sz="1200">
                <a:solidFill>
                  <a:schemeClr val="lt1"/>
                </a:solidFill>
                <a:latin typeface="Helvetica Neue"/>
                <a:ea typeface="Helvetica Neue"/>
                <a:cs typeface="Helvetica Neue"/>
                <a:sym typeface="Helvetica Neue"/>
              </a:defRPr>
            </a:lvl2pPr>
            <a:lvl3pPr indent="0" lvl="2" marL="0" algn="ctr">
              <a:spcBef>
                <a:spcPts val="0"/>
              </a:spcBef>
              <a:buNone/>
              <a:defRPr sz="1200">
                <a:solidFill>
                  <a:schemeClr val="lt1"/>
                </a:solidFill>
                <a:latin typeface="Helvetica Neue"/>
                <a:ea typeface="Helvetica Neue"/>
                <a:cs typeface="Helvetica Neue"/>
                <a:sym typeface="Helvetica Neue"/>
              </a:defRPr>
            </a:lvl3pPr>
            <a:lvl4pPr indent="0" lvl="3" marL="0" algn="ctr">
              <a:spcBef>
                <a:spcPts val="0"/>
              </a:spcBef>
              <a:buNone/>
              <a:defRPr sz="1200">
                <a:solidFill>
                  <a:schemeClr val="lt1"/>
                </a:solidFill>
                <a:latin typeface="Helvetica Neue"/>
                <a:ea typeface="Helvetica Neue"/>
                <a:cs typeface="Helvetica Neue"/>
                <a:sym typeface="Helvetica Neue"/>
              </a:defRPr>
            </a:lvl4pPr>
            <a:lvl5pPr indent="0" lvl="4" marL="0" algn="ctr">
              <a:spcBef>
                <a:spcPts val="0"/>
              </a:spcBef>
              <a:buNone/>
              <a:defRPr sz="1200">
                <a:solidFill>
                  <a:schemeClr val="lt1"/>
                </a:solidFill>
                <a:latin typeface="Helvetica Neue"/>
                <a:ea typeface="Helvetica Neue"/>
                <a:cs typeface="Helvetica Neue"/>
                <a:sym typeface="Helvetica Neue"/>
              </a:defRPr>
            </a:lvl5pPr>
            <a:lvl6pPr indent="0" lvl="5" marL="0" algn="ctr">
              <a:spcBef>
                <a:spcPts val="0"/>
              </a:spcBef>
              <a:buNone/>
              <a:defRPr sz="1200">
                <a:solidFill>
                  <a:schemeClr val="lt1"/>
                </a:solidFill>
                <a:latin typeface="Helvetica Neue"/>
                <a:ea typeface="Helvetica Neue"/>
                <a:cs typeface="Helvetica Neue"/>
                <a:sym typeface="Helvetica Neue"/>
              </a:defRPr>
            </a:lvl6pPr>
            <a:lvl7pPr indent="0" lvl="6" marL="0" algn="ctr">
              <a:spcBef>
                <a:spcPts val="0"/>
              </a:spcBef>
              <a:buNone/>
              <a:defRPr sz="1200">
                <a:solidFill>
                  <a:schemeClr val="lt1"/>
                </a:solidFill>
                <a:latin typeface="Helvetica Neue"/>
                <a:ea typeface="Helvetica Neue"/>
                <a:cs typeface="Helvetica Neue"/>
                <a:sym typeface="Helvetica Neue"/>
              </a:defRPr>
            </a:lvl7pPr>
            <a:lvl8pPr indent="0" lvl="7" marL="0" algn="ctr">
              <a:spcBef>
                <a:spcPts val="0"/>
              </a:spcBef>
              <a:buNone/>
              <a:defRPr sz="1200">
                <a:solidFill>
                  <a:schemeClr val="lt1"/>
                </a:solidFill>
                <a:latin typeface="Helvetica Neue"/>
                <a:ea typeface="Helvetica Neue"/>
                <a:cs typeface="Helvetica Neue"/>
                <a:sym typeface="Helvetica Neue"/>
              </a:defRPr>
            </a:lvl8pPr>
            <a:lvl9pPr indent="0" lvl="8" marL="0" algn="ctr">
              <a:spcBef>
                <a:spcPts val="0"/>
              </a:spcBef>
              <a:buNone/>
              <a:defRPr sz="1200">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
        <p:nvSpPr>
          <p:cNvPr id="112" name="Google Shape;112;p19"/>
          <p:cNvSpPr txBox="1"/>
          <p:nvPr>
            <p:ph idx="4" type="body"/>
          </p:nvPr>
        </p:nvSpPr>
        <p:spPr>
          <a:xfrm>
            <a:off x="8991600" y="6116636"/>
            <a:ext cx="3200400" cy="228600"/>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dk1"/>
              </a:buClr>
              <a:buSzPts val="1400"/>
              <a:buNone/>
              <a:defRPr sz="1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Bottom Two Columns ">
  <p:cSld name="Content with Bottom Two Columns ">
    <p:spTree>
      <p:nvGrpSpPr>
        <p:cNvPr id="113" name="Shape 113"/>
        <p:cNvGrpSpPr/>
        <p:nvPr/>
      </p:nvGrpSpPr>
      <p:grpSpPr>
        <a:xfrm>
          <a:off x="0" y="0"/>
          <a:ext cx="0" cy="0"/>
          <a:chOff x="0" y="0"/>
          <a:chExt cx="0" cy="0"/>
        </a:xfrm>
      </p:grpSpPr>
      <p:sp>
        <p:nvSpPr>
          <p:cNvPr id="114" name="Google Shape;114;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20"/>
          <p:cNvSpPr txBox="1"/>
          <p:nvPr>
            <p:ph idx="1" type="body"/>
          </p:nvPr>
        </p:nvSpPr>
        <p:spPr>
          <a:xfrm>
            <a:off x="6205728" y="3124200"/>
            <a:ext cx="5148072" cy="297180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20"/>
          <p:cNvSpPr txBox="1"/>
          <p:nvPr>
            <p:ph idx="2" type="body"/>
          </p:nvPr>
        </p:nvSpPr>
        <p:spPr>
          <a:xfrm>
            <a:off x="838200" y="1850122"/>
            <a:ext cx="10515600" cy="119787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20"/>
          <p:cNvSpPr txBox="1"/>
          <p:nvPr>
            <p:ph idx="3" type="body"/>
          </p:nvPr>
        </p:nvSpPr>
        <p:spPr>
          <a:xfrm>
            <a:off x="838200" y="3124201"/>
            <a:ext cx="5148072" cy="29718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20"/>
          <p:cNvSpPr txBox="1"/>
          <p:nvPr>
            <p:ph idx="12" type="sldNum"/>
          </p:nvPr>
        </p:nvSpPr>
        <p:spPr>
          <a:xfrm>
            <a:off x="4724400" y="6433298"/>
            <a:ext cx="2743200" cy="36576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sz="1200">
                <a:solidFill>
                  <a:schemeClr val="lt1"/>
                </a:solidFill>
                <a:latin typeface="Helvetica Neue"/>
                <a:ea typeface="Helvetica Neue"/>
                <a:cs typeface="Helvetica Neue"/>
                <a:sym typeface="Helvetica Neue"/>
              </a:defRPr>
            </a:lvl1pPr>
            <a:lvl2pPr indent="0" lvl="1" marL="0" algn="ctr">
              <a:spcBef>
                <a:spcPts val="0"/>
              </a:spcBef>
              <a:buNone/>
              <a:defRPr sz="1200">
                <a:solidFill>
                  <a:schemeClr val="lt1"/>
                </a:solidFill>
                <a:latin typeface="Helvetica Neue"/>
                <a:ea typeface="Helvetica Neue"/>
                <a:cs typeface="Helvetica Neue"/>
                <a:sym typeface="Helvetica Neue"/>
              </a:defRPr>
            </a:lvl2pPr>
            <a:lvl3pPr indent="0" lvl="2" marL="0" algn="ctr">
              <a:spcBef>
                <a:spcPts val="0"/>
              </a:spcBef>
              <a:buNone/>
              <a:defRPr sz="1200">
                <a:solidFill>
                  <a:schemeClr val="lt1"/>
                </a:solidFill>
                <a:latin typeface="Helvetica Neue"/>
                <a:ea typeface="Helvetica Neue"/>
                <a:cs typeface="Helvetica Neue"/>
                <a:sym typeface="Helvetica Neue"/>
              </a:defRPr>
            </a:lvl3pPr>
            <a:lvl4pPr indent="0" lvl="3" marL="0" algn="ctr">
              <a:spcBef>
                <a:spcPts val="0"/>
              </a:spcBef>
              <a:buNone/>
              <a:defRPr sz="1200">
                <a:solidFill>
                  <a:schemeClr val="lt1"/>
                </a:solidFill>
                <a:latin typeface="Helvetica Neue"/>
                <a:ea typeface="Helvetica Neue"/>
                <a:cs typeface="Helvetica Neue"/>
                <a:sym typeface="Helvetica Neue"/>
              </a:defRPr>
            </a:lvl4pPr>
            <a:lvl5pPr indent="0" lvl="4" marL="0" algn="ctr">
              <a:spcBef>
                <a:spcPts val="0"/>
              </a:spcBef>
              <a:buNone/>
              <a:defRPr sz="1200">
                <a:solidFill>
                  <a:schemeClr val="lt1"/>
                </a:solidFill>
                <a:latin typeface="Helvetica Neue"/>
                <a:ea typeface="Helvetica Neue"/>
                <a:cs typeface="Helvetica Neue"/>
                <a:sym typeface="Helvetica Neue"/>
              </a:defRPr>
            </a:lvl5pPr>
            <a:lvl6pPr indent="0" lvl="5" marL="0" algn="ctr">
              <a:spcBef>
                <a:spcPts val="0"/>
              </a:spcBef>
              <a:buNone/>
              <a:defRPr sz="1200">
                <a:solidFill>
                  <a:schemeClr val="lt1"/>
                </a:solidFill>
                <a:latin typeface="Helvetica Neue"/>
                <a:ea typeface="Helvetica Neue"/>
                <a:cs typeface="Helvetica Neue"/>
                <a:sym typeface="Helvetica Neue"/>
              </a:defRPr>
            </a:lvl6pPr>
            <a:lvl7pPr indent="0" lvl="6" marL="0" algn="ctr">
              <a:spcBef>
                <a:spcPts val="0"/>
              </a:spcBef>
              <a:buNone/>
              <a:defRPr sz="1200">
                <a:solidFill>
                  <a:schemeClr val="lt1"/>
                </a:solidFill>
                <a:latin typeface="Helvetica Neue"/>
                <a:ea typeface="Helvetica Neue"/>
                <a:cs typeface="Helvetica Neue"/>
                <a:sym typeface="Helvetica Neue"/>
              </a:defRPr>
            </a:lvl7pPr>
            <a:lvl8pPr indent="0" lvl="7" marL="0" algn="ctr">
              <a:spcBef>
                <a:spcPts val="0"/>
              </a:spcBef>
              <a:buNone/>
              <a:defRPr sz="1200">
                <a:solidFill>
                  <a:schemeClr val="lt1"/>
                </a:solidFill>
                <a:latin typeface="Helvetica Neue"/>
                <a:ea typeface="Helvetica Neue"/>
                <a:cs typeface="Helvetica Neue"/>
                <a:sym typeface="Helvetica Neue"/>
              </a:defRPr>
            </a:lvl8pPr>
            <a:lvl9pPr indent="0" lvl="8" marL="0" algn="ctr">
              <a:spcBef>
                <a:spcPts val="0"/>
              </a:spcBef>
              <a:buNone/>
              <a:defRPr sz="1200">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
        <p:nvSpPr>
          <p:cNvPr id="119" name="Google Shape;119;p20"/>
          <p:cNvSpPr txBox="1"/>
          <p:nvPr>
            <p:ph idx="4" type="body"/>
          </p:nvPr>
        </p:nvSpPr>
        <p:spPr>
          <a:xfrm>
            <a:off x="8991600" y="6116636"/>
            <a:ext cx="3200400" cy="228600"/>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dk1"/>
              </a:buClr>
              <a:buSzPts val="1400"/>
              <a:buNone/>
              <a:defRPr sz="1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Bottom Three Columns ">
  <p:cSld name="Content with Bottom Three Columns ">
    <p:spTree>
      <p:nvGrpSpPr>
        <p:cNvPr id="120" name="Shape 120"/>
        <p:cNvGrpSpPr/>
        <p:nvPr/>
      </p:nvGrpSpPr>
      <p:grpSpPr>
        <a:xfrm>
          <a:off x="0" y="0"/>
          <a:ext cx="0" cy="0"/>
          <a:chOff x="0" y="0"/>
          <a:chExt cx="0" cy="0"/>
        </a:xfrm>
      </p:grpSpPr>
      <p:sp>
        <p:nvSpPr>
          <p:cNvPr id="121" name="Google Shape;121;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21"/>
          <p:cNvSpPr txBox="1"/>
          <p:nvPr>
            <p:ph idx="1" type="body"/>
          </p:nvPr>
        </p:nvSpPr>
        <p:spPr>
          <a:xfrm>
            <a:off x="7879080" y="3124200"/>
            <a:ext cx="3474720" cy="2985033"/>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21"/>
          <p:cNvSpPr txBox="1"/>
          <p:nvPr>
            <p:ph idx="2" type="body"/>
          </p:nvPr>
        </p:nvSpPr>
        <p:spPr>
          <a:xfrm>
            <a:off x="838200" y="1850122"/>
            <a:ext cx="10515600" cy="119787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 name="Google Shape;124;p21"/>
          <p:cNvSpPr txBox="1"/>
          <p:nvPr>
            <p:ph idx="3" type="body"/>
          </p:nvPr>
        </p:nvSpPr>
        <p:spPr>
          <a:xfrm>
            <a:off x="838200" y="3124200"/>
            <a:ext cx="3474720" cy="2985033"/>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21"/>
          <p:cNvSpPr txBox="1"/>
          <p:nvPr>
            <p:ph idx="4" type="body"/>
          </p:nvPr>
        </p:nvSpPr>
        <p:spPr>
          <a:xfrm>
            <a:off x="4358640" y="3124200"/>
            <a:ext cx="3474720" cy="2985033"/>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p21"/>
          <p:cNvSpPr txBox="1"/>
          <p:nvPr>
            <p:ph idx="12" type="sldNum"/>
          </p:nvPr>
        </p:nvSpPr>
        <p:spPr>
          <a:xfrm>
            <a:off x="4724400" y="6433298"/>
            <a:ext cx="2743200" cy="36576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sz="1200">
                <a:solidFill>
                  <a:schemeClr val="lt1"/>
                </a:solidFill>
                <a:latin typeface="Helvetica Neue"/>
                <a:ea typeface="Helvetica Neue"/>
                <a:cs typeface="Helvetica Neue"/>
                <a:sym typeface="Helvetica Neue"/>
              </a:defRPr>
            </a:lvl1pPr>
            <a:lvl2pPr indent="0" lvl="1" marL="0" algn="ctr">
              <a:spcBef>
                <a:spcPts val="0"/>
              </a:spcBef>
              <a:buNone/>
              <a:defRPr sz="1200">
                <a:solidFill>
                  <a:schemeClr val="lt1"/>
                </a:solidFill>
                <a:latin typeface="Helvetica Neue"/>
                <a:ea typeface="Helvetica Neue"/>
                <a:cs typeface="Helvetica Neue"/>
                <a:sym typeface="Helvetica Neue"/>
              </a:defRPr>
            </a:lvl2pPr>
            <a:lvl3pPr indent="0" lvl="2" marL="0" algn="ctr">
              <a:spcBef>
                <a:spcPts val="0"/>
              </a:spcBef>
              <a:buNone/>
              <a:defRPr sz="1200">
                <a:solidFill>
                  <a:schemeClr val="lt1"/>
                </a:solidFill>
                <a:latin typeface="Helvetica Neue"/>
                <a:ea typeface="Helvetica Neue"/>
                <a:cs typeface="Helvetica Neue"/>
                <a:sym typeface="Helvetica Neue"/>
              </a:defRPr>
            </a:lvl3pPr>
            <a:lvl4pPr indent="0" lvl="3" marL="0" algn="ctr">
              <a:spcBef>
                <a:spcPts val="0"/>
              </a:spcBef>
              <a:buNone/>
              <a:defRPr sz="1200">
                <a:solidFill>
                  <a:schemeClr val="lt1"/>
                </a:solidFill>
                <a:latin typeface="Helvetica Neue"/>
                <a:ea typeface="Helvetica Neue"/>
                <a:cs typeface="Helvetica Neue"/>
                <a:sym typeface="Helvetica Neue"/>
              </a:defRPr>
            </a:lvl4pPr>
            <a:lvl5pPr indent="0" lvl="4" marL="0" algn="ctr">
              <a:spcBef>
                <a:spcPts val="0"/>
              </a:spcBef>
              <a:buNone/>
              <a:defRPr sz="1200">
                <a:solidFill>
                  <a:schemeClr val="lt1"/>
                </a:solidFill>
                <a:latin typeface="Helvetica Neue"/>
                <a:ea typeface="Helvetica Neue"/>
                <a:cs typeface="Helvetica Neue"/>
                <a:sym typeface="Helvetica Neue"/>
              </a:defRPr>
            </a:lvl5pPr>
            <a:lvl6pPr indent="0" lvl="5" marL="0" algn="ctr">
              <a:spcBef>
                <a:spcPts val="0"/>
              </a:spcBef>
              <a:buNone/>
              <a:defRPr sz="1200">
                <a:solidFill>
                  <a:schemeClr val="lt1"/>
                </a:solidFill>
                <a:latin typeface="Helvetica Neue"/>
                <a:ea typeface="Helvetica Neue"/>
                <a:cs typeface="Helvetica Neue"/>
                <a:sym typeface="Helvetica Neue"/>
              </a:defRPr>
            </a:lvl6pPr>
            <a:lvl7pPr indent="0" lvl="6" marL="0" algn="ctr">
              <a:spcBef>
                <a:spcPts val="0"/>
              </a:spcBef>
              <a:buNone/>
              <a:defRPr sz="1200">
                <a:solidFill>
                  <a:schemeClr val="lt1"/>
                </a:solidFill>
                <a:latin typeface="Helvetica Neue"/>
                <a:ea typeface="Helvetica Neue"/>
                <a:cs typeface="Helvetica Neue"/>
                <a:sym typeface="Helvetica Neue"/>
              </a:defRPr>
            </a:lvl7pPr>
            <a:lvl8pPr indent="0" lvl="7" marL="0" algn="ctr">
              <a:spcBef>
                <a:spcPts val="0"/>
              </a:spcBef>
              <a:buNone/>
              <a:defRPr sz="1200">
                <a:solidFill>
                  <a:schemeClr val="lt1"/>
                </a:solidFill>
                <a:latin typeface="Helvetica Neue"/>
                <a:ea typeface="Helvetica Neue"/>
                <a:cs typeface="Helvetica Neue"/>
                <a:sym typeface="Helvetica Neue"/>
              </a:defRPr>
            </a:lvl8pPr>
            <a:lvl9pPr indent="0" lvl="8" marL="0" algn="ctr">
              <a:spcBef>
                <a:spcPts val="0"/>
              </a:spcBef>
              <a:buNone/>
              <a:defRPr sz="1200">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
        <p:nvSpPr>
          <p:cNvPr id="127" name="Google Shape;127;p21"/>
          <p:cNvSpPr txBox="1"/>
          <p:nvPr>
            <p:ph idx="5" type="body"/>
          </p:nvPr>
        </p:nvSpPr>
        <p:spPr>
          <a:xfrm>
            <a:off x="8991600" y="6116636"/>
            <a:ext cx="3200400" cy="228600"/>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dk1"/>
              </a:buClr>
              <a:buSzPts val="1400"/>
              <a:buNone/>
              <a:defRPr sz="1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3"/>
          <p:cNvSpPr txBox="1"/>
          <p:nvPr>
            <p:ph type="title"/>
          </p:nvPr>
        </p:nvSpPr>
        <p:spPr>
          <a:xfrm>
            <a:off x="831850" y="179211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body"/>
          </p:nvPr>
        </p:nvSpPr>
        <p:spPr>
          <a:xfrm>
            <a:off x="831850" y="467184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2" name="Google Shape;22;p3"/>
          <p:cNvSpPr txBox="1"/>
          <p:nvPr>
            <p:ph idx="12" type="sldNum"/>
          </p:nvPr>
        </p:nvSpPr>
        <p:spPr>
          <a:xfrm>
            <a:off x="4724400" y="6433298"/>
            <a:ext cx="2743200" cy="36576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200" u="none" cap="none" strike="noStrike">
                <a:solidFill>
                  <a:schemeClr val="lt1"/>
                </a:solidFill>
                <a:latin typeface="Helvetica Neue"/>
                <a:ea typeface="Helvetica Neue"/>
                <a:cs typeface="Helvetica Neue"/>
                <a:sym typeface="Helvetica Neue"/>
              </a:defRPr>
            </a:lvl1pPr>
            <a:lvl2pPr indent="0" lvl="1" marL="0" algn="ctr">
              <a:spcBef>
                <a:spcPts val="0"/>
              </a:spcBef>
              <a:buNone/>
              <a:defRPr b="0" i="0" sz="1200" u="none" cap="none" strike="noStrike">
                <a:solidFill>
                  <a:schemeClr val="lt1"/>
                </a:solidFill>
                <a:latin typeface="Helvetica Neue"/>
                <a:ea typeface="Helvetica Neue"/>
                <a:cs typeface="Helvetica Neue"/>
                <a:sym typeface="Helvetica Neue"/>
              </a:defRPr>
            </a:lvl2pPr>
            <a:lvl3pPr indent="0" lvl="2" marL="0" algn="ctr">
              <a:spcBef>
                <a:spcPts val="0"/>
              </a:spcBef>
              <a:buNone/>
              <a:defRPr b="0" i="0" sz="1200" u="none" cap="none" strike="noStrike">
                <a:solidFill>
                  <a:schemeClr val="lt1"/>
                </a:solidFill>
                <a:latin typeface="Helvetica Neue"/>
                <a:ea typeface="Helvetica Neue"/>
                <a:cs typeface="Helvetica Neue"/>
                <a:sym typeface="Helvetica Neue"/>
              </a:defRPr>
            </a:lvl3pPr>
            <a:lvl4pPr indent="0" lvl="3" marL="0" algn="ctr">
              <a:spcBef>
                <a:spcPts val="0"/>
              </a:spcBef>
              <a:buNone/>
              <a:defRPr b="0" i="0" sz="1200" u="none" cap="none" strike="noStrike">
                <a:solidFill>
                  <a:schemeClr val="lt1"/>
                </a:solidFill>
                <a:latin typeface="Helvetica Neue"/>
                <a:ea typeface="Helvetica Neue"/>
                <a:cs typeface="Helvetica Neue"/>
                <a:sym typeface="Helvetica Neue"/>
              </a:defRPr>
            </a:lvl4pPr>
            <a:lvl5pPr indent="0" lvl="4" marL="0" algn="ctr">
              <a:spcBef>
                <a:spcPts val="0"/>
              </a:spcBef>
              <a:buNone/>
              <a:defRPr b="0" i="0" sz="1200" u="none" cap="none" strike="noStrike">
                <a:solidFill>
                  <a:schemeClr val="lt1"/>
                </a:solidFill>
                <a:latin typeface="Helvetica Neue"/>
                <a:ea typeface="Helvetica Neue"/>
                <a:cs typeface="Helvetica Neue"/>
                <a:sym typeface="Helvetica Neue"/>
              </a:defRPr>
            </a:lvl5pPr>
            <a:lvl6pPr indent="0" lvl="5" marL="0" algn="ctr">
              <a:spcBef>
                <a:spcPts val="0"/>
              </a:spcBef>
              <a:buNone/>
              <a:defRPr b="0" i="0" sz="1200" u="none" cap="none" strike="noStrike">
                <a:solidFill>
                  <a:schemeClr val="lt1"/>
                </a:solidFill>
                <a:latin typeface="Helvetica Neue"/>
                <a:ea typeface="Helvetica Neue"/>
                <a:cs typeface="Helvetica Neue"/>
                <a:sym typeface="Helvetica Neue"/>
              </a:defRPr>
            </a:lvl6pPr>
            <a:lvl7pPr indent="0" lvl="6" marL="0" algn="ctr">
              <a:spcBef>
                <a:spcPts val="0"/>
              </a:spcBef>
              <a:buNone/>
              <a:defRPr b="0" i="0" sz="1200" u="none" cap="none" strike="noStrike">
                <a:solidFill>
                  <a:schemeClr val="lt1"/>
                </a:solidFill>
                <a:latin typeface="Helvetica Neue"/>
                <a:ea typeface="Helvetica Neue"/>
                <a:cs typeface="Helvetica Neue"/>
                <a:sym typeface="Helvetica Neue"/>
              </a:defRPr>
            </a:lvl7pPr>
            <a:lvl8pPr indent="0" lvl="7" marL="0" algn="ctr">
              <a:spcBef>
                <a:spcPts val="0"/>
              </a:spcBef>
              <a:buNone/>
              <a:defRPr b="0" i="0" sz="1200" u="none" cap="none" strike="noStrike">
                <a:solidFill>
                  <a:schemeClr val="lt1"/>
                </a:solidFill>
                <a:latin typeface="Helvetica Neue"/>
                <a:ea typeface="Helvetica Neue"/>
                <a:cs typeface="Helvetica Neue"/>
                <a:sym typeface="Helvetica Neue"/>
              </a:defRPr>
            </a:lvl8pPr>
            <a:lvl9pPr indent="0" lvl="8" marL="0" algn="ctr">
              <a:spcBef>
                <a:spcPts val="0"/>
              </a:spcBef>
              <a:buNone/>
              <a:defRPr b="0" i="0" sz="1200" u="none" cap="none" strike="noStrike">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s with Captions">
  <p:cSld name="3 Columns with Captions">
    <p:spTree>
      <p:nvGrpSpPr>
        <p:cNvPr id="128" name="Shape 128"/>
        <p:cNvGrpSpPr/>
        <p:nvPr/>
      </p:nvGrpSpPr>
      <p:grpSpPr>
        <a:xfrm>
          <a:off x="0" y="0"/>
          <a:ext cx="0" cy="0"/>
          <a:chOff x="0" y="0"/>
          <a:chExt cx="0" cy="0"/>
        </a:xfrm>
      </p:grpSpPr>
      <p:sp>
        <p:nvSpPr>
          <p:cNvPr id="129" name="Google Shape;129;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22"/>
          <p:cNvSpPr txBox="1"/>
          <p:nvPr>
            <p:ph idx="1" type="body"/>
          </p:nvPr>
        </p:nvSpPr>
        <p:spPr>
          <a:xfrm>
            <a:off x="838200" y="1804140"/>
            <a:ext cx="3474720" cy="383466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22"/>
          <p:cNvSpPr txBox="1"/>
          <p:nvPr>
            <p:ph idx="2" type="body"/>
          </p:nvPr>
        </p:nvSpPr>
        <p:spPr>
          <a:xfrm>
            <a:off x="4358640" y="1804139"/>
            <a:ext cx="3474720" cy="383466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2" name="Google Shape;132;p22"/>
          <p:cNvSpPr txBox="1"/>
          <p:nvPr>
            <p:ph idx="3" type="body"/>
          </p:nvPr>
        </p:nvSpPr>
        <p:spPr>
          <a:xfrm>
            <a:off x="7879080" y="1804138"/>
            <a:ext cx="3474720" cy="383466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3" name="Google Shape;133;p22"/>
          <p:cNvSpPr txBox="1"/>
          <p:nvPr>
            <p:ph idx="4" type="body"/>
          </p:nvPr>
        </p:nvSpPr>
        <p:spPr>
          <a:xfrm>
            <a:off x="838200" y="5638800"/>
            <a:ext cx="3473132" cy="4572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4" name="Google Shape;134;p22"/>
          <p:cNvSpPr txBox="1"/>
          <p:nvPr>
            <p:ph idx="5" type="body"/>
          </p:nvPr>
        </p:nvSpPr>
        <p:spPr>
          <a:xfrm>
            <a:off x="4358640" y="5638800"/>
            <a:ext cx="3474720" cy="4572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5" name="Google Shape;135;p22"/>
          <p:cNvSpPr txBox="1"/>
          <p:nvPr>
            <p:ph idx="6" type="body"/>
          </p:nvPr>
        </p:nvSpPr>
        <p:spPr>
          <a:xfrm>
            <a:off x="7875037" y="5638800"/>
            <a:ext cx="3478763" cy="4572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6" name="Google Shape;136;p22"/>
          <p:cNvSpPr txBox="1"/>
          <p:nvPr>
            <p:ph idx="12" type="sldNum"/>
          </p:nvPr>
        </p:nvSpPr>
        <p:spPr>
          <a:xfrm>
            <a:off x="4724400" y="6433298"/>
            <a:ext cx="2743200" cy="36576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sz="1200">
                <a:solidFill>
                  <a:schemeClr val="lt1"/>
                </a:solidFill>
                <a:latin typeface="Helvetica Neue"/>
                <a:ea typeface="Helvetica Neue"/>
                <a:cs typeface="Helvetica Neue"/>
                <a:sym typeface="Helvetica Neue"/>
              </a:defRPr>
            </a:lvl1pPr>
            <a:lvl2pPr indent="0" lvl="1" marL="0" algn="ctr">
              <a:spcBef>
                <a:spcPts val="0"/>
              </a:spcBef>
              <a:buNone/>
              <a:defRPr sz="1200">
                <a:solidFill>
                  <a:schemeClr val="lt1"/>
                </a:solidFill>
                <a:latin typeface="Helvetica Neue"/>
                <a:ea typeface="Helvetica Neue"/>
                <a:cs typeface="Helvetica Neue"/>
                <a:sym typeface="Helvetica Neue"/>
              </a:defRPr>
            </a:lvl2pPr>
            <a:lvl3pPr indent="0" lvl="2" marL="0" algn="ctr">
              <a:spcBef>
                <a:spcPts val="0"/>
              </a:spcBef>
              <a:buNone/>
              <a:defRPr sz="1200">
                <a:solidFill>
                  <a:schemeClr val="lt1"/>
                </a:solidFill>
                <a:latin typeface="Helvetica Neue"/>
                <a:ea typeface="Helvetica Neue"/>
                <a:cs typeface="Helvetica Neue"/>
                <a:sym typeface="Helvetica Neue"/>
              </a:defRPr>
            </a:lvl3pPr>
            <a:lvl4pPr indent="0" lvl="3" marL="0" algn="ctr">
              <a:spcBef>
                <a:spcPts val="0"/>
              </a:spcBef>
              <a:buNone/>
              <a:defRPr sz="1200">
                <a:solidFill>
                  <a:schemeClr val="lt1"/>
                </a:solidFill>
                <a:latin typeface="Helvetica Neue"/>
                <a:ea typeface="Helvetica Neue"/>
                <a:cs typeface="Helvetica Neue"/>
                <a:sym typeface="Helvetica Neue"/>
              </a:defRPr>
            </a:lvl4pPr>
            <a:lvl5pPr indent="0" lvl="4" marL="0" algn="ctr">
              <a:spcBef>
                <a:spcPts val="0"/>
              </a:spcBef>
              <a:buNone/>
              <a:defRPr sz="1200">
                <a:solidFill>
                  <a:schemeClr val="lt1"/>
                </a:solidFill>
                <a:latin typeface="Helvetica Neue"/>
                <a:ea typeface="Helvetica Neue"/>
                <a:cs typeface="Helvetica Neue"/>
                <a:sym typeface="Helvetica Neue"/>
              </a:defRPr>
            </a:lvl5pPr>
            <a:lvl6pPr indent="0" lvl="5" marL="0" algn="ctr">
              <a:spcBef>
                <a:spcPts val="0"/>
              </a:spcBef>
              <a:buNone/>
              <a:defRPr sz="1200">
                <a:solidFill>
                  <a:schemeClr val="lt1"/>
                </a:solidFill>
                <a:latin typeface="Helvetica Neue"/>
                <a:ea typeface="Helvetica Neue"/>
                <a:cs typeface="Helvetica Neue"/>
                <a:sym typeface="Helvetica Neue"/>
              </a:defRPr>
            </a:lvl6pPr>
            <a:lvl7pPr indent="0" lvl="6" marL="0" algn="ctr">
              <a:spcBef>
                <a:spcPts val="0"/>
              </a:spcBef>
              <a:buNone/>
              <a:defRPr sz="1200">
                <a:solidFill>
                  <a:schemeClr val="lt1"/>
                </a:solidFill>
                <a:latin typeface="Helvetica Neue"/>
                <a:ea typeface="Helvetica Neue"/>
                <a:cs typeface="Helvetica Neue"/>
                <a:sym typeface="Helvetica Neue"/>
              </a:defRPr>
            </a:lvl7pPr>
            <a:lvl8pPr indent="0" lvl="7" marL="0" algn="ctr">
              <a:spcBef>
                <a:spcPts val="0"/>
              </a:spcBef>
              <a:buNone/>
              <a:defRPr sz="1200">
                <a:solidFill>
                  <a:schemeClr val="lt1"/>
                </a:solidFill>
                <a:latin typeface="Helvetica Neue"/>
                <a:ea typeface="Helvetica Neue"/>
                <a:cs typeface="Helvetica Neue"/>
                <a:sym typeface="Helvetica Neue"/>
              </a:defRPr>
            </a:lvl8pPr>
            <a:lvl9pPr indent="0" lvl="8" marL="0" algn="ctr">
              <a:spcBef>
                <a:spcPts val="0"/>
              </a:spcBef>
              <a:buNone/>
              <a:defRPr sz="1200">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
        <p:nvSpPr>
          <p:cNvPr id="137" name="Google Shape;137;p22"/>
          <p:cNvSpPr txBox="1"/>
          <p:nvPr>
            <p:ph idx="7" type="body"/>
          </p:nvPr>
        </p:nvSpPr>
        <p:spPr>
          <a:xfrm>
            <a:off x="8991600" y="6116636"/>
            <a:ext cx="3200400" cy="228600"/>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dk1"/>
              </a:buClr>
              <a:buSzPts val="1400"/>
              <a:buNone/>
              <a:defRPr sz="1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s and 2 Rows with Captions">
  <p:cSld name="3 Columns and 2 Rows with Captions">
    <p:spTree>
      <p:nvGrpSpPr>
        <p:cNvPr id="138" name="Shape 138"/>
        <p:cNvGrpSpPr/>
        <p:nvPr/>
      </p:nvGrpSpPr>
      <p:grpSpPr>
        <a:xfrm>
          <a:off x="0" y="0"/>
          <a:ext cx="0" cy="0"/>
          <a:chOff x="0" y="0"/>
          <a:chExt cx="0" cy="0"/>
        </a:xfrm>
      </p:grpSpPr>
      <p:sp>
        <p:nvSpPr>
          <p:cNvPr id="139" name="Google Shape;139;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23"/>
          <p:cNvSpPr txBox="1"/>
          <p:nvPr>
            <p:ph idx="1" type="body"/>
          </p:nvPr>
        </p:nvSpPr>
        <p:spPr>
          <a:xfrm>
            <a:off x="841248" y="1777261"/>
            <a:ext cx="3474720" cy="165506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23"/>
          <p:cNvSpPr txBox="1"/>
          <p:nvPr>
            <p:ph idx="2" type="body"/>
          </p:nvPr>
        </p:nvSpPr>
        <p:spPr>
          <a:xfrm>
            <a:off x="4358640" y="1752600"/>
            <a:ext cx="3474720" cy="165506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p23"/>
          <p:cNvSpPr txBox="1"/>
          <p:nvPr>
            <p:ph idx="3" type="body"/>
          </p:nvPr>
        </p:nvSpPr>
        <p:spPr>
          <a:xfrm>
            <a:off x="7882128" y="1752600"/>
            <a:ext cx="3474720" cy="165506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3" name="Google Shape;143;p23"/>
          <p:cNvSpPr txBox="1"/>
          <p:nvPr>
            <p:ph idx="4" type="body"/>
          </p:nvPr>
        </p:nvSpPr>
        <p:spPr>
          <a:xfrm>
            <a:off x="841248" y="5663462"/>
            <a:ext cx="3473132" cy="4572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44" name="Google Shape;144;p23"/>
          <p:cNvSpPr txBox="1"/>
          <p:nvPr>
            <p:ph idx="5" type="body"/>
          </p:nvPr>
        </p:nvSpPr>
        <p:spPr>
          <a:xfrm>
            <a:off x="4350882" y="5663462"/>
            <a:ext cx="3490236" cy="4572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45" name="Google Shape;145;p23"/>
          <p:cNvSpPr txBox="1"/>
          <p:nvPr>
            <p:ph idx="6" type="body"/>
          </p:nvPr>
        </p:nvSpPr>
        <p:spPr>
          <a:xfrm>
            <a:off x="7882128" y="5663462"/>
            <a:ext cx="3490236" cy="4572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46" name="Google Shape;146;p23"/>
          <p:cNvSpPr txBox="1"/>
          <p:nvPr>
            <p:ph idx="7" type="body"/>
          </p:nvPr>
        </p:nvSpPr>
        <p:spPr>
          <a:xfrm>
            <a:off x="841248" y="3422706"/>
            <a:ext cx="3473132" cy="4572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47" name="Google Shape;147;p23"/>
          <p:cNvSpPr txBox="1"/>
          <p:nvPr>
            <p:ph idx="8" type="body"/>
          </p:nvPr>
        </p:nvSpPr>
        <p:spPr>
          <a:xfrm>
            <a:off x="4350882" y="3422706"/>
            <a:ext cx="3490236" cy="4572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48" name="Google Shape;148;p23"/>
          <p:cNvSpPr txBox="1"/>
          <p:nvPr>
            <p:ph idx="9" type="body"/>
          </p:nvPr>
        </p:nvSpPr>
        <p:spPr>
          <a:xfrm>
            <a:off x="7882128" y="3422706"/>
            <a:ext cx="3490236" cy="4572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49" name="Google Shape;149;p23"/>
          <p:cNvSpPr txBox="1"/>
          <p:nvPr>
            <p:ph idx="13" type="body"/>
          </p:nvPr>
        </p:nvSpPr>
        <p:spPr>
          <a:xfrm>
            <a:off x="841248" y="3985855"/>
            <a:ext cx="3474720" cy="165506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23"/>
          <p:cNvSpPr txBox="1"/>
          <p:nvPr>
            <p:ph idx="14" type="body"/>
          </p:nvPr>
        </p:nvSpPr>
        <p:spPr>
          <a:xfrm>
            <a:off x="4358640" y="3985854"/>
            <a:ext cx="3474720" cy="165506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p23"/>
          <p:cNvSpPr txBox="1"/>
          <p:nvPr>
            <p:ph idx="15" type="body"/>
          </p:nvPr>
        </p:nvSpPr>
        <p:spPr>
          <a:xfrm>
            <a:off x="7882128" y="3985853"/>
            <a:ext cx="3474720" cy="165506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23"/>
          <p:cNvSpPr txBox="1"/>
          <p:nvPr>
            <p:ph idx="12" type="sldNum"/>
          </p:nvPr>
        </p:nvSpPr>
        <p:spPr>
          <a:xfrm>
            <a:off x="4724400" y="6433298"/>
            <a:ext cx="2743200" cy="36576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sz="1200">
                <a:solidFill>
                  <a:schemeClr val="lt1"/>
                </a:solidFill>
                <a:latin typeface="Helvetica Neue"/>
                <a:ea typeface="Helvetica Neue"/>
                <a:cs typeface="Helvetica Neue"/>
                <a:sym typeface="Helvetica Neue"/>
              </a:defRPr>
            </a:lvl1pPr>
            <a:lvl2pPr indent="0" lvl="1" marL="0" algn="ctr">
              <a:spcBef>
                <a:spcPts val="0"/>
              </a:spcBef>
              <a:buNone/>
              <a:defRPr sz="1200">
                <a:solidFill>
                  <a:schemeClr val="lt1"/>
                </a:solidFill>
                <a:latin typeface="Helvetica Neue"/>
                <a:ea typeface="Helvetica Neue"/>
                <a:cs typeface="Helvetica Neue"/>
                <a:sym typeface="Helvetica Neue"/>
              </a:defRPr>
            </a:lvl2pPr>
            <a:lvl3pPr indent="0" lvl="2" marL="0" algn="ctr">
              <a:spcBef>
                <a:spcPts val="0"/>
              </a:spcBef>
              <a:buNone/>
              <a:defRPr sz="1200">
                <a:solidFill>
                  <a:schemeClr val="lt1"/>
                </a:solidFill>
                <a:latin typeface="Helvetica Neue"/>
                <a:ea typeface="Helvetica Neue"/>
                <a:cs typeface="Helvetica Neue"/>
                <a:sym typeface="Helvetica Neue"/>
              </a:defRPr>
            </a:lvl3pPr>
            <a:lvl4pPr indent="0" lvl="3" marL="0" algn="ctr">
              <a:spcBef>
                <a:spcPts val="0"/>
              </a:spcBef>
              <a:buNone/>
              <a:defRPr sz="1200">
                <a:solidFill>
                  <a:schemeClr val="lt1"/>
                </a:solidFill>
                <a:latin typeface="Helvetica Neue"/>
                <a:ea typeface="Helvetica Neue"/>
                <a:cs typeface="Helvetica Neue"/>
                <a:sym typeface="Helvetica Neue"/>
              </a:defRPr>
            </a:lvl4pPr>
            <a:lvl5pPr indent="0" lvl="4" marL="0" algn="ctr">
              <a:spcBef>
                <a:spcPts val="0"/>
              </a:spcBef>
              <a:buNone/>
              <a:defRPr sz="1200">
                <a:solidFill>
                  <a:schemeClr val="lt1"/>
                </a:solidFill>
                <a:latin typeface="Helvetica Neue"/>
                <a:ea typeface="Helvetica Neue"/>
                <a:cs typeface="Helvetica Neue"/>
                <a:sym typeface="Helvetica Neue"/>
              </a:defRPr>
            </a:lvl5pPr>
            <a:lvl6pPr indent="0" lvl="5" marL="0" algn="ctr">
              <a:spcBef>
                <a:spcPts val="0"/>
              </a:spcBef>
              <a:buNone/>
              <a:defRPr sz="1200">
                <a:solidFill>
                  <a:schemeClr val="lt1"/>
                </a:solidFill>
                <a:latin typeface="Helvetica Neue"/>
                <a:ea typeface="Helvetica Neue"/>
                <a:cs typeface="Helvetica Neue"/>
                <a:sym typeface="Helvetica Neue"/>
              </a:defRPr>
            </a:lvl6pPr>
            <a:lvl7pPr indent="0" lvl="6" marL="0" algn="ctr">
              <a:spcBef>
                <a:spcPts val="0"/>
              </a:spcBef>
              <a:buNone/>
              <a:defRPr sz="1200">
                <a:solidFill>
                  <a:schemeClr val="lt1"/>
                </a:solidFill>
                <a:latin typeface="Helvetica Neue"/>
                <a:ea typeface="Helvetica Neue"/>
                <a:cs typeface="Helvetica Neue"/>
                <a:sym typeface="Helvetica Neue"/>
              </a:defRPr>
            </a:lvl7pPr>
            <a:lvl8pPr indent="0" lvl="7" marL="0" algn="ctr">
              <a:spcBef>
                <a:spcPts val="0"/>
              </a:spcBef>
              <a:buNone/>
              <a:defRPr sz="1200">
                <a:solidFill>
                  <a:schemeClr val="lt1"/>
                </a:solidFill>
                <a:latin typeface="Helvetica Neue"/>
                <a:ea typeface="Helvetica Neue"/>
                <a:cs typeface="Helvetica Neue"/>
                <a:sym typeface="Helvetica Neue"/>
              </a:defRPr>
            </a:lvl8pPr>
            <a:lvl9pPr indent="0" lvl="8" marL="0" algn="ctr">
              <a:spcBef>
                <a:spcPts val="0"/>
              </a:spcBef>
              <a:buNone/>
              <a:defRPr sz="1200">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52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Only">
  <p:cSld name="1_Content Only">
    <p:spTree>
      <p:nvGrpSpPr>
        <p:cNvPr id="153" name="Shape 153"/>
        <p:cNvGrpSpPr/>
        <p:nvPr/>
      </p:nvGrpSpPr>
      <p:grpSpPr>
        <a:xfrm>
          <a:off x="0" y="0"/>
          <a:ext cx="0" cy="0"/>
          <a:chOff x="0" y="0"/>
          <a:chExt cx="0" cy="0"/>
        </a:xfrm>
      </p:grpSpPr>
      <p:sp>
        <p:nvSpPr>
          <p:cNvPr id="154" name="Google Shape;154;p24"/>
          <p:cNvSpPr txBox="1"/>
          <p:nvPr>
            <p:ph idx="1" type="body"/>
          </p:nvPr>
        </p:nvSpPr>
        <p:spPr>
          <a:xfrm>
            <a:off x="838200" y="365125"/>
            <a:ext cx="10515600" cy="573087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5" name="Google Shape;155;p24"/>
          <p:cNvSpPr txBox="1"/>
          <p:nvPr>
            <p:ph idx="12" type="sldNum"/>
          </p:nvPr>
        </p:nvSpPr>
        <p:spPr>
          <a:xfrm>
            <a:off x="4724400" y="6433298"/>
            <a:ext cx="2743200" cy="36576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sz="1200">
                <a:solidFill>
                  <a:schemeClr val="lt1"/>
                </a:solidFill>
                <a:latin typeface="Helvetica Neue"/>
                <a:ea typeface="Helvetica Neue"/>
                <a:cs typeface="Helvetica Neue"/>
                <a:sym typeface="Helvetica Neue"/>
              </a:defRPr>
            </a:lvl1pPr>
            <a:lvl2pPr indent="0" lvl="1" marL="0" algn="ctr">
              <a:spcBef>
                <a:spcPts val="0"/>
              </a:spcBef>
              <a:buNone/>
              <a:defRPr sz="1200">
                <a:solidFill>
                  <a:schemeClr val="lt1"/>
                </a:solidFill>
                <a:latin typeface="Helvetica Neue"/>
                <a:ea typeface="Helvetica Neue"/>
                <a:cs typeface="Helvetica Neue"/>
                <a:sym typeface="Helvetica Neue"/>
              </a:defRPr>
            </a:lvl2pPr>
            <a:lvl3pPr indent="0" lvl="2" marL="0" algn="ctr">
              <a:spcBef>
                <a:spcPts val="0"/>
              </a:spcBef>
              <a:buNone/>
              <a:defRPr sz="1200">
                <a:solidFill>
                  <a:schemeClr val="lt1"/>
                </a:solidFill>
                <a:latin typeface="Helvetica Neue"/>
                <a:ea typeface="Helvetica Neue"/>
                <a:cs typeface="Helvetica Neue"/>
                <a:sym typeface="Helvetica Neue"/>
              </a:defRPr>
            </a:lvl3pPr>
            <a:lvl4pPr indent="0" lvl="3" marL="0" algn="ctr">
              <a:spcBef>
                <a:spcPts val="0"/>
              </a:spcBef>
              <a:buNone/>
              <a:defRPr sz="1200">
                <a:solidFill>
                  <a:schemeClr val="lt1"/>
                </a:solidFill>
                <a:latin typeface="Helvetica Neue"/>
                <a:ea typeface="Helvetica Neue"/>
                <a:cs typeface="Helvetica Neue"/>
                <a:sym typeface="Helvetica Neue"/>
              </a:defRPr>
            </a:lvl4pPr>
            <a:lvl5pPr indent="0" lvl="4" marL="0" algn="ctr">
              <a:spcBef>
                <a:spcPts val="0"/>
              </a:spcBef>
              <a:buNone/>
              <a:defRPr sz="1200">
                <a:solidFill>
                  <a:schemeClr val="lt1"/>
                </a:solidFill>
                <a:latin typeface="Helvetica Neue"/>
                <a:ea typeface="Helvetica Neue"/>
                <a:cs typeface="Helvetica Neue"/>
                <a:sym typeface="Helvetica Neue"/>
              </a:defRPr>
            </a:lvl5pPr>
            <a:lvl6pPr indent="0" lvl="5" marL="0" algn="ctr">
              <a:spcBef>
                <a:spcPts val="0"/>
              </a:spcBef>
              <a:buNone/>
              <a:defRPr sz="1200">
                <a:solidFill>
                  <a:schemeClr val="lt1"/>
                </a:solidFill>
                <a:latin typeface="Helvetica Neue"/>
                <a:ea typeface="Helvetica Neue"/>
                <a:cs typeface="Helvetica Neue"/>
                <a:sym typeface="Helvetica Neue"/>
              </a:defRPr>
            </a:lvl6pPr>
            <a:lvl7pPr indent="0" lvl="6" marL="0" algn="ctr">
              <a:spcBef>
                <a:spcPts val="0"/>
              </a:spcBef>
              <a:buNone/>
              <a:defRPr sz="1200">
                <a:solidFill>
                  <a:schemeClr val="lt1"/>
                </a:solidFill>
                <a:latin typeface="Helvetica Neue"/>
                <a:ea typeface="Helvetica Neue"/>
                <a:cs typeface="Helvetica Neue"/>
                <a:sym typeface="Helvetica Neue"/>
              </a:defRPr>
            </a:lvl7pPr>
            <a:lvl8pPr indent="0" lvl="7" marL="0" algn="ctr">
              <a:spcBef>
                <a:spcPts val="0"/>
              </a:spcBef>
              <a:buNone/>
              <a:defRPr sz="1200">
                <a:solidFill>
                  <a:schemeClr val="lt1"/>
                </a:solidFill>
                <a:latin typeface="Helvetica Neue"/>
                <a:ea typeface="Helvetica Neue"/>
                <a:cs typeface="Helvetica Neue"/>
                <a:sym typeface="Helvetica Neue"/>
              </a:defRPr>
            </a:lvl8pPr>
            <a:lvl9pPr indent="0" lvl="8" marL="0" algn="ctr">
              <a:spcBef>
                <a:spcPts val="0"/>
              </a:spcBef>
              <a:buNone/>
              <a:defRPr sz="1200">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
        <p:nvSpPr>
          <p:cNvPr id="156" name="Google Shape;156;p24"/>
          <p:cNvSpPr txBox="1"/>
          <p:nvPr>
            <p:ph idx="2" type="body"/>
          </p:nvPr>
        </p:nvSpPr>
        <p:spPr>
          <a:xfrm>
            <a:off x="8991600" y="6116636"/>
            <a:ext cx="3200400" cy="228600"/>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dk1"/>
              </a:buClr>
              <a:buSzPts val="1400"/>
              <a:buNone/>
              <a:defRPr sz="1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inition">
  <p:cSld name="Definition">
    <p:spTree>
      <p:nvGrpSpPr>
        <p:cNvPr id="23" name="Shape 23"/>
        <p:cNvGrpSpPr/>
        <p:nvPr/>
      </p:nvGrpSpPr>
      <p:grpSpPr>
        <a:xfrm>
          <a:off x="0" y="0"/>
          <a:ext cx="0" cy="0"/>
          <a:chOff x="0" y="0"/>
          <a:chExt cx="0" cy="0"/>
        </a:xfrm>
      </p:grpSpPr>
      <p:sp>
        <p:nvSpPr>
          <p:cNvPr id="24" name="Google Shape;24;p4"/>
          <p:cNvSpPr txBox="1"/>
          <p:nvPr>
            <p:ph type="title"/>
          </p:nvPr>
        </p:nvSpPr>
        <p:spPr>
          <a:xfrm>
            <a:off x="831850" y="2286000"/>
            <a:ext cx="10515600" cy="530352"/>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000"/>
              <a:buFont typeface="Helvetica Neue"/>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831850" y="2895600"/>
            <a:ext cx="10515600" cy="2743029"/>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None/>
              <a:defRPr sz="20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2" type="sldNum"/>
          </p:nvPr>
        </p:nvSpPr>
        <p:spPr>
          <a:xfrm>
            <a:off x="4724400" y="6433298"/>
            <a:ext cx="2743200" cy="36576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sz="1200">
                <a:solidFill>
                  <a:schemeClr val="lt1"/>
                </a:solidFill>
                <a:latin typeface="Helvetica Neue"/>
                <a:ea typeface="Helvetica Neue"/>
                <a:cs typeface="Helvetica Neue"/>
                <a:sym typeface="Helvetica Neue"/>
              </a:defRPr>
            </a:lvl1pPr>
            <a:lvl2pPr indent="0" lvl="1" marL="0" algn="ctr">
              <a:spcBef>
                <a:spcPts val="0"/>
              </a:spcBef>
              <a:buNone/>
              <a:defRPr sz="1200">
                <a:solidFill>
                  <a:schemeClr val="lt1"/>
                </a:solidFill>
                <a:latin typeface="Helvetica Neue"/>
                <a:ea typeface="Helvetica Neue"/>
                <a:cs typeface="Helvetica Neue"/>
                <a:sym typeface="Helvetica Neue"/>
              </a:defRPr>
            </a:lvl2pPr>
            <a:lvl3pPr indent="0" lvl="2" marL="0" algn="ctr">
              <a:spcBef>
                <a:spcPts val="0"/>
              </a:spcBef>
              <a:buNone/>
              <a:defRPr sz="1200">
                <a:solidFill>
                  <a:schemeClr val="lt1"/>
                </a:solidFill>
                <a:latin typeface="Helvetica Neue"/>
                <a:ea typeface="Helvetica Neue"/>
                <a:cs typeface="Helvetica Neue"/>
                <a:sym typeface="Helvetica Neue"/>
              </a:defRPr>
            </a:lvl3pPr>
            <a:lvl4pPr indent="0" lvl="3" marL="0" algn="ctr">
              <a:spcBef>
                <a:spcPts val="0"/>
              </a:spcBef>
              <a:buNone/>
              <a:defRPr sz="1200">
                <a:solidFill>
                  <a:schemeClr val="lt1"/>
                </a:solidFill>
                <a:latin typeface="Helvetica Neue"/>
                <a:ea typeface="Helvetica Neue"/>
                <a:cs typeface="Helvetica Neue"/>
                <a:sym typeface="Helvetica Neue"/>
              </a:defRPr>
            </a:lvl4pPr>
            <a:lvl5pPr indent="0" lvl="4" marL="0" algn="ctr">
              <a:spcBef>
                <a:spcPts val="0"/>
              </a:spcBef>
              <a:buNone/>
              <a:defRPr sz="1200">
                <a:solidFill>
                  <a:schemeClr val="lt1"/>
                </a:solidFill>
                <a:latin typeface="Helvetica Neue"/>
                <a:ea typeface="Helvetica Neue"/>
                <a:cs typeface="Helvetica Neue"/>
                <a:sym typeface="Helvetica Neue"/>
              </a:defRPr>
            </a:lvl5pPr>
            <a:lvl6pPr indent="0" lvl="5" marL="0" algn="ctr">
              <a:spcBef>
                <a:spcPts val="0"/>
              </a:spcBef>
              <a:buNone/>
              <a:defRPr sz="1200">
                <a:solidFill>
                  <a:schemeClr val="lt1"/>
                </a:solidFill>
                <a:latin typeface="Helvetica Neue"/>
                <a:ea typeface="Helvetica Neue"/>
                <a:cs typeface="Helvetica Neue"/>
                <a:sym typeface="Helvetica Neue"/>
              </a:defRPr>
            </a:lvl6pPr>
            <a:lvl7pPr indent="0" lvl="6" marL="0" algn="ctr">
              <a:spcBef>
                <a:spcPts val="0"/>
              </a:spcBef>
              <a:buNone/>
              <a:defRPr sz="1200">
                <a:solidFill>
                  <a:schemeClr val="lt1"/>
                </a:solidFill>
                <a:latin typeface="Helvetica Neue"/>
                <a:ea typeface="Helvetica Neue"/>
                <a:cs typeface="Helvetica Neue"/>
                <a:sym typeface="Helvetica Neue"/>
              </a:defRPr>
            </a:lvl7pPr>
            <a:lvl8pPr indent="0" lvl="7" marL="0" algn="ctr">
              <a:spcBef>
                <a:spcPts val="0"/>
              </a:spcBef>
              <a:buNone/>
              <a:defRPr sz="1200">
                <a:solidFill>
                  <a:schemeClr val="lt1"/>
                </a:solidFill>
                <a:latin typeface="Helvetica Neue"/>
                <a:ea typeface="Helvetica Neue"/>
                <a:cs typeface="Helvetica Neue"/>
                <a:sym typeface="Helvetica Neue"/>
              </a:defRPr>
            </a:lvl8pPr>
            <a:lvl9pPr indent="0" lvl="8" marL="0" algn="ctr">
              <a:spcBef>
                <a:spcPts val="0"/>
              </a:spcBef>
              <a:buNone/>
              <a:defRPr sz="1200">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
        <p:nvSpPr>
          <p:cNvPr id="27" name="Google Shape;27;p4"/>
          <p:cNvSpPr txBox="1"/>
          <p:nvPr>
            <p:ph idx="2" type="body"/>
          </p:nvPr>
        </p:nvSpPr>
        <p:spPr>
          <a:xfrm>
            <a:off x="8991600" y="6116636"/>
            <a:ext cx="3200400" cy="228600"/>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dk1"/>
              </a:buClr>
              <a:buSzPts val="1400"/>
              <a:buNone/>
              <a:defRPr sz="1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160">
          <p15:clr>
            <a:srgbClr val="FBAE40"/>
          </p15:clr>
        </p15:guide>
        <p15:guide id="2" orient="horz" pos="14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5" name="Shape 35"/>
        <p:cNvGrpSpPr/>
        <p:nvPr/>
      </p:nvGrpSpPr>
      <p:grpSpPr>
        <a:xfrm>
          <a:off x="0" y="0"/>
          <a:ext cx="0" cy="0"/>
          <a:chOff x="0" y="0"/>
          <a:chExt cx="0" cy="0"/>
        </a:xfrm>
      </p:grpSpPr>
      <p:sp>
        <p:nvSpPr>
          <p:cNvPr id="36" name="Google Shape;36;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6"/>
          <p:cNvSpPr txBox="1"/>
          <p:nvPr>
            <p:ph idx="12" type="sldNum"/>
          </p:nvPr>
        </p:nvSpPr>
        <p:spPr>
          <a:xfrm>
            <a:off x="4724400" y="6433298"/>
            <a:ext cx="2743200" cy="36576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200" u="none" cap="none" strike="noStrike">
                <a:solidFill>
                  <a:schemeClr val="lt1"/>
                </a:solidFill>
                <a:latin typeface="Helvetica Neue"/>
                <a:ea typeface="Helvetica Neue"/>
                <a:cs typeface="Helvetica Neue"/>
                <a:sym typeface="Helvetica Neue"/>
              </a:defRPr>
            </a:lvl1pPr>
            <a:lvl2pPr indent="0" lvl="1" marL="0" algn="ctr">
              <a:spcBef>
                <a:spcPts val="0"/>
              </a:spcBef>
              <a:buNone/>
              <a:defRPr b="0" i="0" sz="1200" u="none" cap="none" strike="noStrike">
                <a:solidFill>
                  <a:schemeClr val="lt1"/>
                </a:solidFill>
                <a:latin typeface="Helvetica Neue"/>
                <a:ea typeface="Helvetica Neue"/>
                <a:cs typeface="Helvetica Neue"/>
                <a:sym typeface="Helvetica Neue"/>
              </a:defRPr>
            </a:lvl2pPr>
            <a:lvl3pPr indent="0" lvl="2" marL="0" algn="ctr">
              <a:spcBef>
                <a:spcPts val="0"/>
              </a:spcBef>
              <a:buNone/>
              <a:defRPr b="0" i="0" sz="1200" u="none" cap="none" strike="noStrike">
                <a:solidFill>
                  <a:schemeClr val="lt1"/>
                </a:solidFill>
                <a:latin typeface="Helvetica Neue"/>
                <a:ea typeface="Helvetica Neue"/>
                <a:cs typeface="Helvetica Neue"/>
                <a:sym typeface="Helvetica Neue"/>
              </a:defRPr>
            </a:lvl3pPr>
            <a:lvl4pPr indent="0" lvl="3" marL="0" algn="ctr">
              <a:spcBef>
                <a:spcPts val="0"/>
              </a:spcBef>
              <a:buNone/>
              <a:defRPr b="0" i="0" sz="1200" u="none" cap="none" strike="noStrike">
                <a:solidFill>
                  <a:schemeClr val="lt1"/>
                </a:solidFill>
                <a:latin typeface="Helvetica Neue"/>
                <a:ea typeface="Helvetica Neue"/>
                <a:cs typeface="Helvetica Neue"/>
                <a:sym typeface="Helvetica Neue"/>
              </a:defRPr>
            </a:lvl4pPr>
            <a:lvl5pPr indent="0" lvl="4" marL="0" algn="ctr">
              <a:spcBef>
                <a:spcPts val="0"/>
              </a:spcBef>
              <a:buNone/>
              <a:defRPr b="0" i="0" sz="1200" u="none" cap="none" strike="noStrike">
                <a:solidFill>
                  <a:schemeClr val="lt1"/>
                </a:solidFill>
                <a:latin typeface="Helvetica Neue"/>
                <a:ea typeface="Helvetica Neue"/>
                <a:cs typeface="Helvetica Neue"/>
                <a:sym typeface="Helvetica Neue"/>
              </a:defRPr>
            </a:lvl5pPr>
            <a:lvl6pPr indent="0" lvl="5" marL="0" algn="ctr">
              <a:spcBef>
                <a:spcPts val="0"/>
              </a:spcBef>
              <a:buNone/>
              <a:defRPr b="0" i="0" sz="1200" u="none" cap="none" strike="noStrike">
                <a:solidFill>
                  <a:schemeClr val="lt1"/>
                </a:solidFill>
                <a:latin typeface="Helvetica Neue"/>
                <a:ea typeface="Helvetica Neue"/>
                <a:cs typeface="Helvetica Neue"/>
                <a:sym typeface="Helvetica Neue"/>
              </a:defRPr>
            </a:lvl6pPr>
            <a:lvl7pPr indent="0" lvl="6" marL="0" algn="ctr">
              <a:spcBef>
                <a:spcPts val="0"/>
              </a:spcBef>
              <a:buNone/>
              <a:defRPr b="0" i="0" sz="1200" u="none" cap="none" strike="noStrike">
                <a:solidFill>
                  <a:schemeClr val="lt1"/>
                </a:solidFill>
                <a:latin typeface="Helvetica Neue"/>
                <a:ea typeface="Helvetica Neue"/>
                <a:cs typeface="Helvetica Neue"/>
                <a:sym typeface="Helvetica Neue"/>
              </a:defRPr>
            </a:lvl7pPr>
            <a:lvl8pPr indent="0" lvl="7" marL="0" algn="ctr">
              <a:spcBef>
                <a:spcPts val="0"/>
              </a:spcBef>
              <a:buNone/>
              <a:defRPr b="0" i="0" sz="1200" u="none" cap="none" strike="noStrike">
                <a:solidFill>
                  <a:schemeClr val="lt1"/>
                </a:solidFill>
                <a:latin typeface="Helvetica Neue"/>
                <a:ea typeface="Helvetica Neue"/>
                <a:cs typeface="Helvetica Neue"/>
                <a:sym typeface="Helvetica Neue"/>
              </a:defRPr>
            </a:lvl8pPr>
            <a:lvl9pPr indent="0" lvl="8" marL="0" algn="ctr">
              <a:spcBef>
                <a:spcPts val="0"/>
              </a:spcBef>
              <a:buNone/>
              <a:defRPr b="0" i="0" sz="1200" u="none" cap="none" strike="noStrike">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
        <p:nvSpPr>
          <p:cNvPr id="38" name="Google Shape;38;p6"/>
          <p:cNvSpPr txBox="1"/>
          <p:nvPr>
            <p:ph idx="1" type="body"/>
          </p:nvPr>
        </p:nvSpPr>
        <p:spPr>
          <a:xfrm>
            <a:off x="8991600" y="6116636"/>
            <a:ext cx="3200400" cy="228600"/>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dk1"/>
              </a:buClr>
              <a:buSzPts val="1400"/>
              <a:buNone/>
              <a:defRPr sz="1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9" name="Shape 39"/>
        <p:cNvGrpSpPr/>
        <p:nvPr/>
      </p:nvGrpSpPr>
      <p:grpSpPr>
        <a:xfrm>
          <a:off x="0" y="0"/>
          <a:ext cx="0" cy="0"/>
          <a:chOff x="0" y="0"/>
          <a:chExt cx="0" cy="0"/>
        </a:xfrm>
      </p:grpSpPr>
      <p:sp>
        <p:nvSpPr>
          <p:cNvPr id="40" name="Google Shape;4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7"/>
          <p:cNvSpPr txBox="1"/>
          <p:nvPr>
            <p:ph idx="1" type="body"/>
          </p:nvPr>
        </p:nvSpPr>
        <p:spPr>
          <a:xfrm>
            <a:off x="838200" y="1825625"/>
            <a:ext cx="10515600" cy="427037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7"/>
          <p:cNvSpPr txBox="1"/>
          <p:nvPr>
            <p:ph idx="12" type="sldNum"/>
          </p:nvPr>
        </p:nvSpPr>
        <p:spPr>
          <a:xfrm>
            <a:off x="4724400" y="6433298"/>
            <a:ext cx="2743200" cy="36576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200" u="none" cap="none" strike="noStrike">
                <a:solidFill>
                  <a:schemeClr val="lt1"/>
                </a:solidFill>
                <a:latin typeface="Helvetica Neue"/>
                <a:ea typeface="Helvetica Neue"/>
                <a:cs typeface="Helvetica Neue"/>
                <a:sym typeface="Helvetica Neue"/>
              </a:defRPr>
            </a:lvl1pPr>
            <a:lvl2pPr indent="0" lvl="1" marL="0" algn="ctr">
              <a:spcBef>
                <a:spcPts val="0"/>
              </a:spcBef>
              <a:buNone/>
              <a:defRPr b="0" i="0" sz="1200" u="none" cap="none" strike="noStrike">
                <a:solidFill>
                  <a:schemeClr val="lt1"/>
                </a:solidFill>
                <a:latin typeface="Helvetica Neue"/>
                <a:ea typeface="Helvetica Neue"/>
                <a:cs typeface="Helvetica Neue"/>
                <a:sym typeface="Helvetica Neue"/>
              </a:defRPr>
            </a:lvl2pPr>
            <a:lvl3pPr indent="0" lvl="2" marL="0" algn="ctr">
              <a:spcBef>
                <a:spcPts val="0"/>
              </a:spcBef>
              <a:buNone/>
              <a:defRPr b="0" i="0" sz="1200" u="none" cap="none" strike="noStrike">
                <a:solidFill>
                  <a:schemeClr val="lt1"/>
                </a:solidFill>
                <a:latin typeface="Helvetica Neue"/>
                <a:ea typeface="Helvetica Neue"/>
                <a:cs typeface="Helvetica Neue"/>
                <a:sym typeface="Helvetica Neue"/>
              </a:defRPr>
            </a:lvl3pPr>
            <a:lvl4pPr indent="0" lvl="3" marL="0" algn="ctr">
              <a:spcBef>
                <a:spcPts val="0"/>
              </a:spcBef>
              <a:buNone/>
              <a:defRPr b="0" i="0" sz="1200" u="none" cap="none" strike="noStrike">
                <a:solidFill>
                  <a:schemeClr val="lt1"/>
                </a:solidFill>
                <a:latin typeface="Helvetica Neue"/>
                <a:ea typeface="Helvetica Neue"/>
                <a:cs typeface="Helvetica Neue"/>
                <a:sym typeface="Helvetica Neue"/>
              </a:defRPr>
            </a:lvl4pPr>
            <a:lvl5pPr indent="0" lvl="4" marL="0" algn="ctr">
              <a:spcBef>
                <a:spcPts val="0"/>
              </a:spcBef>
              <a:buNone/>
              <a:defRPr b="0" i="0" sz="1200" u="none" cap="none" strike="noStrike">
                <a:solidFill>
                  <a:schemeClr val="lt1"/>
                </a:solidFill>
                <a:latin typeface="Helvetica Neue"/>
                <a:ea typeface="Helvetica Neue"/>
                <a:cs typeface="Helvetica Neue"/>
                <a:sym typeface="Helvetica Neue"/>
              </a:defRPr>
            </a:lvl5pPr>
            <a:lvl6pPr indent="0" lvl="5" marL="0" algn="ctr">
              <a:spcBef>
                <a:spcPts val="0"/>
              </a:spcBef>
              <a:buNone/>
              <a:defRPr b="0" i="0" sz="1200" u="none" cap="none" strike="noStrike">
                <a:solidFill>
                  <a:schemeClr val="lt1"/>
                </a:solidFill>
                <a:latin typeface="Helvetica Neue"/>
                <a:ea typeface="Helvetica Neue"/>
                <a:cs typeface="Helvetica Neue"/>
                <a:sym typeface="Helvetica Neue"/>
              </a:defRPr>
            </a:lvl6pPr>
            <a:lvl7pPr indent="0" lvl="6" marL="0" algn="ctr">
              <a:spcBef>
                <a:spcPts val="0"/>
              </a:spcBef>
              <a:buNone/>
              <a:defRPr b="0" i="0" sz="1200" u="none" cap="none" strike="noStrike">
                <a:solidFill>
                  <a:schemeClr val="lt1"/>
                </a:solidFill>
                <a:latin typeface="Helvetica Neue"/>
                <a:ea typeface="Helvetica Neue"/>
                <a:cs typeface="Helvetica Neue"/>
                <a:sym typeface="Helvetica Neue"/>
              </a:defRPr>
            </a:lvl7pPr>
            <a:lvl8pPr indent="0" lvl="7" marL="0" algn="ctr">
              <a:spcBef>
                <a:spcPts val="0"/>
              </a:spcBef>
              <a:buNone/>
              <a:defRPr b="0" i="0" sz="1200" u="none" cap="none" strike="noStrike">
                <a:solidFill>
                  <a:schemeClr val="lt1"/>
                </a:solidFill>
                <a:latin typeface="Helvetica Neue"/>
                <a:ea typeface="Helvetica Neue"/>
                <a:cs typeface="Helvetica Neue"/>
                <a:sym typeface="Helvetica Neue"/>
              </a:defRPr>
            </a:lvl8pPr>
            <a:lvl9pPr indent="0" lvl="8" marL="0" algn="ctr">
              <a:spcBef>
                <a:spcPts val="0"/>
              </a:spcBef>
              <a:buNone/>
              <a:defRPr b="0" i="0" sz="1200" u="none" cap="none" strike="noStrike">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
        <p:nvSpPr>
          <p:cNvPr id="43" name="Google Shape;43;p7"/>
          <p:cNvSpPr txBox="1"/>
          <p:nvPr>
            <p:ph idx="2" type="body"/>
          </p:nvPr>
        </p:nvSpPr>
        <p:spPr>
          <a:xfrm>
            <a:off x="8991600" y="6116636"/>
            <a:ext cx="3200400" cy="228600"/>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dk1"/>
              </a:buClr>
              <a:buSzPts val="1400"/>
              <a:buNone/>
              <a:defRPr sz="1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4" name="Shape 44"/>
        <p:cNvGrpSpPr/>
        <p:nvPr/>
      </p:nvGrpSpPr>
      <p:grpSpPr>
        <a:xfrm>
          <a:off x="0" y="0"/>
          <a:ext cx="0" cy="0"/>
          <a:chOff x="0" y="0"/>
          <a:chExt cx="0" cy="0"/>
        </a:xfrm>
      </p:grpSpPr>
      <p:sp>
        <p:nvSpPr>
          <p:cNvPr id="45" name="Google Shape;45;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8"/>
          <p:cNvSpPr txBox="1"/>
          <p:nvPr>
            <p:ph idx="1" type="body"/>
          </p:nvPr>
        </p:nvSpPr>
        <p:spPr>
          <a:xfrm>
            <a:off x="838200" y="1825625"/>
            <a:ext cx="5181600" cy="427037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8"/>
          <p:cNvSpPr txBox="1"/>
          <p:nvPr>
            <p:ph idx="2" type="body"/>
          </p:nvPr>
        </p:nvSpPr>
        <p:spPr>
          <a:xfrm>
            <a:off x="6172200" y="1825625"/>
            <a:ext cx="5181600" cy="427037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8"/>
          <p:cNvSpPr txBox="1"/>
          <p:nvPr>
            <p:ph idx="12" type="sldNum"/>
          </p:nvPr>
        </p:nvSpPr>
        <p:spPr>
          <a:xfrm>
            <a:off x="4724400" y="6433298"/>
            <a:ext cx="2743200" cy="36576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200" u="none" cap="none" strike="noStrike">
                <a:solidFill>
                  <a:schemeClr val="lt1"/>
                </a:solidFill>
                <a:latin typeface="Helvetica Neue"/>
                <a:ea typeface="Helvetica Neue"/>
                <a:cs typeface="Helvetica Neue"/>
                <a:sym typeface="Helvetica Neue"/>
              </a:defRPr>
            </a:lvl1pPr>
            <a:lvl2pPr indent="0" lvl="1" marL="0" algn="ctr">
              <a:spcBef>
                <a:spcPts val="0"/>
              </a:spcBef>
              <a:buNone/>
              <a:defRPr b="0" i="0" sz="1200" u="none" cap="none" strike="noStrike">
                <a:solidFill>
                  <a:schemeClr val="lt1"/>
                </a:solidFill>
                <a:latin typeface="Helvetica Neue"/>
                <a:ea typeface="Helvetica Neue"/>
                <a:cs typeface="Helvetica Neue"/>
                <a:sym typeface="Helvetica Neue"/>
              </a:defRPr>
            </a:lvl2pPr>
            <a:lvl3pPr indent="0" lvl="2" marL="0" algn="ctr">
              <a:spcBef>
                <a:spcPts val="0"/>
              </a:spcBef>
              <a:buNone/>
              <a:defRPr b="0" i="0" sz="1200" u="none" cap="none" strike="noStrike">
                <a:solidFill>
                  <a:schemeClr val="lt1"/>
                </a:solidFill>
                <a:latin typeface="Helvetica Neue"/>
                <a:ea typeface="Helvetica Neue"/>
                <a:cs typeface="Helvetica Neue"/>
                <a:sym typeface="Helvetica Neue"/>
              </a:defRPr>
            </a:lvl3pPr>
            <a:lvl4pPr indent="0" lvl="3" marL="0" algn="ctr">
              <a:spcBef>
                <a:spcPts val="0"/>
              </a:spcBef>
              <a:buNone/>
              <a:defRPr b="0" i="0" sz="1200" u="none" cap="none" strike="noStrike">
                <a:solidFill>
                  <a:schemeClr val="lt1"/>
                </a:solidFill>
                <a:latin typeface="Helvetica Neue"/>
                <a:ea typeface="Helvetica Neue"/>
                <a:cs typeface="Helvetica Neue"/>
                <a:sym typeface="Helvetica Neue"/>
              </a:defRPr>
            </a:lvl4pPr>
            <a:lvl5pPr indent="0" lvl="4" marL="0" algn="ctr">
              <a:spcBef>
                <a:spcPts val="0"/>
              </a:spcBef>
              <a:buNone/>
              <a:defRPr b="0" i="0" sz="1200" u="none" cap="none" strike="noStrike">
                <a:solidFill>
                  <a:schemeClr val="lt1"/>
                </a:solidFill>
                <a:latin typeface="Helvetica Neue"/>
                <a:ea typeface="Helvetica Neue"/>
                <a:cs typeface="Helvetica Neue"/>
                <a:sym typeface="Helvetica Neue"/>
              </a:defRPr>
            </a:lvl5pPr>
            <a:lvl6pPr indent="0" lvl="5" marL="0" algn="ctr">
              <a:spcBef>
                <a:spcPts val="0"/>
              </a:spcBef>
              <a:buNone/>
              <a:defRPr b="0" i="0" sz="1200" u="none" cap="none" strike="noStrike">
                <a:solidFill>
                  <a:schemeClr val="lt1"/>
                </a:solidFill>
                <a:latin typeface="Helvetica Neue"/>
                <a:ea typeface="Helvetica Neue"/>
                <a:cs typeface="Helvetica Neue"/>
                <a:sym typeface="Helvetica Neue"/>
              </a:defRPr>
            </a:lvl6pPr>
            <a:lvl7pPr indent="0" lvl="6" marL="0" algn="ctr">
              <a:spcBef>
                <a:spcPts val="0"/>
              </a:spcBef>
              <a:buNone/>
              <a:defRPr b="0" i="0" sz="1200" u="none" cap="none" strike="noStrike">
                <a:solidFill>
                  <a:schemeClr val="lt1"/>
                </a:solidFill>
                <a:latin typeface="Helvetica Neue"/>
                <a:ea typeface="Helvetica Neue"/>
                <a:cs typeface="Helvetica Neue"/>
                <a:sym typeface="Helvetica Neue"/>
              </a:defRPr>
            </a:lvl7pPr>
            <a:lvl8pPr indent="0" lvl="7" marL="0" algn="ctr">
              <a:spcBef>
                <a:spcPts val="0"/>
              </a:spcBef>
              <a:buNone/>
              <a:defRPr b="0" i="0" sz="1200" u="none" cap="none" strike="noStrike">
                <a:solidFill>
                  <a:schemeClr val="lt1"/>
                </a:solidFill>
                <a:latin typeface="Helvetica Neue"/>
                <a:ea typeface="Helvetica Neue"/>
                <a:cs typeface="Helvetica Neue"/>
                <a:sym typeface="Helvetica Neue"/>
              </a:defRPr>
            </a:lvl8pPr>
            <a:lvl9pPr indent="0" lvl="8" marL="0" algn="ctr">
              <a:spcBef>
                <a:spcPts val="0"/>
              </a:spcBef>
              <a:buNone/>
              <a:defRPr b="0" i="0" sz="1200" u="none" cap="none" strike="noStrike">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
        <p:nvSpPr>
          <p:cNvPr id="49" name="Google Shape;49;p8"/>
          <p:cNvSpPr txBox="1"/>
          <p:nvPr>
            <p:ph idx="3" type="body"/>
          </p:nvPr>
        </p:nvSpPr>
        <p:spPr>
          <a:xfrm>
            <a:off x="8991600" y="6116636"/>
            <a:ext cx="3200400" cy="228600"/>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dk1"/>
              </a:buClr>
              <a:buSzPts val="1400"/>
              <a:buNone/>
              <a:defRPr sz="1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50" name="Shape 50"/>
        <p:cNvGrpSpPr/>
        <p:nvPr/>
      </p:nvGrpSpPr>
      <p:grpSpPr>
        <a:xfrm>
          <a:off x="0" y="0"/>
          <a:ext cx="0" cy="0"/>
          <a:chOff x="0" y="0"/>
          <a:chExt cx="0" cy="0"/>
        </a:xfrm>
      </p:grpSpPr>
      <p:sp>
        <p:nvSpPr>
          <p:cNvPr id="51" name="Google Shape;51;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9"/>
          <p:cNvSpPr txBox="1"/>
          <p:nvPr>
            <p:ph idx="12" type="sldNum"/>
          </p:nvPr>
        </p:nvSpPr>
        <p:spPr>
          <a:xfrm>
            <a:off x="4724400" y="6433298"/>
            <a:ext cx="2743200" cy="36576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200" u="none" cap="none" strike="noStrike">
                <a:solidFill>
                  <a:schemeClr val="lt1"/>
                </a:solidFill>
                <a:latin typeface="Helvetica Neue"/>
                <a:ea typeface="Helvetica Neue"/>
                <a:cs typeface="Helvetica Neue"/>
                <a:sym typeface="Helvetica Neue"/>
              </a:defRPr>
            </a:lvl1pPr>
            <a:lvl2pPr indent="0" lvl="1" marL="0" algn="ctr">
              <a:spcBef>
                <a:spcPts val="0"/>
              </a:spcBef>
              <a:buNone/>
              <a:defRPr b="0" i="0" sz="1200" u="none" cap="none" strike="noStrike">
                <a:solidFill>
                  <a:schemeClr val="lt1"/>
                </a:solidFill>
                <a:latin typeface="Helvetica Neue"/>
                <a:ea typeface="Helvetica Neue"/>
                <a:cs typeface="Helvetica Neue"/>
                <a:sym typeface="Helvetica Neue"/>
              </a:defRPr>
            </a:lvl2pPr>
            <a:lvl3pPr indent="0" lvl="2" marL="0" algn="ctr">
              <a:spcBef>
                <a:spcPts val="0"/>
              </a:spcBef>
              <a:buNone/>
              <a:defRPr b="0" i="0" sz="1200" u="none" cap="none" strike="noStrike">
                <a:solidFill>
                  <a:schemeClr val="lt1"/>
                </a:solidFill>
                <a:latin typeface="Helvetica Neue"/>
                <a:ea typeface="Helvetica Neue"/>
                <a:cs typeface="Helvetica Neue"/>
                <a:sym typeface="Helvetica Neue"/>
              </a:defRPr>
            </a:lvl3pPr>
            <a:lvl4pPr indent="0" lvl="3" marL="0" algn="ctr">
              <a:spcBef>
                <a:spcPts val="0"/>
              </a:spcBef>
              <a:buNone/>
              <a:defRPr b="0" i="0" sz="1200" u="none" cap="none" strike="noStrike">
                <a:solidFill>
                  <a:schemeClr val="lt1"/>
                </a:solidFill>
                <a:latin typeface="Helvetica Neue"/>
                <a:ea typeface="Helvetica Neue"/>
                <a:cs typeface="Helvetica Neue"/>
                <a:sym typeface="Helvetica Neue"/>
              </a:defRPr>
            </a:lvl4pPr>
            <a:lvl5pPr indent="0" lvl="4" marL="0" algn="ctr">
              <a:spcBef>
                <a:spcPts val="0"/>
              </a:spcBef>
              <a:buNone/>
              <a:defRPr b="0" i="0" sz="1200" u="none" cap="none" strike="noStrike">
                <a:solidFill>
                  <a:schemeClr val="lt1"/>
                </a:solidFill>
                <a:latin typeface="Helvetica Neue"/>
                <a:ea typeface="Helvetica Neue"/>
                <a:cs typeface="Helvetica Neue"/>
                <a:sym typeface="Helvetica Neue"/>
              </a:defRPr>
            </a:lvl5pPr>
            <a:lvl6pPr indent="0" lvl="5" marL="0" algn="ctr">
              <a:spcBef>
                <a:spcPts val="0"/>
              </a:spcBef>
              <a:buNone/>
              <a:defRPr b="0" i="0" sz="1200" u="none" cap="none" strike="noStrike">
                <a:solidFill>
                  <a:schemeClr val="lt1"/>
                </a:solidFill>
                <a:latin typeface="Helvetica Neue"/>
                <a:ea typeface="Helvetica Neue"/>
                <a:cs typeface="Helvetica Neue"/>
                <a:sym typeface="Helvetica Neue"/>
              </a:defRPr>
            </a:lvl6pPr>
            <a:lvl7pPr indent="0" lvl="6" marL="0" algn="ctr">
              <a:spcBef>
                <a:spcPts val="0"/>
              </a:spcBef>
              <a:buNone/>
              <a:defRPr b="0" i="0" sz="1200" u="none" cap="none" strike="noStrike">
                <a:solidFill>
                  <a:schemeClr val="lt1"/>
                </a:solidFill>
                <a:latin typeface="Helvetica Neue"/>
                <a:ea typeface="Helvetica Neue"/>
                <a:cs typeface="Helvetica Neue"/>
                <a:sym typeface="Helvetica Neue"/>
              </a:defRPr>
            </a:lvl7pPr>
            <a:lvl8pPr indent="0" lvl="7" marL="0" algn="ctr">
              <a:spcBef>
                <a:spcPts val="0"/>
              </a:spcBef>
              <a:buNone/>
              <a:defRPr b="0" i="0" sz="1200" u="none" cap="none" strike="noStrike">
                <a:solidFill>
                  <a:schemeClr val="lt1"/>
                </a:solidFill>
                <a:latin typeface="Helvetica Neue"/>
                <a:ea typeface="Helvetica Neue"/>
                <a:cs typeface="Helvetica Neue"/>
                <a:sym typeface="Helvetica Neue"/>
              </a:defRPr>
            </a:lvl8pPr>
            <a:lvl9pPr indent="0" lvl="8" marL="0" algn="ctr">
              <a:spcBef>
                <a:spcPts val="0"/>
              </a:spcBef>
              <a:buNone/>
              <a:defRPr b="0" i="0" sz="1200" u="none" cap="none" strike="noStrike">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
        <p:nvSpPr>
          <p:cNvPr id="53" name="Google Shape;53;p9"/>
          <p:cNvSpPr txBox="1"/>
          <p:nvPr>
            <p:ph idx="1" type="body"/>
          </p:nvPr>
        </p:nvSpPr>
        <p:spPr>
          <a:xfrm>
            <a:off x="8991600" y="6116636"/>
            <a:ext cx="3200400" cy="228600"/>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dk1"/>
              </a:buClr>
              <a:buSzPts val="1400"/>
              <a:buNone/>
              <a:defRPr sz="1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54" name="Shape 54"/>
        <p:cNvGrpSpPr/>
        <p:nvPr/>
      </p:nvGrpSpPr>
      <p:grpSpPr>
        <a:xfrm>
          <a:off x="0" y="0"/>
          <a:ext cx="0" cy="0"/>
          <a:chOff x="0" y="0"/>
          <a:chExt cx="0" cy="0"/>
        </a:xfrm>
      </p:grpSpPr>
      <p:sp>
        <p:nvSpPr>
          <p:cNvPr id="55" name="Google Shape;55;p1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0"/>
          <p:cNvSpPr txBox="1"/>
          <p:nvPr>
            <p:ph idx="1" type="body"/>
          </p:nvPr>
        </p:nvSpPr>
        <p:spPr>
          <a:xfrm>
            <a:off x="839788" y="1828800"/>
            <a:ext cx="5157787" cy="67627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7" name="Google Shape;57;p10"/>
          <p:cNvSpPr txBox="1"/>
          <p:nvPr>
            <p:ph idx="2" type="body"/>
          </p:nvPr>
        </p:nvSpPr>
        <p:spPr>
          <a:xfrm>
            <a:off x="839788" y="2505075"/>
            <a:ext cx="5157787" cy="35909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10"/>
          <p:cNvSpPr txBox="1"/>
          <p:nvPr>
            <p:ph idx="3" type="body"/>
          </p:nvPr>
        </p:nvSpPr>
        <p:spPr>
          <a:xfrm>
            <a:off x="6172200" y="1828800"/>
            <a:ext cx="5183188" cy="67627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9" name="Google Shape;59;p10"/>
          <p:cNvSpPr txBox="1"/>
          <p:nvPr>
            <p:ph idx="4" type="body"/>
          </p:nvPr>
        </p:nvSpPr>
        <p:spPr>
          <a:xfrm>
            <a:off x="6172200" y="2505075"/>
            <a:ext cx="5183188" cy="35909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10"/>
          <p:cNvSpPr txBox="1"/>
          <p:nvPr>
            <p:ph idx="12" type="sldNum"/>
          </p:nvPr>
        </p:nvSpPr>
        <p:spPr>
          <a:xfrm>
            <a:off x="4724400" y="6433298"/>
            <a:ext cx="2743200" cy="36576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sz="1200">
                <a:solidFill>
                  <a:schemeClr val="lt1"/>
                </a:solidFill>
                <a:latin typeface="Helvetica Neue"/>
                <a:ea typeface="Helvetica Neue"/>
                <a:cs typeface="Helvetica Neue"/>
                <a:sym typeface="Helvetica Neue"/>
              </a:defRPr>
            </a:lvl1pPr>
            <a:lvl2pPr indent="0" lvl="1" marL="0" algn="ctr">
              <a:spcBef>
                <a:spcPts val="0"/>
              </a:spcBef>
              <a:buNone/>
              <a:defRPr sz="1200">
                <a:solidFill>
                  <a:schemeClr val="lt1"/>
                </a:solidFill>
                <a:latin typeface="Helvetica Neue"/>
                <a:ea typeface="Helvetica Neue"/>
                <a:cs typeface="Helvetica Neue"/>
                <a:sym typeface="Helvetica Neue"/>
              </a:defRPr>
            </a:lvl2pPr>
            <a:lvl3pPr indent="0" lvl="2" marL="0" algn="ctr">
              <a:spcBef>
                <a:spcPts val="0"/>
              </a:spcBef>
              <a:buNone/>
              <a:defRPr sz="1200">
                <a:solidFill>
                  <a:schemeClr val="lt1"/>
                </a:solidFill>
                <a:latin typeface="Helvetica Neue"/>
                <a:ea typeface="Helvetica Neue"/>
                <a:cs typeface="Helvetica Neue"/>
                <a:sym typeface="Helvetica Neue"/>
              </a:defRPr>
            </a:lvl3pPr>
            <a:lvl4pPr indent="0" lvl="3" marL="0" algn="ctr">
              <a:spcBef>
                <a:spcPts val="0"/>
              </a:spcBef>
              <a:buNone/>
              <a:defRPr sz="1200">
                <a:solidFill>
                  <a:schemeClr val="lt1"/>
                </a:solidFill>
                <a:latin typeface="Helvetica Neue"/>
                <a:ea typeface="Helvetica Neue"/>
                <a:cs typeface="Helvetica Neue"/>
                <a:sym typeface="Helvetica Neue"/>
              </a:defRPr>
            </a:lvl4pPr>
            <a:lvl5pPr indent="0" lvl="4" marL="0" algn="ctr">
              <a:spcBef>
                <a:spcPts val="0"/>
              </a:spcBef>
              <a:buNone/>
              <a:defRPr sz="1200">
                <a:solidFill>
                  <a:schemeClr val="lt1"/>
                </a:solidFill>
                <a:latin typeface="Helvetica Neue"/>
                <a:ea typeface="Helvetica Neue"/>
                <a:cs typeface="Helvetica Neue"/>
                <a:sym typeface="Helvetica Neue"/>
              </a:defRPr>
            </a:lvl5pPr>
            <a:lvl6pPr indent="0" lvl="5" marL="0" algn="ctr">
              <a:spcBef>
                <a:spcPts val="0"/>
              </a:spcBef>
              <a:buNone/>
              <a:defRPr sz="1200">
                <a:solidFill>
                  <a:schemeClr val="lt1"/>
                </a:solidFill>
                <a:latin typeface="Helvetica Neue"/>
                <a:ea typeface="Helvetica Neue"/>
                <a:cs typeface="Helvetica Neue"/>
                <a:sym typeface="Helvetica Neue"/>
              </a:defRPr>
            </a:lvl6pPr>
            <a:lvl7pPr indent="0" lvl="6" marL="0" algn="ctr">
              <a:spcBef>
                <a:spcPts val="0"/>
              </a:spcBef>
              <a:buNone/>
              <a:defRPr sz="1200">
                <a:solidFill>
                  <a:schemeClr val="lt1"/>
                </a:solidFill>
                <a:latin typeface="Helvetica Neue"/>
                <a:ea typeface="Helvetica Neue"/>
                <a:cs typeface="Helvetica Neue"/>
                <a:sym typeface="Helvetica Neue"/>
              </a:defRPr>
            </a:lvl7pPr>
            <a:lvl8pPr indent="0" lvl="7" marL="0" algn="ctr">
              <a:spcBef>
                <a:spcPts val="0"/>
              </a:spcBef>
              <a:buNone/>
              <a:defRPr sz="1200">
                <a:solidFill>
                  <a:schemeClr val="lt1"/>
                </a:solidFill>
                <a:latin typeface="Helvetica Neue"/>
                <a:ea typeface="Helvetica Neue"/>
                <a:cs typeface="Helvetica Neue"/>
                <a:sym typeface="Helvetica Neue"/>
              </a:defRPr>
            </a:lvl8pPr>
            <a:lvl9pPr indent="0" lvl="8" marL="0" algn="ctr">
              <a:spcBef>
                <a:spcPts val="0"/>
              </a:spcBef>
              <a:buNone/>
              <a:defRPr sz="1200">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
        <p:nvSpPr>
          <p:cNvPr id="61" name="Google Shape;61;p10"/>
          <p:cNvSpPr txBox="1"/>
          <p:nvPr>
            <p:ph idx="5" type="body"/>
          </p:nvPr>
        </p:nvSpPr>
        <p:spPr>
          <a:xfrm>
            <a:off x="8991600" y="6116636"/>
            <a:ext cx="3200400" cy="228600"/>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dk1"/>
              </a:buClr>
              <a:buSzPts val="1400"/>
              <a:buNone/>
              <a:defRPr sz="1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62" name="Shape 62"/>
        <p:cNvGrpSpPr/>
        <p:nvPr/>
      </p:nvGrpSpPr>
      <p:grpSpPr>
        <a:xfrm>
          <a:off x="0" y="0"/>
          <a:ext cx="0" cy="0"/>
          <a:chOff x="0" y="0"/>
          <a:chExt cx="0" cy="0"/>
        </a:xfrm>
      </p:grpSpPr>
      <p:sp>
        <p:nvSpPr>
          <p:cNvPr id="63" name="Google Shape;63;p11"/>
          <p:cNvSpPr txBox="1"/>
          <p:nvPr>
            <p:ph idx="12" type="sldNum"/>
          </p:nvPr>
        </p:nvSpPr>
        <p:spPr>
          <a:xfrm>
            <a:off x="4724400" y="6433298"/>
            <a:ext cx="2743200" cy="36576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sz="1200">
                <a:solidFill>
                  <a:schemeClr val="lt1"/>
                </a:solidFill>
                <a:latin typeface="Helvetica Neue"/>
                <a:ea typeface="Helvetica Neue"/>
                <a:cs typeface="Helvetica Neue"/>
                <a:sym typeface="Helvetica Neue"/>
              </a:defRPr>
            </a:lvl1pPr>
            <a:lvl2pPr indent="0" lvl="1" marL="0" algn="ctr">
              <a:spcBef>
                <a:spcPts val="0"/>
              </a:spcBef>
              <a:buNone/>
              <a:defRPr sz="1200">
                <a:solidFill>
                  <a:schemeClr val="lt1"/>
                </a:solidFill>
                <a:latin typeface="Helvetica Neue"/>
                <a:ea typeface="Helvetica Neue"/>
                <a:cs typeface="Helvetica Neue"/>
                <a:sym typeface="Helvetica Neue"/>
              </a:defRPr>
            </a:lvl2pPr>
            <a:lvl3pPr indent="0" lvl="2" marL="0" algn="ctr">
              <a:spcBef>
                <a:spcPts val="0"/>
              </a:spcBef>
              <a:buNone/>
              <a:defRPr sz="1200">
                <a:solidFill>
                  <a:schemeClr val="lt1"/>
                </a:solidFill>
                <a:latin typeface="Helvetica Neue"/>
                <a:ea typeface="Helvetica Neue"/>
                <a:cs typeface="Helvetica Neue"/>
                <a:sym typeface="Helvetica Neue"/>
              </a:defRPr>
            </a:lvl3pPr>
            <a:lvl4pPr indent="0" lvl="3" marL="0" algn="ctr">
              <a:spcBef>
                <a:spcPts val="0"/>
              </a:spcBef>
              <a:buNone/>
              <a:defRPr sz="1200">
                <a:solidFill>
                  <a:schemeClr val="lt1"/>
                </a:solidFill>
                <a:latin typeface="Helvetica Neue"/>
                <a:ea typeface="Helvetica Neue"/>
                <a:cs typeface="Helvetica Neue"/>
                <a:sym typeface="Helvetica Neue"/>
              </a:defRPr>
            </a:lvl4pPr>
            <a:lvl5pPr indent="0" lvl="4" marL="0" algn="ctr">
              <a:spcBef>
                <a:spcPts val="0"/>
              </a:spcBef>
              <a:buNone/>
              <a:defRPr sz="1200">
                <a:solidFill>
                  <a:schemeClr val="lt1"/>
                </a:solidFill>
                <a:latin typeface="Helvetica Neue"/>
                <a:ea typeface="Helvetica Neue"/>
                <a:cs typeface="Helvetica Neue"/>
                <a:sym typeface="Helvetica Neue"/>
              </a:defRPr>
            </a:lvl5pPr>
            <a:lvl6pPr indent="0" lvl="5" marL="0" algn="ctr">
              <a:spcBef>
                <a:spcPts val="0"/>
              </a:spcBef>
              <a:buNone/>
              <a:defRPr sz="1200">
                <a:solidFill>
                  <a:schemeClr val="lt1"/>
                </a:solidFill>
                <a:latin typeface="Helvetica Neue"/>
                <a:ea typeface="Helvetica Neue"/>
                <a:cs typeface="Helvetica Neue"/>
                <a:sym typeface="Helvetica Neue"/>
              </a:defRPr>
            </a:lvl6pPr>
            <a:lvl7pPr indent="0" lvl="6" marL="0" algn="ctr">
              <a:spcBef>
                <a:spcPts val="0"/>
              </a:spcBef>
              <a:buNone/>
              <a:defRPr sz="1200">
                <a:solidFill>
                  <a:schemeClr val="lt1"/>
                </a:solidFill>
                <a:latin typeface="Helvetica Neue"/>
                <a:ea typeface="Helvetica Neue"/>
                <a:cs typeface="Helvetica Neue"/>
                <a:sym typeface="Helvetica Neue"/>
              </a:defRPr>
            </a:lvl7pPr>
            <a:lvl8pPr indent="0" lvl="7" marL="0" algn="ctr">
              <a:spcBef>
                <a:spcPts val="0"/>
              </a:spcBef>
              <a:buNone/>
              <a:defRPr sz="1200">
                <a:solidFill>
                  <a:schemeClr val="lt1"/>
                </a:solidFill>
                <a:latin typeface="Helvetica Neue"/>
                <a:ea typeface="Helvetica Neue"/>
                <a:cs typeface="Helvetica Neue"/>
                <a:sym typeface="Helvetica Neue"/>
              </a:defRPr>
            </a:lvl8pPr>
            <a:lvl9pPr indent="0" lvl="8" marL="0" algn="ctr">
              <a:spcBef>
                <a:spcPts val="0"/>
              </a:spcBef>
              <a:buNone/>
              <a:defRPr sz="1200">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
        <p:nvSpPr>
          <p:cNvPr id="64" name="Google Shape;64;p11"/>
          <p:cNvSpPr txBox="1"/>
          <p:nvPr>
            <p:ph idx="1" type="body"/>
          </p:nvPr>
        </p:nvSpPr>
        <p:spPr>
          <a:xfrm>
            <a:off x="8991600" y="6116636"/>
            <a:ext cx="3200400" cy="228600"/>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dk1"/>
              </a:buClr>
              <a:buSzPts val="1400"/>
              <a:buNone/>
              <a:defRPr sz="1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22.xml"/><Relationship Id="rId11" Type="http://schemas.openxmlformats.org/officeDocument/2006/relationships/slideLayout" Target="../slideLayouts/slideLayout13.xml"/><Relationship Id="rId10" Type="http://schemas.openxmlformats.org/officeDocument/2006/relationships/slideLayout" Target="../slideLayouts/slideLayout12.xml"/><Relationship Id="rId21" Type="http://schemas.openxmlformats.org/officeDocument/2006/relationships/theme" Target="../theme/theme1.xml"/><Relationship Id="rId13" Type="http://schemas.openxmlformats.org/officeDocument/2006/relationships/slideLayout" Target="../slideLayouts/slideLayout15.xml"/><Relationship Id="rId12" Type="http://schemas.openxmlformats.org/officeDocument/2006/relationships/slideLayout" Target="../slideLayouts/slideLayout14.xml"/><Relationship Id="rId1" Type="http://schemas.openxmlformats.org/officeDocument/2006/relationships/image" Target="../media/image9.png"/><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9" Type="http://schemas.openxmlformats.org/officeDocument/2006/relationships/slideLayout" Target="../slideLayouts/slideLayout11.xml"/><Relationship Id="rId15" Type="http://schemas.openxmlformats.org/officeDocument/2006/relationships/slideLayout" Target="../slideLayouts/slideLayout17.xml"/><Relationship Id="rId14" Type="http://schemas.openxmlformats.org/officeDocument/2006/relationships/slideLayout" Target="../slideLayouts/slideLayout16.xml"/><Relationship Id="rId17" Type="http://schemas.openxmlformats.org/officeDocument/2006/relationships/slideLayout" Target="../slideLayouts/slideLayout19.xml"/><Relationship Id="rId16" Type="http://schemas.openxmlformats.org/officeDocument/2006/relationships/slideLayout" Target="../slideLayouts/slideLayout18.xml"/><Relationship Id="rId5" Type="http://schemas.openxmlformats.org/officeDocument/2006/relationships/slideLayout" Target="../slideLayouts/slideLayout7.xml"/><Relationship Id="rId19" Type="http://schemas.openxmlformats.org/officeDocument/2006/relationships/slideLayout" Target="../slideLayouts/slideLayout21.xml"/><Relationship Id="rId6" Type="http://schemas.openxmlformats.org/officeDocument/2006/relationships/slideLayout" Target="../slideLayouts/slideLayout8.xml"/><Relationship Id="rId18" Type="http://schemas.openxmlformats.org/officeDocument/2006/relationships/slideLayout" Target="../slideLayouts/slideLayout20.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0" y="6356350"/>
            <a:ext cx="12192000" cy="50165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Helvetica Neue"/>
              <a:ea typeface="Helvetica Neue"/>
              <a:cs typeface="Helvetica Neue"/>
              <a:sym typeface="Helvetica Neue"/>
            </a:endParaRPr>
          </a:p>
        </p:txBody>
      </p:sp>
      <p:sp>
        <p:nvSpPr>
          <p:cNvPr id="11" name="Google Shape;11;p1"/>
          <p:cNvSpPr txBox="1"/>
          <p:nvPr/>
        </p:nvSpPr>
        <p:spPr>
          <a:xfrm>
            <a:off x="9296400" y="6475210"/>
            <a:ext cx="2743200" cy="36576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n-US" sz="1400" u="none" cap="none" strike="noStrike">
                <a:solidFill>
                  <a:schemeClr val="lt1"/>
                </a:solidFill>
                <a:latin typeface="Helvetica Neue"/>
                <a:ea typeface="Helvetica Neue"/>
                <a:cs typeface="Helvetica Neue"/>
                <a:sym typeface="Helvetica Neue"/>
              </a:rPr>
              <a:t>MECHANICAL </a:t>
            </a:r>
            <a:r>
              <a:rPr b="1" i="0" lang="en-US" sz="1400" u="none" cap="none" strike="noStrike">
                <a:solidFill>
                  <a:schemeClr val="lt1"/>
                </a:solidFill>
                <a:latin typeface="Helvetica Neue"/>
                <a:ea typeface="Helvetica Neue"/>
                <a:cs typeface="Helvetica Neue"/>
                <a:sym typeface="Helvetica Neue"/>
              </a:rPr>
              <a:t>ENGINEERING</a:t>
            </a:r>
            <a:endParaRPr/>
          </a:p>
        </p:txBody>
      </p:sp>
      <p:sp>
        <p:nvSpPr>
          <p:cNvPr id="12" name="Google Shape;12;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Helvetica Neue"/>
              <a:buNone/>
              <a:defRPr b="1" i="0" sz="4400" u="none" cap="none" strike="noStrik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
          <p:cNvSpPr txBox="1"/>
          <p:nvPr>
            <p:ph idx="1" type="body"/>
          </p:nvPr>
        </p:nvSpPr>
        <p:spPr>
          <a:xfrm>
            <a:off x="838200" y="1825625"/>
            <a:ext cx="10515600" cy="4270374"/>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Helvetica Neue"/>
                <a:ea typeface="Helvetica Neue"/>
                <a:cs typeface="Helvetica Neue"/>
                <a:sym typeface="Helvetica Neue"/>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Helvetica Neue"/>
                <a:ea typeface="Helvetica Neue"/>
                <a:cs typeface="Helvetica Neue"/>
                <a:sym typeface="Helvetica Neue"/>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Helvetica Neue"/>
                <a:ea typeface="Helvetica Neue"/>
                <a:cs typeface="Helvetica Neue"/>
                <a:sym typeface="Helvetica Neue"/>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 name="Google Shape;14;p1"/>
          <p:cNvPicPr preferRelativeResize="0"/>
          <p:nvPr/>
        </p:nvPicPr>
        <p:blipFill rotWithShape="1">
          <a:blip r:embed="rId1">
            <a:alphaModFix/>
          </a:blip>
          <a:srcRect b="0" l="0" r="0" t="0"/>
          <a:stretch/>
        </p:blipFill>
        <p:spPr>
          <a:xfrm>
            <a:off x="152400" y="6424295"/>
            <a:ext cx="3258412" cy="365760"/>
          </a:xfrm>
          <a:prstGeom prst="rect">
            <a:avLst/>
          </a:prstGeom>
          <a:noFill/>
          <a:ln>
            <a:noFill/>
          </a:ln>
        </p:spPr>
      </p:pic>
      <p:sp>
        <p:nvSpPr>
          <p:cNvPr id="15" name="Google Shape;15;p1"/>
          <p:cNvSpPr txBox="1"/>
          <p:nvPr>
            <p:ph idx="12" type="sldNum"/>
          </p:nvPr>
        </p:nvSpPr>
        <p:spPr>
          <a:xfrm>
            <a:off x="4724400" y="6433298"/>
            <a:ext cx="2743200" cy="36576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chemeClr val="lt1"/>
                </a:solidFill>
                <a:latin typeface="Helvetica Neue"/>
                <a:ea typeface="Helvetica Neue"/>
                <a:cs typeface="Helvetica Neue"/>
                <a:sym typeface="Helvetica Neue"/>
              </a:defRPr>
            </a:lvl1pPr>
            <a:lvl2pPr indent="0" lvl="1" marL="0" marR="0" rtl="0" algn="ctr">
              <a:spcBef>
                <a:spcPts val="0"/>
              </a:spcBef>
              <a:buNone/>
              <a:defRPr b="0" i="0" sz="1200" u="none" cap="none" strike="noStrike">
                <a:solidFill>
                  <a:schemeClr val="lt1"/>
                </a:solidFill>
                <a:latin typeface="Helvetica Neue"/>
                <a:ea typeface="Helvetica Neue"/>
                <a:cs typeface="Helvetica Neue"/>
                <a:sym typeface="Helvetica Neue"/>
              </a:defRPr>
            </a:lvl2pPr>
            <a:lvl3pPr indent="0" lvl="2" marL="0" marR="0" rtl="0" algn="ctr">
              <a:spcBef>
                <a:spcPts val="0"/>
              </a:spcBef>
              <a:buNone/>
              <a:defRPr b="0" i="0" sz="1200" u="none" cap="none" strike="noStrike">
                <a:solidFill>
                  <a:schemeClr val="lt1"/>
                </a:solidFill>
                <a:latin typeface="Helvetica Neue"/>
                <a:ea typeface="Helvetica Neue"/>
                <a:cs typeface="Helvetica Neue"/>
                <a:sym typeface="Helvetica Neue"/>
              </a:defRPr>
            </a:lvl3pPr>
            <a:lvl4pPr indent="0" lvl="3" marL="0" marR="0" rtl="0" algn="ctr">
              <a:spcBef>
                <a:spcPts val="0"/>
              </a:spcBef>
              <a:buNone/>
              <a:defRPr b="0" i="0" sz="1200" u="none" cap="none" strike="noStrike">
                <a:solidFill>
                  <a:schemeClr val="lt1"/>
                </a:solidFill>
                <a:latin typeface="Helvetica Neue"/>
                <a:ea typeface="Helvetica Neue"/>
                <a:cs typeface="Helvetica Neue"/>
                <a:sym typeface="Helvetica Neue"/>
              </a:defRPr>
            </a:lvl4pPr>
            <a:lvl5pPr indent="0" lvl="4" marL="0" marR="0" rtl="0" algn="ctr">
              <a:spcBef>
                <a:spcPts val="0"/>
              </a:spcBef>
              <a:buNone/>
              <a:defRPr b="0" i="0" sz="1200" u="none" cap="none" strike="noStrike">
                <a:solidFill>
                  <a:schemeClr val="lt1"/>
                </a:solidFill>
                <a:latin typeface="Helvetica Neue"/>
                <a:ea typeface="Helvetica Neue"/>
                <a:cs typeface="Helvetica Neue"/>
                <a:sym typeface="Helvetica Neue"/>
              </a:defRPr>
            </a:lvl5pPr>
            <a:lvl6pPr indent="0" lvl="5" marL="0" marR="0" rtl="0" algn="ctr">
              <a:spcBef>
                <a:spcPts val="0"/>
              </a:spcBef>
              <a:buNone/>
              <a:defRPr b="0" i="0" sz="1200" u="none" cap="none" strike="noStrike">
                <a:solidFill>
                  <a:schemeClr val="lt1"/>
                </a:solidFill>
                <a:latin typeface="Helvetica Neue"/>
                <a:ea typeface="Helvetica Neue"/>
                <a:cs typeface="Helvetica Neue"/>
                <a:sym typeface="Helvetica Neue"/>
              </a:defRPr>
            </a:lvl6pPr>
            <a:lvl7pPr indent="0" lvl="6" marL="0" marR="0" rtl="0" algn="ctr">
              <a:spcBef>
                <a:spcPts val="0"/>
              </a:spcBef>
              <a:buNone/>
              <a:defRPr b="0" i="0" sz="1200" u="none" cap="none" strike="noStrike">
                <a:solidFill>
                  <a:schemeClr val="lt1"/>
                </a:solidFill>
                <a:latin typeface="Helvetica Neue"/>
                <a:ea typeface="Helvetica Neue"/>
                <a:cs typeface="Helvetica Neue"/>
                <a:sym typeface="Helvetica Neue"/>
              </a:defRPr>
            </a:lvl7pPr>
            <a:lvl8pPr indent="0" lvl="7" marL="0" marR="0" rtl="0" algn="ctr">
              <a:spcBef>
                <a:spcPts val="0"/>
              </a:spcBef>
              <a:buNone/>
              <a:defRPr b="0" i="0" sz="1200" u="none" cap="none" strike="noStrike">
                <a:solidFill>
                  <a:schemeClr val="lt1"/>
                </a:solidFill>
                <a:latin typeface="Helvetica Neue"/>
                <a:ea typeface="Helvetica Neue"/>
                <a:cs typeface="Helvetica Neue"/>
                <a:sym typeface="Helvetica Neue"/>
              </a:defRPr>
            </a:lvl8pPr>
            <a:lvl9pPr indent="0" lvl="8" marL="0" marR="0" rtl="0" algn="ctr">
              <a:spcBef>
                <a:spcPts val="0"/>
              </a:spcBef>
              <a:buNone/>
              <a:defRPr b="0" i="0" sz="1200" u="none" cap="none" strike="noStrike">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 name="Shape 28"/>
        <p:cNvGrpSpPr/>
        <p:nvPr/>
      </p:nvGrpSpPr>
      <p:grpSpPr>
        <a:xfrm>
          <a:off x="0" y="0"/>
          <a:ext cx="0" cy="0"/>
          <a:chOff x="0" y="0"/>
          <a:chExt cx="0" cy="0"/>
        </a:xfrm>
      </p:grpSpPr>
      <p:sp>
        <p:nvSpPr>
          <p:cNvPr id="29" name="Google Shape;29;p5"/>
          <p:cNvSpPr/>
          <p:nvPr/>
        </p:nvSpPr>
        <p:spPr>
          <a:xfrm>
            <a:off x="0" y="6356350"/>
            <a:ext cx="12192000" cy="50165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Helvetica Neue"/>
              <a:ea typeface="Helvetica Neue"/>
              <a:cs typeface="Helvetica Neue"/>
              <a:sym typeface="Helvetica Neue"/>
            </a:endParaRPr>
          </a:p>
        </p:txBody>
      </p:sp>
      <p:sp>
        <p:nvSpPr>
          <p:cNvPr id="30" name="Google Shape;30;p5"/>
          <p:cNvSpPr txBox="1"/>
          <p:nvPr/>
        </p:nvSpPr>
        <p:spPr>
          <a:xfrm>
            <a:off x="9296400" y="6475210"/>
            <a:ext cx="2743200" cy="36576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n-US" sz="1400" u="none" cap="none" strike="noStrike">
                <a:solidFill>
                  <a:schemeClr val="lt1"/>
                </a:solidFill>
                <a:latin typeface="Helvetica Neue"/>
                <a:ea typeface="Helvetica Neue"/>
                <a:cs typeface="Helvetica Neue"/>
                <a:sym typeface="Helvetica Neue"/>
              </a:rPr>
              <a:t>MECHANICAL </a:t>
            </a:r>
            <a:r>
              <a:rPr b="1" i="0" lang="en-US" sz="1400" u="none" cap="none" strike="noStrike">
                <a:solidFill>
                  <a:schemeClr val="lt1"/>
                </a:solidFill>
                <a:latin typeface="Helvetica Neue"/>
                <a:ea typeface="Helvetica Neue"/>
                <a:cs typeface="Helvetica Neue"/>
                <a:sym typeface="Helvetica Neue"/>
              </a:rPr>
              <a:t>ENGINEERING</a:t>
            </a:r>
            <a:endParaRPr/>
          </a:p>
        </p:txBody>
      </p:sp>
      <p:sp>
        <p:nvSpPr>
          <p:cNvPr id="31" name="Google Shape;31;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Helvetica Neue"/>
              <a:buNone/>
              <a:defRPr b="1" i="0" sz="4400" u="none" cap="none" strike="noStrik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2" name="Google Shape;32;p5"/>
          <p:cNvSpPr txBox="1"/>
          <p:nvPr>
            <p:ph idx="1" type="body"/>
          </p:nvPr>
        </p:nvSpPr>
        <p:spPr>
          <a:xfrm>
            <a:off x="838200" y="1825625"/>
            <a:ext cx="10515600" cy="4270374"/>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Helvetica Neue"/>
                <a:ea typeface="Helvetica Neue"/>
                <a:cs typeface="Helvetica Neue"/>
                <a:sym typeface="Helvetica Neue"/>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Helvetica Neue"/>
                <a:ea typeface="Helvetica Neue"/>
                <a:cs typeface="Helvetica Neue"/>
                <a:sym typeface="Helvetica Neue"/>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Helvetica Neue"/>
                <a:ea typeface="Helvetica Neue"/>
                <a:cs typeface="Helvetica Neue"/>
                <a:sym typeface="Helvetica Neue"/>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3" name="Google Shape;33;p5"/>
          <p:cNvPicPr preferRelativeResize="0"/>
          <p:nvPr/>
        </p:nvPicPr>
        <p:blipFill rotWithShape="1">
          <a:blip r:embed="rId1">
            <a:alphaModFix/>
          </a:blip>
          <a:srcRect b="0" l="0" r="0" t="0"/>
          <a:stretch/>
        </p:blipFill>
        <p:spPr>
          <a:xfrm>
            <a:off x="152400" y="6424295"/>
            <a:ext cx="3258412" cy="365760"/>
          </a:xfrm>
          <a:prstGeom prst="rect">
            <a:avLst/>
          </a:prstGeom>
          <a:noFill/>
          <a:ln>
            <a:noFill/>
          </a:ln>
        </p:spPr>
      </p:pic>
      <p:sp>
        <p:nvSpPr>
          <p:cNvPr id="34" name="Google Shape;34;p5"/>
          <p:cNvSpPr txBox="1"/>
          <p:nvPr>
            <p:ph idx="12" type="sldNum"/>
          </p:nvPr>
        </p:nvSpPr>
        <p:spPr>
          <a:xfrm>
            <a:off x="4724400" y="6433298"/>
            <a:ext cx="2743200" cy="36576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chemeClr val="lt1"/>
                </a:solidFill>
                <a:latin typeface="Helvetica Neue"/>
                <a:ea typeface="Helvetica Neue"/>
                <a:cs typeface="Helvetica Neue"/>
                <a:sym typeface="Helvetica Neue"/>
              </a:defRPr>
            </a:lvl1pPr>
            <a:lvl2pPr indent="0" lvl="1" marL="0" marR="0" rtl="0" algn="ctr">
              <a:spcBef>
                <a:spcPts val="0"/>
              </a:spcBef>
              <a:buNone/>
              <a:defRPr b="0" i="0" sz="1200" u="none" cap="none" strike="noStrike">
                <a:solidFill>
                  <a:schemeClr val="lt1"/>
                </a:solidFill>
                <a:latin typeface="Helvetica Neue"/>
                <a:ea typeface="Helvetica Neue"/>
                <a:cs typeface="Helvetica Neue"/>
                <a:sym typeface="Helvetica Neue"/>
              </a:defRPr>
            </a:lvl2pPr>
            <a:lvl3pPr indent="0" lvl="2" marL="0" marR="0" rtl="0" algn="ctr">
              <a:spcBef>
                <a:spcPts val="0"/>
              </a:spcBef>
              <a:buNone/>
              <a:defRPr b="0" i="0" sz="1200" u="none" cap="none" strike="noStrike">
                <a:solidFill>
                  <a:schemeClr val="lt1"/>
                </a:solidFill>
                <a:latin typeface="Helvetica Neue"/>
                <a:ea typeface="Helvetica Neue"/>
                <a:cs typeface="Helvetica Neue"/>
                <a:sym typeface="Helvetica Neue"/>
              </a:defRPr>
            </a:lvl3pPr>
            <a:lvl4pPr indent="0" lvl="3" marL="0" marR="0" rtl="0" algn="ctr">
              <a:spcBef>
                <a:spcPts val="0"/>
              </a:spcBef>
              <a:buNone/>
              <a:defRPr b="0" i="0" sz="1200" u="none" cap="none" strike="noStrike">
                <a:solidFill>
                  <a:schemeClr val="lt1"/>
                </a:solidFill>
                <a:latin typeface="Helvetica Neue"/>
                <a:ea typeface="Helvetica Neue"/>
                <a:cs typeface="Helvetica Neue"/>
                <a:sym typeface="Helvetica Neue"/>
              </a:defRPr>
            </a:lvl4pPr>
            <a:lvl5pPr indent="0" lvl="4" marL="0" marR="0" rtl="0" algn="ctr">
              <a:spcBef>
                <a:spcPts val="0"/>
              </a:spcBef>
              <a:buNone/>
              <a:defRPr b="0" i="0" sz="1200" u="none" cap="none" strike="noStrike">
                <a:solidFill>
                  <a:schemeClr val="lt1"/>
                </a:solidFill>
                <a:latin typeface="Helvetica Neue"/>
                <a:ea typeface="Helvetica Neue"/>
                <a:cs typeface="Helvetica Neue"/>
                <a:sym typeface="Helvetica Neue"/>
              </a:defRPr>
            </a:lvl5pPr>
            <a:lvl6pPr indent="0" lvl="5" marL="0" marR="0" rtl="0" algn="ctr">
              <a:spcBef>
                <a:spcPts val="0"/>
              </a:spcBef>
              <a:buNone/>
              <a:defRPr b="0" i="0" sz="1200" u="none" cap="none" strike="noStrike">
                <a:solidFill>
                  <a:schemeClr val="lt1"/>
                </a:solidFill>
                <a:latin typeface="Helvetica Neue"/>
                <a:ea typeface="Helvetica Neue"/>
                <a:cs typeface="Helvetica Neue"/>
                <a:sym typeface="Helvetica Neue"/>
              </a:defRPr>
            </a:lvl6pPr>
            <a:lvl7pPr indent="0" lvl="6" marL="0" marR="0" rtl="0" algn="ctr">
              <a:spcBef>
                <a:spcPts val="0"/>
              </a:spcBef>
              <a:buNone/>
              <a:defRPr b="0" i="0" sz="1200" u="none" cap="none" strike="noStrike">
                <a:solidFill>
                  <a:schemeClr val="lt1"/>
                </a:solidFill>
                <a:latin typeface="Helvetica Neue"/>
                <a:ea typeface="Helvetica Neue"/>
                <a:cs typeface="Helvetica Neue"/>
                <a:sym typeface="Helvetica Neue"/>
              </a:defRPr>
            </a:lvl7pPr>
            <a:lvl8pPr indent="0" lvl="7" marL="0" marR="0" rtl="0" algn="ctr">
              <a:spcBef>
                <a:spcPts val="0"/>
              </a:spcBef>
              <a:buNone/>
              <a:defRPr b="0" i="0" sz="1200" u="none" cap="none" strike="noStrike">
                <a:solidFill>
                  <a:schemeClr val="lt1"/>
                </a:solidFill>
                <a:latin typeface="Helvetica Neue"/>
                <a:ea typeface="Helvetica Neue"/>
                <a:cs typeface="Helvetica Neue"/>
                <a:sym typeface="Helvetica Neue"/>
              </a:defRPr>
            </a:lvl8pPr>
            <a:lvl9pPr indent="0" lvl="8" marL="0" marR="0" rtl="0" algn="ctr">
              <a:spcBef>
                <a:spcPts val="0"/>
              </a:spcBef>
              <a:buNone/>
              <a:defRPr b="0" i="0" sz="1200" u="none" cap="none" strike="noStrike">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hyperlink" Target="https://www.jobs-ups.com/job/barre/package-delivery-driver/1187/560416" TargetMode="External"/><Relationship Id="rId4" Type="http://schemas.openxmlformats.org/officeDocument/2006/relationships/hyperlink" Target="https://www.osha.gov/SLTC/etools/electricalcontractors/materials/heavy.html#:~:text=Limit%20weight%20you%20lift%20to,the%20load%20(Figure%204)." TargetMode="External"/><Relationship Id="rId9" Type="http://schemas.openxmlformats.org/officeDocument/2006/relationships/image" Target="../media/image1.png"/><Relationship Id="rId5" Type="http://schemas.openxmlformats.org/officeDocument/2006/relationships/hyperlink" Target="https://spectrum.ieee.org/robotics/robotics-software/three-engineers-hundreds-of-robots-one-warehouse" TargetMode="External"/><Relationship Id="rId6" Type="http://schemas.openxmlformats.org/officeDocument/2006/relationships/hyperlink" Target="https://ieeexplore.ieee.org/abstract/document/8576899" TargetMode="External"/><Relationship Id="rId7" Type="http://schemas.openxmlformats.org/officeDocument/2006/relationships/hyperlink" Target="https://ieeexplore.ieee.org/abstract/document/8956454" TargetMode="External"/><Relationship Id="rId8"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1.png"/><Relationship Id="rId5"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hyperlink" Target="http://www.youtube.com/watch?v=1-o6tBhEHOU" TargetMode="External"/><Relationship Id="rId5"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6.png"/><Relationship Id="rId4" Type="http://schemas.openxmlformats.org/officeDocument/2006/relationships/image" Target="../media/image18.png"/><Relationship Id="rId5"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9.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5"/>
          <p:cNvSpPr txBox="1"/>
          <p:nvPr>
            <p:ph type="ctrTitle"/>
          </p:nvPr>
        </p:nvSpPr>
        <p:spPr>
          <a:xfrm>
            <a:off x="1524000" y="2514600"/>
            <a:ext cx="9144000" cy="1828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Helvetica Neue"/>
              <a:buNone/>
            </a:pPr>
            <a:r>
              <a:rPr lang="en-US"/>
              <a:t>T311- Material Handler Robot</a:t>
            </a:r>
            <a:endParaRPr/>
          </a:p>
        </p:txBody>
      </p:sp>
      <p:sp>
        <p:nvSpPr>
          <p:cNvPr id="163" name="Google Shape;163;p25"/>
          <p:cNvSpPr txBox="1"/>
          <p:nvPr>
            <p:ph idx="1" type="subTitle"/>
          </p:nvPr>
        </p:nvSpPr>
        <p:spPr>
          <a:xfrm>
            <a:off x="1524000" y="4567881"/>
            <a:ext cx="9144000" cy="1147119"/>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000"/>
              <a:buNone/>
            </a:pPr>
            <a:r>
              <a:rPr lang="en-US"/>
              <a:t>16-Oct-20</a:t>
            </a:r>
            <a:endParaRPr/>
          </a:p>
        </p:txBody>
      </p:sp>
      <p:pic>
        <p:nvPicPr>
          <p:cNvPr id="164" name="Google Shape;164;p25"/>
          <p:cNvPicPr preferRelativeResize="0"/>
          <p:nvPr/>
        </p:nvPicPr>
        <p:blipFill>
          <a:blip r:embed="rId3">
            <a:alphaModFix/>
          </a:blip>
          <a:stretch>
            <a:fillRect/>
          </a:stretch>
        </p:blipFill>
        <p:spPr>
          <a:xfrm>
            <a:off x="8769975" y="6468225"/>
            <a:ext cx="3343275" cy="314325"/>
          </a:xfrm>
          <a:prstGeom prst="rect">
            <a:avLst/>
          </a:prstGeom>
          <a:noFill/>
          <a:ln>
            <a:noFill/>
          </a:ln>
        </p:spPr>
      </p:pic>
      <p:pic>
        <p:nvPicPr>
          <p:cNvPr id="165" name="Google Shape;165;p25"/>
          <p:cNvPicPr preferRelativeResize="0"/>
          <p:nvPr/>
        </p:nvPicPr>
        <p:blipFill>
          <a:blip r:embed="rId4">
            <a:alphaModFix/>
          </a:blip>
          <a:stretch>
            <a:fillRect/>
          </a:stretch>
        </p:blipFill>
        <p:spPr>
          <a:xfrm>
            <a:off x="8649775" y="6459000"/>
            <a:ext cx="3343275" cy="314325"/>
          </a:xfrm>
          <a:prstGeom prst="rect">
            <a:avLst/>
          </a:prstGeom>
          <a:noFill/>
          <a:ln>
            <a:noFill/>
          </a:ln>
        </p:spPr>
      </p:pic>
      <p:sp>
        <p:nvSpPr>
          <p:cNvPr id="166" name="Google Shape;166;p25"/>
          <p:cNvSpPr txBox="1"/>
          <p:nvPr/>
        </p:nvSpPr>
        <p:spPr>
          <a:xfrm>
            <a:off x="1140825" y="390650"/>
            <a:ext cx="9484500" cy="197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0">
                <a:latin typeface="Oswald"/>
                <a:ea typeface="Oswald"/>
                <a:cs typeface="Oswald"/>
                <a:sym typeface="Oswald"/>
              </a:rPr>
              <a:t>EEL4911C</a:t>
            </a:r>
            <a:endParaRPr sz="12000">
              <a:latin typeface="Oswald"/>
              <a:ea typeface="Oswald"/>
              <a:cs typeface="Oswald"/>
              <a:sym typeface="Oswa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4"/>
          <p:cNvSpPr txBox="1"/>
          <p:nvPr>
            <p:ph idx="12" type="sldNum"/>
          </p:nvPr>
        </p:nvSpPr>
        <p:spPr>
          <a:xfrm>
            <a:off x="4724400" y="6433298"/>
            <a:ext cx="2743200" cy="36576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245" name="Google Shape;245;p34"/>
          <p:cNvPicPr preferRelativeResize="0"/>
          <p:nvPr/>
        </p:nvPicPr>
        <p:blipFill>
          <a:blip r:embed="rId3">
            <a:alphaModFix/>
          </a:blip>
          <a:stretch>
            <a:fillRect/>
          </a:stretch>
        </p:blipFill>
        <p:spPr>
          <a:xfrm>
            <a:off x="8744225" y="6459013"/>
            <a:ext cx="3343275" cy="314325"/>
          </a:xfrm>
          <a:prstGeom prst="rect">
            <a:avLst/>
          </a:prstGeom>
          <a:noFill/>
          <a:ln>
            <a:noFill/>
          </a:ln>
        </p:spPr>
      </p:pic>
      <p:pic>
        <p:nvPicPr>
          <p:cNvPr id="246" name="Google Shape;246;p34"/>
          <p:cNvPicPr preferRelativeResize="0"/>
          <p:nvPr/>
        </p:nvPicPr>
        <p:blipFill>
          <a:blip r:embed="rId4">
            <a:alphaModFix/>
          </a:blip>
          <a:stretch>
            <a:fillRect/>
          </a:stretch>
        </p:blipFill>
        <p:spPr>
          <a:xfrm>
            <a:off x="8649775" y="6459000"/>
            <a:ext cx="3343275" cy="314325"/>
          </a:xfrm>
          <a:prstGeom prst="rect">
            <a:avLst/>
          </a:prstGeom>
          <a:noFill/>
          <a:ln>
            <a:noFill/>
          </a:ln>
        </p:spPr>
      </p:pic>
      <p:sp>
        <p:nvSpPr>
          <p:cNvPr id="247" name="Google Shape;247;p34"/>
          <p:cNvSpPr/>
          <p:nvPr/>
        </p:nvSpPr>
        <p:spPr>
          <a:xfrm>
            <a:off x="4914589" y="442300"/>
            <a:ext cx="1544400" cy="284700"/>
          </a:xfrm>
          <a:prstGeom prst="roundRect">
            <a:avLst>
              <a:gd fmla="val 50000" name="adj"/>
            </a:avLst>
          </a:prstGeom>
          <a:solidFill>
            <a:srgbClr val="0944A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solidFill>
                  <a:srgbClr val="FFFFFF"/>
                </a:solidFill>
                <a:latin typeface="Roboto"/>
                <a:ea typeface="Roboto"/>
                <a:cs typeface="Roboto"/>
                <a:sym typeface="Roboto"/>
              </a:rPr>
              <a:t>Robot</a:t>
            </a:r>
            <a:endParaRPr>
              <a:solidFill>
                <a:srgbClr val="FFFFFF"/>
              </a:solidFill>
            </a:endParaRPr>
          </a:p>
        </p:txBody>
      </p:sp>
      <p:sp>
        <p:nvSpPr>
          <p:cNvPr id="248" name="Google Shape;248;p34"/>
          <p:cNvSpPr/>
          <p:nvPr/>
        </p:nvSpPr>
        <p:spPr>
          <a:xfrm>
            <a:off x="212725" y="1215866"/>
            <a:ext cx="1378500" cy="284700"/>
          </a:xfrm>
          <a:prstGeom prst="roundRect">
            <a:avLst>
              <a:gd fmla="val 50000" name="adj"/>
            </a:avLst>
          </a:prstGeom>
          <a:solidFill>
            <a:srgbClr val="0C58D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solidFill>
                  <a:srgbClr val="FFFFFF"/>
                </a:solidFill>
                <a:latin typeface="Roboto"/>
                <a:ea typeface="Roboto"/>
                <a:cs typeface="Roboto"/>
                <a:sym typeface="Roboto"/>
              </a:rPr>
              <a:t>Locomotion</a:t>
            </a:r>
            <a:endParaRPr>
              <a:solidFill>
                <a:srgbClr val="FFFFFF"/>
              </a:solidFill>
            </a:endParaRPr>
          </a:p>
        </p:txBody>
      </p:sp>
      <p:sp>
        <p:nvSpPr>
          <p:cNvPr id="249" name="Google Shape;249;p34"/>
          <p:cNvSpPr/>
          <p:nvPr/>
        </p:nvSpPr>
        <p:spPr>
          <a:xfrm>
            <a:off x="4900602" y="1219234"/>
            <a:ext cx="1572300" cy="284700"/>
          </a:xfrm>
          <a:prstGeom prst="roundRect">
            <a:avLst>
              <a:gd fmla="val 50000" name="adj"/>
            </a:avLst>
          </a:prstGeom>
          <a:solidFill>
            <a:srgbClr val="0C58D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solidFill>
                  <a:srgbClr val="FFFFFF"/>
                </a:solidFill>
                <a:latin typeface="Roboto"/>
                <a:ea typeface="Roboto"/>
                <a:cs typeface="Roboto"/>
                <a:sym typeface="Roboto"/>
              </a:rPr>
              <a:t>Manipulation</a:t>
            </a:r>
            <a:endParaRPr>
              <a:solidFill>
                <a:srgbClr val="FFFFFF"/>
              </a:solidFill>
            </a:endParaRPr>
          </a:p>
        </p:txBody>
      </p:sp>
      <p:sp>
        <p:nvSpPr>
          <p:cNvPr id="250" name="Google Shape;250;p34"/>
          <p:cNvSpPr/>
          <p:nvPr/>
        </p:nvSpPr>
        <p:spPr>
          <a:xfrm>
            <a:off x="2422704" y="1215866"/>
            <a:ext cx="1646700" cy="291600"/>
          </a:xfrm>
          <a:prstGeom prst="roundRect">
            <a:avLst>
              <a:gd fmla="val 50000" name="adj"/>
            </a:avLst>
          </a:prstGeom>
          <a:solidFill>
            <a:srgbClr val="0C58D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900">
                <a:solidFill>
                  <a:srgbClr val="FFFFFF"/>
                </a:solidFill>
                <a:latin typeface="Roboto"/>
                <a:ea typeface="Roboto"/>
                <a:cs typeface="Roboto"/>
                <a:sym typeface="Roboto"/>
              </a:rPr>
              <a:t>Inventory Tracking</a:t>
            </a:r>
            <a:endParaRPr sz="900">
              <a:solidFill>
                <a:srgbClr val="FFFFFF"/>
              </a:solidFill>
            </a:endParaRPr>
          </a:p>
        </p:txBody>
      </p:sp>
      <p:sp>
        <p:nvSpPr>
          <p:cNvPr id="251" name="Google Shape;251;p34"/>
          <p:cNvSpPr/>
          <p:nvPr/>
        </p:nvSpPr>
        <p:spPr>
          <a:xfrm>
            <a:off x="7304326" y="1226164"/>
            <a:ext cx="1646700" cy="264300"/>
          </a:xfrm>
          <a:prstGeom prst="roundRect">
            <a:avLst>
              <a:gd fmla="val 50000" name="adj"/>
            </a:avLst>
          </a:prstGeom>
          <a:solidFill>
            <a:srgbClr val="0C58D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solidFill>
                  <a:srgbClr val="FFFFFF"/>
                </a:solidFill>
                <a:latin typeface="Roboto"/>
                <a:ea typeface="Roboto"/>
                <a:cs typeface="Roboto"/>
                <a:sym typeface="Roboto"/>
              </a:rPr>
              <a:t>Navigation</a:t>
            </a:r>
            <a:endParaRPr>
              <a:solidFill>
                <a:srgbClr val="FFFFFF"/>
              </a:solidFill>
            </a:endParaRPr>
          </a:p>
        </p:txBody>
      </p:sp>
      <p:sp>
        <p:nvSpPr>
          <p:cNvPr id="252" name="Google Shape;252;p34"/>
          <p:cNvSpPr/>
          <p:nvPr/>
        </p:nvSpPr>
        <p:spPr>
          <a:xfrm>
            <a:off x="1544536" y="1690046"/>
            <a:ext cx="1378500" cy="420900"/>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950">
                <a:solidFill>
                  <a:srgbClr val="FFFFFF"/>
                </a:solidFill>
              </a:rPr>
              <a:t>Keep chassis stable</a:t>
            </a:r>
            <a:endParaRPr sz="950">
              <a:solidFill>
                <a:srgbClr val="FFFFFF"/>
              </a:solidFill>
            </a:endParaRPr>
          </a:p>
        </p:txBody>
      </p:sp>
      <p:sp>
        <p:nvSpPr>
          <p:cNvPr id="253" name="Google Shape;253;p34"/>
          <p:cNvSpPr/>
          <p:nvPr/>
        </p:nvSpPr>
        <p:spPr>
          <a:xfrm>
            <a:off x="7503862" y="1718463"/>
            <a:ext cx="1250100" cy="420900"/>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700">
                <a:solidFill>
                  <a:srgbClr val="FFFFFF"/>
                </a:solidFill>
              </a:rPr>
              <a:t>Traverse Warehouse in three axes</a:t>
            </a:r>
            <a:endParaRPr sz="700">
              <a:solidFill>
                <a:srgbClr val="FFFFFF"/>
              </a:solidFill>
            </a:endParaRPr>
          </a:p>
        </p:txBody>
      </p:sp>
      <p:sp>
        <p:nvSpPr>
          <p:cNvPr id="254" name="Google Shape;254;p34"/>
          <p:cNvSpPr/>
          <p:nvPr/>
        </p:nvSpPr>
        <p:spPr>
          <a:xfrm>
            <a:off x="276991" y="1682620"/>
            <a:ext cx="1250100" cy="420900"/>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950">
                <a:solidFill>
                  <a:srgbClr val="FFFFFF"/>
                </a:solidFill>
              </a:rPr>
              <a:t>Move Robot</a:t>
            </a:r>
            <a:endParaRPr sz="950">
              <a:solidFill>
                <a:srgbClr val="FFFFFF"/>
              </a:solidFill>
            </a:endParaRPr>
          </a:p>
        </p:txBody>
      </p:sp>
      <p:sp>
        <p:nvSpPr>
          <p:cNvPr id="255" name="Google Shape;255;p34"/>
          <p:cNvSpPr/>
          <p:nvPr/>
        </p:nvSpPr>
        <p:spPr>
          <a:xfrm>
            <a:off x="3968440" y="1681894"/>
            <a:ext cx="1094100" cy="420900"/>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950">
                <a:solidFill>
                  <a:srgbClr val="FFFFFF"/>
                </a:solidFill>
              </a:rPr>
              <a:t>Lift Objects</a:t>
            </a:r>
            <a:endParaRPr sz="950">
              <a:solidFill>
                <a:srgbClr val="FFFFFF"/>
              </a:solidFill>
            </a:endParaRPr>
          </a:p>
        </p:txBody>
      </p:sp>
      <p:cxnSp>
        <p:nvCxnSpPr>
          <p:cNvPr id="256" name="Google Shape;256;p34"/>
          <p:cNvCxnSpPr>
            <a:stCxn id="255" idx="0"/>
            <a:endCxn id="249" idx="2"/>
          </p:cNvCxnSpPr>
          <p:nvPr/>
        </p:nvCxnSpPr>
        <p:spPr>
          <a:xfrm rot="-5400000">
            <a:off x="5012140" y="1007344"/>
            <a:ext cx="177900" cy="1171200"/>
          </a:xfrm>
          <a:prstGeom prst="bentConnector3">
            <a:avLst>
              <a:gd fmla="val 50018" name="adj1"/>
            </a:avLst>
          </a:prstGeom>
          <a:noFill/>
          <a:ln cap="flat" cmpd="sng" w="9525">
            <a:solidFill>
              <a:srgbClr val="C2C2C2"/>
            </a:solidFill>
            <a:prstDash val="solid"/>
            <a:round/>
            <a:headEnd len="sm" w="sm" type="none"/>
            <a:tailEnd len="sm" w="sm" type="none"/>
          </a:ln>
        </p:spPr>
      </p:cxnSp>
      <p:sp>
        <p:nvSpPr>
          <p:cNvPr id="257" name="Google Shape;257;p34"/>
          <p:cNvSpPr/>
          <p:nvPr/>
        </p:nvSpPr>
        <p:spPr>
          <a:xfrm>
            <a:off x="5140203" y="1690029"/>
            <a:ext cx="1094100" cy="420900"/>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950">
                <a:solidFill>
                  <a:srgbClr val="FFFFFF"/>
                </a:solidFill>
              </a:rPr>
              <a:t>Store Objects</a:t>
            </a:r>
            <a:endParaRPr sz="950">
              <a:solidFill>
                <a:srgbClr val="FFFFFF"/>
              </a:solidFill>
            </a:endParaRPr>
          </a:p>
        </p:txBody>
      </p:sp>
      <p:sp>
        <p:nvSpPr>
          <p:cNvPr id="258" name="Google Shape;258;p34"/>
          <p:cNvSpPr/>
          <p:nvPr/>
        </p:nvSpPr>
        <p:spPr>
          <a:xfrm>
            <a:off x="6311932" y="1690046"/>
            <a:ext cx="1094100" cy="420900"/>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950">
                <a:solidFill>
                  <a:srgbClr val="FFFFFF"/>
                </a:solidFill>
              </a:rPr>
              <a:t>Drop Objects</a:t>
            </a:r>
            <a:endParaRPr sz="950">
              <a:solidFill>
                <a:srgbClr val="FFFFFF"/>
              </a:solidFill>
            </a:endParaRPr>
          </a:p>
        </p:txBody>
      </p:sp>
      <p:cxnSp>
        <p:nvCxnSpPr>
          <p:cNvPr id="259" name="Google Shape;259;p34"/>
          <p:cNvCxnSpPr>
            <a:stCxn id="258" idx="0"/>
            <a:endCxn id="249" idx="2"/>
          </p:cNvCxnSpPr>
          <p:nvPr/>
        </p:nvCxnSpPr>
        <p:spPr>
          <a:xfrm flipH="1" rot="5400000">
            <a:off x="6179932" y="1010996"/>
            <a:ext cx="186000" cy="1172100"/>
          </a:xfrm>
          <a:prstGeom prst="bentConnector3">
            <a:avLst>
              <a:gd fmla="val 49973" name="adj1"/>
            </a:avLst>
          </a:prstGeom>
          <a:noFill/>
          <a:ln cap="flat" cmpd="sng" w="9525">
            <a:solidFill>
              <a:srgbClr val="C2C2C2"/>
            </a:solidFill>
            <a:prstDash val="solid"/>
            <a:round/>
            <a:headEnd len="sm" w="sm" type="none"/>
            <a:tailEnd len="sm" w="sm" type="none"/>
          </a:ln>
        </p:spPr>
      </p:cxnSp>
      <p:sp>
        <p:nvSpPr>
          <p:cNvPr id="260" name="Google Shape;260;p34"/>
          <p:cNvSpPr/>
          <p:nvPr/>
        </p:nvSpPr>
        <p:spPr>
          <a:xfrm>
            <a:off x="355427" y="2414567"/>
            <a:ext cx="1094100" cy="420900"/>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950">
                <a:solidFill>
                  <a:srgbClr val="FFFFFF"/>
                </a:solidFill>
              </a:rPr>
              <a:t>Power Motor</a:t>
            </a:r>
            <a:endParaRPr sz="950">
              <a:solidFill>
                <a:srgbClr val="FFFFFF"/>
              </a:solidFill>
            </a:endParaRPr>
          </a:p>
        </p:txBody>
      </p:sp>
      <p:sp>
        <p:nvSpPr>
          <p:cNvPr id="261" name="Google Shape;261;p34"/>
          <p:cNvSpPr/>
          <p:nvPr/>
        </p:nvSpPr>
        <p:spPr>
          <a:xfrm>
            <a:off x="1527105" y="2414567"/>
            <a:ext cx="1094100" cy="420900"/>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950">
                <a:solidFill>
                  <a:srgbClr val="FFFFFF"/>
                </a:solidFill>
              </a:rPr>
              <a:t>Spin Wheels</a:t>
            </a:r>
            <a:endParaRPr sz="950">
              <a:solidFill>
                <a:srgbClr val="FFFFFF"/>
              </a:solidFill>
            </a:endParaRPr>
          </a:p>
        </p:txBody>
      </p:sp>
      <p:cxnSp>
        <p:nvCxnSpPr>
          <p:cNvPr id="262" name="Google Shape;262;p34"/>
          <p:cNvCxnSpPr>
            <a:stCxn id="261" idx="0"/>
            <a:endCxn id="254" idx="2"/>
          </p:cNvCxnSpPr>
          <p:nvPr/>
        </p:nvCxnSpPr>
        <p:spPr>
          <a:xfrm flipH="1" rot="5400000">
            <a:off x="1332555" y="1672967"/>
            <a:ext cx="311100" cy="1172100"/>
          </a:xfrm>
          <a:prstGeom prst="bentConnector3">
            <a:avLst>
              <a:gd fmla="val 50005" name="adj1"/>
            </a:avLst>
          </a:prstGeom>
          <a:noFill/>
          <a:ln cap="flat" cmpd="sng" w="9525">
            <a:solidFill>
              <a:srgbClr val="C2C2C2"/>
            </a:solidFill>
            <a:prstDash val="solid"/>
            <a:round/>
            <a:headEnd len="sm" w="sm" type="none"/>
            <a:tailEnd len="sm" w="sm" type="none"/>
          </a:ln>
        </p:spPr>
      </p:cxnSp>
      <p:cxnSp>
        <p:nvCxnSpPr>
          <p:cNvPr id="263" name="Google Shape;263;p34"/>
          <p:cNvCxnSpPr>
            <a:stCxn id="260" idx="0"/>
            <a:endCxn id="254" idx="2"/>
          </p:cNvCxnSpPr>
          <p:nvPr/>
        </p:nvCxnSpPr>
        <p:spPr>
          <a:xfrm rot="-5400000">
            <a:off x="747227" y="2258717"/>
            <a:ext cx="311100" cy="600"/>
          </a:xfrm>
          <a:prstGeom prst="bentConnector3">
            <a:avLst>
              <a:gd fmla="val 50005" name="adj1"/>
            </a:avLst>
          </a:prstGeom>
          <a:noFill/>
          <a:ln cap="flat" cmpd="sng" w="9525">
            <a:solidFill>
              <a:srgbClr val="C2C2C2"/>
            </a:solidFill>
            <a:prstDash val="solid"/>
            <a:round/>
            <a:headEnd len="sm" w="sm" type="none"/>
            <a:tailEnd len="sm" w="sm" type="none"/>
          </a:ln>
        </p:spPr>
      </p:cxnSp>
      <p:sp>
        <p:nvSpPr>
          <p:cNvPr id="264" name="Google Shape;264;p34"/>
          <p:cNvSpPr/>
          <p:nvPr/>
        </p:nvSpPr>
        <p:spPr>
          <a:xfrm>
            <a:off x="483755" y="3074052"/>
            <a:ext cx="1094100" cy="420900"/>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600">
                <a:solidFill>
                  <a:srgbClr val="FFFFFF"/>
                </a:solidFill>
              </a:rPr>
              <a:t>Interface with supply chain system</a:t>
            </a:r>
            <a:endParaRPr sz="600">
              <a:solidFill>
                <a:srgbClr val="FFFFFF"/>
              </a:solidFill>
            </a:endParaRPr>
          </a:p>
        </p:txBody>
      </p:sp>
      <p:sp>
        <p:nvSpPr>
          <p:cNvPr id="265" name="Google Shape;265;p34"/>
          <p:cNvSpPr/>
          <p:nvPr/>
        </p:nvSpPr>
        <p:spPr>
          <a:xfrm>
            <a:off x="2698953" y="3069646"/>
            <a:ext cx="1094100" cy="420900"/>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600">
                <a:solidFill>
                  <a:srgbClr val="FFFFFF"/>
                </a:solidFill>
              </a:rPr>
              <a:t>Remove Item from Database</a:t>
            </a:r>
            <a:endParaRPr sz="600">
              <a:solidFill>
                <a:srgbClr val="FFFFFF"/>
              </a:solidFill>
            </a:endParaRPr>
          </a:p>
        </p:txBody>
      </p:sp>
      <p:sp>
        <p:nvSpPr>
          <p:cNvPr id="266" name="Google Shape;266;p34"/>
          <p:cNvSpPr/>
          <p:nvPr/>
        </p:nvSpPr>
        <p:spPr>
          <a:xfrm>
            <a:off x="1591337" y="3074052"/>
            <a:ext cx="1094100" cy="420900"/>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600">
                <a:solidFill>
                  <a:srgbClr val="FFFFFF"/>
                </a:solidFill>
              </a:rPr>
              <a:t>Add item to database</a:t>
            </a:r>
            <a:endParaRPr sz="600">
              <a:solidFill>
                <a:srgbClr val="FFFFFF"/>
              </a:solidFill>
            </a:endParaRPr>
          </a:p>
        </p:txBody>
      </p:sp>
      <p:cxnSp>
        <p:nvCxnSpPr>
          <p:cNvPr id="267" name="Google Shape;267;p34"/>
          <p:cNvCxnSpPr>
            <a:stCxn id="257" idx="0"/>
            <a:endCxn id="257" idx="0"/>
          </p:cNvCxnSpPr>
          <p:nvPr/>
        </p:nvCxnSpPr>
        <p:spPr>
          <a:xfrm>
            <a:off x="5687253" y="1690029"/>
            <a:ext cx="0" cy="0"/>
          </a:xfrm>
          <a:prstGeom prst="straightConnector1">
            <a:avLst/>
          </a:prstGeom>
          <a:noFill/>
          <a:ln cap="flat" cmpd="sng" w="9525">
            <a:solidFill>
              <a:srgbClr val="B7B7B7"/>
            </a:solidFill>
            <a:prstDash val="solid"/>
            <a:round/>
            <a:headEnd len="med" w="med" type="none"/>
            <a:tailEnd len="med" w="med" type="none"/>
          </a:ln>
        </p:spPr>
      </p:cxnSp>
      <p:sp>
        <p:nvSpPr>
          <p:cNvPr id="268" name="Google Shape;268;p34"/>
          <p:cNvSpPr/>
          <p:nvPr/>
        </p:nvSpPr>
        <p:spPr>
          <a:xfrm>
            <a:off x="5973799" y="3760337"/>
            <a:ext cx="1094100" cy="420900"/>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600">
                <a:solidFill>
                  <a:srgbClr val="FFFFFF"/>
                </a:solidFill>
              </a:rPr>
              <a:t>Load Location Attribute</a:t>
            </a:r>
            <a:endParaRPr sz="600">
              <a:solidFill>
                <a:srgbClr val="FFFFFF"/>
              </a:solidFill>
            </a:endParaRPr>
          </a:p>
        </p:txBody>
      </p:sp>
      <p:sp>
        <p:nvSpPr>
          <p:cNvPr id="269" name="Google Shape;269;p34"/>
          <p:cNvSpPr/>
          <p:nvPr/>
        </p:nvSpPr>
        <p:spPr>
          <a:xfrm>
            <a:off x="2685407" y="3760321"/>
            <a:ext cx="1094100" cy="420900"/>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600">
                <a:solidFill>
                  <a:srgbClr val="FFFFFF"/>
                </a:solidFill>
              </a:rPr>
              <a:t>Load Weight Attribute</a:t>
            </a:r>
            <a:endParaRPr sz="600">
              <a:solidFill>
                <a:srgbClr val="FFFFFF"/>
              </a:solidFill>
            </a:endParaRPr>
          </a:p>
        </p:txBody>
      </p:sp>
      <p:sp>
        <p:nvSpPr>
          <p:cNvPr id="270" name="Google Shape;270;p34"/>
          <p:cNvSpPr/>
          <p:nvPr/>
        </p:nvSpPr>
        <p:spPr>
          <a:xfrm>
            <a:off x="3785693" y="3760321"/>
            <a:ext cx="1094100" cy="420900"/>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600">
                <a:solidFill>
                  <a:srgbClr val="FFFFFF"/>
                </a:solidFill>
              </a:rPr>
              <a:t>Load Identification Attribute</a:t>
            </a:r>
            <a:endParaRPr sz="600">
              <a:solidFill>
                <a:srgbClr val="FFFFFF"/>
              </a:solidFill>
            </a:endParaRPr>
          </a:p>
        </p:txBody>
      </p:sp>
      <p:sp>
        <p:nvSpPr>
          <p:cNvPr id="271" name="Google Shape;271;p34"/>
          <p:cNvSpPr/>
          <p:nvPr/>
        </p:nvSpPr>
        <p:spPr>
          <a:xfrm>
            <a:off x="4879746" y="3760321"/>
            <a:ext cx="1094100" cy="420900"/>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600">
                <a:solidFill>
                  <a:srgbClr val="FFFFFF"/>
                </a:solidFill>
              </a:rPr>
              <a:t>Load Type Attribute</a:t>
            </a:r>
            <a:endParaRPr sz="600">
              <a:solidFill>
                <a:srgbClr val="FFFFFF"/>
              </a:solidFill>
            </a:endParaRPr>
          </a:p>
        </p:txBody>
      </p:sp>
      <p:cxnSp>
        <p:nvCxnSpPr>
          <p:cNvPr id="272" name="Google Shape;272;p34"/>
          <p:cNvCxnSpPr>
            <a:stCxn id="249" idx="2"/>
            <a:endCxn id="257" idx="0"/>
          </p:cNvCxnSpPr>
          <p:nvPr/>
        </p:nvCxnSpPr>
        <p:spPr>
          <a:xfrm flipH="1" rot="-5400000">
            <a:off x="5594052" y="1596634"/>
            <a:ext cx="186000" cy="600"/>
          </a:xfrm>
          <a:prstGeom prst="bentConnector3">
            <a:avLst>
              <a:gd fmla="val 49969" name="adj1"/>
            </a:avLst>
          </a:prstGeom>
          <a:noFill/>
          <a:ln cap="flat" cmpd="sng" w="9525">
            <a:solidFill>
              <a:srgbClr val="B7B7B7"/>
            </a:solidFill>
            <a:prstDash val="solid"/>
            <a:round/>
            <a:headEnd len="med" w="med" type="none"/>
            <a:tailEnd len="med" w="med" type="none"/>
          </a:ln>
        </p:spPr>
      </p:cxnSp>
      <p:sp>
        <p:nvSpPr>
          <p:cNvPr id="273" name="Google Shape;273;p34"/>
          <p:cNvSpPr/>
          <p:nvPr/>
        </p:nvSpPr>
        <p:spPr>
          <a:xfrm>
            <a:off x="3821769" y="2411267"/>
            <a:ext cx="1021800" cy="445200"/>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700">
                <a:solidFill>
                  <a:srgbClr val="FFFFFF"/>
                </a:solidFill>
              </a:rPr>
              <a:t>Manage Inventory</a:t>
            </a:r>
            <a:endParaRPr sz="700">
              <a:solidFill>
                <a:srgbClr val="FFFFFF"/>
              </a:solidFill>
            </a:endParaRPr>
          </a:p>
        </p:txBody>
      </p:sp>
      <p:sp>
        <p:nvSpPr>
          <p:cNvPr id="274" name="Google Shape;274;p34"/>
          <p:cNvSpPr/>
          <p:nvPr/>
        </p:nvSpPr>
        <p:spPr>
          <a:xfrm>
            <a:off x="2735029" y="2402471"/>
            <a:ext cx="1021800" cy="445200"/>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700">
                <a:solidFill>
                  <a:srgbClr val="FFFFFF"/>
                </a:solidFill>
              </a:rPr>
              <a:t>Scans Inventory</a:t>
            </a:r>
            <a:endParaRPr sz="700">
              <a:solidFill>
                <a:srgbClr val="FFFFFF"/>
              </a:solidFill>
            </a:endParaRPr>
          </a:p>
        </p:txBody>
      </p:sp>
      <p:cxnSp>
        <p:nvCxnSpPr>
          <p:cNvPr id="275" name="Google Shape;275;p34"/>
          <p:cNvCxnSpPr>
            <a:stCxn id="254" idx="0"/>
            <a:endCxn id="248" idx="2"/>
          </p:cNvCxnSpPr>
          <p:nvPr/>
        </p:nvCxnSpPr>
        <p:spPr>
          <a:xfrm rot="-5400000">
            <a:off x="811291" y="1591270"/>
            <a:ext cx="182100" cy="600"/>
          </a:xfrm>
          <a:prstGeom prst="bentConnector3">
            <a:avLst>
              <a:gd fmla="val 49946" name="adj1"/>
            </a:avLst>
          </a:prstGeom>
          <a:noFill/>
          <a:ln cap="flat" cmpd="sng" w="9525">
            <a:solidFill>
              <a:srgbClr val="B7B7B7"/>
            </a:solidFill>
            <a:prstDash val="solid"/>
            <a:round/>
            <a:headEnd len="med" w="med" type="none"/>
            <a:tailEnd len="med" w="med" type="none"/>
          </a:ln>
        </p:spPr>
      </p:cxnSp>
      <p:cxnSp>
        <p:nvCxnSpPr>
          <p:cNvPr id="276" name="Google Shape;276;p34"/>
          <p:cNvCxnSpPr>
            <a:stCxn id="248" idx="2"/>
            <a:endCxn id="252" idx="0"/>
          </p:cNvCxnSpPr>
          <p:nvPr/>
        </p:nvCxnSpPr>
        <p:spPr>
          <a:xfrm flipH="1" rot="-5400000">
            <a:off x="1473025" y="929516"/>
            <a:ext cx="189600" cy="1331700"/>
          </a:xfrm>
          <a:prstGeom prst="bentConnector3">
            <a:avLst>
              <a:gd fmla="val 50026" name="adj1"/>
            </a:avLst>
          </a:prstGeom>
          <a:noFill/>
          <a:ln cap="flat" cmpd="sng" w="9525">
            <a:solidFill>
              <a:srgbClr val="B7B7B7"/>
            </a:solidFill>
            <a:prstDash val="solid"/>
            <a:round/>
            <a:headEnd len="med" w="med" type="none"/>
            <a:tailEnd len="med" w="med" type="none"/>
          </a:ln>
        </p:spPr>
      </p:cxnSp>
      <p:cxnSp>
        <p:nvCxnSpPr>
          <p:cNvPr id="277" name="Google Shape;277;p34"/>
          <p:cNvCxnSpPr>
            <a:stCxn id="250" idx="2"/>
            <a:endCxn id="273" idx="0"/>
          </p:cNvCxnSpPr>
          <p:nvPr/>
        </p:nvCxnSpPr>
        <p:spPr>
          <a:xfrm flipH="1" rot="-5400000">
            <a:off x="3337404" y="1416116"/>
            <a:ext cx="903900" cy="1086600"/>
          </a:xfrm>
          <a:prstGeom prst="bentConnector3">
            <a:avLst>
              <a:gd fmla="val 81337" name="adj1"/>
            </a:avLst>
          </a:prstGeom>
          <a:noFill/>
          <a:ln cap="flat" cmpd="sng" w="9525">
            <a:solidFill>
              <a:srgbClr val="B7B7B7"/>
            </a:solidFill>
            <a:prstDash val="solid"/>
            <a:round/>
            <a:headEnd len="med" w="med" type="none"/>
            <a:tailEnd len="med" w="med" type="none"/>
          </a:ln>
        </p:spPr>
      </p:cxnSp>
      <p:cxnSp>
        <p:nvCxnSpPr>
          <p:cNvPr id="278" name="Google Shape;278;p34"/>
          <p:cNvCxnSpPr>
            <a:stCxn id="274" idx="2"/>
            <a:endCxn id="265" idx="0"/>
          </p:cNvCxnSpPr>
          <p:nvPr/>
        </p:nvCxnSpPr>
        <p:spPr>
          <a:xfrm flipH="1" rot="-5400000">
            <a:off x="3135229" y="2958371"/>
            <a:ext cx="222000" cy="600"/>
          </a:xfrm>
          <a:prstGeom prst="bentConnector3">
            <a:avLst>
              <a:gd fmla="val 49959" name="adj1"/>
            </a:avLst>
          </a:prstGeom>
          <a:noFill/>
          <a:ln cap="flat" cmpd="sng" w="9525">
            <a:solidFill>
              <a:srgbClr val="B7B7B7"/>
            </a:solidFill>
            <a:prstDash val="solid"/>
            <a:round/>
            <a:headEnd len="med" w="med" type="none"/>
            <a:tailEnd len="med" w="med" type="none"/>
          </a:ln>
        </p:spPr>
      </p:cxnSp>
      <p:cxnSp>
        <p:nvCxnSpPr>
          <p:cNvPr id="279" name="Google Shape;279;p34"/>
          <p:cNvCxnSpPr>
            <a:stCxn id="274" idx="2"/>
            <a:endCxn id="266" idx="0"/>
          </p:cNvCxnSpPr>
          <p:nvPr/>
        </p:nvCxnSpPr>
        <p:spPr>
          <a:xfrm rot="5400000">
            <a:off x="2578879" y="2407121"/>
            <a:ext cx="226500" cy="1107600"/>
          </a:xfrm>
          <a:prstGeom prst="bentConnector3">
            <a:avLst>
              <a:gd fmla="val 49971" name="adj1"/>
            </a:avLst>
          </a:prstGeom>
          <a:noFill/>
          <a:ln cap="flat" cmpd="sng" w="9525">
            <a:solidFill>
              <a:srgbClr val="B7B7B7"/>
            </a:solidFill>
            <a:prstDash val="solid"/>
            <a:round/>
            <a:headEnd len="med" w="med" type="none"/>
            <a:tailEnd len="med" w="med" type="none"/>
          </a:ln>
        </p:spPr>
      </p:cxnSp>
      <p:cxnSp>
        <p:nvCxnSpPr>
          <p:cNvPr id="280" name="Google Shape;280;p34"/>
          <p:cNvCxnSpPr>
            <a:stCxn id="274" idx="2"/>
            <a:endCxn id="264" idx="0"/>
          </p:cNvCxnSpPr>
          <p:nvPr/>
        </p:nvCxnSpPr>
        <p:spPr>
          <a:xfrm rot="5400000">
            <a:off x="2025079" y="1853321"/>
            <a:ext cx="226500" cy="2215200"/>
          </a:xfrm>
          <a:prstGeom prst="bentConnector3">
            <a:avLst>
              <a:gd fmla="val 49971" name="adj1"/>
            </a:avLst>
          </a:prstGeom>
          <a:noFill/>
          <a:ln cap="flat" cmpd="sng" w="9525">
            <a:solidFill>
              <a:srgbClr val="B7B7B7"/>
            </a:solidFill>
            <a:prstDash val="solid"/>
            <a:round/>
            <a:headEnd len="med" w="med" type="none"/>
            <a:tailEnd len="med" w="med" type="none"/>
          </a:ln>
        </p:spPr>
      </p:cxnSp>
      <p:cxnSp>
        <p:nvCxnSpPr>
          <p:cNvPr id="281" name="Google Shape;281;p34"/>
          <p:cNvCxnSpPr>
            <a:stCxn id="273" idx="2"/>
            <a:endCxn id="270" idx="0"/>
          </p:cNvCxnSpPr>
          <p:nvPr/>
        </p:nvCxnSpPr>
        <p:spPr>
          <a:xfrm flipH="1" rot="-5400000">
            <a:off x="3881019" y="3308117"/>
            <a:ext cx="903900" cy="600"/>
          </a:xfrm>
          <a:prstGeom prst="bentConnector3">
            <a:avLst>
              <a:gd fmla="val 50005" name="adj1"/>
            </a:avLst>
          </a:prstGeom>
          <a:noFill/>
          <a:ln cap="flat" cmpd="sng" w="9525">
            <a:solidFill>
              <a:srgbClr val="B7B7B7"/>
            </a:solidFill>
            <a:prstDash val="solid"/>
            <a:round/>
            <a:headEnd len="med" w="med" type="none"/>
            <a:tailEnd len="med" w="med" type="none"/>
          </a:ln>
        </p:spPr>
      </p:cxnSp>
      <p:cxnSp>
        <p:nvCxnSpPr>
          <p:cNvPr id="282" name="Google Shape;282;p34"/>
          <p:cNvCxnSpPr>
            <a:stCxn id="273" idx="2"/>
            <a:endCxn id="269" idx="0"/>
          </p:cNvCxnSpPr>
          <p:nvPr/>
        </p:nvCxnSpPr>
        <p:spPr>
          <a:xfrm rot="5400000">
            <a:off x="3330669" y="2758367"/>
            <a:ext cx="903900" cy="1100100"/>
          </a:xfrm>
          <a:prstGeom prst="bentConnector3">
            <a:avLst>
              <a:gd fmla="val 80958" name="adj1"/>
            </a:avLst>
          </a:prstGeom>
          <a:noFill/>
          <a:ln cap="flat" cmpd="sng" w="9525">
            <a:solidFill>
              <a:srgbClr val="B7B7B7"/>
            </a:solidFill>
            <a:prstDash val="solid"/>
            <a:round/>
            <a:headEnd len="med" w="med" type="none"/>
            <a:tailEnd len="med" w="med" type="none"/>
          </a:ln>
        </p:spPr>
      </p:cxnSp>
      <p:sp>
        <p:nvSpPr>
          <p:cNvPr id="283" name="Google Shape;283;p34"/>
          <p:cNvSpPr/>
          <p:nvPr/>
        </p:nvSpPr>
        <p:spPr>
          <a:xfrm>
            <a:off x="8260288" y="2367601"/>
            <a:ext cx="1250100" cy="420900"/>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600">
                <a:solidFill>
                  <a:srgbClr val="FFFFFF"/>
                </a:solidFill>
              </a:rPr>
              <a:t>Compute Pathing Algorithm</a:t>
            </a:r>
            <a:endParaRPr sz="600">
              <a:solidFill>
                <a:srgbClr val="FFFFFF"/>
              </a:solidFill>
            </a:endParaRPr>
          </a:p>
        </p:txBody>
      </p:sp>
      <p:sp>
        <p:nvSpPr>
          <p:cNvPr id="284" name="Google Shape;284;p34"/>
          <p:cNvSpPr/>
          <p:nvPr/>
        </p:nvSpPr>
        <p:spPr>
          <a:xfrm>
            <a:off x="6707474" y="2367601"/>
            <a:ext cx="1250100" cy="420900"/>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700">
                <a:solidFill>
                  <a:srgbClr val="FFFFFF"/>
                </a:solidFill>
              </a:rPr>
              <a:t>Avoids Obstacles</a:t>
            </a:r>
            <a:endParaRPr sz="700">
              <a:solidFill>
                <a:srgbClr val="FFFFFF"/>
              </a:solidFill>
            </a:endParaRPr>
          </a:p>
        </p:txBody>
      </p:sp>
      <p:sp>
        <p:nvSpPr>
          <p:cNvPr id="285" name="Google Shape;285;p34"/>
          <p:cNvSpPr/>
          <p:nvPr/>
        </p:nvSpPr>
        <p:spPr>
          <a:xfrm>
            <a:off x="7534449" y="3016739"/>
            <a:ext cx="1094100" cy="420900"/>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600">
                <a:solidFill>
                  <a:srgbClr val="FFFFFF"/>
                </a:solidFill>
              </a:rPr>
              <a:t>Senses Obstacles</a:t>
            </a:r>
            <a:endParaRPr sz="600">
              <a:solidFill>
                <a:srgbClr val="FFFFFF"/>
              </a:solidFill>
            </a:endParaRPr>
          </a:p>
        </p:txBody>
      </p:sp>
      <p:sp>
        <p:nvSpPr>
          <p:cNvPr id="286" name="Google Shape;286;p34"/>
          <p:cNvSpPr/>
          <p:nvPr/>
        </p:nvSpPr>
        <p:spPr>
          <a:xfrm>
            <a:off x="6056390" y="3016739"/>
            <a:ext cx="1094100" cy="420900"/>
          </a:xfrm>
          <a:prstGeom prst="roundRect">
            <a:avLst>
              <a:gd fmla="val 50000" name="adj"/>
            </a:avLst>
          </a:prstGeom>
          <a:solidFill>
            <a:srgbClr val="0D5DDF"/>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600">
                <a:solidFill>
                  <a:srgbClr val="FFFFFF"/>
                </a:solidFill>
              </a:rPr>
              <a:t>Decides Alternate Path</a:t>
            </a:r>
            <a:endParaRPr sz="600">
              <a:solidFill>
                <a:srgbClr val="FFFFFF"/>
              </a:solidFill>
            </a:endParaRPr>
          </a:p>
        </p:txBody>
      </p:sp>
      <p:cxnSp>
        <p:nvCxnSpPr>
          <p:cNvPr id="287" name="Google Shape;287;p34"/>
          <p:cNvCxnSpPr>
            <a:stCxn id="253" idx="2"/>
            <a:endCxn id="284" idx="0"/>
          </p:cNvCxnSpPr>
          <p:nvPr/>
        </p:nvCxnSpPr>
        <p:spPr>
          <a:xfrm rot="5400000">
            <a:off x="7616512" y="1855263"/>
            <a:ext cx="228300" cy="796500"/>
          </a:xfrm>
          <a:prstGeom prst="bentConnector3">
            <a:avLst>
              <a:gd fmla="val 50000" name="adj1"/>
            </a:avLst>
          </a:prstGeom>
          <a:noFill/>
          <a:ln cap="flat" cmpd="sng" w="9525">
            <a:solidFill>
              <a:srgbClr val="B7B7B7"/>
            </a:solidFill>
            <a:prstDash val="solid"/>
            <a:round/>
            <a:headEnd len="med" w="med" type="none"/>
            <a:tailEnd len="med" w="med" type="none"/>
          </a:ln>
        </p:spPr>
      </p:cxnSp>
      <p:cxnSp>
        <p:nvCxnSpPr>
          <p:cNvPr id="288" name="Google Shape;288;p34"/>
          <p:cNvCxnSpPr>
            <a:stCxn id="283" idx="0"/>
            <a:endCxn id="253" idx="2"/>
          </p:cNvCxnSpPr>
          <p:nvPr/>
        </p:nvCxnSpPr>
        <p:spPr>
          <a:xfrm flipH="1" rot="5400000">
            <a:off x="8393038" y="1875301"/>
            <a:ext cx="228300" cy="756300"/>
          </a:xfrm>
          <a:prstGeom prst="bentConnector3">
            <a:avLst>
              <a:gd fmla="val 50000" name="adj1"/>
            </a:avLst>
          </a:prstGeom>
          <a:noFill/>
          <a:ln cap="flat" cmpd="sng" w="9525">
            <a:solidFill>
              <a:srgbClr val="B7B7B7"/>
            </a:solidFill>
            <a:prstDash val="solid"/>
            <a:round/>
            <a:headEnd len="med" w="med" type="none"/>
            <a:tailEnd len="med" w="med" type="none"/>
          </a:ln>
        </p:spPr>
      </p:cxnSp>
      <p:cxnSp>
        <p:nvCxnSpPr>
          <p:cNvPr id="289" name="Google Shape;289;p34"/>
          <p:cNvCxnSpPr>
            <a:stCxn id="284" idx="2"/>
            <a:endCxn id="286" idx="0"/>
          </p:cNvCxnSpPr>
          <p:nvPr/>
        </p:nvCxnSpPr>
        <p:spPr>
          <a:xfrm rot="5400000">
            <a:off x="6853874" y="2538151"/>
            <a:ext cx="228300" cy="729000"/>
          </a:xfrm>
          <a:prstGeom prst="bentConnector3">
            <a:avLst>
              <a:gd fmla="val 50000" name="adj1"/>
            </a:avLst>
          </a:prstGeom>
          <a:noFill/>
          <a:ln cap="flat" cmpd="sng" w="9525">
            <a:solidFill>
              <a:srgbClr val="B7B7B7"/>
            </a:solidFill>
            <a:prstDash val="solid"/>
            <a:round/>
            <a:headEnd len="med" w="med" type="none"/>
            <a:tailEnd len="med" w="med" type="none"/>
          </a:ln>
        </p:spPr>
      </p:cxnSp>
      <p:cxnSp>
        <p:nvCxnSpPr>
          <p:cNvPr id="290" name="Google Shape;290;p34"/>
          <p:cNvCxnSpPr>
            <a:stCxn id="285" idx="0"/>
            <a:endCxn id="284" idx="2"/>
          </p:cNvCxnSpPr>
          <p:nvPr/>
        </p:nvCxnSpPr>
        <p:spPr>
          <a:xfrm flipH="1" rot="5400000">
            <a:off x="7592799" y="2528039"/>
            <a:ext cx="228300" cy="749100"/>
          </a:xfrm>
          <a:prstGeom prst="bentConnector3">
            <a:avLst>
              <a:gd fmla="val 50000" name="adj1"/>
            </a:avLst>
          </a:prstGeom>
          <a:noFill/>
          <a:ln cap="flat" cmpd="sng" w="9525">
            <a:solidFill>
              <a:srgbClr val="B7B7B7"/>
            </a:solidFill>
            <a:prstDash val="solid"/>
            <a:round/>
            <a:headEnd len="med" w="med" type="none"/>
            <a:tailEnd len="med" w="med" type="none"/>
          </a:ln>
        </p:spPr>
      </p:cxnSp>
      <p:sp>
        <p:nvSpPr>
          <p:cNvPr id="291" name="Google Shape;291;p34"/>
          <p:cNvSpPr/>
          <p:nvPr/>
        </p:nvSpPr>
        <p:spPr>
          <a:xfrm>
            <a:off x="9782227" y="1226164"/>
            <a:ext cx="1646700" cy="264300"/>
          </a:xfrm>
          <a:prstGeom prst="roundRect">
            <a:avLst>
              <a:gd fmla="val 50000" name="adj"/>
            </a:avLst>
          </a:prstGeom>
          <a:solidFill>
            <a:srgbClr val="0C58D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solidFill>
                  <a:srgbClr val="FFFFFF"/>
                </a:solidFill>
                <a:latin typeface="Roboto"/>
                <a:ea typeface="Roboto"/>
                <a:cs typeface="Roboto"/>
                <a:sym typeface="Roboto"/>
              </a:rPr>
              <a:t>Maintenance</a:t>
            </a:r>
            <a:endParaRPr>
              <a:solidFill>
                <a:srgbClr val="FFFFFF"/>
              </a:solidFill>
            </a:endParaRPr>
          </a:p>
        </p:txBody>
      </p:sp>
      <p:cxnSp>
        <p:nvCxnSpPr>
          <p:cNvPr id="292" name="Google Shape;292;p34"/>
          <p:cNvCxnSpPr>
            <a:stCxn id="248" idx="0"/>
            <a:endCxn id="247" idx="2"/>
          </p:cNvCxnSpPr>
          <p:nvPr/>
        </p:nvCxnSpPr>
        <p:spPr>
          <a:xfrm rot="-5400000">
            <a:off x="3049825" y="-1420984"/>
            <a:ext cx="489000" cy="4784700"/>
          </a:xfrm>
          <a:prstGeom prst="bentConnector3">
            <a:avLst>
              <a:gd fmla="val 50007" name="adj1"/>
            </a:avLst>
          </a:prstGeom>
          <a:noFill/>
          <a:ln cap="flat" cmpd="sng" w="9525">
            <a:solidFill>
              <a:srgbClr val="B7B7B7"/>
            </a:solidFill>
            <a:prstDash val="solid"/>
            <a:round/>
            <a:headEnd len="med" w="med" type="none"/>
            <a:tailEnd len="med" w="med" type="none"/>
          </a:ln>
        </p:spPr>
      </p:cxnSp>
      <p:cxnSp>
        <p:nvCxnSpPr>
          <p:cNvPr id="293" name="Google Shape;293;p34"/>
          <p:cNvCxnSpPr>
            <a:stCxn id="250" idx="0"/>
            <a:endCxn id="247" idx="2"/>
          </p:cNvCxnSpPr>
          <p:nvPr/>
        </p:nvCxnSpPr>
        <p:spPr>
          <a:xfrm rot="-5400000">
            <a:off x="4221954" y="-249034"/>
            <a:ext cx="489000" cy="2440800"/>
          </a:xfrm>
          <a:prstGeom prst="bentConnector3">
            <a:avLst>
              <a:gd fmla="val 50007" name="adj1"/>
            </a:avLst>
          </a:prstGeom>
          <a:noFill/>
          <a:ln cap="flat" cmpd="sng" w="9525">
            <a:solidFill>
              <a:srgbClr val="B7B7B7"/>
            </a:solidFill>
            <a:prstDash val="solid"/>
            <a:round/>
            <a:headEnd len="med" w="med" type="none"/>
            <a:tailEnd len="med" w="med" type="none"/>
          </a:ln>
        </p:spPr>
      </p:cxnSp>
      <p:cxnSp>
        <p:nvCxnSpPr>
          <p:cNvPr id="294" name="Google Shape;294;p34"/>
          <p:cNvCxnSpPr>
            <a:stCxn id="249" idx="0"/>
            <a:endCxn id="247" idx="2"/>
          </p:cNvCxnSpPr>
          <p:nvPr/>
        </p:nvCxnSpPr>
        <p:spPr>
          <a:xfrm rot="-5400000">
            <a:off x="5440902" y="972784"/>
            <a:ext cx="492300" cy="600"/>
          </a:xfrm>
          <a:prstGeom prst="bentConnector3">
            <a:avLst>
              <a:gd fmla="val 49987" name="adj1"/>
            </a:avLst>
          </a:prstGeom>
          <a:noFill/>
          <a:ln cap="flat" cmpd="sng" w="9525">
            <a:solidFill>
              <a:srgbClr val="B7B7B7"/>
            </a:solidFill>
            <a:prstDash val="solid"/>
            <a:round/>
            <a:headEnd len="med" w="med" type="none"/>
            <a:tailEnd len="med" w="med" type="none"/>
          </a:ln>
        </p:spPr>
      </p:cxnSp>
      <p:cxnSp>
        <p:nvCxnSpPr>
          <p:cNvPr id="295" name="Google Shape;295;p34"/>
          <p:cNvCxnSpPr>
            <a:stCxn id="251" idx="0"/>
            <a:endCxn id="247" idx="2"/>
          </p:cNvCxnSpPr>
          <p:nvPr/>
        </p:nvCxnSpPr>
        <p:spPr>
          <a:xfrm flipH="1" rot="5400000">
            <a:off x="6657676" y="-243836"/>
            <a:ext cx="499200" cy="2440800"/>
          </a:xfrm>
          <a:prstGeom prst="bentConnector3">
            <a:avLst>
              <a:gd fmla="val 50298" name="adj1"/>
            </a:avLst>
          </a:prstGeom>
          <a:noFill/>
          <a:ln cap="flat" cmpd="sng" w="9525">
            <a:solidFill>
              <a:srgbClr val="B7B7B7"/>
            </a:solidFill>
            <a:prstDash val="solid"/>
            <a:round/>
            <a:headEnd len="med" w="med" type="none"/>
            <a:tailEnd len="med" w="med" type="none"/>
          </a:ln>
        </p:spPr>
      </p:cxnSp>
      <p:cxnSp>
        <p:nvCxnSpPr>
          <p:cNvPr id="296" name="Google Shape;296;p34"/>
          <p:cNvCxnSpPr>
            <a:stCxn id="291" idx="0"/>
            <a:endCxn id="247" idx="2"/>
          </p:cNvCxnSpPr>
          <p:nvPr/>
        </p:nvCxnSpPr>
        <p:spPr>
          <a:xfrm flipH="1" rot="5400000">
            <a:off x="7896577" y="-1482836"/>
            <a:ext cx="499200" cy="4918800"/>
          </a:xfrm>
          <a:prstGeom prst="bentConnector3">
            <a:avLst>
              <a:gd fmla="val 50298" name="adj1"/>
            </a:avLst>
          </a:prstGeom>
          <a:noFill/>
          <a:ln cap="flat" cmpd="sng" w="9525">
            <a:solidFill>
              <a:srgbClr val="B7B7B7"/>
            </a:solidFill>
            <a:prstDash val="solid"/>
            <a:round/>
            <a:headEnd len="med" w="med" type="none"/>
            <a:tailEnd len="med" w="med" type="none"/>
          </a:ln>
        </p:spPr>
      </p:cxnSp>
      <p:sp>
        <p:nvSpPr>
          <p:cNvPr id="297" name="Google Shape;297;p34"/>
          <p:cNvSpPr/>
          <p:nvPr/>
        </p:nvSpPr>
        <p:spPr>
          <a:xfrm>
            <a:off x="8642369" y="3765519"/>
            <a:ext cx="1250100" cy="420900"/>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700">
                <a:solidFill>
                  <a:srgbClr val="FFFFFF"/>
                </a:solidFill>
              </a:rPr>
              <a:t>Recharge Autonomously</a:t>
            </a:r>
            <a:endParaRPr sz="700">
              <a:solidFill>
                <a:srgbClr val="FFFFFF"/>
              </a:solidFill>
            </a:endParaRPr>
          </a:p>
        </p:txBody>
      </p:sp>
      <p:sp>
        <p:nvSpPr>
          <p:cNvPr id="298" name="Google Shape;298;p34"/>
          <p:cNvSpPr/>
          <p:nvPr/>
        </p:nvSpPr>
        <p:spPr>
          <a:xfrm>
            <a:off x="7304309" y="4479908"/>
            <a:ext cx="1250100" cy="420900"/>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700">
                <a:solidFill>
                  <a:srgbClr val="FFFFFF"/>
                </a:solidFill>
              </a:rPr>
              <a:t>Understands when low battery</a:t>
            </a:r>
            <a:endParaRPr sz="700">
              <a:solidFill>
                <a:srgbClr val="FFFFFF"/>
              </a:solidFill>
            </a:endParaRPr>
          </a:p>
        </p:txBody>
      </p:sp>
      <p:sp>
        <p:nvSpPr>
          <p:cNvPr id="299" name="Google Shape;299;p34"/>
          <p:cNvSpPr/>
          <p:nvPr/>
        </p:nvSpPr>
        <p:spPr>
          <a:xfrm>
            <a:off x="9980395" y="3765519"/>
            <a:ext cx="1250100" cy="420900"/>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700">
                <a:solidFill>
                  <a:srgbClr val="FFFFFF"/>
                </a:solidFill>
              </a:rPr>
              <a:t>Servicing Requests</a:t>
            </a:r>
            <a:endParaRPr sz="700">
              <a:solidFill>
                <a:srgbClr val="FFFFFF"/>
              </a:solidFill>
            </a:endParaRPr>
          </a:p>
        </p:txBody>
      </p:sp>
      <p:sp>
        <p:nvSpPr>
          <p:cNvPr id="300" name="Google Shape;300;p34"/>
          <p:cNvSpPr/>
          <p:nvPr/>
        </p:nvSpPr>
        <p:spPr>
          <a:xfrm>
            <a:off x="9355371" y="5178916"/>
            <a:ext cx="1250100" cy="420900"/>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700">
                <a:solidFill>
                  <a:srgbClr val="FFFFFF"/>
                </a:solidFill>
              </a:rPr>
              <a:t>Sends out Error Calls</a:t>
            </a:r>
            <a:endParaRPr sz="700">
              <a:solidFill>
                <a:srgbClr val="FFFFFF"/>
              </a:solidFill>
            </a:endParaRPr>
          </a:p>
        </p:txBody>
      </p:sp>
      <p:sp>
        <p:nvSpPr>
          <p:cNvPr id="301" name="Google Shape;301;p34"/>
          <p:cNvSpPr/>
          <p:nvPr/>
        </p:nvSpPr>
        <p:spPr>
          <a:xfrm>
            <a:off x="7304309" y="3765519"/>
            <a:ext cx="1250100" cy="420900"/>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700">
                <a:solidFill>
                  <a:srgbClr val="FFFFFF"/>
                </a:solidFill>
              </a:rPr>
              <a:t>Controlling manually from Admin</a:t>
            </a:r>
            <a:endParaRPr sz="700">
              <a:solidFill>
                <a:srgbClr val="FFFFFF"/>
              </a:solidFill>
            </a:endParaRPr>
          </a:p>
        </p:txBody>
      </p:sp>
      <p:sp>
        <p:nvSpPr>
          <p:cNvPr id="302" name="Google Shape;302;p34"/>
          <p:cNvSpPr/>
          <p:nvPr/>
        </p:nvSpPr>
        <p:spPr>
          <a:xfrm>
            <a:off x="8642352" y="4479908"/>
            <a:ext cx="1250100" cy="420900"/>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700">
                <a:solidFill>
                  <a:srgbClr val="FFFFFF"/>
                </a:solidFill>
              </a:rPr>
              <a:t>Return to charging area on low battery</a:t>
            </a:r>
            <a:endParaRPr sz="700">
              <a:solidFill>
                <a:srgbClr val="FFFFFF"/>
              </a:solidFill>
            </a:endParaRPr>
          </a:p>
        </p:txBody>
      </p:sp>
      <p:cxnSp>
        <p:nvCxnSpPr>
          <p:cNvPr id="303" name="Google Shape;303;p34"/>
          <p:cNvCxnSpPr>
            <a:stCxn id="250" idx="2"/>
            <a:endCxn id="274" idx="0"/>
          </p:cNvCxnSpPr>
          <p:nvPr/>
        </p:nvCxnSpPr>
        <p:spPr>
          <a:xfrm flipH="1" rot="-5400000">
            <a:off x="2798904" y="1954616"/>
            <a:ext cx="894900" cy="600"/>
          </a:xfrm>
          <a:prstGeom prst="bentConnector3">
            <a:avLst>
              <a:gd fmla="val 50001" name="adj1"/>
            </a:avLst>
          </a:prstGeom>
          <a:noFill/>
          <a:ln cap="flat" cmpd="sng" w="9525">
            <a:solidFill>
              <a:srgbClr val="B7B7B7"/>
            </a:solidFill>
            <a:prstDash val="solid"/>
            <a:round/>
            <a:headEnd len="med" w="med" type="none"/>
            <a:tailEnd len="med" w="med" type="none"/>
          </a:ln>
        </p:spPr>
      </p:cxnSp>
      <p:sp>
        <p:nvSpPr>
          <p:cNvPr id="304" name="Google Shape;304;p34"/>
          <p:cNvSpPr/>
          <p:nvPr/>
        </p:nvSpPr>
        <p:spPr>
          <a:xfrm>
            <a:off x="10742935" y="5178916"/>
            <a:ext cx="1250100" cy="420900"/>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700">
                <a:solidFill>
                  <a:srgbClr val="FFFFFF"/>
                </a:solidFill>
              </a:rPr>
              <a:t>Receive Error Calls</a:t>
            </a:r>
            <a:endParaRPr sz="700">
              <a:solidFill>
                <a:srgbClr val="FFFFFF"/>
              </a:solidFill>
            </a:endParaRPr>
          </a:p>
        </p:txBody>
      </p:sp>
      <p:sp>
        <p:nvSpPr>
          <p:cNvPr id="305" name="Google Shape;305;p34"/>
          <p:cNvSpPr/>
          <p:nvPr/>
        </p:nvSpPr>
        <p:spPr>
          <a:xfrm>
            <a:off x="10825858" y="5877941"/>
            <a:ext cx="1091700" cy="420900"/>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500">
                <a:solidFill>
                  <a:srgbClr val="FFFFFF"/>
                </a:solidFill>
              </a:rPr>
              <a:t>Receive error when item cannot be found</a:t>
            </a:r>
            <a:endParaRPr sz="500">
              <a:solidFill>
                <a:srgbClr val="FFFFFF"/>
              </a:solidFill>
            </a:endParaRPr>
          </a:p>
        </p:txBody>
      </p:sp>
      <p:sp>
        <p:nvSpPr>
          <p:cNvPr id="306" name="Google Shape;306;p34"/>
          <p:cNvSpPr/>
          <p:nvPr/>
        </p:nvSpPr>
        <p:spPr>
          <a:xfrm>
            <a:off x="8642369" y="5877924"/>
            <a:ext cx="1091700" cy="420900"/>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600">
                <a:solidFill>
                  <a:srgbClr val="FFFFFF"/>
                </a:solidFill>
              </a:rPr>
              <a:t>Receive Error when item not in database</a:t>
            </a:r>
            <a:endParaRPr sz="600">
              <a:solidFill>
                <a:srgbClr val="FFFFFF"/>
              </a:solidFill>
            </a:endParaRPr>
          </a:p>
        </p:txBody>
      </p:sp>
      <p:sp>
        <p:nvSpPr>
          <p:cNvPr id="307" name="Google Shape;307;p34"/>
          <p:cNvSpPr/>
          <p:nvPr/>
        </p:nvSpPr>
        <p:spPr>
          <a:xfrm>
            <a:off x="9734114" y="5877924"/>
            <a:ext cx="1091700" cy="420900"/>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500">
                <a:solidFill>
                  <a:srgbClr val="FFFFFF"/>
                </a:solidFill>
              </a:rPr>
              <a:t>Receive error when movement is prohibited</a:t>
            </a:r>
            <a:endParaRPr sz="500">
              <a:solidFill>
                <a:srgbClr val="FFFFFF"/>
              </a:solidFill>
            </a:endParaRPr>
          </a:p>
        </p:txBody>
      </p:sp>
      <p:cxnSp>
        <p:nvCxnSpPr>
          <p:cNvPr id="308" name="Google Shape;308;p34"/>
          <p:cNvCxnSpPr>
            <a:stCxn id="251" idx="2"/>
            <a:endCxn id="253" idx="0"/>
          </p:cNvCxnSpPr>
          <p:nvPr/>
        </p:nvCxnSpPr>
        <p:spPr>
          <a:xfrm>
            <a:off x="8127676" y="1490464"/>
            <a:ext cx="1200" cy="228000"/>
          </a:xfrm>
          <a:prstGeom prst="straightConnector1">
            <a:avLst/>
          </a:prstGeom>
          <a:noFill/>
          <a:ln cap="flat" cmpd="sng" w="9525">
            <a:solidFill>
              <a:srgbClr val="B7B7B7"/>
            </a:solidFill>
            <a:prstDash val="solid"/>
            <a:round/>
            <a:headEnd len="med" w="med" type="none"/>
            <a:tailEnd len="med" w="med" type="none"/>
          </a:ln>
        </p:spPr>
      </p:cxnSp>
      <p:cxnSp>
        <p:nvCxnSpPr>
          <p:cNvPr id="309" name="Google Shape;309;p34"/>
          <p:cNvCxnSpPr>
            <a:stCxn id="291" idx="2"/>
            <a:endCxn id="299" idx="0"/>
          </p:cNvCxnSpPr>
          <p:nvPr/>
        </p:nvCxnSpPr>
        <p:spPr>
          <a:xfrm flipH="1" rot="-5400000">
            <a:off x="9468277" y="2627764"/>
            <a:ext cx="2275200" cy="600"/>
          </a:xfrm>
          <a:prstGeom prst="bentConnector3">
            <a:avLst>
              <a:gd fmla="val 49996" name="adj1"/>
            </a:avLst>
          </a:prstGeom>
          <a:noFill/>
          <a:ln cap="flat" cmpd="sng" w="9525">
            <a:solidFill>
              <a:srgbClr val="B7B7B7"/>
            </a:solidFill>
            <a:prstDash val="solid"/>
            <a:round/>
            <a:headEnd len="med" w="med" type="none"/>
            <a:tailEnd len="med" w="med" type="none"/>
          </a:ln>
        </p:spPr>
      </p:cxnSp>
      <p:cxnSp>
        <p:nvCxnSpPr>
          <p:cNvPr id="310" name="Google Shape;310;p34"/>
          <p:cNvCxnSpPr>
            <a:stCxn id="291" idx="2"/>
            <a:endCxn id="297" idx="0"/>
          </p:cNvCxnSpPr>
          <p:nvPr/>
        </p:nvCxnSpPr>
        <p:spPr>
          <a:xfrm rot="5400000">
            <a:off x="8798827" y="1958914"/>
            <a:ext cx="2275200" cy="1338300"/>
          </a:xfrm>
          <a:prstGeom prst="bentConnector3">
            <a:avLst>
              <a:gd fmla="val 91631" name="adj1"/>
            </a:avLst>
          </a:prstGeom>
          <a:noFill/>
          <a:ln cap="flat" cmpd="sng" w="9525">
            <a:solidFill>
              <a:srgbClr val="B7B7B7"/>
            </a:solidFill>
            <a:prstDash val="solid"/>
            <a:round/>
            <a:headEnd len="med" w="med" type="none"/>
            <a:tailEnd len="med" w="med" type="none"/>
          </a:ln>
        </p:spPr>
      </p:cxnSp>
      <p:cxnSp>
        <p:nvCxnSpPr>
          <p:cNvPr id="311" name="Google Shape;311;p34"/>
          <p:cNvCxnSpPr>
            <a:stCxn id="291" idx="2"/>
            <a:endCxn id="301" idx="0"/>
          </p:cNvCxnSpPr>
          <p:nvPr/>
        </p:nvCxnSpPr>
        <p:spPr>
          <a:xfrm rot="5400000">
            <a:off x="8129827" y="1289914"/>
            <a:ext cx="2275200" cy="2676300"/>
          </a:xfrm>
          <a:prstGeom prst="bentConnector3">
            <a:avLst>
              <a:gd fmla="val 91631" name="adj1"/>
            </a:avLst>
          </a:prstGeom>
          <a:noFill/>
          <a:ln cap="flat" cmpd="sng" w="9525">
            <a:solidFill>
              <a:srgbClr val="B7B7B7"/>
            </a:solidFill>
            <a:prstDash val="solid"/>
            <a:round/>
            <a:headEnd len="med" w="med" type="none"/>
            <a:tailEnd len="med" w="med" type="none"/>
          </a:ln>
        </p:spPr>
      </p:cxnSp>
      <p:cxnSp>
        <p:nvCxnSpPr>
          <p:cNvPr id="312" name="Google Shape;312;p34"/>
          <p:cNvCxnSpPr>
            <a:stCxn id="297" idx="2"/>
            <a:endCxn id="302" idx="0"/>
          </p:cNvCxnSpPr>
          <p:nvPr/>
        </p:nvCxnSpPr>
        <p:spPr>
          <a:xfrm flipH="1" rot="-5400000">
            <a:off x="9121019" y="4332819"/>
            <a:ext cx="293400" cy="600"/>
          </a:xfrm>
          <a:prstGeom prst="bentConnector3">
            <a:avLst>
              <a:gd fmla="val 49983" name="adj1"/>
            </a:avLst>
          </a:prstGeom>
          <a:noFill/>
          <a:ln cap="flat" cmpd="sng" w="9525">
            <a:solidFill>
              <a:srgbClr val="B7B7B7"/>
            </a:solidFill>
            <a:prstDash val="solid"/>
            <a:round/>
            <a:headEnd len="med" w="med" type="none"/>
            <a:tailEnd len="med" w="med" type="none"/>
          </a:ln>
        </p:spPr>
      </p:cxnSp>
      <p:cxnSp>
        <p:nvCxnSpPr>
          <p:cNvPr id="313" name="Google Shape;313;p34"/>
          <p:cNvCxnSpPr>
            <a:stCxn id="297" idx="2"/>
            <a:endCxn id="298" idx="0"/>
          </p:cNvCxnSpPr>
          <p:nvPr/>
        </p:nvCxnSpPr>
        <p:spPr>
          <a:xfrm rot="5400000">
            <a:off x="8451719" y="3664119"/>
            <a:ext cx="293400" cy="1338000"/>
          </a:xfrm>
          <a:prstGeom prst="bentConnector3">
            <a:avLst>
              <a:gd fmla="val 49983" name="adj1"/>
            </a:avLst>
          </a:prstGeom>
          <a:noFill/>
          <a:ln cap="flat" cmpd="sng" w="9525">
            <a:solidFill>
              <a:srgbClr val="B7B7B7"/>
            </a:solidFill>
            <a:prstDash val="solid"/>
            <a:round/>
            <a:headEnd len="med" w="med" type="none"/>
            <a:tailEnd len="med" w="med" type="none"/>
          </a:ln>
        </p:spPr>
      </p:cxnSp>
      <p:cxnSp>
        <p:nvCxnSpPr>
          <p:cNvPr id="314" name="Google Shape;314;p34"/>
          <p:cNvCxnSpPr>
            <a:endCxn id="299" idx="2"/>
          </p:cNvCxnSpPr>
          <p:nvPr/>
        </p:nvCxnSpPr>
        <p:spPr>
          <a:xfrm rot="-5400000">
            <a:off x="9796045" y="4373619"/>
            <a:ext cx="996600" cy="622200"/>
          </a:xfrm>
          <a:prstGeom prst="bentConnector3">
            <a:avLst>
              <a:gd fmla="val 50000" name="adj1"/>
            </a:avLst>
          </a:prstGeom>
          <a:noFill/>
          <a:ln cap="flat" cmpd="sng" w="9525">
            <a:solidFill>
              <a:srgbClr val="B7B7B7"/>
            </a:solidFill>
            <a:prstDash val="solid"/>
            <a:round/>
            <a:headEnd len="med" w="med" type="none"/>
            <a:tailEnd len="med" w="med" type="none"/>
          </a:ln>
        </p:spPr>
      </p:cxnSp>
      <p:cxnSp>
        <p:nvCxnSpPr>
          <p:cNvPr id="315" name="Google Shape;315;p34"/>
          <p:cNvCxnSpPr/>
          <p:nvPr/>
        </p:nvCxnSpPr>
        <p:spPr>
          <a:xfrm flipH="1" rot="-5400000">
            <a:off x="10491210" y="4309141"/>
            <a:ext cx="992400" cy="762600"/>
          </a:xfrm>
          <a:prstGeom prst="bentConnector3">
            <a:avLst>
              <a:gd fmla="val 49638" name="adj1"/>
            </a:avLst>
          </a:prstGeom>
          <a:noFill/>
          <a:ln cap="flat" cmpd="sng" w="9525">
            <a:solidFill>
              <a:srgbClr val="B7B7B7"/>
            </a:solidFill>
            <a:prstDash val="solid"/>
            <a:round/>
            <a:headEnd len="med" w="med" type="none"/>
            <a:tailEnd len="med" w="med" type="none"/>
          </a:ln>
        </p:spPr>
      </p:cxnSp>
      <p:cxnSp>
        <p:nvCxnSpPr>
          <p:cNvPr id="316" name="Google Shape;316;p34"/>
          <p:cNvCxnSpPr>
            <a:stCxn id="307" idx="0"/>
            <a:endCxn id="304" idx="2"/>
          </p:cNvCxnSpPr>
          <p:nvPr/>
        </p:nvCxnSpPr>
        <p:spPr>
          <a:xfrm rot="-5400000">
            <a:off x="10684964" y="5194824"/>
            <a:ext cx="278100" cy="1088100"/>
          </a:xfrm>
          <a:prstGeom prst="bentConnector3">
            <a:avLst>
              <a:gd fmla="val 49994" name="adj1"/>
            </a:avLst>
          </a:prstGeom>
          <a:noFill/>
          <a:ln cap="flat" cmpd="sng" w="9525">
            <a:solidFill>
              <a:srgbClr val="B7B7B7"/>
            </a:solidFill>
            <a:prstDash val="solid"/>
            <a:round/>
            <a:headEnd len="med" w="med" type="none"/>
            <a:tailEnd len="med" w="med" type="none"/>
          </a:ln>
        </p:spPr>
      </p:cxnSp>
      <p:cxnSp>
        <p:nvCxnSpPr>
          <p:cNvPr id="317" name="Google Shape;317;p34"/>
          <p:cNvCxnSpPr>
            <a:stCxn id="305" idx="0"/>
            <a:endCxn id="304" idx="2"/>
          </p:cNvCxnSpPr>
          <p:nvPr/>
        </p:nvCxnSpPr>
        <p:spPr>
          <a:xfrm flipH="1" rot="5400000">
            <a:off x="11230858" y="5737091"/>
            <a:ext cx="278100" cy="3600"/>
          </a:xfrm>
          <a:prstGeom prst="bentConnector3">
            <a:avLst>
              <a:gd fmla="val 49997" name="adj1"/>
            </a:avLst>
          </a:prstGeom>
          <a:noFill/>
          <a:ln cap="flat" cmpd="sng" w="9525">
            <a:solidFill>
              <a:srgbClr val="B7B7B7"/>
            </a:solidFill>
            <a:prstDash val="solid"/>
            <a:round/>
            <a:headEnd len="med" w="med" type="none"/>
            <a:tailEnd len="med" w="med" type="none"/>
          </a:ln>
        </p:spPr>
      </p:cxnSp>
      <p:cxnSp>
        <p:nvCxnSpPr>
          <p:cNvPr id="318" name="Google Shape;318;p34"/>
          <p:cNvCxnSpPr>
            <a:stCxn id="306" idx="0"/>
            <a:endCxn id="304" idx="2"/>
          </p:cNvCxnSpPr>
          <p:nvPr/>
        </p:nvCxnSpPr>
        <p:spPr>
          <a:xfrm rot="-5400000">
            <a:off x="10139069" y="4648974"/>
            <a:ext cx="278100" cy="2179800"/>
          </a:xfrm>
          <a:prstGeom prst="bentConnector3">
            <a:avLst>
              <a:gd fmla="val 49994" name="adj1"/>
            </a:avLst>
          </a:prstGeom>
          <a:noFill/>
          <a:ln cap="flat" cmpd="sng" w="9525">
            <a:solidFill>
              <a:srgbClr val="B7B7B7"/>
            </a:solidFill>
            <a:prstDash val="solid"/>
            <a:round/>
            <a:headEnd len="med" w="med" type="none"/>
            <a:tailEnd len="med" w="med" type="none"/>
          </a:ln>
        </p:spPr>
      </p:cxnSp>
      <p:cxnSp>
        <p:nvCxnSpPr>
          <p:cNvPr id="319" name="Google Shape;319;p34"/>
          <p:cNvCxnSpPr>
            <a:stCxn id="271" idx="0"/>
            <a:endCxn id="273" idx="2"/>
          </p:cNvCxnSpPr>
          <p:nvPr/>
        </p:nvCxnSpPr>
        <p:spPr>
          <a:xfrm flipH="1" rot="5400000">
            <a:off x="4427796" y="2761321"/>
            <a:ext cx="903900" cy="1094100"/>
          </a:xfrm>
          <a:prstGeom prst="bentConnector3">
            <a:avLst>
              <a:gd fmla="val 19036" name="adj1"/>
            </a:avLst>
          </a:prstGeom>
          <a:noFill/>
          <a:ln cap="flat" cmpd="sng" w="9525">
            <a:solidFill>
              <a:srgbClr val="B7B7B7"/>
            </a:solidFill>
            <a:prstDash val="solid"/>
            <a:round/>
            <a:headEnd len="med" w="med" type="none"/>
            <a:tailEnd len="med" w="med" type="none"/>
          </a:ln>
        </p:spPr>
      </p:cxnSp>
      <p:cxnSp>
        <p:nvCxnSpPr>
          <p:cNvPr id="320" name="Google Shape;320;p34"/>
          <p:cNvCxnSpPr>
            <a:stCxn id="268" idx="0"/>
            <a:endCxn id="273" idx="2"/>
          </p:cNvCxnSpPr>
          <p:nvPr/>
        </p:nvCxnSpPr>
        <p:spPr>
          <a:xfrm flipH="1" rot="5400000">
            <a:off x="4974799" y="2214287"/>
            <a:ext cx="903900" cy="2188200"/>
          </a:xfrm>
          <a:prstGeom prst="bentConnector3">
            <a:avLst>
              <a:gd fmla="val 19038" name="adj1"/>
            </a:avLst>
          </a:prstGeom>
          <a:noFill/>
          <a:ln cap="flat" cmpd="sng" w="9525">
            <a:solidFill>
              <a:srgbClr val="B7B7B7"/>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800"/>
              <a:buFont typeface="Helvetica Neue"/>
              <a:buNone/>
            </a:pPr>
            <a:r>
              <a:rPr lang="en-US" sz="3400"/>
              <a:t>Five Most Important Points from this Presentation</a:t>
            </a:r>
            <a:endParaRPr sz="4000"/>
          </a:p>
        </p:txBody>
      </p:sp>
      <p:sp>
        <p:nvSpPr>
          <p:cNvPr id="326" name="Google Shape;326;p35"/>
          <p:cNvSpPr txBox="1"/>
          <p:nvPr>
            <p:ph idx="1" type="body"/>
          </p:nvPr>
        </p:nvSpPr>
        <p:spPr>
          <a:xfrm>
            <a:off x="838200" y="1812625"/>
            <a:ext cx="10515600" cy="4270500"/>
          </a:xfrm>
          <a:prstGeom prst="rect">
            <a:avLst/>
          </a:prstGeom>
          <a:noFill/>
          <a:ln>
            <a:noFill/>
          </a:ln>
        </p:spPr>
        <p:txBody>
          <a:bodyPr anchorCtr="0" anchor="t" bIns="45700" lIns="91425" spcFirstLastPara="1" rIns="91425" wrap="square" tIns="45700">
            <a:noAutofit/>
          </a:bodyPr>
          <a:lstStyle/>
          <a:p>
            <a:pPr indent="-353060" lvl="0" marL="457200" rtl="0" algn="l">
              <a:lnSpc>
                <a:spcPct val="100000"/>
              </a:lnSpc>
              <a:spcBef>
                <a:spcPts val="1000"/>
              </a:spcBef>
              <a:spcAft>
                <a:spcPts val="0"/>
              </a:spcAft>
              <a:buSzPts val="1960"/>
              <a:buAutoNum type="arabicPeriod"/>
            </a:pPr>
            <a:r>
              <a:rPr lang="en-US" sz="1960"/>
              <a:t>Autonomous Delivery Warehouse Retrieving/Storing Robot.</a:t>
            </a:r>
            <a:endParaRPr sz="1960"/>
          </a:p>
          <a:p>
            <a:pPr indent="-353060" lvl="0" marL="457200" rtl="0" algn="l">
              <a:lnSpc>
                <a:spcPct val="100000"/>
              </a:lnSpc>
              <a:spcBef>
                <a:spcPts val="0"/>
              </a:spcBef>
              <a:spcAft>
                <a:spcPts val="0"/>
              </a:spcAft>
              <a:buSzPts val="1960"/>
              <a:buAutoNum type="arabicPeriod"/>
            </a:pPr>
            <a:r>
              <a:rPr lang="en-US" sz="1960"/>
              <a:t>Robot is able to navigate and obtain items in the warehouse.</a:t>
            </a:r>
            <a:endParaRPr sz="1960"/>
          </a:p>
          <a:p>
            <a:pPr indent="-353060" lvl="0" marL="457200" rtl="0" algn="l">
              <a:lnSpc>
                <a:spcPct val="100000"/>
              </a:lnSpc>
              <a:spcBef>
                <a:spcPts val="0"/>
              </a:spcBef>
              <a:spcAft>
                <a:spcPts val="0"/>
              </a:spcAft>
              <a:buSzPts val="1960"/>
              <a:buAutoNum type="arabicPeriod"/>
            </a:pPr>
            <a:r>
              <a:rPr lang="en-US" sz="1960"/>
              <a:t>Robot is able to interface with supply chain systems.</a:t>
            </a:r>
            <a:endParaRPr sz="1960"/>
          </a:p>
          <a:p>
            <a:pPr indent="-353060" lvl="0" marL="457200" rtl="0" algn="l">
              <a:lnSpc>
                <a:spcPct val="100000"/>
              </a:lnSpc>
              <a:spcBef>
                <a:spcPts val="0"/>
              </a:spcBef>
              <a:spcAft>
                <a:spcPts val="0"/>
              </a:spcAft>
              <a:buSzPts val="1960"/>
              <a:buAutoNum type="arabicPeriod"/>
            </a:pPr>
            <a:r>
              <a:rPr lang="en-US" sz="1960"/>
              <a:t>Robot is able to work in unfavorable conditions to humans.</a:t>
            </a:r>
            <a:endParaRPr sz="1960"/>
          </a:p>
          <a:p>
            <a:pPr indent="-353060" lvl="0" marL="457200" rtl="0" algn="l">
              <a:lnSpc>
                <a:spcPct val="100000"/>
              </a:lnSpc>
              <a:spcBef>
                <a:spcPts val="0"/>
              </a:spcBef>
              <a:spcAft>
                <a:spcPts val="0"/>
              </a:spcAft>
              <a:buSzPts val="1960"/>
              <a:buAutoNum type="arabicPeriod"/>
            </a:pPr>
            <a:r>
              <a:rPr lang="en-US" sz="1960"/>
              <a:t>Collaborating with an mechanical engineering team for design and creation.</a:t>
            </a:r>
            <a:endParaRPr sz="1960"/>
          </a:p>
        </p:txBody>
      </p:sp>
      <p:sp>
        <p:nvSpPr>
          <p:cNvPr id="327" name="Google Shape;327;p35"/>
          <p:cNvSpPr txBox="1"/>
          <p:nvPr>
            <p:ph idx="12" type="sldNum"/>
          </p:nvPr>
        </p:nvSpPr>
        <p:spPr>
          <a:xfrm>
            <a:off x="4724400" y="6433298"/>
            <a:ext cx="2743200" cy="36576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328" name="Google Shape;328;p35"/>
          <p:cNvPicPr preferRelativeResize="0"/>
          <p:nvPr/>
        </p:nvPicPr>
        <p:blipFill>
          <a:blip r:embed="rId3">
            <a:alphaModFix/>
          </a:blip>
          <a:stretch>
            <a:fillRect/>
          </a:stretch>
        </p:blipFill>
        <p:spPr>
          <a:xfrm>
            <a:off x="8709475" y="6458738"/>
            <a:ext cx="3349125" cy="314875"/>
          </a:xfrm>
          <a:prstGeom prst="rect">
            <a:avLst/>
          </a:prstGeom>
          <a:noFill/>
          <a:ln>
            <a:noFill/>
          </a:ln>
        </p:spPr>
      </p:pic>
      <p:pic>
        <p:nvPicPr>
          <p:cNvPr id="329" name="Google Shape;329;p35"/>
          <p:cNvPicPr preferRelativeResize="0"/>
          <p:nvPr/>
        </p:nvPicPr>
        <p:blipFill>
          <a:blip r:embed="rId4">
            <a:alphaModFix/>
          </a:blip>
          <a:stretch>
            <a:fillRect/>
          </a:stretch>
        </p:blipFill>
        <p:spPr>
          <a:xfrm>
            <a:off x="8649775" y="6459000"/>
            <a:ext cx="3343275" cy="314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Helvetica Neue"/>
              <a:buNone/>
            </a:pPr>
            <a:r>
              <a:rPr lang="en-US"/>
              <a:t>References</a:t>
            </a:r>
            <a:endParaRPr/>
          </a:p>
        </p:txBody>
      </p:sp>
      <p:sp>
        <p:nvSpPr>
          <p:cNvPr id="336" name="Google Shape;336;p36"/>
          <p:cNvSpPr txBox="1"/>
          <p:nvPr>
            <p:ph idx="1" type="body"/>
          </p:nvPr>
        </p:nvSpPr>
        <p:spPr>
          <a:xfrm>
            <a:off x="838200" y="1825625"/>
            <a:ext cx="10515600" cy="4270374"/>
          </a:xfrm>
          <a:prstGeom prst="rect">
            <a:avLst/>
          </a:prstGeom>
          <a:noFill/>
          <a:ln>
            <a:noFill/>
          </a:ln>
        </p:spPr>
        <p:txBody>
          <a:bodyPr anchorCtr="0" anchor="t" bIns="45700" lIns="91425" spcFirstLastPara="1" rIns="91425" wrap="square" tIns="45700">
            <a:noAutofit/>
          </a:bodyPr>
          <a:lstStyle/>
          <a:p>
            <a:pPr indent="-304800" lvl="0" marL="457200" rtl="0" algn="l">
              <a:lnSpc>
                <a:spcPct val="90000"/>
              </a:lnSpc>
              <a:spcBef>
                <a:spcPts val="1000"/>
              </a:spcBef>
              <a:spcAft>
                <a:spcPts val="0"/>
              </a:spcAft>
              <a:buSzPts val="1200"/>
              <a:buAutoNum type="arabicPeriod"/>
            </a:pPr>
            <a:r>
              <a:rPr lang="en-US" sz="1200" u="sng">
                <a:solidFill>
                  <a:schemeClr val="hlink"/>
                </a:solidFill>
                <a:hlinkClick r:id="rId3"/>
              </a:rPr>
              <a:t>https://www.jobs-ups.com/job/barre/package-delivery-driver/1187/560416</a:t>
            </a:r>
            <a:endParaRPr sz="1200"/>
          </a:p>
          <a:p>
            <a:pPr indent="-304800" lvl="0" marL="457200" rtl="0" algn="l">
              <a:lnSpc>
                <a:spcPct val="90000"/>
              </a:lnSpc>
              <a:spcBef>
                <a:spcPts val="0"/>
              </a:spcBef>
              <a:spcAft>
                <a:spcPts val="0"/>
              </a:spcAft>
              <a:buSzPts val="1200"/>
              <a:buAutoNum type="arabicPeriod"/>
            </a:pPr>
            <a:r>
              <a:rPr lang="en-US" sz="1200" u="sng">
                <a:solidFill>
                  <a:schemeClr val="hlink"/>
                </a:solidFill>
                <a:hlinkClick r:id="rId4"/>
              </a:rPr>
              <a:t>https://www.osha.gov/SLTC/etools/electricalcontractors/materials/heavy.html#:~:text=Limit%20weight%20you%20lift%20to,the%20load%20(Figure%204).</a:t>
            </a:r>
            <a:endParaRPr sz="1200"/>
          </a:p>
          <a:p>
            <a:pPr indent="-304800" lvl="0" marL="457200" rtl="0" algn="l">
              <a:lnSpc>
                <a:spcPct val="90000"/>
              </a:lnSpc>
              <a:spcBef>
                <a:spcPts val="0"/>
              </a:spcBef>
              <a:spcAft>
                <a:spcPts val="0"/>
              </a:spcAft>
              <a:buSzPts val="1200"/>
              <a:buAutoNum type="arabicPeriod"/>
            </a:pPr>
            <a:r>
              <a:rPr lang="en-US" sz="1200" u="sng">
                <a:solidFill>
                  <a:schemeClr val="hlink"/>
                </a:solidFill>
                <a:hlinkClick r:id="rId5"/>
              </a:rPr>
              <a:t>https://spectrum.ieee.org/robotics/robotics-software/three-engineers-hundreds-of-robots-one-warehouse</a:t>
            </a:r>
            <a:endParaRPr sz="1200"/>
          </a:p>
          <a:p>
            <a:pPr indent="-304800" lvl="0" marL="457200" rtl="0" algn="l">
              <a:lnSpc>
                <a:spcPct val="90000"/>
              </a:lnSpc>
              <a:spcBef>
                <a:spcPts val="0"/>
              </a:spcBef>
              <a:spcAft>
                <a:spcPts val="0"/>
              </a:spcAft>
              <a:buSzPts val="1200"/>
              <a:buAutoNum type="arabicPeriod"/>
            </a:pPr>
            <a:r>
              <a:rPr lang="en-US" sz="1200" u="sng">
                <a:solidFill>
                  <a:schemeClr val="hlink"/>
                </a:solidFill>
                <a:hlinkClick r:id="rId6"/>
              </a:rPr>
              <a:t>https://ieeexplore.ieee.org/abstract/document/8576899</a:t>
            </a:r>
            <a:endParaRPr sz="1200"/>
          </a:p>
          <a:p>
            <a:pPr indent="-304800" lvl="0" marL="457200" rtl="0" algn="l">
              <a:lnSpc>
                <a:spcPct val="90000"/>
              </a:lnSpc>
              <a:spcBef>
                <a:spcPts val="0"/>
              </a:spcBef>
              <a:spcAft>
                <a:spcPts val="0"/>
              </a:spcAft>
              <a:buSzPts val="1200"/>
              <a:buAutoNum type="arabicPeriod"/>
            </a:pPr>
            <a:r>
              <a:rPr lang="en-US" sz="1200" u="sng">
                <a:solidFill>
                  <a:schemeClr val="hlink"/>
                </a:solidFill>
                <a:hlinkClick r:id="rId7"/>
              </a:rPr>
              <a:t>https://ieeexplore.ieee.org/abstract/document/8956454</a:t>
            </a:r>
            <a:endParaRPr sz="1200"/>
          </a:p>
        </p:txBody>
      </p:sp>
      <p:sp>
        <p:nvSpPr>
          <p:cNvPr id="337" name="Google Shape;337;p36"/>
          <p:cNvSpPr txBox="1"/>
          <p:nvPr>
            <p:ph idx="12" type="sldNum"/>
          </p:nvPr>
        </p:nvSpPr>
        <p:spPr>
          <a:xfrm>
            <a:off x="4724400" y="6433298"/>
            <a:ext cx="2743200" cy="36576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338" name="Google Shape;338;p36"/>
          <p:cNvPicPr preferRelativeResize="0"/>
          <p:nvPr/>
        </p:nvPicPr>
        <p:blipFill>
          <a:blip r:embed="rId8">
            <a:alphaModFix/>
          </a:blip>
          <a:stretch>
            <a:fillRect/>
          </a:stretch>
        </p:blipFill>
        <p:spPr>
          <a:xfrm>
            <a:off x="8941625" y="6471262"/>
            <a:ext cx="3082725" cy="289825"/>
          </a:xfrm>
          <a:prstGeom prst="rect">
            <a:avLst/>
          </a:prstGeom>
          <a:noFill/>
          <a:ln>
            <a:noFill/>
          </a:ln>
        </p:spPr>
      </p:pic>
      <p:pic>
        <p:nvPicPr>
          <p:cNvPr id="339" name="Google Shape;339;p36"/>
          <p:cNvPicPr preferRelativeResize="0"/>
          <p:nvPr/>
        </p:nvPicPr>
        <p:blipFill>
          <a:blip r:embed="rId9">
            <a:alphaModFix/>
          </a:blip>
          <a:stretch>
            <a:fillRect/>
          </a:stretch>
        </p:blipFill>
        <p:spPr>
          <a:xfrm>
            <a:off x="8649775" y="6459000"/>
            <a:ext cx="3343275" cy="314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Helvetica Neue"/>
              <a:buNone/>
            </a:pPr>
            <a:r>
              <a:rPr lang="en-US"/>
              <a:t>Questions</a:t>
            </a:r>
            <a:endParaRPr/>
          </a:p>
        </p:txBody>
      </p:sp>
      <p:sp>
        <p:nvSpPr>
          <p:cNvPr id="345" name="Google Shape;345;p37"/>
          <p:cNvSpPr txBox="1"/>
          <p:nvPr>
            <p:ph idx="12" type="sldNum"/>
          </p:nvPr>
        </p:nvSpPr>
        <p:spPr>
          <a:xfrm>
            <a:off x="4724400" y="6433298"/>
            <a:ext cx="2743200" cy="36576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346" name="Google Shape;346;p37"/>
          <p:cNvPicPr preferRelativeResize="0"/>
          <p:nvPr/>
        </p:nvPicPr>
        <p:blipFill>
          <a:blip r:embed="rId3">
            <a:alphaModFix/>
          </a:blip>
          <a:stretch>
            <a:fillRect/>
          </a:stretch>
        </p:blipFill>
        <p:spPr>
          <a:xfrm>
            <a:off x="9061800" y="6471300"/>
            <a:ext cx="3081875" cy="289750"/>
          </a:xfrm>
          <a:prstGeom prst="rect">
            <a:avLst/>
          </a:prstGeom>
          <a:noFill/>
          <a:ln>
            <a:noFill/>
          </a:ln>
        </p:spPr>
      </p:pic>
      <p:pic>
        <p:nvPicPr>
          <p:cNvPr id="347" name="Google Shape;347;p37"/>
          <p:cNvPicPr preferRelativeResize="0"/>
          <p:nvPr/>
        </p:nvPicPr>
        <p:blipFill>
          <a:blip r:embed="rId4">
            <a:alphaModFix/>
          </a:blip>
          <a:stretch>
            <a:fillRect/>
          </a:stretch>
        </p:blipFill>
        <p:spPr>
          <a:xfrm>
            <a:off x="8649775" y="6459000"/>
            <a:ext cx="3343275" cy="314325"/>
          </a:xfrm>
          <a:prstGeom prst="rect">
            <a:avLst/>
          </a:prstGeom>
          <a:noFill/>
          <a:ln>
            <a:noFill/>
          </a:ln>
        </p:spPr>
      </p:pic>
      <p:pic>
        <p:nvPicPr>
          <p:cNvPr id="348" name="Google Shape;348;p37"/>
          <p:cNvPicPr preferRelativeResize="0"/>
          <p:nvPr/>
        </p:nvPicPr>
        <p:blipFill>
          <a:blip r:embed="rId5">
            <a:alphaModFix/>
          </a:blip>
          <a:stretch>
            <a:fillRect/>
          </a:stretch>
        </p:blipFill>
        <p:spPr>
          <a:xfrm>
            <a:off x="3026585" y="2102160"/>
            <a:ext cx="6138825" cy="3717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52" name="Shape 352"/>
        <p:cNvGrpSpPr/>
        <p:nvPr/>
      </p:nvGrpSpPr>
      <p:grpSpPr>
        <a:xfrm>
          <a:off x="0" y="0"/>
          <a:ext cx="0" cy="0"/>
          <a:chOff x="0" y="0"/>
          <a:chExt cx="0" cy="0"/>
        </a:xfrm>
      </p:grpSpPr>
      <p:sp>
        <p:nvSpPr>
          <p:cNvPr id="353" name="Google Shape;353;p38"/>
          <p:cNvSpPr txBox="1"/>
          <p:nvPr>
            <p:ph type="title"/>
          </p:nvPr>
        </p:nvSpPr>
        <p:spPr>
          <a:xfrm>
            <a:off x="831850" y="1792118"/>
            <a:ext cx="10515600" cy="285273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6000"/>
              <a:buFont typeface="Helvetica Neue"/>
              <a:buNone/>
            </a:pPr>
            <a:r>
              <a:rPr lang="en-US"/>
              <a:t>Backup Sildes</a:t>
            </a:r>
            <a:endParaRPr/>
          </a:p>
        </p:txBody>
      </p:sp>
      <p:sp>
        <p:nvSpPr>
          <p:cNvPr id="354" name="Google Shape;354;p38"/>
          <p:cNvSpPr txBox="1"/>
          <p:nvPr>
            <p:ph idx="1" type="body"/>
          </p:nvPr>
        </p:nvSpPr>
        <p:spPr>
          <a:xfrm>
            <a:off x="831850" y="4671843"/>
            <a:ext cx="10515600" cy="150018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888888"/>
              </a:buClr>
              <a:buSzPts val="2400"/>
              <a:buNone/>
            </a:pPr>
            <a:r>
              <a:rPr lang="en-US"/>
              <a:t>Supporting Slides to the content above.</a:t>
            </a:r>
            <a:endParaRPr/>
          </a:p>
        </p:txBody>
      </p:sp>
      <p:sp>
        <p:nvSpPr>
          <p:cNvPr id="355" name="Google Shape;355;p38"/>
          <p:cNvSpPr txBox="1"/>
          <p:nvPr>
            <p:ph idx="12" type="sldNum"/>
          </p:nvPr>
        </p:nvSpPr>
        <p:spPr>
          <a:xfrm>
            <a:off x="4724400" y="6433298"/>
            <a:ext cx="2743200" cy="36576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356" name="Google Shape;356;p38"/>
          <p:cNvPicPr preferRelativeResize="0"/>
          <p:nvPr/>
        </p:nvPicPr>
        <p:blipFill>
          <a:blip r:embed="rId3">
            <a:alphaModFix/>
          </a:blip>
          <a:stretch>
            <a:fillRect/>
          </a:stretch>
        </p:blipFill>
        <p:spPr>
          <a:xfrm>
            <a:off x="8649775" y="6459000"/>
            <a:ext cx="3343275" cy="314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60" name="Shape 360"/>
        <p:cNvGrpSpPr/>
        <p:nvPr/>
      </p:nvGrpSpPr>
      <p:grpSpPr>
        <a:xfrm>
          <a:off x="0" y="0"/>
          <a:ext cx="0" cy="0"/>
          <a:chOff x="0" y="0"/>
          <a:chExt cx="0" cy="0"/>
        </a:xfrm>
      </p:grpSpPr>
      <p:sp>
        <p:nvSpPr>
          <p:cNvPr id="361" name="Google Shape;361;p39"/>
          <p:cNvSpPr txBox="1"/>
          <p:nvPr>
            <p:ph idx="12" type="sldNum"/>
          </p:nvPr>
        </p:nvSpPr>
        <p:spPr>
          <a:xfrm>
            <a:off x="4724400" y="6433298"/>
            <a:ext cx="2743200" cy="36576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362" name="Google Shape;362;p39"/>
          <p:cNvPicPr preferRelativeResize="0"/>
          <p:nvPr/>
        </p:nvPicPr>
        <p:blipFill>
          <a:blip r:embed="rId3">
            <a:alphaModFix/>
          </a:blip>
          <a:stretch>
            <a:fillRect/>
          </a:stretch>
        </p:blipFill>
        <p:spPr>
          <a:xfrm>
            <a:off x="8649775" y="6459000"/>
            <a:ext cx="3343275" cy="314325"/>
          </a:xfrm>
          <a:prstGeom prst="rect">
            <a:avLst/>
          </a:prstGeom>
          <a:noFill/>
          <a:ln>
            <a:noFill/>
          </a:ln>
        </p:spPr>
      </p:pic>
      <p:pic>
        <p:nvPicPr>
          <p:cNvPr descr="In response to the advent of emerging Industry 4.0 technologies such as autonomous robots, Industrial Internet of Things (IIoT) and cloud computing, PolyU collaborates with an industrial partner to develop an IIoT-based Smart Robotic Logistics Management System for implementing the concept of smart warehousing." id="363" name="Google Shape;363;p39" title="An IIoT based Smart Robotic Warehouse Management System for Industry 4.0">
            <a:hlinkClick r:id="rId4"/>
          </p:cNvPr>
          <p:cNvPicPr preferRelativeResize="0"/>
          <p:nvPr/>
        </p:nvPicPr>
        <p:blipFill>
          <a:blip r:embed="rId5">
            <a:alphaModFix/>
          </a:blip>
          <a:stretch>
            <a:fillRect/>
          </a:stretch>
        </p:blipFill>
        <p:spPr>
          <a:xfrm>
            <a:off x="2032000" y="157500"/>
            <a:ext cx="8128009" cy="6096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67" name="Shape 367"/>
        <p:cNvGrpSpPr/>
        <p:nvPr/>
      </p:nvGrpSpPr>
      <p:grpSpPr>
        <a:xfrm>
          <a:off x="0" y="0"/>
          <a:ext cx="0" cy="0"/>
          <a:chOff x="0" y="0"/>
          <a:chExt cx="0" cy="0"/>
        </a:xfrm>
      </p:grpSpPr>
      <p:sp>
        <p:nvSpPr>
          <p:cNvPr id="368" name="Google Shape;368;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Helvetica Neue"/>
              <a:buNone/>
            </a:pPr>
            <a:r>
              <a:rPr lang="en-US"/>
              <a:t>Standard Shapes</a:t>
            </a:r>
            <a:endParaRPr/>
          </a:p>
        </p:txBody>
      </p:sp>
      <p:sp>
        <p:nvSpPr>
          <p:cNvPr id="369" name="Google Shape;369;p40"/>
          <p:cNvSpPr txBox="1"/>
          <p:nvPr>
            <p:ph idx="12" type="sldNum"/>
          </p:nvPr>
        </p:nvSpPr>
        <p:spPr>
          <a:xfrm>
            <a:off x="4724400" y="6433298"/>
            <a:ext cx="2743200" cy="36576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370" name="Google Shape;370;p40"/>
          <p:cNvSpPr/>
          <p:nvPr/>
        </p:nvSpPr>
        <p:spPr>
          <a:xfrm>
            <a:off x="606669" y="2606943"/>
            <a:ext cx="1676400" cy="457200"/>
          </a:xfrm>
          <a:prstGeom prst="rect">
            <a:avLst/>
          </a:prstGeom>
          <a:solidFill>
            <a:srgbClr val="FFFF00">
              <a:alpha val="24705"/>
            </a:srgbClr>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Summary Box</a:t>
            </a:r>
            <a:endParaRPr/>
          </a:p>
        </p:txBody>
      </p:sp>
      <p:cxnSp>
        <p:nvCxnSpPr>
          <p:cNvPr id="371" name="Google Shape;371;p40"/>
          <p:cNvCxnSpPr/>
          <p:nvPr/>
        </p:nvCxnSpPr>
        <p:spPr>
          <a:xfrm>
            <a:off x="602984" y="3657600"/>
            <a:ext cx="914400" cy="0"/>
          </a:xfrm>
          <a:prstGeom prst="straightConnector1">
            <a:avLst/>
          </a:prstGeom>
          <a:noFill/>
          <a:ln cap="flat" cmpd="sng" w="38100">
            <a:solidFill>
              <a:schemeClr val="dk1"/>
            </a:solidFill>
            <a:prstDash val="solid"/>
            <a:miter lim="800000"/>
            <a:headEnd len="sm" w="sm" type="none"/>
            <a:tailEnd len="lg" w="lg" type="triangle"/>
          </a:ln>
        </p:spPr>
      </p:cxnSp>
      <p:sp>
        <p:nvSpPr>
          <p:cNvPr id="372" name="Google Shape;372;p40"/>
          <p:cNvSpPr/>
          <p:nvPr/>
        </p:nvSpPr>
        <p:spPr>
          <a:xfrm>
            <a:off x="602984" y="4438651"/>
            <a:ext cx="762000" cy="685800"/>
          </a:xfrm>
          <a:prstGeom prst="ellipse">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cxnSp>
        <p:nvCxnSpPr>
          <p:cNvPr id="373" name="Google Shape;373;p40"/>
          <p:cNvCxnSpPr/>
          <p:nvPr/>
        </p:nvCxnSpPr>
        <p:spPr>
          <a:xfrm>
            <a:off x="602984" y="4114800"/>
            <a:ext cx="914400" cy="0"/>
          </a:xfrm>
          <a:prstGeom prst="straightConnector1">
            <a:avLst/>
          </a:prstGeom>
          <a:noFill/>
          <a:ln cap="flat" cmpd="sng" w="38100">
            <a:solidFill>
              <a:schemeClr val="dk1"/>
            </a:solidFill>
            <a:prstDash val="solid"/>
            <a:miter lim="800000"/>
            <a:headEnd len="sm" w="sm" type="none"/>
            <a:tailEnd len="lg" w="lg" type="oval"/>
          </a:ln>
        </p:spPr>
      </p:cxnSp>
      <p:sp>
        <p:nvSpPr>
          <p:cNvPr id="374" name="Google Shape;374;p40"/>
          <p:cNvSpPr/>
          <p:nvPr/>
        </p:nvSpPr>
        <p:spPr>
          <a:xfrm>
            <a:off x="602984" y="1670586"/>
            <a:ext cx="685800" cy="685800"/>
          </a:xfrm>
          <a:prstGeom prst="rect">
            <a:avLst/>
          </a:prstGeom>
          <a:solidFill>
            <a:srgbClr val="FFFF00">
              <a:alpha val="2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5" name="Google Shape;375;p40"/>
          <p:cNvSpPr/>
          <p:nvPr/>
        </p:nvSpPr>
        <p:spPr>
          <a:xfrm>
            <a:off x="602984" y="5323672"/>
            <a:ext cx="685800" cy="6858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6" name="Google Shape;376;p40"/>
          <p:cNvSpPr/>
          <p:nvPr/>
        </p:nvSpPr>
        <p:spPr>
          <a:xfrm>
            <a:off x="5257800" y="5258151"/>
            <a:ext cx="685800" cy="685800"/>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7" name="Google Shape;377;p40"/>
          <p:cNvSpPr txBox="1"/>
          <p:nvPr/>
        </p:nvSpPr>
        <p:spPr>
          <a:xfrm>
            <a:off x="5257800" y="2606943"/>
            <a:ext cx="1229376"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000" u="none" cap="none" strike="noStrike">
                <a:solidFill>
                  <a:schemeClr val="dk1"/>
                </a:solidFill>
                <a:latin typeface="Calibri"/>
                <a:ea typeface="Calibri"/>
                <a:cs typeface="Calibri"/>
                <a:sym typeface="Calibri"/>
              </a:rPr>
              <a:t>Text box 1</a:t>
            </a:r>
            <a:endParaRPr/>
          </a:p>
        </p:txBody>
      </p:sp>
      <p:sp>
        <p:nvSpPr>
          <p:cNvPr id="378" name="Google Shape;378;p40"/>
          <p:cNvSpPr txBox="1"/>
          <p:nvPr/>
        </p:nvSpPr>
        <p:spPr>
          <a:xfrm>
            <a:off x="8839200" y="2606943"/>
            <a:ext cx="1920206" cy="40011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Outlined</a:t>
            </a:r>
            <a:r>
              <a:rPr lang="en-US" sz="1800">
                <a:solidFill>
                  <a:schemeClr val="dk1"/>
                </a:solidFill>
                <a:latin typeface="Calibri"/>
                <a:ea typeface="Calibri"/>
                <a:cs typeface="Calibri"/>
                <a:sym typeface="Calibri"/>
              </a:rPr>
              <a:t> Text Box</a:t>
            </a:r>
            <a:endParaRPr/>
          </a:p>
        </p:txBody>
      </p:sp>
      <p:cxnSp>
        <p:nvCxnSpPr>
          <p:cNvPr id="379" name="Google Shape;379;p40"/>
          <p:cNvCxnSpPr/>
          <p:nvPr/>
        </p:nvCxnSpPr>
        <p:spPr>
          <a:xfrm>
            <a:off x="602984" y="3276600"/>
            <a:ext cx="914400" cy="0"/>
          </a:xfrm>
          <a:prstGeom prst="straightConnector1">
            <a:avLst/>
          </a:prstGeom>
          <a:noFill/>
          <a:ln cap="flat" cmpd="sng" w="28575">
            <a:solidFill>
              <a:schemeClr val="dk1"/>
            </a:solidFill>
            <a:prstDash val="solid"/>
            <a:miter lim="800000"/>
            <a:headEnd len="sm" w="sm" type="none"/>
            <a:tailEnd len="sm" w="sm" type="none"/>
          </a:ln>
        </p:spPr>
      </p:cxnSp>
      <p:cxnSp>
        <p:nvCxnSpPr>
          <p:cNvPr id="380" name="Google Shape;380;p40"/>
          <p:cNvCxnSpPr/>
          <p:nvPr/>
        </p:nvCxnSpPr>
        <p:spPr>
          <a:xfrm>
            <a:off x="5257800" y="3610829"/>
            <a:ext cx="914400" cy="0"/>
          </a:xfrm>
          <a:prstGeom prst="straightConnector1">
            <a:avLst/>
          </a:prstGeom>
          <a:noFill/>
          <a:ln cap="flat" cmpd="sng" w="38100">
            <a:solidFill>
              <a:srgbClr val="FF0000"/>
            </a:solidFill>
            <a:prstDash val="solid"/>
            <a:miter lim="800000"/>
            <a:headEnd len="sm" w="sm" type="none"/>
            <a:tailEnd len="lg" w="lg" type="triangle"/>
          </a:ln>
        </p:spPr>
      </p:cxnSp>
      <p:sp>
        <p:nvSpPr>
          <p:cNvPr id="381" name="Google Shape;381;p40"/>
          <p:cNvSpPr/>
          <p:nvPr/>
        </p:nvSpPr>
        <p:spPr>
          <a:xfrm>
            <a:off x="5257800" y="4391880"/>
            <a:ext cx="762000" cy="68580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cxnSp>
        <p:nvCxnSpPr>
          <p:cNvPr id="382" name="Google Shape;382;p40"/>
          <p:cNvCxnSpPr/>
          <p:nvPr/>
        </p:nvCxnSpPr>
        <p:spPr>
          <a:xfrm>
            <a:off x="5257800" y="4068029"/>
            <a:ext cx="914400" cy="0"/>
          </a:xfrm>
          <a:prstGeom prst="straightConnector1">
            <a:avLst/>
          </a:prstGeom>
          <a:noFill/>
          <a:ln cap="flat" cmpd="sng" w="38100">
            <a:solidFill>
              <a:srgbClr val="FF0000"/>
            </a:solidFill>
            <a:prstDash val="solid"/>
            <a:miter lim="800000"/>
            <a:headEnd len="sm" w="sm" type="none"/>
            <a:tailEnd len="lg" w="lg" type="oval"/>
          </a:ln>
        </p:spPr>
      </p:cxnSp>
      <p:cxnSp>
        <p:nvCxnSpPr>
          <p:cNvPr id="383" name="Google Shape;383;p40"/>
          <p:cNvCxnSpPr/>
          <p:nvPr/>
        </p:nvCxnSpPr>
        <p:spPr>
          <a:xfrm>
            <a:off x="5257800" y="3229829"/>
            <a:ext cx="914400" cy="0"/>
          </a:xfrm>
          <a:prstGeom prst="straightConnector1">
            <a:avLst/>
          </a:prstGeom>
          <a:noFill/>
          <a:ln cap="flat" cmpd="sng" w="28575">
            <a:solidFill>
              <a:srgbClr val="FF0000"/>
            </a:solidFill>
            <a:prstDash val="solid"/>
            <a:miter lim="800000"/>
            <a:headEnd len="sm" w="sm" type="none"/>
            <a:tailEnd len="sm" w="sm" type="none"/>
          </a:ln>
        </p:spPr>
      </p:cxnSp>
      <p:sp>
        <p:nvSpPr>
          <p:cNvPr id="384" name="Google Shape;384;p40"/>
          <p:cNvSpPr/>
          <p:nvPr/>
        </p:nvSpPr>
        <p:spPr>
          <a:xfrm>
            <a:off x="8839200" y="5279738"/>
            <a:ext cx="685800" cy="685800"/>
          </a:xfrm>
          <a:prstGeom prst="rect">
            <a:avLst/>
          </a:prstGeom>
          <a:no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85" name="Google Shape;385;p40"/>
          <p:cNvCxnSpPr/>
          <p:nvPr/>
        </p:nvCxnSpPr>
        <p:spPr>
          <a:xfrm>
            <a:off x="8839200" y="3632416"/>
            <a:ext cx="914400" cy="0"/>
          </a:xfrm>
          <a:prstGeom prst="straightConnector1">
            <a:avLst/>
          </a:prstGeom>
          <a:noFill/>
          <a:ln cap="flat" cmpd="sng" w="38100">
            <a:solidFill>
              <a:srgbClr val="FFFF00"/>
            </a:solidFill>
            <a:prstDash val="solid"/>
            <a:miter lim="800000"/>
            <a:headEnd len="sm" w="sm" type="none"/>
            <a:tailEnd len="lg" w="lg" type="triangle"/>
          </a:ln>
        </p:spPr>
      </p:cxnSp>
      <p:sp>
        <p:nvSpPr>
          <p:cNvPr id="386" name="Google Shape;386;p40"/>
          <p:cNvSpPr/>
          <p:nvPr/>
        </p:nvSpPr>
        <p:spPr>
          <a:xfrm>
            <a:off x="8839200" y="4413467"/>
            <a:ext cx="762000" cy="685800"/>
          </a:xfrm>
          <a:prstGeom prst="ellipse">
            <a:avLst/>
          </a:prstGeom>
          <a:no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cxnSp>
        <p:nvCxnSpPr>
          <p:cNvPr id="387" name="Google Shape;387;p40"/>
          <p:cNvCxnSpPr/>
          <p:nvPr/>
        </p:nvCxnSpPr>
        <p:spPr>
          <a:xfrm>
            <a:off x="8839200" y="4089616"/>
            <a:ext cx="914400" cy="0"/>
          </a:xfrm>
          <a:prstGeom prst="straightConnector1">
            <a:avLst/>
          </a:prstGeom>
          <a:noFill/>
          <a:ln cap="flat" cmpd="sng" w="38100">
            <a:solidFill>
              <a:srgbClr val="FFFF00"/>
            </a:solidFill>
            <a:prstDash val="solid"/>
            <a:miter lim="800000"/>
            <a:headEnd len="sm" w="sm" type="none"/>
            <a:tailEnd len="lg" w="lg" type="oval"/>
          </a:ln>
        </p:spPr>
      </p:cxnSp>
      <p:cxnSp>
        <p:nvCxnSpPr>
          <p:cNvPr id="388" name="Google Shape;388;p40"/>
          <p:cNvCxnSpPr/>
          <p:nvPr/>
        </p:nvCxnSpPr>
        <p:spPr>
          <a:xfrm>
            <a:off x="8839200" y="3251416"/>
            <a:ext cx="914400" cy="0"/>
          </a:xfrm>
          <a:prstGeom prst="straightConnector1">
            <a:avLst/>
          </a:prstGeom>
          <a:noFill/>
          <a:ln cap="flat" cmpd="sng" w="28575">
            <a:solidFill>
              <a:srgbClr val="FFFF00"/>
            </a:solidFill>
            <a:prstDash val="solid"/>
            <a:miter lim="800000"/>
            <a:headEnd len="sm" w="sm" type="none"/>
            <a:tailEnd len="sm" w="sm" type="none"/>
          </a:ln>
        </p:spPr>
      </p:cxnSp>
      <p:pic>
        <p:nvPicPr>
          <p:cNvPr id="389" name="Google Shape;389;p40"/>
          <p:cNvPicPr preferRelativeResize="0"/>
          <p:nvPr/>
        </p:nvPicPr>
        <p:blipFill>
          <a:blip r:embed="rId3">
            <a:alphaModFix/>
          </a:blip>
          <a:stretch>
            <a:fillRect/>
          </a:stretch>
        </p:blipFill>
        <p:spPr>
          <a:xfrm>
            <a:off x="8649775" y="6459000"/>
            <a:ext cx="3343275" cy="3143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93" name="Shape 393"/>
        <p:cNvGrpSpPr/>
        <p:nvPr/>
      </p:nvGrpSpPr>
      <p:grpSpPr>
        <a:xfrm>
          <a:off x="0" y="0"/>
          <a:ext cx="0" cy="0"/>
          <a:chOff x="0" y="0"/>
          <a:chExt cx="0" cy="0"/>
        </a:xfrm>
      </p:grpSpPr>
      <p:sp>
        <p:nvSpPr>
          <p:cNvPr id="394" name="Google Shape;394;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Helvetica Neue"/>
              <a:buNone/>
            </a:pPr>
            <a:r>
              <a:rPr lang="en-US"/>
              <a:t>Approved Logos</a:t>
            </a:r>
            <a:endParaRPr/>
          </a:p>
        </p:txBody>
      </p:sp>
      <p:sp>
        <p:nvSpPr>
          <p:cNvPr id="395" name="Google Shape;395;p41"/>
          <p:cNvSpPr txBox="1"/>
          <p:nvPr>
            <p:ph idx="12" type="sldNum"/>
          </p:nvPr>
        </p:nvSpPr>
        <p:spPr>
          <a:xfrm>
            <a:off x="4724400" y="6433298"/>
            <a:ext cx="2743200" cy="36576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396" name="Google Shape;396;p41"/>
          <p:cNvPicPr preferRelativeResize="0"/>
          <p:nvPr/>
        </p:nvPicPr>
        <p:blipFill rotWithShape="1">
          <a:blip r:embed="rId3">
            <a:alphaModFix/>
          </a:blip>
          <a:srcRect b="0" l="0" r="0" t="0"/>
          <a:stretch/>
        </p:blipFill>
        <p:spPr>
          <a:xfrm>
            <a:off x="4710785" y="1625838"/>
            <a:ext cx="2770430" cy="2754116"/>
          </a:xfrm>
          <a:prstGeom prst="rect">
            <a:avLst/>
          </a:prstGeom>
          <a:noFill/>
          <a:ln>
            <a:noFill/>
          </a:ln>
        </p:spPr>
      </p:pic>
      <p:pic>
        <p:nvPicPr>
          <p:cNvPr id="397" name="Google Shape;397;p41"/>
          <p:cNvPicPr preferRelativeResize="0"/>
          <p:nvPr/>
        </p:nvPicPr>
        <p:blipFill rotWithShape="1">
          <a:blip r:embed="rId4">
            <a:alphaModFix/>
          </a:blip>
          <a:srcRect b="0" l="0" r="0" t="0"/>
          <a:stretch/>
        </p:blipFill>
        <p:spPr>
          <a:xfrm>
            <a:off x="1371600" y="4671671"/>
            <a:ext cx="9448800" cy="1223281"/>
          </a:xfrm>
          <a:prstGeom prst="rect">
            <a:avLst/>
          </a:prstGeom>
          <a:noFill/>
          <a:ln>
            <a:noFill/>
          </a:ln>
        </p:spPr>
      </p:pic>
      <p:pic>
        <p:nvPicPr>
          <p:cNvPr id="398" name="Google Shape;398;p41"/>
          <p:cNvPicPr preferRelativeResize="0"/>
          <p:nvPr/>
        </p:nvPicPr>
        <p:blipFill>
          <a:blip r:embed="rId5">
            <a:alphaModFix/>
          </a:blip>
          <a:stretch>
            <a:fillRect/>
          </a:stretch>
        </p:blipFill>
        <p:spPr>
          <a:xfrm>
            <a:off x="8649775" y="6459000"/>
            <a:ext cx="3343275" cy="3143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02" name="Shape 402"/>
        <p:cNvGrpSpPr/>
        <p:nvPr/>
      </p:nvGrpSpPr>
      <p:grpSpPr>
        <a:xfrm>
          <a:off x="0" y="0"/>
          <a:ext cx="0" cy="0"/>
          <a:chOff x="0" y="0"/>
          <a:chExt cx="0" cy="0"/>
        </a:xfrm>
      </p:grpSpPr>
      <p:sp>
        <p:nvSpPr>
          <p:cNvPr id="403" name="Google Shape;403;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Helvetica Neue"/>
              <a:buNone/>
            </a:pPr>
            <a:r>
              <a:rPr lang="en-US"/>
              <a:t>Color Palette</a:t>
            </a:r>
            <a:endParaRPr/>
          </a:p>
        </p:txBody>
      </p:sp>
      <p:pic>
        <p:nvPicPr>
          <p:cNvPr id="404" name="Google Shape;404;p42"/>
          <p:cNvPicPr preferRelativeResize="0"/>
          <p:nvPr>
            <p:ph idx="1" type="body"/>
          </p:nvPr>
        </p:nvPicPr>
        <p:blipFill rotWithShape="1">
          <a:blip r:embed="rId3">
            <a:alphaModFix/>
          </a:blip>
          <a:srcRect b="0" l="0" r="0" t="0"/>
          <a:stretch/>
        </p:blipFill>
        <p:spPr>
          <a:xfrm>
            <a:off x="2086198" y="1825625"/>
            <a:ext cx="8019603" cy="4351338"/>
          </a:xfrm>
          <a:prstGeom prst="rect">
            <a:avLst/>
          </a:prstGeom>
          <a:noFill/>
          <a:ln>
            <a:noFill/>
          </a:ln>
        </p:spPr>
      </p:pic>
      <p:sp>
        <p:nvSpPr>
          <p:cNvPr id="405" name="Google Shape;405;p42"/>
          <p:cNvSpPr txBox="1"/>
          <p:nvPr>
            <p:ph idx="12" type="sldNum"/>
          </p:nvPr>
        </p:nvSpPr>
        <p:spPr>
          <a:xfrm>
            <a:off x="4724400" y="6433298"/>
            <a:ext cx="2743200" cy="36576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406" name="Google Shape;406;p42"/>
          <p:cNvPicPr preferRelativeResize="0"/>
          <p:nvPr/>
        </p:nvPicPr>
        <p:blipFill>
          <a:blip r:embed="rId4">
            <a:alphaModFix/>
          </a:blip>
          <a:stretch>
            <a:fillRect/>
          </a:stretch>
        </p:blipFill>
        <p:spPr>
          <a:xfrm>
            <a:off x="8649775" y="6459000"/>
            <a:ext cx="3343275" cy="3143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10" name="Shape 410"/>
        <p:cNvGrpSpPr/>
        <p:nvPr/>
      </p:nvGrpSpPr>
      <p:grpSpPr>
        <a:xfrm>
          <a:off x="0" y="0"/>
          <a:ext cx="0" cy="0"/>
          <a:chOff x="0" y="0"/>
          <a:chExt cx="0" cy="0"/>
        </a:xfrm>
      </p:grpSpPr>
      <p:sp>
        <p:nvSpPr>
          <p:cNvPr id="411" name="Google Shape;411;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Helvetica Neue"/>
              <a:buNone/>
            </a:pPr>
            <a:r>
              <a:rPr lang="en-US"/>
              <a:t>APA Tables</a:t>
            </a:r>
            <a:endParaRPr/>
          </a:p>
        </p:txBody>
      </p:sp>
      <p:graphicFrame>
        <p:nvGraphicFramePr>
          <p:cNvPr id="412" name="Google Shape;412;p43"/>
          <p:cNvGraphicFramePr/>
          <p:nvPr/>
        </p:nvGraphicFramePr>
        <p:xfrm>
          <a:off x="816429" y="1447800"/>
          <a:ext cx="3000000" cy="3000000"/>
        </p:xfrm>
        <a:graphic>
          <a:graphicData uri="http://schemas.openxmlformats.org/drawingml/2006/table">
            <a:tbl>
              <a:tblPr bandRow="1" firstRow="1">
                <a:noFill/>
                <a:tableStyleId>{10C0540E-1209-446A-B45B-A5A923F09D89}</a:tableStyleId>
              </a:tblPr>
              <a:tblGrid>
                <a:gridCol w="2103125"/>
                <a:gridCol w="2103125"/>
                <a:gridCol w="2103125"/>
                <a:gridCol w="2103125"/>
                <a:gridCol w="2103125"/>
              </a:tblGrid>
              <a:tr h="370850">
                <a:tc>
                  <a:txBody>
                    <a:bodyPr/>
                    <a:lstStyle/>
                    <a:p>
                      <a:pPr indent="0" lvl="0" marL="0" marR="0" rtl="0" algn="l">
                        <a:spcBef>
                          <a:spcPts val="0"/>
                        </a:spcBef>
                        <a:spcAft>
                          <a:spcPts val="0"/>
                        </a:spcAft>
                        <a:buNone/>
                      </a:pPr>
                      <a:r>
                        <a:rPr b="0" lang="en-US" sz="1800" u="none" cap="none" strike="noStrike">
                          <a:solidFill>
                            <a:schemeClr val="dk1"/>
                          </a:solidFill>
                        </a:rPr>
                        <a:t>Category 1</a:t>
                      </a:r>
                      <a:endParaRPr/>
                    </a:p>
                  </a:txBody>
                  <a:tcPr marT="45725" marB="45725" marR="91450" marL="9145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1800">
                          <a:solidFill>
                            <a:schemeClr val="dk1"/>
                          </a:solidFill>
                        </a:rPr>
                        <a:t>Category 2</a:t>
                      </a:r>
                      <a:endParaRPr/>
                    </a:p>
                  </a:txBody>
                  <a:tcPr marT="45725" marB="45725" marR="91450" marL="9145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1800">
                          <a:solidFill>
                            <a:schemeClr val="dk1"/>
                          </a:solidFill>
                        </a:rPr>
                        <a:t>Category 3</a:t>
                      </a:r>
                      <a:endParaRPr/>
                    </a:p>
                  </a:txBody>
                  <a:tcPr marT="45725" marB="45725" marR="91450" marL="9145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1800">
                          <a:solidFill>
                            <a:schemeClr val="dk1"/>
                          </a:solidFill>
                        </a:rPr>
                        <a:t>Category 4</a:t>
                      </a:r>
                      <a:endParaRPr/>
                    </a:p>
                  </a:txBody>
                  <a:tcPr marT="45725" marB="45725" marR="91450" marL="9145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1800">
                          <a:solidFill>
                            <a:schemeClr val="dk1"/>
                          </a:solidFill>
                        </a:rPr>
                        <a:t>Category 5</a:t>
                      </a:r>
                      <a:endParaRPr/>
                    </a:p>
                  </a:txBody>
                  <a:tcPr marT="45725" marB="45725" marR="91450" marL="9145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spcBef>
                          <a:spcPts val="0"/>
                        </a:spcBef>
                        <a:spcAft>
                          <a:spcPts val="0"/>
                        </a:spcAft>
                        <a:buNone/>
                      </a:pPr>
                      <a:r>
                        <a:rPr lang="en-US" sz="1800">
                          <a:solidFill>
                            <a:schemeClr val="dk1"/>
                          </a:solidFill>
                        </a:rPr>
                        <a:t>Item</a:t>
                      </a:r>
                      <a:r>
                        <a:rPr lang="en-US" sz="1800">
                          <a:solidFill>
                            <a:schemeClr val="dk1"/>
                          </a:solidFill>
                        </a:rPr>
                        <a:t> 1</a:t>
                      </a:r>
                      <a:endParaRPr sz="1800">
                        <a:solidFill>
                          <a:schemeClr val="dk1"/>
                        </a:solidFill>
                      </a:endParaRPr>
                    </a:p>
                  </a:txBody>
                  <a:tcPr marT="45725" marB="45725" marR="91450" marL="91450">
                    <a:lnT cap="flat" cmpd="sng" w="12700">
                      <a:solidFill>
                        <a:schemeClr val="dk1"/>
                      </a:solidFill>
                      <a:prstDash val="solid"/>
                      <a:round/>
                      <a:headEnd len="sm" w="sm" type="none"/>
                      <a:tailEnd len="sm" w="sm" type="none"/>
                    </a:lnT>
                  </a:tcPr>
                </a:tc>
                <a:tc>
                  <a:txBody>
                    <a:bodyPr/>
                    <a:lstStyle/>
                    <a:p>
                      <a:pPr indent="0" lvl="0" marL="0" marR="0" rtl="0" algn="ctr">
                        <a:spcBef>
                          <a:spcPts val="0"/>
                        </a:spcBef>
                        <a:spcAft>
                          <a:spcPts val="0"/>
                        </a:spcAft>
                        <a:buNone/>
                      </a:pPr>
                      <a:r>
                        <a:t/>
                      </a:r>
                      <a:endParaRPr sz="1800">
                        <a:solidFill>
                          <a:schemeClr val="dk1"/>
                        </a:solidFill>
                      </a:endParaRPr>
                    </a:p>
                  </a:txBody>
                  <a:tcPr marT="45725" marB="45725" marR="91450" marL="91450">
                    <a:lnT cap="flat" cmpd="sng" w="12700">
                      <a:solidFill>
                        <a:schemeClr val="dk1"/>
                      </a:solidFill>
                      <a:prstDash val="solid"/>
                      <a:round/>
                      <a:headEnd len="sm" w="sm" type="none"/>
                      <a:tailEnd len="sm" w="sm" type="none"/>
                    </a:lnT>
                  </a:tcPr>
                </a:tc>
                <a:tc>
                  <a:txBody>
                    <a:bodyPr/>
                    <a:lstStyle/>
                    <a:p>
                      <a:pPr indent="0" lvl="0" marL="0" marR="0" rtl="0" algn="ctr">
                        <a:spcBef>
                          <a:spcPts val="0"/>
                        </a:spcBef>
                        <a:spcAft>
                          <a:spcPts val="0"/>
                        </a:spcAft>
                        <a:buNone/>
                      </a:pPr>
                      <a:r>
                        <a:t/>
                      </a:r>
                      <a:endParaRPr sz="1800">
                        <a:solidFill>
                          <a:schemeClr val="dk1"/>
                        </a:solidFill>
                      </a:endParaRPr>
                    </a:p>
                  </a:txBody>
                  <a:tcPr marT="45725" marB="45725" marR="91450" marL="91450">
                    <a:lnT cap="flat" cmpd="sng" w="12700">
                      <a:solidFill>
                        <a:schemeClr val="dk1"/>
                      </a:solidFill>
                      <a:prstDash val="solid"/>
                      <a:round/>
                      <a:headEnd len="sm" w="sm" type="none"/>
                      <a:tailEnd len="sm" w="sm" type="none"/>
                    </a:lnT>
                  </a:tcPr>
                </a:tc>
                <a:tc>
                  <a:txBody>
                    <a:bodyPr/>
                    <a:lstStyle/>
                    <a:p>
                      <a:pPr indent="0" lvl="0" marL="0" marR="0" rtl="0" algn="ctr">
                        <a:spcBef>
                          <a:spcPts val="0"/>
                        </a:spcBef>
                        <a:spcAft>
                          <a:spcPts val="0"/>
                        </a:spcAft>
                        <a:buNone/>
                      </a:pPr>
                      <a:r>
                        <a:t/>
                      </a:r>
                      <a:endParaRPr sz="1800">
                        <a:solidFill>
                          <a:schemeClr val="dk1"/>
                        </a:solidFill>
                      </a:endParaRPr>
                    </a:p>
                  </a:txBody>
                  <a:tcPr marT="45725" marB="45725" marR="91450" marL="91450">
                    <a:lnT cap="flat" cmpd="sng" w="12700">
                      <a:solidFill>
                        <a:schemeClr val="dk1"/>
                      </a:solidFill>
                      <a:prstDash val="solid"/>
                      <a:round/>
                      <a:headEnd len="sm" w="sm" type="none"/>
                      <a:tailEnd len="sm" w="sm" type="none"/>
                    </a:lnT>
                  </a:tcPr>
                </a:tc>
                <a:tc>
                  <a:txBody>
                    <a:bodyPr/>
                    <a:lstStyle/>
                    <a:p>
                      <a:pPr indent="0" lvl="0" marL="0" marR="0" rtl="0" algn="ctr">
                        <a:spcBef>
                          <a:spcPts val="0"/>
                        </a:spcBef>
                        <a:spcAft>
                          <a:spcPts val="0"/>
                        </a:spcAft>
                        <a:buNone/>
                      </a:pPr>
                      <a:r>
                        <a:t/>
                      </a:r>
                      <a:endParaRPr sz="1800">
                        <a:solidFill>
                          <a:schemeClr val="dk1"/>
                        </a:solidFill>
                      </a:endParaRPr>
                    </a:p>
                  </a:txBody>
                  <a:tcPr marT="45725" marB="45725" marR="91450" marL="91450">
                    <a:lnT cap="flat" cmpd="sng" w="12700">
                      <a:solidFill>
                        <a:schemeClr val="dk1"/>
                      </a:solidFill>
                      <a:prstDash val="solid"/>
                      <a:round/>
                      <a:headEnd len="sm" w="sm" type="none"/>
                      <a:tailEnd len="sm" w="sm" type="none"/>
                    </a:lnT>
                  </a:tcPr>
                </a:tc>
              </a:tr>
              <a:tr h="370850">
                <a:tc>
                  <a:txBody>
                    <a:bodyPr/>
                    <a:lstStyle/>
                    <a:p>
                      <a:pPr indent="0" lvl="0" marL="0" marR="0" rtl="0" algn="l">
                        <a:spcBef>
                          <a:spcPts val="0"/>
                        </a:spcBef>
                        <a:spcAft>
                          <a:spcPts val="0"/>
                        </a:spcAft>
                        <a:buNone/>
                      </a:pPr>
                      <a:r>
                        <a:rPr lang="en-US" sz="1800">
                          <a:solidFill>
                            <a:schemeClr val="dk1"/>
                          </a:solidFill>
                        </a:rPr>
                        <a:t>Item 2</a:t>
                      </a:r>
                      <a:endParaRPr/>
                    </a:p>
                  </a:txBody>
                  <a:tcPr marT="45725" marB="45725" marR="91450" marL="91450"/>
                </a:tc>
                <a:tc>
                  <a:txBody>
                    <a:bodyPr/>
                    <a:lstStyle/>
                    <a:p>
                      <a:pPr indent="0" lvl="0" marL="0" marR="0" rtl="0" algn="ctr">
                        <a:spcBef>
                          <a:spcPts val="0"/>
                        </a:spcBef>
                        <a:spcAft>
                          <a:spcPts val="0"/>
                        </a:spcAft>
                        <a:buNone/>
                      </a:pPr>
                      <a:r>
                        <a:t/>
                      </a:r>
                      <a:endParaRPr sz="1800">
                        <a:solidFill>
                          <a:schemeClr val="dk1"/>
                        </a:solidFill>
                      </a:endParaRPr>
                    </a:p>
                  </a:txBody>
                  <a:tcPr marT="45725" marB="45725" marR="91450" marL="91450"/>
                </a:tc>
                <a:tc>
                  <a:txBody>
                    <a:bodyPr/>
                    <a:lstStyle/>
                    <a:p>
                      <a:pPr indent="0" lvl="0" marL="0" marR="0" rtl="0" algn="ctr">
                        <a:spcBef>
                          <a:spcPts val="0"/>
                        </a:spcBef>
                        <a:spcAft>
                          <a:spcPts val="0"/>
                        </a:spcAft>
                        <a:buNone/>
                      </a:pPr>
                      <a:r>
                        <a:t/>
                      </a:r>
                      <a:endParaRPr sz="1800">
                        <a:solidFill>
                          <a:schemeClr val="dk1"/>
                        </a:solidFill>
                      </a:endParaRPr>
                    </a:p>
                  </a:txBody>
                  <a:tcPr marT="45725" marB="45725" marR="91450" marL="91450"/>
                </a:tc>
                <a:tc>
                  <a:txBody>
                    <a:bodyPr/>
                    <a:lstStyle/>
                    <a:p>
                      <a:pPr indent="0" lvl="0" marL="0" marR="0" rtl="0" algn="ctr">
                        <a:spcBef>
                          <a:spcPts val="0"/>
                        </a:spcBef>
                        <a:spcAft>
                          <a:spcPts val="0"/>
                        </a:spcAft>
                        <a:buNone/>
                      </a:pPr>
                      <a:r>
                        <a:t/>
                      </a:r>
                      <a:endParaRPr sz="1800">
                        <a:solidFill>
                          <a:schemeClr val="dk1"/>
                        </a:solidFill>
                      </a:endParaRPr>
                    </a:p>
                  </a:txBody>
                  <a:tcPr marT="45725" marB="45725" marR="91450" marL="91450"/>
                </a:tc>
                <a:tc>
                  <a:txBody>
                    <a:bodyPr/>
                    <a:lstStyle/>
                    <a:p>
                      <a:pPr indent="0" lvl="0" marL="0" marR="0" rtl="0" algn="ctr">
                        <a:spcBef>
                          <a:spcPts val="0"/>
                        </a:spcBef>
                        <a:spcAft>
                          <a:spcPts val="0"/>
                        </a:spcAft>
                        <a:buNone/>
                      </a:pPr>
                      <a:r>
                        <a:t/>
                      </a:r>
                      <a:endParaRPr sz="1800">
                        <a:solidFill>
                          <a:schemeClr val="dk1"/>
                        </a:solidFill>
                      </a:endParaRPr>
                    </a:p>
                  </a:txBody>
                  <a:tcPr marT="45725" marB="45725" marR="91450" marL="91450"/>
                </a:tc>
              </a:tr>
              <a:tr h="370850">
                <a:tc>
                  <a:txBody>
                    <a:bodyPr/>
                    <a:lstStyle/>
                    <a:p>
                      <a:pPr indent="0" lvl="0" marL="0" marR="0" rtl="0" algn="l">
                        <a:spcBef>
                          <a:spcPts val="0"/>
                        </a:spcBef>
                        <a:spcAft>
                          <a:spcPts val="0"/>
                        </a:spcAft>
                        <a:buNone/>
                      </a:pPr>
                      <a:r>
                        <a:rPr lang="en-US" sz="1800">
                          <a:solidFill>
                            <a:schemeClr val="dk1"/>
                          </a:solidFill>
                        </a:rPr>
                        <a:t>Item 3</a:t>
                      </a:r>
                      <a:endParaRPr/>
                    </a:p>
                  </a:txBody>
                  <a:tcPr marT="45725" marB="45725" marR="91450" marL="91450"/>
                </a:tc>
                <a:tc>
                  <a:txBody>
                    <a:bodyPr/>
                    <a:lstStyle/>
                    <a:p>
                      <a:pPr indent="0" lvl="0" marL="0" marR="0" rtl="0" algn="ctr">
                        <a:spcBef>
                          <a:spcPts val="0"/>
                        </a:spcBef>
                        <a:spcAft>
                          <a:spcPts val="0"/>
                        </a:spcAft>
                        <a:buNone/>
                      </a:pPr>
                      <a:r>
                        <a:t/>
                      </a:r>
                      <a:endParaRPr sz="1800">
                        <a:solidFill>
                          <a:schemeClr val="dk1"/>
                        </a:solidFill>
                      </a:endParaRPr>
                    </a:p>
                  </a:txBody>
                  <a:tcPr marT="45725" marB="45725" marR="91450" marL="91450"/>
                </a:tc>
                <a:tc>
                  <a:txBody>
                    <a:bodyPr/>
                    <a:lstStyle/>
                    <a:p>
                      <a:pPr indent="0" lvl="0" marL="0" marR="0" rtl="0" algn="ctr">
                        <a:spcBef>
                          <a:spcPts val="0"/>
                        </a:spcBef>
                        <a:spcAft>
                          <a:spcPts val="0"/>
                        </a:spcAft>
                        <a:buNone/>
                      </a:pPr>
                      <a:r>
                        <a:t/>
                      </a:r>
                      <a:endParaRPr sz="1800">
                        <a:solidFill>
                          <a:schemeClr val="dk1"/>
                        </a:solidFill>
                      </a:endParaRPr>
                    </a:p>
                  </a:txBody>
                  <a:tcPr marT="45725" marB="45725" marR="91450" marL="91450"/>
                </a:tc>
                <a:tc>
                  <a:txBody>
                    <a:bodyPr/>
                    <a:lstStyle/>
                    <a:p>
                      <a:pPr indent="0" lvl="0" marL="0" marR="0" rtl="0" algn="ctr">
                        <a:spcBef>
                          <a:spcPts val="0"/>
                        </a:spcBef>
                        <a:spcAft>
                          <a:spcPts val="0"/>
                        </a:spcAft>
                        <a:buNone/>
                      </a:pPr>
                      <a:r>
                        <a:t/>
                      </a:r>
                      <a:endParaRPr sz="1800">
                        <a:solidFill>
                          <a:schemeClr val="dk1"/>
                        </a:solidFill>
                      </a:endParaRPr>
                    </a:p>
                  </a:txBody>
                  <a:tcPr marT="45725" marB="45725" marR="91450" marL="91450"/>
                </a:tc>
                <a:tc>
                  <a:txBody>
                    <a:bodyPr/>
                    <a:lstStyle/>
                    <a:p>
                      <a:pPr indent="0" lvl="0" marL="0" marR="0" rtl="0" algn="ctr">
                        <a:spcBef>
                          <a:spcPts val="0"/>
                        </a:spcBef>
                        <a:spcAft>
                          <a:spcPts val="0"/>
                        </a:spcAft>
                        <a:buNone/>
                      </a:pPr>
                      <a:r>
                        <a:t/>
                      </a:r>
                      <a:endParaRPr sz="1800">
                        <a:solidFill>
                          <a:schemeClr val="dk1"/>
                        </a:solidFill>
                      </a:endParaRPr>
                    </a:p>
                  </a:txBody>
                  <a:tcPr marT="45725" marB="45725" marR="91450" marL="91450"/>
                </a:tc>
              </a:tr>
              <a:tr h="370850">
                <a:tc>
                  <a:txBody>
                    <a:bodyPr/>
                    <a:lstStyle/>
                    <a:p>
                      <a:pPr indent="0" lvl="0" marL="0" marR="0" rtl="0" algn="l">
                        <a:spcBef>
                          <a:spcPts val="0"/>
                        </a:spcBef>
                        <a:spcAft>
                          <a:spcPts val="0"/>
                        </a:spcAft>
                        <a:buNone/>
                      </a:pPr>
                      <a:r>
                        <a:rPr lang="en-US" sz="1800">
                          <a:solidFill>
                            <a:schemeClr val="dk1"/>
                          </a:solidFill>
                        </a:rPr>
                        <a:t>Item 4</a:t>
                      </a:r>
                      <a:endParaRPr/>
                    </a:p>
                  </a:txBody>
                  <a:tcPr marT="45725" marB="45725" marR="91450" marL="91450">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800">
                        <a:solidFill>
                          <a:schemeClr val="dk1"/>
                        </a:solidFill>
                      </a:endParaRPr>
                    </a:p>
                  </a:txBody>
                  <a:tcPr marT="45725" marB="45725" marR="91450" marL="91450">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800">
                        <a:solidFill>
                          <a:schemeClr val="dk1"/>
                        </a:solidFill>
                      </a:endParaRPr>
                    </a:p>
                  </a:txBody>
                  <a:tcPr marT="45725" marB="45725" marR="91450" marL="91450">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800">
                        <a:solidFill>
                          <a:schemeClr val="dk1"/>
                        </a:solidFill>
                      </a:endParaRPr>
                    </a:p>
                  </a:txBody>
                  <a:tcPr marT="45725" marB="45725" marR="91450" marL="91450">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800">
                        <a:solidFill>
                          <a:schemeClr val="dk1"/>
                        </a:solidFill>
                      </a:endParaRPr>
                    </a:p>
                  </a:txBody>
                  <a:tcPr marT="45725" marB="45725" marR="91450" marL="91450">
                    <a:lnB cap="flat" cmpd="sng" w="12700">
                      <a:solidFill>
                        <a:schemeClr val="dk1"/>
                      </a:solidFill>
                      <a:prstDash val="solid"/>
                      <a:round/>
                      <a:headEnd len="sm" w="sm" type="none"/>
                      <a:tailEnd len="sm" w="sm" type="none"/>
                    </a:lnB>
                  </a:tcPr>
                </a:tc>
              </a:tr>
            </a:tbl>
          </a:graphicData>
        </a:graphic>
      </p:graphicFrame>
      <p:sp>
        <p:nvSpPr>
          <p:cNvPr id="413" name="Google Shape;413;p43"/>
          <p:cNvSpPr txBox="1"/>
          <p:nvPr>
            <p:ph idx="12" type="sldNum"/>
          </p:nvPr>
        </p:nvSpPr>
        <p:spPr>
          <a:xfrm>
            <a:off x="4724400" y="6433298"/>
            <a:ext cx="2743200" cy="36576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graphicFrame>
        <p:nvGraphicFramePr>
          <p:cNvPr id="414" name="Google Shape;414;p43"/>
          <p:cNvGraphicFramePr/>
          <p:nvPr/>
        </p:nvGraphicFramePr>
        <p:xfrm>
          <a:off x="852055" y="3755294"/>
          <a:ext cx="3000000" cy="3000000"/>
        </p:xfrm>
        <a:graphic>
          <a:graphicData uri="http://schemas.openxmlformats.org/drawingml/2006/table">
            <a:tbl>
              <a:tblPr bandRow="1" firstRow="1">
                <a:noFill/>
                <a:tableStyleId>{10C0540E-1209-446A-B45B-A5A923F09D89}</a:tableStyleId>
              </a:tblPr>
              <a:tblGrid>
                <a:gridCol w="2048125"/>
                <a:gridCol w="2048125"/>
                <a:gridCol w="2048125"/>
                <a:gridCol w="274950"/>
                <a:gridCol w="2048125"/>
                <a:gridCol w="2048125"/>
              </a:tblGrid>
              <a:tr h="213350">
                <a:tc>
                  <a:txBody>
                    <a:bodyPr/>
                    <a:lstStyle/>
                    <a:p>
                      <a:pPr indent="0" lvl="0" marL="0" marR="0" rtl="0" algn="l">
                        <a:spcBef>
                          <a:spcPts val="0"/>
                        </a:spcBef>
                        <a:spcAft>
                          <a:spcPts val="0"/>
                        </a:spcAft>
                        <a:buNone/>
                      </a:pPr>
                      <a:r>
                        <a:t/>
                      </a:r>
                      <a:endParaRPr b="0" sz="1800">
                        <a:solidFill>
                          <a:schemeClr val="dk1"/>
                        </a:solidFill>
                      </a:endParaRPr>
                    </a:p>
                  </a:txBody>
                  <a:tcPr marT="45725" marB="45725" marR="91450" marL="91450">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ctr">
                        <a:spcBef>
                          <a:spcPts val="0"/>
                        </a:spcBef>
                        <a:spcAft>
                          <a:spcPts val="0"/>
                        </a:spcAft>
                        <a:buNone/>
                      </a:pPr>
                      <a:r>
                        <a:rPr b="0" lang="en-US" sz="1800">
                          <a:solidFill>
                            <a:schemeClr val="dk1"/>
                          </a:solidFill>
                        </a:rPr>
                        <a:t>Category 2</a:t>
                      </a:r>
                      <a:endParaRPr/>
                    </a:p>
                  </a:txBody>
                  <a:tcPr marT="45725" marB="45725" marR="91450" marL="9145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lstStyle/>
                    <a:p>
                      <a:pPr indent="0" lvl="0" marL="0" marR="0" rtl="0" algn="l">
                        <a:spcBef>
                          <a:spcPts val="0"/>
                        </a:spcBef>
                        <a:spcAft>
                          <a:spcPts val="0"/>
                        </a:spcAft>
                        <a:buNone/>
                      </a:pPr>
                      <a:r>
                        <a:t/>
                      </a:r>
                      <a:endParaRPr b="0" sz="1800">
                        <a:solidFill>
                          <a:schemeClr val="dk1"/>
                        </a:solidFill>
                      </a:endParaRPr>
                    </a:p>
                  </a:txBody>
                  <a:tcPr marT="45725" marB="45725" marR="91450" marL="91450">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ctr">
                        <a:spcBef>
                          <a:spcPts val="0"/>
                        </a:spcBef>
                        <a:spcAft>
                          <a:spcPts val="0"/>
                        </a:spcAft>
                        <a:buNone/>
                      </a:pPr>
                      <a:r>
                        <a:rPr b="0" lang="en-US" sz="1800">
                          <a:solidFill>
                            <a:schemeClr val="dk1"/>
                          </a:solidFill>
                        </a:rPr>
                        <a:t>Category 3</a:t>
                      </a:r>
                      <a:endParaRPr/>
                    </a:p>
                  </a:txBody>
                  <a:tcPr marT="45725" marB="45725" marR="91450" marL="9145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213350">
                <a:tc>
                  <a:txBody>
                    <a:bodyPr/>
                    <a:lstStyle/>
                    <a:p>
                      <a:pPr indent="0" lvl="0" marL="0" marR="0" rtl="0" algn="l">
                        <a:spcBef>
                          <a:spcPts val="0"/>
                        </a:spcBef>
                        <a:spcAft>
                          <a:spcPts val="0"/>
                        </a:spcAft>
                        <a:buNone/>
                      </a:pPr>
                      <a:r>
                        <a:rPr b="0" lang="en-US" sz="1800">
                          <a:solidFill>
                            <a:schemeClr val="dk1"/>
                          </a:solidFill>
                        </a:rPr>
                        <a:t>Category 1</a:t>
                      </a:r>
                      <a:endParaRPr/>
                    </a:p>
                  </a:txBody>
                  <a:tcPr marT="45725" marB="45725" marR="91450" marL="91450">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1800">
                          <a:solidFill>
                            <a:schemeClr val="dk1"/>
                          </a:solidFill>
                        </a:rPr>
                        <a:t>subcategory 1</a:t>
                      </a:r>
                      <a:endParaRPr/>
                    </a:p>
                  </a:txBody>
                  <a:tcPr marT="45725" marB="45725" marR="91450" marL="9145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1800">
                          <a:solidFill>
                            <a:schemeClr val="dk1"/>
                          </a:solidFill>
                        </a:rPr>
                        <a:t>subcategory 2</a:t>
                      </a:r>
                      <a:endParaRPr/>
                    </a:p>
                  </a:txBody>
                  <a:tcPr marT="45725" marB="45725" marR="91450" marL="9145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sz="1800">
                        <a:solidFill>
                          <a:schemeClr val="dk1"/>
                        </a:solidFill>
                      </a:endParaRPr>
                    </a:p>
                  </a:txBody>
                  <a:tcPr marT="45725" marB="45725" marR="91450" marL="91450">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1800">
                          <a:solidFill>
                            <a:schemeClr val="dk1"/>
                          </a:solidFill>
                        </a:rPr>
                        <a:t>subcategory 1</a:t>
                      </a:r>
                      <a:endParaRPr/>
                    </a:p>
                  </a:txBody>
                  <a:tcPr marT="45725" marB="45725" marR="91450" marL="9145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US" sz="1800">
                          <a:solidFill>
                            <a:schemeClr val="dk1"/>
                          </a:solidFill>
                        </a:rPr>
                        <a:t>subcategory 2</a:t>
                      </a:r>
                      <a:endParaRPr/>
                    </a:p>
                  </a:txBody>
                  <a:tcPr marT="45725" marB="45725" marR="91450" marL="9145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11475">
                <a:tc>
                  <a:txBody>
                    <a:bodyPr/>
                    <a:lstStyle/>
                    <a:p>
                      <a:pPr indent="0" lvl="0" marL="0" marR="0" rtl="0" algn="l">
                        <a:spcBef>
                          <a:spcPts val="0"/>
                        </a:spcBef>
                        <a:spcAft>
                          <a:spcPts val="0"/>
                        </a:spcAft>
                        <a:buNone/>
                      </a:pPr>
                      <a:r>
                        <a:rPr lang="en-US" sz="1800">
                          <a:solidFill>
                            <a:schemeClr val="dk1"/>
                          </a:solidFill>
                        </a:rPr>
                        <a:t>Item</a:t>
                      </a:r>
                      <a:r>
                        <a:rPr lang="en-US" sz="1800">
                          <a:solidFill>
                            <a:schemeClr val="dk1"/>
                          </a:solidFill>
                        </a:rPr>
                        <a:t> 1</a:t>
                      </a:r>
                      <a:endParaRPr sz="1800">
                        <a:solidFill>
                          <a:schemeClr val="dk1"/>
                        </a:solidFill>
                      </a:endParaRPr>
                    </a:p>
                  </a:txBody>
                  <a:tcPr marT="45725" marB="45725" marR="91450" marL="91450">
                    <a:lnT cap="flat" cmpd="sng" w="12700">
                      <a:solidFill>
                        <a:schemeClr val="dk1"/>
                      </a:solidFill>
                      <a:prstDash val="solid"/>
                      <a:round/>
                      <a:headEnd len="sm" w="sm" type="none"/>
                      <a:tailEnd len="sm" w="sm" type="none"/>
                    </a:lnT>
                  </a:tcPr>
                </a:tc>
                <a:tc>
                  <a:txBody>
                    <a:bodyPr/>
                    <a:lstStyle/>
                    <a:p>
                      <a:pPr indent="0" lvl="0" marL="0" marR="0" rtl="0" algn="ctr">
                        <a:spcBef>
                          <a:spcPts val="0"/>
                        </a:spcBef>
                        <a:spcAft>
                          <a:spcPts val="0"/>
                        </a:spcAft>
                        <a:buNone/>
                      </a:pPr>
                      <a:r>
                        <a:t/>
                      </a:r>
                      <a:endParaRPr sz="1800">
                        <a:solidFill>
                          <a:schemeClr val="dk1"/>
                        </a:solidFill>
                      </a:endParaRPr>
                    </a:p>
                  </a:txBody>
                  <a:tcPr marT="45725" marB="45725" marR="91450" marL="91450">
                    <a:lnT cap="flat" cmpd="sng" w="12700">
                      <a:solidFill>
                        <a:schemeClr val="dk1"/>
                      </a:solidFill>
                      <a:prstDash val="solid"/>
                      <a:round/>
                      <a:headEnd len="sm" w="sm" type="none"/>
                      <a:tailEnd len="sm" w="sm" type="none"/>
                    </a:lnT>
                  </a:tcPr>
                </a:tc>
                <a:tc>
                  <a:txBody>
                    <a:bodyPr/>
                    <a:lstStyle/>
                    <a:p>
                      <a:pPr indent="0" lvl="0" marL="0" marR="0" rtl="0" algn="ctr">
                        <a:spcBef>
                          <a:spcPts val="0"/>
                        </a:spcBef>
                        <a:spcAft>
                          <a:spcPts val="0"/>
                        </a:spcAft>
                        <a:buNone/>
                      </a:pPr>
                      <a:r>
                        <a:t/>
                      </a:r>
                      <a:endParaRPr sz="1800">
                        <a:solidFill>
                          <a:schemeClr val="dk1"/>
                        </a:solidFill>
                      </a:endParaRPr>
                    </a:p>
                  </a:txBody>
                  <a:tcPr marT="45725" marB="45725" marR="91450" marL="91450">
                    <a:lnT cap="flat" cmpd="sng" w="12700">
                      <a:solidFill>
                        <a:schemeClr val="dk1"/>
                      </a:solidFill>
                      <a:prstDash val="solid"/>
                      <a:round/>
                      <a:headEnd len="sm" w="sm" type="none"/>
                      <a:tailEnd len="sm" w="sm" type="none"/>
                    </a:lnT>
                  </a:tcPr>
                </a:tc>
                <a:tc>
                  <a:txBody>
                    <a:bodyPr/>
                    <a:lstStyle/>
                    <a:p>
                      <a:pPr indent="0" lvl="0" marL="0" marR="0" rtl="0" algn="ctr">
                        <a:spcBef>
                          <a:spcPts val="0"/>
                        </a:spcBef>
                        <a:spcAft>
                          <a:spcPts val="0"/>
                        </a:spcAft>
                        <a:buNone/>
                      </a:pPr>
                      <a:r>
                        <a:t/>
                      </a:r>
                      <a:endParaRPr sz="1800">
                        <a:solidFill>
                          <a:schemeClr val="dk1"/>
                        </a:solidFill>
                      </a:endParaRPr>
                    </a:p>
                  </a:txBody>
                  <a:tcPr marT="45725" marB="45725" marR="91450" marL="91450">
                    <a:lnT cap="flat" cmpd="sng" w="12700">
                      <a:solidFill>
                        <a:schemeClr val="dk1"/>
                      </a:solidFill>
                      <a:prstDash val="solid"/>
                      <a:round/>
                      <a:headEnd len="sm" w="sm" type="none"/>
                      <a:tailEnd len="sm" w="sm" type="none"/>
                    </a:lnT>
                  </a:tcPr>
                </a:tc>
                <a:tc>
                  <a:txBody>
                    <a:bodyPr/>
                    <a:lstStyle/>
                    <a:p>
                      <a:pPr indent="0" lvl="0" marL="0" marR="0" rtl="0" algn="ctr">
                        <a:spcBef>
                          <a:spcPts val="0"/>
                        </a:spcBef>
                        <a:spcAft>
                          <a:spcPts val="0"/>
                        </a:spcAft>
                        <a:buNone/>
                      </a:pPr>
                      <a:r>
                        <a:t/>
                      </a:r>
                      <a:endParaRPr sz="1800">
                        <a:solidFill>
                          <a:schemeClr val="dk1"/>
                        </a:solidFill>
                      </a:endParaRPr>
                    </a:p>
                  </a:txBody>
                  <a:tcPr marT="45725" marB="45725" marR="91450" marL="91450">
                    <a:lnT cap="flat" cmpd="sng" w="12700">
                      <a:solidFill>
                        <a:schemeClr val="dk1"/>
                      </a:solidFill>
                      <a:prstDash val="solid"/>
                      <a:round/>
                      <a:headEnd len="sm" w="sm" type="none"/>
                      <a:tailEnd len="sm" w="sm" type="none"/>
                    </a:lnT>
                  </a:tcPr>
                </a:tc>
                <a:tc>
                  <a:txBody>
                    <a:bodyPr/>
                    <a:lstStyle/>
                    <a:p>
                      <a:pPr indent="0" lvl="0" marL="0" marR="0" rtl="0" algn="ctr">
                        <a:spcBef>
                          <a:spcPts val="0"/>
                        </a:spcBef>
                        <a:spcAft>
                          <a:spcPts val="0"/>
                        </a:spcAft>
                        <a:buNone/>
                      </a:pPr>
                      <a:r>
                        <a:t/>
                      </a:r>
                      <a:endParaRPr sz="1800">
                        <a:solidFill>
                          <a:schemeClr val="dk1"/>
                        </a:solidFill>
                      </a:endParaRPr>
                    </a:p>
                  </a:txBody>
                  <a:tcPr marT="45725" marB="45725" marR="91450" marL="91450">
                    <a:lnT cap="flat" cmpd="sng" w="12700">
                      <a:solidFill>
                        <a:schemeClr val="dk1"/>
                      </a:solidFill>
                      <a:prstDash val="solid"/>
                      <a:round/>
                      <a:headEnd len="sm" w="sm" type="none"/>
                      <a:tailEnd len="sm" w="sm" type="none"/>
                    </a:lnT>
                  </a:tcPr>
                </a:tc>
              </a:tr>
              <a:tr h="370850">
                <a:tc>
                  <a:txBody>
                    <a:bodyPr/>
                    <a:lstStyle/>
                    <a:p>
                      <a:pPr indent="0" lvl="0" marL="0" marR="0" rtl="0" algn="l">
                        <a:spcBef>
                          <a:spcPts val="0"/>
                        </a:spcBef>
                        <a:spcAft>
                          <a:spcPts val="0"/>
                        </a:spcAft>
                        <a:buNone/>
                      </a:pPr>
                      <a:r>
                        <a:rPr lang="en-US" sz="1800">
                          <a:solidFill>
                            <a:schemeClr val="dk1"/>
                          </a:solidFill>
                        </a:rPr>
                        <a:t>Item 2</a:t>
                      </a:r>
                      <a:endParaRPr/>
                    </a:p>
                  </a:txBody>
                  <a:tcPr marT="45725" marB="45725" marR="91450" marL="91450"/>
                </a:tc>
                <a:tc>
                  <a:txBody>
                    <a:bodyPr/>
                    <a:lstStyle/>
                    <a:p>
                      <a:pPr indent="0" lvl="0" marL="0" marR="0" rtl="0" algn="ctr">
                        <a:spcBef>
                          <a:spcPts val="0"/>
                        </a:spcBef>
                        <a:spcAft>
                          <a:spcPts val="0"/>
                        </a:spcAft>
                        <a:buNone/>
                      </a:pPr>
                      <a:r>
                        <a:t/>
                      </a:r>
                      <a:endParaRPr sz="1800">
                        <a:solidFill>
                          <a:schemeClr val="dk1"/>
                        </a:solidFill>
                      </a:endParaRPr>
                    </a:p>
                  </a:txBody>
                  <a:tcPr marT="45725" marB="45725" marR="91450" marL="91450"/>
                </a:tc>
                <a:tc>
                  <a:txBody>
                    <a:bodyPr/>
                    <a:lstStyle/>
                    <a:p>
                      <a:pPr indent="0" lvl="0" marL="0" marR="0" rtl="0" algn="ctr">
                        <a:spcBef>
                          <a:spcPts val="0"/>
                        </a:spcBef>
                        <a:spcAft>
                          <a:spcPts val="0"/>
                        </a:spcAft>
                        <a:buNone/>
                      </a:pPr>
                      <a:r>
                        <a:t/>
                      </a:r>
                      <a:endParaRPr sz="1800">
                        <a:solidFill>
                          <a:schemeClr val="dk1"/>
                        </a:solidFill>
                      </a:endParaRPr>
                    </a:p>
                  </a:txBody>
                  <a:tcPr marT="45725" marB="45725" marR="91450" marL="91450"/>
                </a:tc>
                <a:tc>
                  <a:txBody>
                    <a:bodyPr/>
                    <a:lstStyle/>
                    <a:p>
                      <a:pPr indent="0" lvl="0" marL="0" marR="0" rtl="0" algn="ctr">
                        <a:spcBef>
                          <a:spcPts val="0"/>
                        </a:spcBef>
                        <a:spcAft>
                          <a:spcPts val="0"/>
                        </a:spcAft>
                        <a:buNone/>
                      </a:pPr>
                      <a:r>
                        <a:t/>
                      </a:r>
                      <a:endParaRPr sz="1800">
                        <a:solidFill>
                          <a:schemeClr val="dk1"/>
                        </a:solidFill>
                      </a:endParaRPr>
                    </a:p>
                  </a:txBody>
                  <a:tcPr marT="45725" marB="45725" marR="91450" marL="91450"/>
                </a:tc>
                <a:tc>
                  <a:txBody>
                    <a:bodyPr/>
                    <a:lstStyle/>
                    <a:p>
                      <a:pPr indent="0" lvl="0" marL="0" marR="0" rtl="0" algn="ctr">
                        <a:spcBef>
                          <a:spcPts val="0"/>
                        </a:spcBef>
                        <a:spcAft>
                          <a:spcPts val="0"/>
                        </a:spcAft>
                        <a:buNone/>
                      </a:pPr>
                      <a:r>
                        <a:t/>
                      </a:r>
                      <a:endParaRPr sz="1800">
                        <a:solidFill>
                          <a:schemeClr val="dk1"/>
                        </a:solidFill>
                      </a:endParaRPr>
                    </a:p>
                  </a:txBody>
                  <a:tcPr marT="45725" marB="45725" marR="91450" marL="91450"/>
                </a:tc>
                <a:tc>
                  <a:txBody>
                    <a:bodyPr/>
                    <a:lstStyle/>
                    <a:p>
                      <a:pPr indent="0" lvl="0" marL="0" marR="0" rtl="0" algn="ctr">
                        <a:spcBef>
                          <a:spcPts val="0"/>
                        </a:spcBef>
                        <a:spcAft>
                          <a:spcPts val="0"/>
                        </a:spcAft>
                        <a:buNone/>
                      </a:pPr>
                      <a:r>
                        <a:t/>
                      </a:r>
                      <a:endParaRPr sz="1800">
                        <a:solidFill>
                          <a:schemeClr val="dk1"/>
                        </a:solidFill>
                      </a:endParaRPr>
                    </a:p>
                  </a:txBody>
                  <a:tcPr marT="45725" marB="45725" marR="91450" marL="91450"/>
                </a:tc>
              </a:tr>
              <a:tr h="187950">
                <a:tc>
                  <a:txBody>
                    <a:bodyPr/>
                    <a:lstStyle/>
                    <a:p>
                      <a:pPr indent="0" lvl="0" marL="0" marR="0" rtl="0" algn="l">
                        <a:spcBef>
                          <a:spcPts val="0"/>
                        </a:spcBef>
                        <a:spcAft>
                          <a:spcPts val="0"/>
                        </a:spcAft>
                        <a:buNone/>
                      </a:pPr>
                      <a:r>
                        <a:rPr lang="en-US" sz="1800">
                          <a:solidFill>
                            <a:schemeClr val="dk1"/>
                          </a:solidFill>
                        </a:rPr>
                        <a:t>Item 3</a:t>
                      </a:r>
                      <a:endParaRPr/>
                    </a:p>
                  </a:txBody>
                  <a:tcPr marT="45725" marB="45725" marR="91450" marL="91450"/>
                </a:tc>
                <a:tc>
                  <a:txBody>
                    <a:bodyPr/>
                    <a:lstStyle/>
                    <a:p>
                      <a:pPr indent="0" lvl="0" marL="0" marR="0" rtl="0" algn="ctr">
                        <a:spcBef>
                          <a:spcPts val="0"/>
                        </a:spcBef>
                        <a:spcAft>
                          <a:spcPts val="0"/>
                        </a:spcAft>
                        <a:buNone/>
                      </a:pPr>
                      <a:r>
                        <a:t/>
                      </a:r>
                      <a:endParaRPr sz="1800">
                        <a:solidFill>
                          <a:schemeClr val="dk1"/>
                        </a:solidFill>
                      </a:endParaRPr>
                    </a:p>
                  </a:txBody>
                  <a:tcPr marT="45725" marB="45725" marR="91450" marL="91450"/>
                </a:tc>
                <a:tc>
                  <a:txBody>
                    <a:bodyPr/>
                    <a:lstStyle/>
                    <a:p>
                      <a:pPr indent="0" lvl="0" marL="0" marR="0" rtl="0" algn="ctr">
                        <a:spcBef>
                          <a:spcPts val="0"/>
                        </a:spcBef>
                        <a:spcAft>
                          <a:spcPts val="0"/>
                        </a:spcAft>
                        <a:buNone/>
                      </a:pPr>
                      <a:r>
                        <a:t/>
                      </a:r>
                      <a:endParaRPr sz="1800">
                        <a:solidFill>
                          <a:schemeClr val="dk1"/>
                        </a:solidFill>
                      </a:endParaRPr>
                    </a:p>
                  </a:txBody>
                  <a:tcPr marT="45725" marB="45725" marR="91450" marL="91450"/>
                </a:tc>
                <a:tc>
                  <a:txBody>
                    <a:bodyPr/>
                    <a:lstStyle/>
                    <a:p>
                      <a:pPr indent="0" lvl="0" marL="0" marR="0" rtl="0" algn="ctr">
                        <a:spcBef>
                          <a:spcPts val="0"/>
                        </a:spcBef>
                        <a:spcAft>
                          <a:spcPts val="0"/>
                        </a:spcAft>
                        <a:buNone/>
                      </a:pPr>
                      <a:r>
                        <a:t/>
                      </a:r>
                      <a:endParaRPr sz="1800">
                        <a:solidFill>
                          <a:schemeClr val="dk1"/>
                        </a:solidFill>
                      </a:endParaRPr>
                    </a:p>
                  </a:txBody>
                  <a:tcPr marT="45725" marB="45725" marR="91450" marL="91450"/>
                </a:tc>
                <a:tc>
                  <a:txBody>
                    <a:bodyPr/>
                    <a:lstStyle/>
                    <a:p>
                      <a:pPr indent="0" lvl="0" marL="0" marR="0" rtl="0" algn="ctr">
                        <a:spcBef>
                          <a:spcPts val="0"/>
                        </a:spcBef>
                        <a:spcAft>
                          <a:spcPts val="0"/>
                        </a:spcAft>
                        <a:buNone/>
                      </a:pPr>
                      <a:r>
                        <a:t/>
                      </a:r>
                      <a:endParaRPr sz="1800">
                        <a:solidFill>
                          <a:schemeClr val="dk1"/>
                        </a:solidFill>
                      </a:endParaRPr>
                    </a:p>
                  </a:txBody>
                  <a:tcPr marT="45725" marB="45725" marR="91450" marL="91450"/>
                </a:tc>
                <a:tc>
                  <a:txBody>
                    <a:bodyPr/>
                    <a:lstStyle/>
                    <a:p>
                      <a:pPr indent="0" lvl="0" marL="0" marR="0" rtl="0" algn="ctr">
                        <a:spcBef>
                          <a:spcPts val="0"/>
                        </a:spcBef>
                        <a:spcAft>
                          <a:spcPts val="0"/>
                        </a:spcAft>
                        <a:buNone/>
                      </a:pPr>
                      <a:r>
                        <a:t/>
                      </a:r>
                      <a:endParaRPr sz="1800">
                        <a:solidFill>
                          <a:schemeClr val="dk1"/>
                        </a:solidFill>
                      </a:endParaRPr>
                    </a:p>
                  </a:txBody>
                  <a:tcPr marT="45725" marB="45725" marR="91450" marL="91450"/>
                </a:tc>
              </a:tr>
              <a:tr h="370850">
                <a:tc>
                  <a:txBody>
                    <a:bodyPr/>
                    <a:lstStyle/>
                    <a:p>
                      <a:pPr indent="0" lvl="0" marL="0" marR="0" rtl="0" algn="l">
                        <a:spcBef>
                          <a:spcPts val="0"/>
                        </a:spcBef>
                        <a:spcAft>
                          <a:spcPts val="0"/>
                        </a:spcAft>
                        <a:buNone/>
                      </a:pPr>
                      <a:r>
                        <a:rPr lang="en-US" sz="1800">
                          <a:solidFill>
                            <a:schemeClr val="dk1"/>
                          </a:solidFill>
                        </a:rPr>
                        <a:t>Item 4</a:t>
                      </a:r>
                      <a:endParaRPr/>
                    </a:p>
                  </a:txBody>
                  <a:tcPr marT="45725" marB="45725" marR="91450" marL="91450">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800">
                        <a:solidFill>
                          <a:schemeClr val="dk1"/>
                        </a:solidFill>
                      </a:endParaRPr>
                    </a:p>
                  </a:txBody>
                  <a:tcPr marT="45725" marB="45725" marR="91450" marL="91450">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800">
                        <a:solidFill>
                          <a:schemeClr val="dk1"/>
                        </a:solidFill>
                      </a:endParaRPr>
                    </a:p>
                  </a:txBody>
                  <a:tcPr marT="45725" marB="45725" marR="91450" marL="91450">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800">
                        <a:solidFill>
                          <a:schemeClr val="dk1"/>
                        </a:solidFill>
                      </a:endParaRPr>
                    </a:p>
                  </a:txBody>
                  <a:tcPr marT="45725" marB="45725" marR="91450" marL="91450">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800">
                        <a:solidFill>
                          <a:schemeClr val="dk1"/>
                        </a:solidFill>
                      </a:endParaRPr>
                    </a:p>
                  </a:txBody>
                  <a:tcPr marT="45725" marB="45725" marR="91450" marL="91450">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800">
                        <a:solidFill>
                          <a:schemeClr val="dk1"/>
                        </a:solidFill>
                      </a:endParaRPr>
                    </a:p>
                  </a:txBody>
                  <a:tcPr marT="45725" marB="45725" marR="91450" marL="91450">
                    <a:lnB cap="flat" cmpd="sng" w="12700">
                      <a:solidFill>
                        <a:schemeClr val="dk1"/>
                      </a:solidFill>
                      <a:prstDash val="solid"/>
                      <a:round/>
                      <a:headEnd len="sm" w="sm" type="none"/>
                      <a:tailEnd len="sm" w="sm" type="none"/>
                    </a:lnB>
                  </a:tcPr>
                </a:tc>
              </a:tr>
            </a:tbl>
          </a:graphicData>
        </a:graphic>
      </p:graphicFrame>
      <p:pic>
        <p:nvPicPr>
          <p:cNvPr id="415" name="Google Shape;415;p43"/>
          <p:cNvPicPr preferRelativeResize="0"/>
          <p:nvPr/>
        </p:nvPicPr>
        <p:blipFill>
          <a:blip r:embed="rId3">
            <a:alphaModFix/>
          </a:blip>
          <a:stretch>
            <a:fillRect/>
          </a:stretch>
        </p:blipFill>
        <p:spPr>
          <a:xfrm>
            <a:off x="8649775" y="6459000"/>
            <a:ext cx="3343275" cy="314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Helvetica Neue"/>
              <a:buNone/>
            </a:pPr>
            <a:r>
              <a:rPr lang="en-US"/>
              <a:t>Team Introductions</a:t>
            </a:r>
            <a:endParaRPr/>
          </a:p>
        </p:txBody>
      </p:sp>
      <p:sp>
        <p:nvSpPr>
          <p:cNvPr id="172" name="Google Shape;172;p26"/>
          <p:cNvSpPr txBox="1"/>
          <p:nvPr>
            <p:ph idx="12" type="sldNum"/>
          </p:nvPr>
        </p:nvSpPr>
        <p:spPr>
          <a:xfrm>
            <a:off x="4724400" y="6433298"/>
            <a:ext cx="2743200" cy="36576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73" name="Google Shape;173;p26"/>
          <p:cNvSpPr txBox="1"/>
          <p:nvPr/>
        </p:nvSpPr>
        <p:spPr>
          <a:xfrm>
            <a:off x="838200" y="1639200"/>
            <a:ext cx="6173700" cy="417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Clr>
                <a:schemeClr val="dk1"/>
              </a:buClr>
              <a:buSzPts val="1100"/>
              <a:buFont typeface="Arial"/>
              <a:buNone/>
            </a:pPr>
            <a:r>
              <a:rPr lang="en-US" sz="2200" u="sng">
                <a:solidFill>
                  <a:schemeClr val="dk1"/>
                </a:solidFill>
                <a:latin typeface="Helvetica Neue"/>
                <a:ea typeface="Helvetica Neue"/>
                <a:cs typeface="Helvetica Neue"/>
                <a:sym typeface="Helvetica Neue"/>
              </a:rPr>
              <a:t>ECE/EE Team</a:t>
            </a:r>
            <a:endParaRPr sz="2200" u="sng">
              <a:solidFill>
                <a:schemeClr val="dk1"/>
              </a:solidFill>
              <a:latin typeface="Helvetica Neue"/>
              <a:ea typeface="Helvetica Neue"/>
              <a:cs typeface="Helvetica Neue"/>
              <a:sym typeface="Helvetica Neue"/>
            </a:endParaRPr>
          </a:p>
          <a:p>
            <a:pPr indent="0" lvl="0" marL="0" rtl="0" algn="l">
              <a:lnSpc>
                <a:spcPct val="90000"/>
              </a:lnSpc>
              <a:spcBef>
                <a:spcPts val="1000"/>
              </a:spcBef>
              <a:spcAft>
                <a:spcPts val="0"/>
              </a:spcAft>
              <a:buClr>
                <a:schemeClr val="dk1"/>
              </a:buClr>
              <a:buSzPts val="1100"/>
              <a:buFont typeface="Arial"/>
              <a:buNone/>
            </a:pPr>
            <a:r>
              <a:rPr lang="en-US" sz="2200">
                <a:solidFill>
                  <a:schemeClr val="dk1"/>
                </a:solidFill>
                <a:latin typeface="Helvetica Neue"/>
                <a:ea typeface="Helvetica Neue"/>
                <a:cs typeface="Helvetica Neue"/>
                <a:sym typeface="Helvetica Neue"/>
              </a:rPr>
              <a:t>Walter Caldwell</a:t>
            </a:r>
            <a:r>
              <a:rPr lang="en-US" sz="2200">
                <a:solidFill>
                  <a:schemeClr val="dk1"/>
                </a:solidFill>
                <a:latin typeface="Helvetica Neue"/>
                <a:ea typeface="Helvetica Neue"/>
                <a:cs typeface="Helvetica Neue"/>
                <a:sym typeface="Helvetica Neue"/>
              </a:rPr>
              <a:t> - </a:t>
            </a:r>
            <a:r>
              <a:rPr i="1" lang="en-US" sz="2200">
                <a:solidFill>
                  <a:schemeClr val="dk1"/>
                </a:solidFill>
                <a:latin typeface="Helvetica Neue"/>
                <a:ea typeface="Helvetica Neue"/>
                <a:cs typeface="Helvetica Neue"/>
                <a:sym typeface="Helvetica Neue"/>
              </a:rPr>
              <a:t>Project Manager</a:t>
            </a:r>
            <a:endParaRPr i="1" sz="2200">
              <a:solidFill>
                <a:schemeClr val="dk1"/>
              </a:solidFill>
              <a:latin typeface="Helvetica Neue"/>
              <a:ea typeface="Helvetica Neue"/>
              <a:cs typeface="Helvetica Neue"/>
              <a:sym typeface="Helvetica Neue"/>
            </a:endParaRPr>
          </a:p>
          <a:p>
            <a:pPr indent="0" lvl="0" marL="0" rtl="0" algn="l">
              <a:lnSpc>
                <a:spcPct val="90000"/>
              </a:lnSpc>
              <a:spcBef>
                <a:spcPts val="1000"/>
              </a:spcBef>
              <a:spcAft>
                <a:spcPts val="0"/>
              </a:spcAft>
              <a:buClr>
                <a:schemeClr val="dk1"/>
              </a:buClr>
              <a:buSzPts val="1100"/>
              <a:buFont typeface="Arial"/>
              <a:buNone/>
            </a:pPr>
            <a:r>
              <a:rPr lang="en-US" sz="2200">
                <a:solidFill>
                  <a:schemeClr val="dk1"/>
                </a:solidFill>
                <a:latin typeface="Helvetica Neue"/>
                <a:ea typeface="Helvetica Neue"/>
                <a:cs typeface="Helvetica Neue"/>
                <a:sym typeface="Helvetica Neue"/>
              </a:rPr>
              <a:t>Alex Jen - </a:t>
            </a:r>
            <a:r>
              <a:rPr i="1" lang="en-US" sz="2200">
                <a:solidFill>
                  <a:schemeClr val="dk1"/>
                </a:solidFill>
                <a:latin typeface="Helvetica Neue"/>
                <a:ea typeface="Helvetica Neue"/>
                <a:cs typeface="Helvetica Neue"/>
                <a:sym typeface="Helvetica Neue"/>
              </a:rPr>
              <a:t>Lead Software Engineer</a:t>
            </a:r>
            <a:endParaRPr i="1" sz="2200">
              <a:solidFill>
                <a:schemeClr val="dk1"/>
              </a:solidFill>
              <a:latin typeface="Helvetica Neue"/>
              <a:ea typeface="Helvetica Neue"/>
              <a:cs typeface="Helvetica Neue"/>
              <a:sym typeface="Helvetica Neue"/>
            </a:endParaRPr>
          </a:p>
          <a:p>
            <a:pPr indent="0" lvl="0" marL="0" rtl="0" algn="l">
              <a:lnSpc>
                <a:spcPct val="90000"/>
              </a:lnSpc>
              <a:spcBef>
                <a:spcPts val="1000"/>
              </a:spcBef>
              <a:spcAft>
                <a:spcPts val="0"/>
              </a:spcAft>
              <a:buClr>
                <a:schemeClr val="dk1"/>
              </a:buClr>
              <a:buSzPts val="1100"/>
              <a:buFont typeface="Arial"/>
              <a:buNone/>
            </a:pPr>
            <a:r>
              <a:rPr lang="en-US" sz="2200">
                <a:solidFill>
                  <a:schemeClr val="dk1"/>
                </a:solidFill>
                <a:latin typeface="Helvetica Neue"/>
                <a:ea typeface="Helvetica Neue"/>
                <a:cs typeface="Helvetica Neue"/>
                <a:sym typeface="Helvetica Neue"/>
              </a:rPr>
              <a:t>Tiffany Miller - </a:t>
            </a:r>
            <a:r>
              <a:rPr i="1" lang="en-US" sz="2200">
                <a:solidFill>
                  <a:schemeClr val="dk1"/>
                </a:solidFill>
                <a:latin typeface="Helvetica Neue"/>
                <a:ea typeface="Helvetica Neue"/>
                <a:cs typeface="Helvetica Neue"/>
                <a:sym typeface="Helvetica Neue"/>
              </a:rPr>
              <a:t>Lead Hardware Engineer</a:t>
            </a:r>
            <a:endParaRPr i="1" sz="2200">
              <a:solidFill>
                <a:schemeClr val="dk1"/>
              </a:solidFill>
              <a:latin typeface="Helvetica Neue"/>
              <a:ea typeface="Helvetica Neue"/>
              <a:cs typeface="Helvetica Neue"/>
              <a:sym typeface="Helvetica Neue"/>
            </a:endParaRPr>
          </a:p>
          <a:p>
            <a:pPr indent="0" lvl="0" marL="0" rtl="0" algn="l">
              <a:lnSpc>
                <a:spcPct val="90000"/>
              </a:lnSpc>
              <a:spcBef>
                <a:spcPts val="1000"/>
              </a:spcBef>
              <a:spcAft>
                <a:spcPts val="0"/>
              </a:spcAft>
              <a:buClr>
                <a:schemeClr val="dk1"/>
              </a:buClr>
              <a:buSzPts val="1100"/>
              <a:buFont typeface="Arial"/>
              <a:buNone/>
            </a:pPr>
            <a:r>
              <a:rPr lang="en-US" sz="2200">
                <a:solidFill>
                  <a:schemeClr val="dk1"/>
                </a:solidFill>
                <a:latin typeface="Helvetica Neue"/>
                <a:ea typeface="Helvetica Neue"/>
                <a:cs typeface="Helvetica Neue"/>
                <a:sym typeface="Helvetica Neue"/>
              </a:rPr>
              <a:t>Sebastian Muriel - </a:t>
            </a:r>
            <a:r>
              <a:rPr i="1" lang="en-US" sz="2200">
                <a:solidFill>
                  <a:schemeClr val="dk1"/>
                </a:solidFill>
                <a:latin typeface="Helvetica Neue"/>
                <a:ea typeface="Helvetica Neue"/>
                <a:cs typeface="Helvetica Neue"/>
                <a:sym typeface="Helvetica Neue"/>
              </a:rPr>
              <a:t>System Engineer</a:t>
            </a:r>
            <a:endParaRPr i="1" sz="2200">
              <a:solidFill>
                <a:schemeClr val="dk1"/>
              </a:solidFill>
              <a:latin typeface="Helvetica Neue"/>
              <a:ea typeface="Helvetica Neue"/>
              <a:cs typeface="Helvetica Neue"/>
              <a:sym typeface="Helvetica Neue"/>
            </a:endParaRPr>
          </a:p>
          <a:p>
            <a:pPr indent="0" lvl="0" marL="0" rtl="0" algn="l">
              <a:lnSpc>
                <a:spcPct val="90000"/>
              </a:lnSpc>
              <a:spcBef>
                <a:spcPts val="1000"/>
              </a:spcBef>
              <a:spcAft>
                <a:spcPts val="0"/>
              </a:spcAft>
              <a:buClr>
                <a:schemeClr val="dk1"/>
              </a:buClr>
              <a:buSzPts val="1100"/>
              <a:buFont typeface="Arial"/>
              <a:buNone/>
            </a:pPr>
            <a:r>
              <a:rPr lang="en-US" sz="2200">
                <a:solidFill>
                  <a:schemeClr val="dk1"/>
                </a:solidFill>
                <a:latin typeface="Helvetica Neue"/>
                <a:ea typeface="Helvetica Neue"/>
                <a:cs typeface="Helvetica Neue"/>
                <a:sym typeface="Helvetica Neue"/>
              </a:rPr>
              <a:t>Tony Zheng - </a:t>
            </a:r>
            <a:r>
              <a:rPr i="1" lang="en-US" sz="2200">
                <a:solidFill>
                  <a:schemeClr val="dk1"/>
                </a:solidFill>
                <a:latin typeface="Helvetica Neue"/>
                <a:ea typeface="Helvetica Neue"/>
                <a:cs typeface="Helvetica Neue"/>
                <a:sym typeface="Helvetica Neue"/>
              </a:rPr>
              <a:t>Financial Advisor</a:t>
            </a:r>
            <a:endParaRPr i="1" sz="2200">
              <a:solidFill>
                <a:schemeClr val="dk1"/>
              </a:solidFill>
              <a:latin typeface="Helvetica Neue"/>
              <a:ea typeface="Helvetica Neue"/>
              <a:cs typeface="Helvetica Neue"/>
              <a:sym typeface="Helvetica Neue"/>
            </a:endParaRPr>
          </a:p>
          <a:p>
            <a:pPr indent="0" lvl="0" marL="0" rtl="0" algn="l">
              <a:lnSpc>
                <a:spcPct val="90000"/>
              </a:lnSpc>
              <a:spcBef>
                <a:spcPts val="1000"/>
              </a:spcBef>
              <a:spcAft>
                <a:spcPts val="0"/>
              </a:spcAft>
              <a:buClr>
                <a:schemeClr val="dk1"/>
              </a:buClr>
              <a:buSzPts val="1100"/>
              <a:buFont typeface="Arial"/>
              <a:buNone/>
            </a:pPr>
            <a:r>
              <a:t/>
            </a:r>
            <a:endParaRPr sz="2400">
              <a:solidFill>
                <a:schemeClr val="dk1"/>
              </a:solidFill>
              <a:latin typeface="Helvetica Neue"/>
              <a:ea typeface="Helvetica Neue"/>
              <a:cs typeface="Helvetica Neue"/>
              <a:sym typeface="Helvetica Neue"/>
            </a:endParaRPr>
          </a:p>
          <a:p>
            <a:pPr indent="0" lvl="0" marL="0" rtl="0" algn="l">
              <a:lnSpc>
                <a:spcPct val="90000"/>
              </a:lnSpc>
              <a:spcBef>
                <a:spcPts val="1000"/>
              </a:spcBef>
              <a:spcAft>
                <a:spcPts val="0"/>
              </a:spcAft>
              <a:buClr>
                <a:schemeClr val="dk1"/>
              </a:buClr>
              <a:buSzPts val="1100"/>
              <a:buFont typeface="Arial"/>
              <a:buNone/>
            </a:pPr>
            <a:r>
              <a:t/>
            </a:r>
            <a:endParaRPr sz="2800">
              <a:solidFill>
                <a:schemeClr val="dk1"/>
              </a:solidFill>
              <a:latin typeface="Helvetica Neue"/>
              <a:ea typeface="Helvetica Neue"/>
              <a:cs typeface="Helvetica Neue"/>
              <a:sym typeface="Helvetica Neue"/>
            </a:endParaRPr>
          </a:p>
        </p:txBody>
      </p:sp>
      <p:pic>
        <p:nvPicPr>
          <p:cNvPr id="174" name="Google Shape;174;p26"/>
          <p:cNvPicPr preferRelativeResize="0"/>
          <p:nvPr/>
        </p:nvPicPr>
        <p:blipFill>
          <a:blip r:embed="rId3">
            <a:alphaModFix/>
          </a:blip>
          <a:stretch>
            <a:fillRect/>
          </a:stretch>
        </p:blipFill>
        <p:spPr>
          <a:xfrm>
            <a:off x="9216275" y="6483625"/>
            <a:ext cx="2819680" cy="265098"/>
          </a:xfrm>
          <a:prstGeom prst="rect">
            <a:avLst/>
          </a:prstGeom>
          <a:noFill/>
          <a:ln>
            <a:noFill/>
          </a:ln>
        </p:spPr>
      </p:pic>
      <p:pic>
        <p:nvPicPr>
          <p:cNvPr id="175" name="Google Shape;175;p26"/>
          <p:cNvPicPr preferRelativeResize="0"/>
          <p:nvPr/>
        </p:nvPicPr>
        <p:blipFill>
          <a:blip r:embed="rId4">
            <a:alphaModFix/>
          </a:blip>
          <a:stretch>
            <a:fillRect/>
          </a:stretch>
        </p:blipFill>
        <p:spPr>
          <a:xfrm>
            <a:off x="8649775" y="6459000"/>
            <a:ext cx="3343275" cy="314325"/>
          </a:xfrm>
          <a:prstGeom prst="rect">
            <a:avLst/>
          </a:prstGeom>
          <a:noFill/>
          <a:ln>
            <a:noFill/>
          </a:ln>
        </p:spPr>
      </p:pic>
      <p:sp>
        <p:nvSpPr>
          <p:cNvPr id="176" name="Google Shape;176;p26"/>
          <p:cNvSpPr txBox="1"/>
          <p:nvPr/>
        </p:nvSpPr>
        <p:spPr>
          <a:xfrm>
            <a:off x="7011750" y="1639200"/>
            <a:ext cx="4341900" cy="417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Clr>
                <a:schemeClr val="dk1"/>
              </a:buClr>
              <a:buSzPts val="1100"/>
              <a:buFont typeface="Arial"/>
              <a:buNone/>
            </a:pPr>
            <a:r>
              <a:rPr lang="en-US" sz="2200" u="sng">
                <a:solidFill>
                  <a:schemeClr val="dk1"/>
                </a:solidFill>
                <a:latin typeface="Helvetica Neue"/>
                <a:ea typeface="Helvetica Neue"/>
                <a:cs typeface="Helvetica Neue"/>
                <a:sym typeface="Helvetica Neue"/>
              </a:rPr>
              <a:t>ME Team</a:t>
            </a:r>
            <a:endParaRPr sz="2200" u="sng">
              <a:solidFill>
                <a:schemeClr val="dk1"/>
              </a:solidFill>
              <a:latin typeface="Helvetica Neue"/>
              <a:ea typeface="Helvetica Neue"/>
              <a:cs typeface="Helvetica Neue"/>
              <a:sym typeface="Helvetica Neue"/>
            </a:endParaRPr>
          </a:p>
          <a:p>
            <a:pPr indent="0" lvl="0" marL="0" rtl="0" algn="l">
              <a:lnSpc>
                <a:spcPct val="90000"/>
              </a:lnSpc>
              <a:spcBef>
                <a:spcPts val="1000"/>
              </a:spcBef>
              <a:spcAft>
                <a:spcPts val="0"/>
              </a:spcAft>
              <a:buClr>
                <a:schemeClr val="dk1"/>
              </a:buClr>
              <a:buSzPts val="1100"/>
              <a:buFont typeface="Arial"/>
              <a:buNone/>
            </a:pPr>
            <a:r>
              <a:rPr lang="en-US" sz="2200">
                <a:solidFill>
                  <a:schemeClr val="dk1"/>
                </a:solidFill>
                <a:latin typeface="Helvetica Neue"/>
                <a:ea typeface="Helvetica Neue"/>
                <a:cs typeface="Helvetica Neue"/>
                <a:sym typeface="Helvetica Neue"/>
              </a:rPr>
              <a:t>Diandre Reyes</a:t>
            </a:r>
            <a:endParaRPr sz="2200">
              <a:solidFill>
                <a:schemeClr val="dk1"/>
              </a:solidFill>
              <a:latin typeface="Helvetica Neue"/>
              <a:ea typeface="Helvetica Neue"/>
              <a:cs typeface="Helvetica Neue"/>
              <a:sym typeface="Helvetica Neue"/>
            </a:endParaRPr>
          </a:p>
          <a:p>
            <a:pPr indent="0" lvl="0" marL="0" rtl="0" algn="l">
              <a:lnSpc>
                <a:spcPct val="90000"/>
              </a:lnSpc>
              <a:spcBef>
                <a:spcPts val="1000"/>
              </a:spcBef>
              <a:spcAft>
                <a:spcPts val="0"/>
              </a:spcAft>
              <a:buClr>
                <a:schemeClr val="dk1"/>
              </a:buClr>
              <a:buSzPts val="1100"/>
              <a:buFont typeface="Arial"/>
              <a:buNone/>
            </a:pPr>
            <a:r>
              <a:rPr lang="en-US" sz="2200">
                <a:solidFill>
                  <a:schemeClr val="dk1"/>
                </a:solidFill>
                <a:latin typeface="Helvetica Neue"/>
                <a:ea typeface="Helvetica Neue"/>
                <a:cs typeface="Helvetica Neue"/>
                <a:sym typeface="Helvetica Neue"/>
              </a:rPr>
              <a:t>Peter Watson</a:t>
            </a:r>
            <a:endParaRPr sz="2200">
              <a:solidFill>
                <a:schemeClr val="dk1"/>
              </a:solidFill>
              <a:latin typeface="Helvetica Neue"/>
              <a:ea typeface="Helvetica Neue"/>
              <a:cs typeface="Helvetica Neue"/>
              <a:sym typeface="Helvetica Neue"/>
            </a:endParaRPr>
          </a:p>
          <a:p>
            <a:pPr indent="0" lvl="0" marL="0" rtl="0" algn="l">
              <a:lnSpc>
                <a:spcPct val="90000"/>
              </a:lnSpc>
              <a:spcBef>
                <a:spcPts val="1000"/>
              </a:spcBef>
              <a:spcAft>
                <a:spcPts val="0"/>
              </a:spcAft>
              <a:buClr>
                <a:schemeClr val="dk1"/>
              </a:buClr>
              <a:buSzPts val="1100"/>
              <a:buFont typeface="Arial"/>
              <a:buNone/>
            </a:pPr>
            <a:r>
              <a:rPr lang="en-US" sz="2200">
                <a:solidFill>
                  <a:schemeClr val="dk1"/>
                </a:solidFill>
                <a:latin typeface="Helvetica Neue"/>
                <a:ea typeface="Helvetica Neue"/>
                <a:cs typeface="Helvetica Neue"/>
                <a:sym typeface="Helvetica Neue"/>
              </a:rPr>
              <a:t>Nick Norwood</a:t>
            </a:r>
            <a:endParaRPr sz="2200">
              <a:solidFill>
                <a:schemeClr val="dk1"/>
              </a:solidFill>
              <a:latin typeface="Helvetica Neue"/>
              <a:ea typeface="Helvetica Neue"/>
              <a:cs typeface="Helvetica Neue"/>
              <a:sym typeface="Helvetica Neue"/>
            </a:endParaRPr>
          </a:p>
          <a:p>
            <a:pPr indent="0" lvl="0" marL="0" rtl="0" algn="l">
              <a:lnSpc>
                <a:spcPct val="90000"/>
              </a:lnSpc>
              <a:spcBef>
                <a:spcPts val="1000"/>
              </a:spcBef>
              <a:spcAft>
                <a:spcPts val="0"/>
              </a:spcAft>
              <a:buClr>
                <a:schemeClr val="dk1"/>
              </a:buClr>
              <a:buSzPts val="1100"/>
              <a:buFont typeface="Arial"/>
              <a:buNone/>
            </a:pPr>
            <a:r>
              <a:rPr lang="en-US" sz="2200">
                <a:solidFill>
                  <a:schemeClr val="dk1"/>
                </a:solidFill>
                <a:latin typeface="Helvetica Neue"/>
                <a:ea typeface="Helvetica Neue"/>
                <a:cs typeface="Helvetica Neue"/>
                <a:sym typeface="Helvetica Neue"/>
              </a:rPr>
              <a:t>Alex Wozny</a:t>
            </a:r>
            <a:endParaRPr sz="2200">
              <a:solidFill>
                <a:schemeClr val="dk1"/>
              </a:solidFill>
              <a:latin typeface="Helvetica Neue"/>
              <a:ea typeface="Helvetica Neue"/>
              <a:cs typeface="Helvetica Neue"/>
              <a:sym typeface="Helvetica Neue"/>
            </a:endParaRPr>
          </a:p>
          <a:p>
            <a:pPr indent="0" lvl="0" marL="0" rtl="0" algn="l">
              <a:lnSpc>
                <a:spcPct val="90000"/>
              </a:lnSpc>
              <a:spcBef>
                <a:spcPts val="1000"/>
              </a:spcBef>
              <a:spcAft>
                <a:spcPts val="0"/>
              </a:spcAft>
              <a:buClr>
                <a:schemeClr val="dk1"/>
              </a:buClr>
              <a:buSzPts val="1100"/>
              <a:buFont typeface="Arial"/>
              <a:buNone/>
            </a:pPr>
            <a:r>
              <a:rPr lang="en-US" sz="2200">
                <a:solidFill>
                  <a:schemeClr val="dk1"/>
                </a:solidFill>
                <a:latin typeface="Helvetica Neue"/>
                <a:ea typeface="Helvetica Neue"/>
                <a:cs typeface="Helvetica Neue"/>
                <a:sym typeface="Helvetica Neue"/>
              </a:rPr>
              <a:t>Taylor Harvey</a:t>
            </a:r>
            <a:endParaRPr sz="2200">
              <a:solidFill>
                <a:schemeClr val="dk1"/>
              </a:solidFill>
              <a:latin typeface="Helvetica Neue"/>
              <a:ea typeface="Helvetica Neue"/>
              <a:cs typeface="Helvetica Neue"/>
              <a:sym typeface="Helvetica Neue"/>
            </a:endParaRPr>
          </a:p>
          <a:p>
            <a:pPr indent="0" lvl="0" marL="0" rtl="0" algn="l">
              <a:lnSpc>
                <a:spcPct val="90000"/>
              </a:lnSpc>
              <a:spcBef>
                <a:spcPts val="1000"/>
              </a:spcBef>
              <a:spcAft>
                <a:spcPts val="0"/>
              </a:spcAft>
              <a:buClr>
                <a:schemeClr val="dk1"/>
              </a:buClr>
              <a:buSzPts val="1100"/>
              <a:buFont typeface="Arial"/>
              <a:buNone/>
            </a:pPr>
            <a:r>
              <a:t/>
            </a:r>
            <a:endParaRPr sz="2200">
              <a:solidFill>
                <a:schemeClr val="dk1"/>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80" name="Shape 180"/>
        <p:cNvGrpSpPr/>
        <p:nvPr/>
      </p:nvGrpSpPr>
      <p:grpSpPr>
        <a:xfrm>
          <a:off x="0" y="0"/>
          <a:ext cx="0" cy="0"/>
          <a:chOff x="0" y="0"/>
          <a:chExt cx="0" cy="0"/>
        </a:xfrm>
      </p:grpSpPr>
      <p:sp>
        <p:nvSpPr>
          <p:cNvPr id="181" name="Google Shape;181;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Helvetica Neue"/>
              <a:buNone/>
            </a:pPr>
            <a:r>
              <a:rPr lang="en-US"/>
              <a:t>Sponsor</a:t>
            </a:r>
            <a:endParaRPr/>
          </a:p>
        </p:txBody>
      </p:sp>
      <p:sp>
        <p:nvSpPr>
          <p:cNvPr id="182" name="Google Shape;182;p27"/>
          <p:cNvSpPr txBox="1"/>
          <p:nvPr>
            <p:ph idx="12" type="sldNum"/>
          </p:nvPr>
        </p:nvSpPr>
        <p:spPr>
          <a:xfrm>
            <a:off x="4724400" y="6433298"/>
            <a:ext cx="2743200" cy="36576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183" name="Google Shape;183;p27"/>
          <p:cNvPicPr preferRelativeResize="0"/>
          <p:nvPr/>
        </p:nvPicPr>
        <p:blipFill>
          <a:blip r:embed="rId3">
            <a:alphaModFix/>
          </a:blip>
          <a:stretch>
            <a:fillRect/>
          </a:stretch>
        </p:blipFill>
        <p:spPr>
          <a:xfrm>
            <a:off x="8649775" y="6459000"/>
            <a:ext cx="3343275" cy="314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8"/>
          <p:cNvSpPr txBox="1"/>
          <p:nvPr>
            <p:ph type="title"/>
          </p:nvPr>
        </p:nvSpPr>
        <p:spPr>
          <a:xfrm>
            <a:off x="838200" y="3136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Helvetica Neue"/>
              <a:buNone/>
            </a:pPr>
            <a:r>
              <a:rPr lang="en-US"/>
              <a:t>Objective &amp; Market</a:t>
            </a:r>
            <a:endParaRPr/>
          </a:p>
        </p:txBody>
      </p:sp>
      <p:sp>
        <p:nvSpPr>
          <p:cNvPr id="189" name="Google Shape;189;p28"/>
          <p:cNvSpPr txBox="1"/>
          <p:nvPr>
            <p:ph idx="1" type="body"/>
          </p:nvPr>
        </p:nvSpPr>
        <p:spPr>
          <a:xfrm>
            <a:off x="838200" y="1825625"/>
            <a:ext cx="10515600" cy="4270374"/>
          </a:xfrm>
          <a:prstGeom prst="rect">
            <a:avLst/>
          </a:prstGeom>
          <a:noFill/>
          <a:ln>
            <a:noFill/>
          </a:ln>
        </p:spPr>
        <p:txBody>
          <a:bodyPr anchorCtr="0" anchor="t" bIns="45700" lIns="91425" spcFirstLastPara="1" rIns="91425" wrap="square" tIns="45700">
            <a:noAutofit/>
          </a:bodyPr>
          <a:lstStyle/>
          <a:p>
            <a:pPr indent="-355600" lvl="0" marL="457200" rtl="0" algn="l">
              <a:lnSpc>
                <a:spcPct val="115000"/>
              </a:lnSpc>
              <a:spcBef>
                <a:spcPts val="0"/>
              </a:spcBef>
              <a:spcAft>
                <a:spcPts val="0"/>
              </a:spcAft>
              <a:buClr>
                <a:schemeClr val="dk1"/>
              </a:buClr>
              <a:buSzPts val="2000"/>
              <a:buFont typeface="Helvetica Neue"/>
              <a:buChar char="●"/>
            </a:pPr>
            <a:r>
              <a:rPr lang="en-US" sz="2000"/>
              <a:t>The objective of this project is to create an autonomous material handling robot that is able to work in a dark warehouse in conditions unfavorable to human workers. This project will decrease the cost of operations by decreasing the need for </a:t>
            </a:r>
            <a:r>
              <a:rPr lang="en-US" sz="2000"/>
              <a:t>manpower</a:t>
            </a:r>
            <a:r>
              <a:rPr lang="en-US" sz="2000"/>
              <a:t> or around the clock utility usage hence optimizing profits for the sponsor. </a:t>
            </a:r>
            <a:endParaRPr sz="2000"/>
          </a:p>
          <a:p>
            <a:pPr indent="0" lvl="0" marL="457200" rtl="0" algn="l">
              <a:lnSpc>
                <a:spcPct val="115000"/>
              </a:lnSpc>
              <a:spcBef>
                <a:spcPts val="0"/>
              </a:spcBef>
              <a:spcAft>
                <a:spcPts val="0"/>
              </a:spcAft>
              <a:buNone/>
            </a:pPr>
            <a:r>
              <a:t/>
            </a:r>
            <a:endParaRPr sz="2000"/>
          </a:p>
          <a:p>
            <a:pPr indent="-355600" lvl="0" marL="457200" rtl="0" algn="l">
              <a:lnSpc>
                <a:spcPct val="115000"/>
              </a:lnSpc>
              <a:spcBef>
                <a:spcPts val="0"/>
              </a:spcBef>
              <a:spcAft>
                <a:spcPts val="0"/>
              </a:spcAft>
              <a:buClr>
                <a:schemeClr val="dk1"/>
              </a:buClr>
              <a:buSzPts val="2000"/>
              <a:buFont typeface="Helvetica Neue"/>
              <a:buChar char="●"/>
            </a:pPr>
            <a:r>
              <a:rPr lang="en-US" sz="2000"/>
              <a:t>Primary markets would be warehouses that aim to reduce expenses from human workers and increase productivity (i.e. labor, A/C, heating, lighting of warehouses, and human injury costs). Secondary markets include a hardware store, such as distribution centers. This can also include physical stores that can use robotics for inventory and stocking purposes. Another possible secondary market could include places like libraries, where the inventory is constantly being reshuffled, requiring constant organization. </a:t>
            </a:r>
            <a:endParaRPr/>
          </a:p>
        </p:txBody>
      </p:sp>
      <p:sp>
        <p:nvSpPr>
          <p:cNvPr id="190" name="Google Shape;190;p28"/>
          <p:cNvSpPr txBox="1"/>
          <p:nvPr>
            <p:ph idx="12" type="sldNum"/>
          </p:nvPr>
        </p:nvSpPr>
        <p:spPr>
          <a:xfrm>
            <a:off x="4724400" y="6433298"/>
            <a:ext cx="2743200" cy="36576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191" name="Google Shape;191;p28"/>
          <p:cNvPicPr preferRelativeResize="0"/>
          <p:nvPr/>
        </p:nvPicPr>
        <p:blipFill>
          <a:blip r:embed="rId3">
            <a:alphaModFix/>
          </a:blip>
          <a:stretch>
            <a:fillRect/>
          </a:stretch>
        </p:blipFill>
        <p:spPr>
          <a:xfrm>
            <a:off x="8649775" y="6459000"/>
            <a:ext cx="3343275" cy="314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9"/>
          <p:cNvSpPr txBox="1"/>
          <p:nvPr>
            <p:ph type="title"/>
          </p:nvPr>
        </p:nvSpPr>
        <p:spPr>
          <a:xfrm>
            <a:off x="831850" y="1792118"/>
            <a:ext cx="10515600" cy="285273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6000"/>
              <a:buFont typeface="Helvetica Neue"/>
              <a:buNone/>
            </a:pPr>
            <a:r>
              <a:rPr lang="en-US"/>
              <a:t>Project Background</a:t>
            </a:r>
            <a:endParaRPr/>
          </a:p>
        </p:txBody>
      </p:sp>
      <p:sp>
        <p:nvSpPr>
          <p:cNvPr id="197" name="Google Shape;197;p29"/>
          <p:cNvSpPr txBox="1"/>
          <p:nvPr>
            <p:ph idx="1" type="body"/>
          </p:nvPr>
        </p:nvSpPr>
        <p:spPr>
          <a:xfrm>
            <a:off x="831850" y="4671843"/>
            <a:ext cx="10515600" cy="150018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888888"/>
              </a:buClr>
              <a:buSzPts val="2400"/>
              <a:buNone/>
            </a:pPr>
            <a:r>
              <a:t/>
            </a:r>
            <a:endParaRPr/>
          </a:p>
        </p:txBody>
      </p:sp>
      <p:sp>
        <p:nvSpPr>
          <p:cNvPr id="198" name="Google Shape;198;p29"/>
          <p:cNvSpPr txBox="1"/>
          <p:nvPr>
            <p:ph idx="12" type="sldNum"/>
          </p:nvPr>
        </p:nvSpPr>
        <p:spPr>
          <a:xfrm>
            <a:off x="4724400" y="6433298"/>
            <a:ext cx="2743200" cy="36576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199" name="Google Shape;199;p29"/>
          <p:cNvPicPr preferRelativeResize="0"/>
          <p:nvPr/>
        </p:nvPicPr>
        <p:blipFill>
          <a:blip r:embed="rId3">
            <a:alphaModFix/>
          </a:blip>
          <a:stretch>
            <a:fillRect/>
          </a:stretch>
        </p:blipFill>
        <p:spPr>
          <a:xfrm>
            <a:off x="8684125" y="6459013"/>
            <a:ext cx="3343275" cy="314325"/>
          </a:xfrm>
          <a:prstGeom prst="rect">
            <a:avLst/>
          </a:prstGeom>
          <a:noFill/>
          <a:ln>
            <a:noFill/>
          </a:ln>
        </p:spPr>
      </p:pic>
      <p:pic>
        <p:nvPicPr>
          <p:cNvPr id="200" name="Google Shape;200;p29"/>
          <p:cNvPicPr preferRelativeResize="0"/>
          <p:nvPr/>
        </p:nvPicPr>
        <p:blipFill>
          <a:blip r:embed="rId4">
            <a:alphaModFix/>
          </a:blip>
          <a:stretch>
            <a:fillRect/>
          </a:stretch>
        </p:blipFill>
        <p:spPr>
          <a:xfrm>
            <a:off x="8649775" y="6459000"/>
            <a:ext cx="3343275" cy="314325"/>
          </a:xfrm>
          <a:prstGeom prst="rect">
            <a:avLst/>
          </a:prstGeom>
          <a:noFill/>
          <a:ln>
            <a:noFill/>
          </a:ln>
        </p:spPr>
      </p:pic>
      <p:pic>
        <p:nvPicPr>
          <p:cNvPr id="201" name="Google Shape;201;p29"/>
          <p:cNvPicPr preferRelativeResize="0"/>
          <p:nvPr/>
        </p:nvPicPr>
        <p:blipFill>
          <a:blip r:embed="rId5">
            <a:alphaModFix/>
          </a:blip>
          <a:stretch>
            <a:fillRect/>
          </a:stretch>
        </p:blipFill>
        <p:spPr>
          <a:xfrm>
            <a:off x="6177875" y="343225"/>
            <a:ext cx="4297450" cy="3223124"/>
          </a:xfrm>
          <a:prstGeom prst="rect">
            <a:avLst/>
          </a:prstGeom>
          <a:noFill/>
          <a:ln>
            <a:noFill/>
          </a:ln>
        </p:spPr>
      </p:pic>
      <p:pic>
        <p:nvPicPr>
          <p:cNvPr id="202" name="Google Shape;202;p29"/>
          <p:cNvPicPr preferRelativeResize="0"/>
          <p:nvPr/>
        </p:nvPicPr>
        <p:blipFill>
          <a:blip r:embed="rId6">
            <a:alphaModFix/>
          </a:blip>
          <a:stretch>
            <a:fillRect/>
          </a:stretch>
        </p:blipFill>
        <p:spPr>
          <a:xfrm>
            <a:off x="1475150" y="370525"/>
            <a:ext cx="4702725" cy="31958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Helvetica Neue"/>
              <a:buNone/>
            </a:pPr>
            <a:r>
              <a:rPr lang="en-US"/>
              <a:t>Key Goals</a:t>
            </a:r>
            <a:endParaRPr/>
          </a:p>
        </p:txBody>
      </p:sp>
      <p:sp>
        <p:nvSpPr>
          <p:cNvPr id="208" name="Google Shape;208;p30"/>
          <p:cNvSpPr txBox="1"/>
          <p:nvPr>
            <p:ph idx="1" type="body"/>
          </p:nvPr>
        </p:nvSpPr>
        <p:spPr>
          <a:xfrm>
            <a:off x="838200" y="1825625"/>
            <a:ext cx="10515600" cy="4270374"/>
          </a:xfrm>
          <a:prstGeom prst="rect">
            <a:avLst/>
          </a:prstGeom>
          <a:noFill/>
          <a:ln>
            <a:noFill/>
          </a:ln>
        </p:spPr>
        <p:txBody>
          <a:bodyPr anchorCtr="0" anchor="t" bIns="45700" lIns="91425" spcFirstLastPara="1" rIns="91425" wrap="square" tIns="45700">
            <a:noAutofit/>
          </a:bodyPr>
          <a:lstStyle/>
          <a:p>
            <a:pPr indent="-355600" lvl="0" marL="457200" rtl="0" algn="l">
              <a:lnSpc>
                <a:spcPct val="115000"/>
              </a:lnSpc>
              <a:spcBef>
                <a:spcPts val="0"/>
              </a:spcBef>
              <a:spcAft>
                <a:spcPts val="0"/>
              </a:spcAft>
              <a:buSzPts val="2000"/>
              <a:buFont typeface="Times New Roman"/>
              <a:buAutoNum type="arabicPeriod"/>
            </a:pPr>
            <a:r>
              <a:rPr lang="en-US" sz="2000">
                <a:latin typeface="Times New Roman"/>
                <a:ea typeface="Times New Roman"/>
                <a:cs typeface="Times New Roman"/>
                <a:sym typeface="Times New Roman"/>
              </a:rPr>
              <a:t>Pick up Boxes/Packages up to 25 lbs</a:t>
            </a:r>
            <a:endParaRPr sz="2000">
              <a:latin typeface="Times New Roman"/>
              <a:ea typeface="Times New Roman"/>
              <a:cs typeface="Times New Roman"/>
              <a:sym typeface="Times New Roman"/>
            </a:endParaRPr>
          </a:p>
          <a:p>
            <a:pPr indent="-355600" lvl="0" marL="457200" rtl="0" algn="l">
              <a:lnSpc>
                <a:spcPct val="115000"/>
              </a:lnSpc>
              <a:spcBef>
                <a:spcPts val="0"/>
              </a:spcBef>
              <a:spcAft>
                <a:spcPts val="0"/>
              </a:spcAft>
              <a:buSzPts val="2000"/>
              <a:buFont typeface="Times New Roman"/>
              <a:buAutoNum type="arabicPeriod"/>
            </a:pPr>
            <a:r>
              <a:rPr lang="en-US" sz="2000">
                <a:latin typeface="Times New Roman"/>
                <a:ea typeface="Times New Roman"/>
                <a:cs typeface="Times New Roman"/>
                <a:sym typeface="Times New Roman"/>
              </a:rPr>
              <a:t>Autonomous Movement and charging</a:t>
            </a:r>
            <a:endParaRPr sz="2000">
              <a:latin typeface="Times New Roman"/>
              <a:ea typeface="Times New Roman"/>
              <a:cs typeface="Times New Roman"/>
              <a:sym typeface="Times New Roman"/>
            </a:endParaRPr>
          </a:p>
          <a:p>
            <a:pPr indent="-355600" lvl="0" marL="457200" rtl="0" algn="l">
              <a:lnSpc>
                <a:spcPct val="115000"/>
              </a:lnSpc>
              <a:spcBef>
                <a:spcPts val="0"/>
              </a:spcBef>
              <a:spcAft>
                <a:spcPts val="0"/>
              </a:spcAft>
              <a:buSzPts val="2000"/>
              <a:buFont typeface="Times New Roman"/>
              <a:buAutoNum type="arabicPeriod"/>
            </a:pPr>
            <a:r>
              <a:rPr lang="en-US" sz="2000">
                <a:latin typeface="Times New Roman"/>
                <a:ea typeface="Times New Roman"/>
                <a:cs typeface="Times New Roman"/>
                <a:sym typeface="Times New Roman"/>
              </a:rPr>
              <a:t>Obstacle Avoidance</a:t>
            </a:r>
            <a:endParaRPr sz="2000">
              <a:latin typeface="Times New Roman"/>
              <a:ea typeface="Times New Roman"/>
              <a:cs typeface="Times New Roman"/>
              <a:sym typeface="Times New Roman"/>
            </a:endParaRPr>
          </a:p>
          <a:p>
            <a:pPr indent="-355600" lvl="0" marL="457200" rtl="0" algn="l">
              <a:lnSpc>
                <a:spcPct val="115000"/>
              </a:lnSpc>
              <a:spcBef>
                <a:spcPts val="0"/>
              </a:spcBef>
              <a:spcAft>
                <a:spcPts val="0"/>
              </a:spcAft>
              <a:buSzPts val="2000"/>
              <a:buFont typeface="Times New Roman"/>
              <a:buAutoNum type="arabicPeriod"/>
            </a:pPr>
            <a:r>
              <a:rPr lang="en-US" sz="2000">
                <a:latin typeface="Times New Roman"/>
                <a:ea typeface="Times New Roman"/>
                <a:cs typeface="Times New Roman"/>
                <a:sym typeface="Times New Roman"/>
              </a:rPr>
              <a:t>Inventory tracking</a:t>
            </a:r>
            <a:endParaRPr sz="2000">
              <a:latin typeface="Times New Roman"/>
              <a:ea typeface="Times New Roman"/>
              <a:cs typeface="Times New Roman"/>
              <a:sym typeface="Times New Roman"/>
            </a:endParaRPr>
          </a:p>
          <a:p>
            <a:pPr indent="-355600" lvl="0" marL="457200" rtl="0" algn="l">
              <a:lnSpc>
                <a:spcPct val="115000"/>
              </a:lnSpc>
              <a:spcBef>
                <a:spcPts val="0"/>
              </a:spcBef>
              <a:spcAft>
                <a:spcPts val="0"/>
              </a:spcAft>
              <a:buSzPts val="2000"/>
              <a:buFont typeface="Times New Roman"/>
              <a:buAutoNum type="arabicPeriod"/>
            </a:pPr>
            <a:r>
              <a:rPr lang="en-US" sz="2000">
                <a:latin typeface="Times New Roman"/>
                <a:ea typeface="Times New Roman"/>
                <a:cs typeface="Times New Roman"/>
                <a:sym typeface="Times New Roman"/>
              </a:rPr>
              <a:t>Navigate warehouse</a:t>
            </a:r>
            <a:endParaRPr sz="2000">
              <a:latin typeface="Times New Roman"/>
              <a:ea typeface="Times New Roman"/>
              <a:cs typeface="Times New Roman"/>
              <a:sym typeface="Times New Roman"/>
            </a:endParaRPr>
          </a:p>
          <a:p>
            <a:pPr indent="-355600" lvl="0" marL="457200" rtl="0" algn="l">
              <a:lnSpc>
                <a:spcPct val="115000"/>
              </a:lnSpc>
              <a:spcBef>
                <a:spcPts val="0"/>
              </a:spcBef>
              <a:spcAft>
                <a:spcPts val="0"/>
              </a:spcAft>
              <a:buSzPts val="2000"/>
              <a:buFont typeface="Times New Roman"/>
              <a:buAutoNum type="arabicPeriod"/>
            </a:pPr>
            <a:r>
              <a:rPr lang="en-US" sz="2000">
                <a:latin typeface="Times New Roman"/>
                <a:ea typeface="Times New Roman"/>
                <a:cs typeface="Times New Roman"/>
                <a:sym typeface="Times New Roman"/>
              </a:rPr>
              <a:t>Handle hard to reach packages</a:t>
            </a:r>
            <a:endParaRPr sz="2000">
              <a:latin typeface="Times New Roman"/>
              <a:ea typeface="Times New Roman"/>
              <a:cs typeface="Times New Roman"/>
              <a:sym typeface="Times New Roman"/>
            </a:endParaRPr>
          </a:p>
          <a:p>
            <a:pPr indent="-355600" lvl="0" marL="457200" rtl="0" algn="l">
              <a:lnSpc>
                <a:spcPct val="115000"/>
              </a:lnSpc>
              <a:spcBef>
                <a:spcPts val="0"/>
              </a:spcBef>
              <a:spcAft>
                <a:spcPts val="0"/>
              </a:spcAft>
              <a:buSzPts val="2000"/>
              <a:buFont typeface="Times New Roman"/>
              <a:buAutoNum type="arabicPeriod"/>
            </a:pPr>
            <a:r>
              <a:rPr lang="en-US" sz="2000">
                <a:latin typeface="Times New Roman"/>
                <a:ea typeface="Times New Roman"/>
                <a:cs typeface="Times New Roman"/>
                <a:sym typeface="Times New Roman"/>
              </a:rPr>
              <a:t>Error Alerts for servicing</a:t>
            </a:r>
            <a:endParaRPr sz="2000">
              <a:latin typeface="Times New Roman"/>
              <a:ea typeface="Times New Roman"/>
              <a:cs typeface="Times New Roman"/>
              <a:sym typeface="Times New Roman"/>
            </a:endParaRPr>
          </a:p>
          <a:p>
            <a:pPr indent="-355600" lvl="0" marL="457200" rtl="0" algn="l">
              <a:lnSpc>
                <a:spcPct val="115000"/>
              </a:lnSpc>
              <a:spcBef>
                <a:spcPts val="0"/>
              </a:spcBef>
              <a:spcAft>
                <a:spcPts val="0"/>
              </a:spcAft>
              <a:buSzPts val="2000"/>
              <a:buFont typeface="Times New Roman"/>
              <a:buAutoNum type="arabicPeriod"/>
            </a:pPr>
            <a:r>
              <a:rPr lang="en-US" sz="2000">
                <a:latin typeface="Times New Roman"/>
                <a:ea typeface="Times New Roman"/>
                <a:cs typeface="Times New Roman"/>
                <a:sym typeface="Times New Roman"/>
              </a:rPr>
              <a:t>Creating a scaled down version of the robot</a:t>
            </a:r>
            <a:endParaRPr sz="2000"/>
          </a:p>
        </p:txBody>
      </p:sp>
      <p:sp>
        <p:nvSpPr>
          <p:cNvPr id="209" name="Google Shape;209;p30"/>
          <p:cNvSpPr txBox="1"/>
          <p:nvPr>
            <p:ph idx="12" type="sldNum"/>
          </p:nvPr>
        </p:nvSpPr>
        <p:spPr>
          <a:xfrm>
            <a:off x="4724400" y="6433298"/>
            <a:ext cx="2743200" cy="36576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210" name="Google Shape;210;p30"/>
          <p:cNvPicPr preferRelativeResize="0"/>
          <p:nvPr/>
        </p:nvPicPr>
        <p:blipFill>
          <a:blip r:embed="rId3">
            <a:alphaModFix/>
          </a:blip>
          <a:stretch>
            <a:fillRect/>
          </a:stretch>
        </p:blipFill>
        <p:spPr>
          <a:xfrm>
            <a:off x="9095800" y="6475525"/>
            <a:ext cx="2992000" cy="281300"/>
          </a:xfrm>
          <a:prstGeom prst="rect">
            <a:avLst/>
          </a:prstGeom>
          <a:noFill/>
          <a:ln>
            <a:noFill/>
          </a:ln>
        </p:spPr>
      </p:pic>
      <p:pic>
        <p:nvPicPr>
          <p:cNvPr id="211" name="Google Shape;211;p30"/>
          <p:cNvPicPr preferRelativeResize="0"/>
          <p:nvPr/>
        </p:nvPicPr>
        <p:blipFill>
          <a:blip r:embed="rId4">
            <a:alphaModFix/>
          </a:blip>
          <a:stretch>
            <a:fillRect/>
          </a:stretch>
        </p:blipFill>
        <p:spPr>
          <a:xfrm>
            <a:off x="8649775" y="6459000"/>
            <a:ext cx="3343275" cy="314325"/>
          </a:xfrm>
          <a:prstGeom prst="rect">
            <a:avLst/>
          </a:prstGeom>
          <a:noFill/>
          <a:ln>
            <a:noFill/>
          </a:ln>
        </p:spPr>
      </p:pic>
      <p:pic>
        <p:nvPicPr>
          <p:cNvPr id="212" name="Google Shape;212;p30"/>
          <p:cNvPicPr preferRelativeResize="0"/>
          <p:nvPr/>
        </p:nvPicPr>
        <p:blipFill>
          <a:blip r:embed="rId5">
            <a:alphaModFix/>
          </a:blip>
          <a:stretch>
            <a:fillRect/>
          </a:stretch>
        </p:blipFill>
        <p:spPr>
          <a:xfrm>
            <a:off x="7467588" y="413550"/>
            <a:ext cx="3705225" cy="1228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Helvetica Neue"/>
              <a:buNone/>
            </a:pPr>
            <a:r>
              <a:rPr lang="en-US"/>
              <a:t>Customer Needs</a:t>
            </a:r>
            <a:endParaRPr/>
          </a:p>
        </p:txBody>
      </p:sp>
      <p:sp>
        <p:nvSpPr>
          <p:cNvPr id="218" name="Google Shape;218;p31"/>
          <p:cNvSpPr txBox="1"/>
          <p:nvPr>
            <p:ph idx="1" type="body"/>
          </p:nvPr>
        </p:nvSpPr>
        <p:spPr>
          <a:xfrm>
            <a:off x="838200" y="1825625"/>
            <a:ext cx="9878100" cy="4270500"/>
          </a:xfrm>
          <a:prstGeom prst="rect">
            <a:avLst/>
          </a:prstGeom>
          <a:noFill/>
          <a:ln>
            <a:noFill/>
          </a:ln>
        </p:spPr>
        <p:txBody>
          <a:bodyPr anchorCtr="0" anchor="t" bIns="45700" lIns="91425" spcFirstLastPara="1" rIns="91425" wrap="square" tIns="45700">
            <a:noAutofit/>
          </a:bodyPr>
          <a:lstStyle/>
          <a:p>
            <a:pPr indent="-317500" lvl="0" marL="457200" rtl="0" algn="l">
              <a:lnSpc>
                <a:spcPct val="115000"/>
              </a:lnSpc>
              <a:spcBef>
                <a:spcPts val="0"/>
              </a:spcBef>
              <a:spcAft>
                <a:spcPts val="0"/>
              </a:spcAft>
              <a:buSzPts val="1400"/>
              <a:buFont typeface="Times New Roman"/>
              <a:buAutoNum type="arabicPeriod"/>
            </a:pPr>
            <a:r>
              <a:rPr lang="en-US" sz="1400">
                <a:latin typeface="Times New Roman"/>
                <a:ea typeface="Times New Roman"/>
                <a:cs typeface="Times New Roman"/>
                <a:sym typeface="Times New Roman"/>
              </a:rPr>
              <a:t>The robot must be able to retrieve and deliver things in a warehouse setting. -Customer</a:t>
            </a:r>
            <a:endParaRPr sz="1400">
              <a:latin typeface="Times New Roman"/>
              <a:ea typeface="Times New Roman"/>
              <a:cs typeface="Times New Roman"/>
              <a:sym typeface="Times New Roman"/>
            </a:endParaRPr>
          </a:p>
          <a:p>
            <a:pPr indent="-317500" lvl="0" marL="457200" rtl="0" algn="l">
              <a:lnSpc>
                <a:spcPct val="115000"/>
              </a:lnSpc>
              <a:spcBef>
                <a:spcPts val="0"/>
              </a:spcBef>
              <a:spcAft>
                <a:spcPts val="0"/>
              </a:spcAft>
              <a:buSzPts val="1400"/>
              <a:buFont typeface="Times New Roman"/>
              <a:buAutoNum type="arabicPeriod"/>
            </a:pPr>
            <a:r>
              <a:rPr lang="en-US" sz="1400">
                <a:latin typeface="Times New Roman"/>
                <a:ea typeface="Times New Roman"/>
                <a:cs typeface="Times New Roman"/>
                <a:sym typeface="Times New Roman"/>
              </a:rPr>
              <a:t>It will be used in a warehouse setting.  The robot should be able to operate in conditions that are unfavorable to humans (i.e. hot temperatures that could make workers pass out or get heat strokes). -Customer/Dr. McConomy</a:t>
            </a:r>
            <a:endParaRPr sz="1400">
              <a:latin typeface="Times New Roman"/>
              <a:ea typeface="Times New Roman"/>
              <a:cs typeface="Times New Roman"/>
              <a:sym typeface="Times New Roman"/>
            </a:endParaRPr>
          </a:p>
          <a:p>
            <a:pPr indent="-317500" lvl="0" marL="457200" rtl="0" algn="l">
              <a:lnSpc>
                <a:spcPct val="115000"/>
              </a:lnSpc>
              <a:spcBef>
                <a:spcPts val="0"/>
              </a:spcBef>
              <a:spcAft>
                <a:spcPts val="0"/>
              </a:spcAft>
              <a:buSzPts val="1400"/>
              <a:buFont typeface="Times New Roman"/>
              <a:buAutoNum type="arabicPeriod"/>
            </a:pPr>
            <a:r>
              <a:rPr lang="en-US" sz="1400">
                <a:latin typeface="Times New Roman"/>
                <a:ea typeface="Times New Roman"/>
                <a:cs typeface="Times New Roman"/>
                <a:sym typeface="Times New Roman"/>
              </a:rPr>
              <a:t>Following OSHA regulations a person should not be able to carry more than 50 lbs. If the robot were to malfunction a worker must aid it. Thus, the robot should carry a max load of 50 lbs. -OSHA</a:t>
            </a:r>
            <a:endParaRPr sz="1400">
              <a:latin typeface="Times New Roman"/>
              <a:ea typeface="Times New Roman"/>
              <a:cs typeface="Times New Roman"/>
              <a:sym typeface="Times New Roman"/>
            </a:endParaRPr>
          </a:p>
          <a:p>
            <a:pPr indent="-317500" lvl="0" marL="457200" rtl="0" algn="l">
              <a:lnSpc>
                <a:spcPct val="115000"/>
              </a:lnSpc>
              <a:spcBef>
                <a:spcPts val="0"/>
              </a:spcBef>
              <a:spcAft>
                <a:spcPts val="0"/>
              </a:spcAft>
              <a:buSzPts val="1400"/>
              <a:buFont typeface="Times New Roman"/>
              <a:buAutoNum type="arabicPeriod"/>
            </a:pPr>
            <a:r>
              <a:rPr lang="en-US" sz="1400">
                <a:latin typeface="Times New Roman"/>
                <a:ea typeface="Times New Roman"/>
                <a:cs typeface="Times New Roman"/>
                <a:sym typeface="Times New Roman"/>
              </a:rPr>
              <a:t>The robot should be able to pick things in a vertical and horizontal motion. Also, items shouldn’t be damaged when being set down. -Customer</a:t>
            </a:r>
            <a:endParaRPr sz="1400">
              <a:latin typeface="Times New Roman"/>
              <a:ea typeface="Times New Roman"/>
              <a:cs typeface="Times New Roman"/>
              <a:sym typeface="Times New Roman"/>
            </a:endParaRPr>
          </a:p>
          <a:p>
            <a:pPr indent="-317500" lvl="0" marL="457200" rtl="0" algn="l">
              <a:lnSpc>
                <a:spcPct val="115000"/>
              </a:lnSpc>
              <a:spcBef>
                <a:spcPts val="0"/>
              </a:spcBef>
              <a:spcAft>
                <a:spcPts val="0"/>
              </a:spcAft>
              <a:buSzPts val="1400"/>
              <a:buFont typeface="Times New Roman"/>
              <a:buAutoNum type="arabicPeriod"/>
            </a:pPr>
            <a:r>
              <a:rPr lang="en-US" sz="1400">
                <a:latin typeface="Times New Roman"/>
                <a:ea typeface="Times New Roman"/>
                <a:cs typeface="Times New Roman"/>
                <a:sym typeface="Times New Roman"/>
              </a:rPr>
              <a:t>“The robot can be operated under supervisory control.​” -Customer</a:t>
            </a:r>
            <a:endParaRPr sz="1400">
              <a:latin typeface="Times New Roman"/>
              <a:ea typeface="Times New Roman"/>
              <a:cs typeface="Times New Roman"/>
              <a:sym typeface="Times New Roman"/>
            </a:endParaRPr>
          </a:p>
          <a:p>
            <a:pPr indent="-317500" lvl="0" marL="457200" rtl="0" algn="l">
              <a:lnSpc>
                <a:spcPct val="115000"/>
              </a:lnSpc>
              <a:spcBef>
                <a:spcPts val="0"/>
              </a:spcBef>
              <a:spcAft>
                <a:spcPts val="0"/>
              </a:spcAft>
              <a:buSzPts val="1400"/>
              <a:buFont typeface="Times New Roman"/>
              <a:buAutoNum type="arabicPeriod"/>
            </a:pPr>
            <a:r>
              <a:rPr lang="en-US" sz="1400">
                <a:latin typeface="Times New Roman"/>
                <a:ea typeface="Times New Roman"/>
                <a:cs typeface="Times New Roman"/>
                <a:sym typeface="Times New Roman"/>
              </a:rPr>
              <a:t>The robot has to have some way to recharge its battery fully so it can be active all hours of the working day. -Customer</a:t>
            </a:r>
            <a:endParaRPr sz="1400">
              <a:latin typeface="Times New Roman"/>
              <a:ea typeface="Times New Roman"/>
              <a:cs typeface="Times New Roman"/>
              <a:sym typeface="Times New Roman"/>
            </a:endParaRPr>
          </a:p>
          <a:p>
            <a:pPr indent="-317500" lvl="0" marL="457200" rtl="0" algn="l">
              <a:lnSpc>
                <a:spcPct val="115000"/>
              </a:lnSpc>
              <a:spcBef>
                <a:spcPts val="0"/>
              </a:spcBef>
              <a:spcAft>
                <a:spcPts val="0"/>
              </a:spcAft>
              <a:buSzPts val="1400"/>
              <a:buFont typeface="Times New Roman"/>
              <a:buAutoNum type="arabicPeriod"/>
            </a:pPr>
            <a:r>
              <a:rPr lang="en-US" sz="1400">
                <a:latin typeface="Times New Roman"/>
                <a:ea typeface="Times New Roman"/>
                <a:cs typeface="Times New Roman"/>
                <a:sym typeface="Times New Roman"/>
              </a:rPr>
              <a:t>The robot must be able to interface with our supply chain system</a:t>
            </a:r>
            <a:endParaRPr sz="1400">
              <a:latin typeface="Times New Roman"/>
              <a:ea typeface="Times New Roman"/>
              <a:cs typeface="Times New Roman"/>
              <a:sym typeface="Times New Roman"/>
            </a:endParaRPr>
          </a:p>
        </p:txBody>
      </p:sp>
      <p:sp>
        <p:nvSpPr>
          <p:cNvPr id="219" name="Google Shape;219;p31"/>
          <p:cNvSpPr txBox="1"/>
          <p:nvPr>
            <p:ph idx="12" type="sldNum"/>
          </p:nvPr>
        </p:nvSpPr>
        <p:spPr>
          <a:xfrm>
            <a:off x="4724400" y="6433298"/>
            <a:ext cx="2743200" cy="365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220" name="Google Shape;220;p31"/>
          <p:cNvPicPr preferRelativeResize="0"/>
          <p:nvPr/>
        </p:nvPicPr>
        <p:blipFill>
          <a:blip r:embed="rId3">
            <a:alphaModFix/>
          </a:blip>
          <a:stretch>
            <a:fillRect/>
          </a:stretch>
        </p:blipFill>
        <p:spPr>
          <a:xfrm>
            <a:off x="8599651" y="6451113"/>
            <a:ext cx="3511250" cy="330125"/>
          </a:xfrm>
          <a:prstGeom prst="rect">
            <a:avLst/>
          </a:prstGeom>
          <a:noFill/>
          <a:ln>
            <a:noFill/>
          </a:ln>
        </p:spPr>
      </p:pic>
      <p:pic>
        <p:nvPicPr>
          <p:cNvPr id="221" name="Google Shape;221;p31"/>
          <p:cNvPicPr preferRelativeResize="0"/>
          <p:nvPr/>
        </p:nvPicPr>
        <p:blipFill>
          <a:blip r:embed="rId4">
            <a:alphaModFix/>
          </a:blip>
          <a:stretch>
            <a:fillRect/>
          </a:stretch>
        </p:blipFill>
        <p:spPr>
          <a:xfrm>
            <a:off x="8649775" y="6459000"/>
            <a:ext cx="3343275" cy="314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2"/>
          <p:cNvSpPr txBox="1"/>
          <p:nvPr>
            <p:ph type="title"/>
          </p:nvPr>
        </p:nvSpPr>
        <p:spPr>
          <a:xfrm>
            <a:off x="831850" y="1792118"/>
            <a:ext cx="10515600" cy="2852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6000"/>
              <a:buFont typeface="Helvetica Neue"/>
              <a:buNone/>
            </a:pPr>
            <a:r>
              <a:rPr lang="en-US"/>
              <a:t>Functional Decomposition</a:t>
            </a:r>
            <a:endParaRPr/>
          </a:p>
        </p:txBody>
      </p:sp>
      <p:sp>
        <p:nvSpPr>
          <p:cNvPr id="227" name="Google Shape;227;p32"/>
          <p:cNvSpPr txBox="1"/>
          <p:nvPr>
            <p:ph idx="1" type="body"/>
          </p:nvPr>
        </p:nvSpPr>
        <p:spPr>
          <a:xfrm>
            <a:off x="831850" y="4671843"/>
            <a:ext cx="10515600" cy="1500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888888"/>
              </a:buClr>
              <a:buSzPts val="2400"/>
              <a:buNone/>
            </a:pPr>
            <a:r>
              <a:t/>
            </a:r>
            <a:endParaRPr/>
          </a:p>
        </p:txBody>
      </p:sp>
      <p:sp>
        <p:nvSpPr>
          <p:cNvPr id="228" name="Google Shape;228;p32"/>
          <p:cNvSpPr txBox="1"/>
          <p:nvPr>
            <p:ph idx="12" type="sldNum"/>
          </p:nvPr>
        </p:nvSpPr>
        <p:spPr>
          <a:xfrm>
            <a:off x="4724400" y="6433298"/>
            <a:ext cx="2743200" cy="365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229" name="Google Shape;229;p32"/>
          <p:cNvPicPr preferRelativeResize="0"/>
          <p:nvPr/>
        </p:nvPicPr>
        <p:blipFill>
          <a:blip r:embed="rId3">
            <a:alphaModFix/>
          </a:blip>
          <a:stretch>
            <a:fillRect/>
          </a:stretch>
        </p:blipFill>
        <p:spPr>
          <a:xfrm>
            <a:off x="8684125" y="6459013"/>
            <a:ext cx="3343275" cy="314325"/>
          </a:xfrm>
          <a:prstGeom prst="rect">
            <a:avLst/>
          </a:prstGeom>
          <a:noFill/>
          <a:ln>
            <a:noFill/>
          </a:ln>
        </p:spPr>
      </p:pic>
      <p:pic>
        <p:nvPicPr>
          <p:cNvPr id="230" name="Google Shape;230;p32"/>
          <p:cNvPicPr preferRelativeResize="0"/>
          <p:nvPr/>
        </p:nvPicPr>
        <p:blipFill>
          <a:blip r:embed="rId4">
            <a:alphaModFix/>
          </a:blip>
          <a:stretch>
            <a:fillRect/>
          </a:stretch>
        </p:blipFill>
        <p:spPr>
          <a:xfrm>
            <a:off x="8649775" y="6459000"/>
            <a:ext cx="3343275" cy="314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3"/>
          <p:cNvSpPr txBox="1"/>
          <p:nvPr>
            <p:ph idx="12" type="sldNum"/>
          </p:nvPr>
        </p:nvSpPr>
        <p:spPr>
          <a:xfrm>
            <a:off x="4724400" y="6433298"/>
            <a:ext cx="2743200" cy="365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236" name="Google Shape;236;p33"/>
          <p:cNvPicPr preferRelativeResize="0"/>
          <p:nvPr/>
        </p:nvPicPr>
        <p:blipFill>
          <a:blip r:embed="rId3">
            <a:alphaModFix/>
          </a:blip>
          <a:stretch>
            <a:fillRect/>
          </a:stretch>
        </p:blipFill>
        <p:spPr>
          <a:xfrm>
            <a:off x="8599651" y="6451113"/>
            <a:ext cx="3511250" cy="330125"/>
          </a:xfrm>
          <a:prstGeom prst="rect">
            <a:avLst/>
          </a:prstGeom>
          <a:noFill/>
          <a:ln>
            <a:noFill/>
          </a:ln>
        </p:spPr>
      </p:pic>
      <p:pic>
        <p:nvPicPr>
          <p:cNvPr id="237" name="Google Shape;237;p33"/>
          <p:cNvPicPr preferRelativeResize="0"/>
          <p:nvPr/>
        </p:nvPicPr>
        <p:blipFill>
          <a:blip r:embed="rId4">
            <a:alphaModFix/>
          </a:blip>
          <a:stretch>
            <a:fillRect/>
          </a:stretch>
        </p:blipFill>
        <p:spPr>
          <a:xfrm>
            <a:off x="8649775" y="6459000"/>
            <a:ext cx="3343275" cy="314325"/>
          </a:xfrm>
          <a:prstGeom prst="rect">
            <a:avLst/>
          </a:prstGeom>
          <a:noFill/>
          <a:ln>
            <a:noFill/>
          </a:ln>
        </p:spPr>
      </p:pic>
      <p:graphicFrame>
        <p:nvGraphicFramePr>
          <p:cNvPr id="238" name="Google Shape;238;p33"/>
          <p:cNvGraphicFramePr/>
          <p:nvPr/>
        </p:nvGraphicFramePr>
        <p:xfrm>
          <a:off x="122175" y="178550"/>
          <a:ext cx="3000000" cy="3000000"/>
        </p:xfrm>
        <a:graphic>
          <a:graphicData uri="http://schemas.openxmlformats.org/drawingml/2006/table">
            <a:tbl>
              <a:tblPr>
                <a:noFill/>
                <a:tableStyleId>{755944CD-D2AB-4C7A-8A93-9FAAC63FFADA}</a:tableStyleId>
              </a:tblPr>
              <a:tblGrid>
                <a:gridCol w="666750"/>
                <a:gridCol w="1997700"/>
                <a:gridCol w="637700"/>
                <a:gridCol w="533600"/>
                <a:gridCol w="527075"/>
                <a:gridCol w="779750"/>
                <a:gridCol w="779750"/>
              </a:tblGrid>
              <a:tr h="288025">
                <a:tc rowSpan="2">
                  <a:txBody>
                    <a:bodyPr/>
                    <a:lstStyle/>
                    <a:p>
                      <a:pPr indent="0" lvl="0" marL="0" rtl="0" algn="l">
                        <a:spcBef>
                          <a:spcPts val="0"/>
                        </a:spcBef>
                        <a:spcAft>
                          <a:spcPts val="0"/>
                        </a:spcAft>
                        <a:buNone/>
                      </a:pPr>
                      <a:r>
                        <a:rPr lang="en-US" sz="1100"/>
                        <a:t>No</a:t>
                      </a:r>
                      <a:endParaRPr sz="1100"/>
                    </a:p>
                  </a:txBody>
                  <a:tcPr marT="63500" marB="63500" marR="63500" marL="63500">
                    <a:solidFill>
                      <a:srgbClr val="4A86E8"/>
                    </a:solidFill>
                  </a:tcPr>
                </a:tc>
                <a:tc rowSpan="2">
                  <a:txBody>
                    <a:bodyPr/>
                    <a:lstStyle/>
                    <a:p>
                      <a:pPr indent="0" lvl="0" marL="0" rtl="0" algn="l">
                        <a:spcBef>
                          <a:spcPts val="0"/>
                        </a:spcBef>
                        <a:spcAft>
                          <a:spcPts val="0"/>
                        </a:spcAft>
                        <a:buNone/>
                      </a:pPr>
                      <a:r>
                        <a:rPr lang="en-US" sz="1100"/>
                        <a:t>Function</a:t>
                      </a:r>
                      <a:endParaRPr sz="1100"/>
                    </a:p>
                  </a:txBody>
                  <a:tcPr marT="63500" marB="63500" marR="63500" marL="63500">
                    <a:solidFill>
                      <a:srgbClr val="4A86E8"/>
                    </a:solidFill>
                  </a:tcPr>
                </a:tc>
                <a:tc gridSpan="5">
                  <a:txBody>
                    <a:bodyPr/>
                    <a:lstStyle/>
                    <a:p>
                      <a:pPr indent="0" lvl="0" marL="0" rtl="0" algn="ctr">
                        <a:spcBef>
                          <a:spcPts val="0"/>
                        </a:spcBef>
                        <a:spcAft>
                          <a:spcPts val="0"/>
                        </a:spcAft>
                        <a:buNone/>
                      </a:pPr>
                      <a:r>
                        <a:rPr lang="en-US" sz="1100"/>
                        <a:t>Systems</a:t>
                      </a:r>
                      <a:endParaRPr sz="1100"/>
                    </a:p>
                  </a:txBody>
                  <a:tcPr marT="63500" marB="63500" marR="63500" marL="63500">
                    <a:solidFill>
                      <a:srgbClr val="4A86E8"/>
                    </a:solidFill>
                  </a:tcPr>
                </a:tc>
                <a:tc hMerge="1"/>
                <a:tc hMerge="1"/>
                <a:tc hMerge="1"/>
                <a:tc hMerge="1"/>
              </a:tr>
              <a:tr h="453500">
                <a:tc vMerge="1"/>
                <a:tc vMerge="1"/>
                <a:tc>
                  <a:txBody>
                    <a:bodyPr/>
                    <a:lstStyle/>
                    <a:p>
                      <a:pPr indent="0" lvl="0" marL="0" rtl="0" algn="l">
                        <a:spcBef>
                          <a:spcPts val="0"/>
                        </a:spcBef>
                        <a:spcAft>
                          <a:spcPts val="0"/>
                        </a:spcAft>
                        <a:buNone/>
                      </a:pPr>
                      <a:r>
                        <a:rPr lang="en-US" sz="1100"/>
                        <a:t>Locomotion</a:t>
                      </a:r>
                      <a:endParaRPr sz="1100"/>
                    </a:p>
                  </a:txBody>
                  <a:tcPr marT="63500" marB="63500" marR="63500" marL="63500">
                    <a:solidFill>
                      <a:srgbClr val="4A86E8"/>
                    </a:solidFill>
                  </a:tcPr>
                </a:tc>
                <a:tc>
                  <a:txBody>
                    <a:bodyPr/>
                    <a:lstStyle/>
                    <a:p>
                      <a:pPr indent="0" lvl="0" marL="0" rtl="0" algn="ctr">
                        <a:spcBef>
                          <a:spcPts val="0"/>
                        </a:spcBef>
                        <a:spcAft>
                          <a:spcPts val="0"/>
                        </a:spcAft>
                        <a:buNone/>
                      </a:pPr>
                      <a:r>
                        <a:rPr lang="en-US" sz="1100"/>
                        <a:t>Navigation</a:t>
                      </a:r>
                      <a:endParaRPr sz="1100"/>
                    </a:p>
                  </a:txBody>
                  <a:tcPr marT="63500" marB="63500" marR="63500" marL="63500">
                    <a:solidFill>
                      <a:srgbClr val="4A86E8"/>
                    </a:solidFill>
                  </a:tcPr>
                </a:tc>
                <a:tc>
                  <a:txBody>
                    <a:bodyPr/>
                    <a:lstStyle/>
                    <a:p>
                      <a:pPr indent="0" lvl="0" marL="0" rtl="0" algn="ctr">
                        <a:spcBef>
                          <a:spcPts val="0"/>
                        </a:spcBef>
                        <a:spcAft>
                          <a:spcPts val="0"/>
                        </a:spcAft>
                        <a:buNone/>
                      </a:pPr>
                      <a:r>
                        <a:rPr lang="en-US" sz="1100"/>
                        <a:t>Manipulation</a:t>
                      </a:r>
                      <a:endParaRPr sz="1100"/>
                    </a:p>
                  </a:txBody>
                  <a:tcPr marT="63500" marB="63500" marR="63500" marL="63500">
                    <a:solidFill>
                      <a:srgbClr val="4A86E8"/>
                    </a:solidFill>
                  </a:tcPr>
                </a:tc>
                <a:tc>
                  <a:txBody>
                    <a:bodyPr/>
                    <a:lstStyle/>
                    <a:p>
                      <a:pPr indent="0" lvl="0" marL="0" rtl="0" algn="ctr">
                        <a:spcBef>
                          <a:spcPts val="0"/>
                        </a:spcBef>
                        <a:spcAft>
                          <a:spcPts val="0"/>
                        </a:spcAft>
                        <a:buNone/>
                      </a:pPr>
                      <a:r>
                        <a:rPr lang="en-US" sz="1100"/>
                        <a:t>Inventory Tracking</a:t>
                      </a:r>
                      <a:endParaRPr sz="1100"/>
                    </a:p>
                  </a:txBody>
                  <a:tcPr marT="63500" marB="63500" marR="63500" marL="63500">
                    <a:solidFill>
                      <a:srgbClr val="4A86E8"/>
                    </a:solidFill>
                  </a:tcPr>
                </a:tc>
                <a:tc>
                  <a:txBody>
                    <a:bodyPr/>
                    <a:lstStyle/>
                    <a:p>
                      <a:pPr indent="0" lvl="0" marL="0" rtl="0" algn="ctr">
                        <a:spcBef>
                          <a:spcPts val="0"/>
                        </a:spcBef>
                        <a:spcAft>
                          <a:spcPts val="0"/>
                        </a:spcAft>
                        <a:buNone/>
                      </a:pPr>
                      <a:r>
                        <a:rPr lang="en-US" sz="1100"/>
                        <a:t>Maintenance</a:t>
                      </a:r>
                      <a:endParaRPr sz="1100"/>
                    </a:p>
                  </a:txBody>
                  <a:tcPr marT="63500" marB="63500" marR="63500" marL="63500">
                    <a:solidFill>
                      <a:srgbClr val="4A86E8"/>
                    </a:solidFill>
                  </a:tcPr>
                </a:tc>
              </a:tr>
              <a:tr h="453500">
                <a:tc>
                  <a:txBody>
                    <a:bodyPr/>
                    <a:lstStyle/>
                    <a:p>
                      <a:pPr indent="0" lvl="0" marL="0" rtl="0" algn="l">
                        <a:spcBef>
                          <a:spcPts val="0"/>
                        </a:spcBef>
                        <a:spcAft>
                          <a:spcPts val="0"/>
                        </a:spcAft>
                        <a:buNone/>
                      </a:pPr>
                      <a:r>
                        <a:rPr lang="en-US" sz="1100"/>
                        <a:t>1</a:t>
                      </a:r>
                      <a:endParaRPr sz="1100"/>
                    </a:p>
                  </a:txBody>
                  <a:tcPr marT="63500" marB="63500" marR="63500" marL="63500"/>
                </a:tc>
                <a:tc>
                  <a:txBody>
                    <a:bodyPr/>
                    <a:lstStyle/>
                    <a:p>
                      <a:pPr indent="0" lvl="0" marL="0" rtl="0" algn="l">
                        <a:spcBef>
                          <a:spcPts val="0"/>
                        </a:spcBef>
                        <a:spcAft>
                          <a:spcPts val="0"/>
                        </a:spcAft>
                        <a:buNone/>
                      </a:pPr>
                      <a:r>
                        <a:rPr lang="en-US" sz="1100"/>
                        <a:t>Traverse warehouse in three directional axes</a:t>
                      </a:r>
                      <a:endParaRPr sz="1100"/>
                    </a:p>
                  </a:txBody>
                  <a:tcPr marT="63500" marB="63500" marR="63500" marL="63500"/>
                </a:tc>
                <a:tc>
                  <a:txBody>
                    <a:bodyPr/>
                    <a:lstStyle/>
                    <a:p>
                      <a:pPr indent="0" lvl="0" marL="0" rtl="0" algn="ctr">
                        <a:spcBef>
                          <a:spcPts val="0"/>
                        </a:spcBef>
                        <a:spcAft>
                          <a:spcPts val="0"/>
                        </a:spcAft>
                        <a:buNone/>
                      </a:pPr>
                      <a:r>
                        <a:rPr lang="en-US" sz="1100"/>
                        <a:t>X</a:t>
                      </a:r>
                      <a:endParaRPr sz="1100"/>
                    </a:p>
                  </a:txBody>
                  <a:tcPr marT="63500" marB="63500" marR="63500" marL="63500"/>
                </a:tc>
                <a:tc>
                  <a:txBody>
                    <a:bodyPr/>
                    <a:lstStyle/>
                    <a:p>
                      <a:pPr indent="0" lvl="0" marL="0" rtl="0" algn="ctr">
                        <a:spcBef>
                          <a:spcPts val="0"/>
                        </a:spcBef>
                        <a:spcAft>
                          <a:spcPts val="0"/>
                        </a:spcAft>
                        <a:buNone/>
                      </a:pPr>
                      <a:r>
                        <a:rPr lang="en-US" sz="1100"/>
                        <a:t>X</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r>
              <a:tr h="288025">
                <a:tc>
                  <a:txBody>
                    <a:bodyPr/>
                    <a:lstStyle/>
                    <a:p>
                      <a:pPr indent="0" lvl="0" marL="0" rtl="0" algn="l">
                        <a:spcBef>
                          <a:spcPts val="0"/>
                        </a:spcBef>
                        <a:spcAft>
                          <a:spcPts val="0"/>
                        </a:spcAft>
                        <a:buNone/>
                      </a:pPr>
                      <a:r>
                        <a:rPr lang="en-US" sz="1100"/>
                        <a:t>1-1</a:t>
                      </a:r>
                      <a:endParaRPr sz="1100"/>
                    </a:p>
                  </a:txBody>
                  <a:tcPr marT="63500" marB="63500" marR="63500" marL="63500"/>
                </a:tc>
                <a:tc>
                  <a:txBody>
                    <a:bodyPr/>
                    <a:lstStyle/>
                    <a:p>
                      <a:pPr indent="0" lvl="0" marL="0" rtl="0" algn="l">
                        <a:spcBef>
                          <a:spcPts val="0"/>
                        </a:spcBef>
                        <a:spcAft>
                          <a:spcPts val="0"/>
                        </a:spcAft>
                        <a:buNone/>
                      </a:pPr>
                      <a:r>
                        <a:rPr lang="en-US" sz="1100"/>
                        <a:t>Avoids obstacles </a:t>
                      </a:r>
                      <a:endParaRPr sz="1100"/>
                    </a:p>
                  </a:txBody>
                  <a:tcPr marT="63500" marB="63500" marR="63500" marL="63500"/>
                </a:tc>
                <a:tc>
                  <a:txBody>
                    <a:bodyPr/>
                    <a:lstStyle/>
                    <a:p>
                      <a:pPr indent="0" lvl="0" marL="0" rtl="0" algn="ctr">
                        <a:spcBef>
                          <a:spcPts val="0"/>
                        </a:spcBef>
                        <a:spcAft>
                          <a:spcPts val="0"/>
                        </a:spcAft>
                        <a:buNone/>
                      </a:pPr>
                      <a:r>
                        <a:rPr lang="en-US" sz="1100"/>
                        <a:t>X</a:t>
                      </a:r>
                      <a:endParaRPr sz="1100"/>
                    </a:p>
                  </a:txBody>
                  <a:tcPr marT="63500" marB="63500" marR="63500" marL="63500"/>
                </a:tc>
                <a:tc>
                  <a:txBody>
                    <a:bodyPr/>
                    <a:lstStyle/>
                    <a:p>
                      <a:pPr indent="0" lvl="0" marL="0" rtl="0" algn="ctr">
                        <a:spcBef>
                          <a:spcPts val="0"/>
                        </a:spcBef>
                        <a:spcAft>
                          <a:spcPts val="0"/>
                        </a:spcAft>
                        <a:buNone/>
                      </a:pPr>
                      <a:r>
                        <a:rPr lang="en-US" sz="1100"/>
                        <a:t>X</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r>
              <a:tr h="453500">
                <a:tc>
                  <a:txBody>
                    <a:bodyPr/>
                    <a:lstStyle/>
                    <a:p>
                      <a:pPr indent="0" lvl="0" marL="0" rtl="0" algn="l">
                        <a:spcBef>
                          <a:spcPts val="0"/>
                        </a:spcBef>
                        <a:spcAft>
                          <a:spcPts val="0"/>
                        </a:spcAft>
                        <a:buNone/>
                      </a:pPr>
                      <a:r>
                        <a:rPr lang="en-US" sz="1100"/>
                        <a:t>1-1-1</a:t>
                      </a:r>
                      <a:endParaRPr sz="1100"/>
                    </a:p>
                  </a:txBody>
                  <a:tcPr marT="63500" marB="63500" marR="63500" marL="63500"/>
                </a:tc>
                <a:tc>
                  <a:txBody>
                    <a:bodyPr/>
                    <a:lstStyle/>
                    <a:p>
                      <a:pPr indent="0" lvl="0" marL="0" rtl="0" algn="l">
                        <a:spcBef>
                          <a:spcPts val="0"/>
                        </a:spcBef>
                        <a:spcAft>
                          <a:spcPts val="0"/>
                        </a:spcAft>
                        <a:buNone/>
                      </a:pPr>
                      <a:r>
                        <a:rPr lang="en-US" sz="1100"/>
                        <a:t>Decides how to move if there’s an obstacle</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c>
                  <a:txBody>
                    <a:bodyPr/>
                    <a:lstStyle/>
                    <a:p>
                      <a:pPr indent="0" lvl="0" marL="0" rtl="0" algn="ctr">
                        <a:spcBef>
                          <a:spcPts val="0"/>
                        </a:spcBef>
                        <a:spcAft>
                          <a:spcPts val="0"/>
                        </a:spcAft>
                        <a:buNone/>
                      </a:pPr>
                      <a:r>
                        <a:rPr lang="en-US" sz="1100"/>
                        <a:t>X</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r>
              <a:tr h="288025">
                <a:tc>
                  <a:txBody>
                    <a:bodyPr/>
                    <a:lstStyle/>
                    <a:p>
                      <a:pPr indent="0" lvl="0" marL="0" rtl="0" algn="l">
                        <a:spcBef>
                          <a:spcPts val="0"/>
                        </a:spcBef>
                        <a:spcAft>
                          <a:spcPts val="0"/>
                        </a:spcAft>
                        <a:buNone/>
                      </a:pPr>
                      <a:r>
                        <a:rPr lang="en-US" sz="1100"/>
                        <a:t>1-1-2</a:t>
                      </a:r>
                      <a:endParaRPr sz="1100"/>
                    </a:p>
                  </a:txBody>
                  <a:tcPr marT="63500" marB="63500" marR="63500" marL="63500"/>
                </a:tc>
                <a:tc>
                  <a:txBody>
                    <a:bodyPr/>
                    <a:lstStyle/>
                    <a:p>
                      <a:pPr indent="0" lvl="0" marL="0" rtl="0" algn="l">
                        <a:spcBef>
                          <a:spcPts val="0"/>
                        </a:spcBef>
                        <a:spcAft>
                          <a:spcPts val="0"/>
                        </a:spcAft>
                        <a:buNone/>
                      </a:pPr>
                      <a:r>
                        <a:rPr lang="en-US" sz="1100"/>
                        <a:t>Sensing of obstacles in the path</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c>
                  <a:txBody>
                    <a:bodyPr/>
                    <a:lstStyle/>
                    <a:p>
                      <a:pPr indent="0" lvl="0" marL="0" rtl="0" algn="ctr">
                        <a:spcBef>
                          <a:spcPts val="0"/>
                        </a:spcBef>
                        <a:spcAft>
                          <a:spcPts val="0"/>
                        </a:spcAft>
                        <a:buNone/>
                      </a:pPr>
                      <a:r>
                        <a:rPr lang="en-US" sz="1100"/>
                        <a:t>X</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r>
              <a:tr h="288025">
                <a:tc>
                  <a:txBody>
                    <a:bodyPr/>
                    <a:lstStyle/>
                    <a:p>
                      <a:pPr indent="0" lvl="0" marL="0" rtl="0" algn="l">
                        <a:spcBef>
                          <a:spcPts val="0"/>
                        </a:spcBef>
                        <a:spcAft>
                          <a:spcPts val="0"/>
                        </a:spcAft>
                        <a:buNone/>
                      </a:pPr>
                      <a:r>
                        <a:rPr lang="en-US" sz="1100"/>
                        <a:t>1-2</a:t>
                      </a:r>
                      <a:endParaRPr sz="1100"/>
                    </a:p>
                  </a:txBody>
                  <a:tcPr marT="63500" marB="63500" marR="63500" marL="63500"/>
                </a:tc>
                <a:tc>
                  <a:txBody>
                    <a:bodyPr/>
                    <a:lstStyle/>
                    <a:p>
                      <a:pPr indent="0" lvl="0" marL="0" rtl="0" algn="l">
                        <a:spcBef>
                          <a:spcPts val="0"/>
                        </a:spcBef>
                        <a:spcAft>
                          <a:spcPts val="0"/>
                        </a:spcAft>
                        <a:buNone/>
                      </a:pPr>
                      <a:r>
                        <a:rPr lang="en-US" sz="1100"/>
                        <a:t>Compute Pathing Algorithm</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c>
                  <a:txBody>
                    <a:bodyPr/>
                    <a:lstStyle/>
                    <a:p>
                      <a:pPr indent="0" lvl="0" marL="0" rtl="0" algn="ctr">
                        <a:spcBef>
                          <a:spcPts val="0"/>
                        </a:spcBef>
                        <a:spcAft>
                          <a:spcPts val="0"/>
                        </a:spcAft>
                        <a:buNone/>
                      </a:pPr>
                      <a:r>
                        <a:rPr lang="en-US" sz="1100"/>
                        <a:t>X</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r>
              <a:tr h="288025">
                <a:tc>
                  <a:txBody>
                    <a:bodyPr/>
                    <a:lstStyle/>
                    <a:p>
                      <a:pPr indent="0" lvl="0" marL="0" rtl="0" algn="l">
                        <a:spcBef>
                          <a:spcPts val="0"/>
                        </a:spcBef>
                        <a:spcAft>
                          <a:spcPts val="0"/>
                        </a:spcAft>
                        <a:buNone/>
                      </a:pPr>
                      <a:r>
                        <a:rPr lang="en-US" sz="1100"/>
                        <a:t>2-1</a:t>
                      </a:r>
                      <a:endParaRPr sz="1100"/>
                    </a:p>
                  </a:txBody>
                  <a:tcPr marT="63500" marB="63500" marR="63500" marL="63500"/>
                </a:tc>
                <a:tc>
                  <a:txBody>
                    <a:bodyPr/>
                    <a:lstStyle/>
                    <a:p>
                      <a:pPr indent="0" lvl="0" marL="0" rtl="0" algn="l">
                        <a:spcBef>
                          <a:spcPts val="0"/>
                        </a:spcBef>
                        <a:spcAft>
                          <a:spcPts val="0"/>
                        </a:spcAft>
                        <a:buNone/>
                      </a:pPr>
                      <a:r>
                        <a:rPr lang="en-US" sz="1100"/>
                        <a:t>Scans Inventory</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c>
                  <a:txBody>
                    <a:bodyPr/>
                    <a:lstStyle/>
                    <a:p>
                      <a:pPr indent="0" lvl="0" marL="0" rtl="0" algn="ctr">
                        <a:spcBef>
                          <a:spcPts val="0"/>
                        </a:spcBef>
                        <a:spcAft>
                          <a:spcPts val="0"/>
                        </a:spcAft>
                        <a:buNone/>
                      </a:pPr>
                      <a:r>
                        <a:rPr lang="en-US" sz="1100"/>
                        <a:t>X</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r>
              <a:tr h="453500">
                <a:tc>
                  <a:txBody>
                    <a:bodyPr/>
                    <a:lstStyle/>
                    <a:p>
                      <a:pPr indent="0" lvl="0" marL="0" rtl="0" algn="l">
                        <a:spcBef>
                          <a:spcPts val="0"/>
                        </a:spcBef>
                        <a:spcAft>
                          <a:spcPts val="0"/>
                        </a:spcAft>
                        <a:buNone/>
                      </a:pPr>
                      <a:r>
                        <a:rPr lang="en-US" sz="1100"/>
                        <a:t>2-1-1</a:t>
                      </a:r>
                      <a:endParaRPr sz="1100"/>
                    </a:p>
                  </a:txBody>
                  <a:tcPr marT="63500" marB="63500" marR="63500" marL="63500"/>
                </a:tc>
                <a:tc>
                  <a:txBody>
                    <a:bodyPr/>
                    <a:lstStyle/>
                    <a:p>
                      <a:pPr indent="0" lvl="0" marL="0" rtl="0" algn="l">
                        <a:spcBef>
                          <a:spcPts val="0"/>
                        </a:spcBef>
                        <a:spcAft>
                          <a:spcPts val="0"/>
                        </a:spcAft>
                        <a:buNone/>
                      </a:pPr>
                      <a:r>
                        <a:rPr lang="en-US" sz="1100"/>
                        <a:t>Interfaces with customer supply chain system</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c>
                  <a:txBody>
                    <a:bodyPr/>
                    <a:lstStyle/>
                    <a:p>
                      <a:pPr indent="0" lvl="0" marL="0" rtl="0" algn="ctr">
                        <a:spcBef>
                          <a:spcPts val="0"/>
                        </a:spcBef>
                        <a:spcAft>
                          <a:spcPts val="0"/>
                        </a:spcAft>
                        <a:buNone/>
                      </a:pPr>
                      <a:r>
                        <a:rPr lang="en-US" sz="1100"/>
                        <a:t>X</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r>
              <a:tr h="288025">
                <a:tc>
                  <a:txBody>
                    <a:bodyPr/>
                    <a:lstStyle/>
                    <a:p>
                      <a:pPr indent="0" lvl="0" marL="0" rtl="0" algn="l">
                        <a:spcBef>
                          <a:spcPts val="0"/>
                        </a:spcBef>
                        <a:spcAft>
                          <a:spcPts val="0"/>
                        </a:spcAft>
                        <a:buNone/>
                      </a:pPr>
                      <a:r>
                        <a:rPr lang="en-US" sz="1100"/>
                        <a:t>2-1-2</a:t>
                      </a:r>
                      <a:endParaRPr sz="1100"/>
                    </a:p>
                  </a:txBody>
                  <a:tcPr marT="63500" marB="63500" marR="63500" marL="63500"/>
                </a:tc>
                <a:tc>
                  <a:txBody>
                    <a:bodyPr/>
                    <a:lstStyle/>
                    <a:p>
                      <a:pPr indent="0" lvl="0" marL="0" rtl="0" algn="l">
                        <a:spcBef>
                          <a:spcPts val="0"/>
                        </a:spcBef>
                        <a:spcAft>
                          <a:spcPts val="0"/>
                        </a:spcAft>
                        <a:buNone/>
                      </a:pPr>
                      <a:r>
                        <a:rPr lang="en-US" sz="1100"/>
                        <a:t>Add item to database</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c>
                  <a:txBody>
                    <a:bodyPr/>
                    <a:lstStyle/>
                    <a:p>
                      <a:pPr indent="0" lvl="0" marL="0" rtl="0" algn="ctr">
                        <a:spcBef>
                          <a:spcPts val="0"/>
                        </a:spcBef>
                        <a:spcAft>
                          <a:spcPts val="0"/>
                        </a:spcAft>
                        <a:buNone/>
                      </a:pPr>
                      <a:r>
                        <a:rPr lang="en-US" sz="1100"/>
                        <a:t>X</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r>
              <a:tr h="288025">
                <a:tc>
                  <a:txBody>
                    <a:bodyPr/>
                    <a:lstStyle/>
                    <a:p>
                      <a:pPr indent="0" lvl="0" marL="0" rtl="0" algn="l">
                        <a:spcBef>
                          <a:spcPts val="0"/>
                        </a:spcBef>
                        <a:spcAft>
                          <a:spcPts val="0"/>
                        </a:spcAft>
                        <a:buNone/>
                      </a:pPr>
                      <a:r>
                        <a:rPr lang="en-US" sz="1100"/>
                        <a:t>2-1-3</a:t>
                      </a:r>
                      <a:endParaRPr sz="1100"/>
                    </a:p>
                  </a:txBody>
                  <a:tcPr marT="63500" marB="63500" marR="63500" marL="63500"/>
                </a:tc>
                <a:tc>
                  <a:txBody>
                    <a:bodyPr/>
                    <a:lstStyle/>
                    <a:p>
                      <a:pPr indent="0" lvl="0" marL="0" rtl="0" algn="l">
                        <a:spcBef>
                          <a:spcPts val="0"/>
                        </a:spcBef>
                        <a:spcAft>
                          <a:spcPts val="0"/>
                        </a:spcAft>
                        <a:buNone/>
                      </a:pPr>
                      <a:r>
                        <a:rPr lang="en-US" sz="1100"/>
                        <a:t>Remove item from database</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c>
                  <a:txBody>
                    <a:bodyPr/>
                    <a:lstStyle/>
                    <a:p>
                      <a:pPr indent="0" lvl="0" marL="0" rtl="0" algn="ctr">
                        <a:spcBef>
                          <a:spcPts val="0"/>
                        </a:spcBef>
                        <a:spcAft>
                          <a:spcPts val="0"/>
                        </a:spcAft>
                        <a:buNone/>
                      </a:pPr>
                      <a:r>
                        <a:rPr lang="en-US" sz="1100"/>
                        <a:t>X</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r>
              <a:tr h="288025">
                <a:tc>
                  <a:txBody>
                    <a:bodyPr/>
                    <a:lstStyle/>
                    <a:p>
                      <a:pPr indent="0" lvl="0" marL="0" rtl="0" algn="l">
                        <a:spcBef>
                          <a:spcPts val="0"/>
                        </a:spcBef>
                        <a:spcAft>
                          <a:spcPts val="0"/>
                        </a:spcAft>
                        <a:buNone/>
                      </a:pPr>
                      <a:r>
                        <a:rPr lang="en-US" sz="1100"/>
                        <a:t>2-2</a:t>
                      </a:r>
                      <a:endParaRPr sz="1100"/>
                    </a:p>
                  </a:txBody>
                  <a:tcPr marT="63500" marB="63500" marR="63500" marL="63500"/>
                </a:tc>
                <a:tc>
                  <a:txBody>
                    <a:bodyPr/>
                    <a:lstStyle/>
                    <a:p>
                      <a:pPr indent="0" lvl="0" marL="0" rtl="0" algn="l">
                        <a:spcBef>
                          <a:spcPts val="0"/>
                        </a:spcBef>
                        <a:spcAft>
                          <a:spcPts val="0"/>
                        </a:spcAft>
                        <a:buNone/>
                      </a:pPr>
                      <a:r>
                        <a:rPr lang="en-US" sz="1100"/>
                        <a:t>Manage Inventory</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c>
                  <a:txBody>
                    <a:bodyPr/>
                    <a:lstStyle/>
                    <a:p>
                      <a:pPr indent="0" lvl="0" marL="0" rtl="0" algn="ctr">
                        <a:spcBef>
                          <a:spcPts val="0"/>
                        </a:spcBef>
                        <a:spcAft>
                          <a:spcPts val="0"/>
                        </a:spcAft>
                        <a:buNone/>
                      </a:pPr>
                      <a:r>
                        <a:rPr lang="en-US" sz="1100"/>
                        <a:t>X</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r>
              <a:tr h="288025">
                <a:tc>
                  <a:txBody>
                    <a:bodyPr/>
                    <a:lstStyle/>
                    <a:p>
                      <a:pPr indent="0" lvl="0" marL="0" rtl="0" algn="l">
                        <a:spcBef>
                          <a:spcPts val="0"/>
                        </a:spcBef>
                        <a:spcAft>
                          <a:spcPts val="0"/>
                        </a:spcAft>
                        <a:buNone/>
                      </a:pPr>
                      <a:r>
                        <a:rPr lang="en-US" sz="1100"/>
                        <a:t>2-2-1</a:t>
                      </a:r>
                      <a:endParaRPr sz="1100"/>
                    </a:p>
                  </a:txBody>
                  <a:tcPr marT="63500" marB="63500" marR="63500" marL="63500"/>
                </a:tc>
                <a:tc>
                  <a:txBody>
                    <a:bodyPr/>
                    <a:lstStyle/>
                    <a:p>
                      <a:pPr indent="0" lvl="0" marL="0" rtl="0" algn="l">
                        <a:spcBef>
                          <a:spcPts val="0"/>
                        </a:spcBef>
                        <a:spcAft>
                          <a:spcPts val="0"/>
                        </a:spcAft>
                        <a:buNone/>
                      </a:pPr>
                      <a:r>
                        <a:rPr lang="en-US" sz="1100"/>
                        <a:t>Load location attribute</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c>
                  <a:txBody>
                    <a:bodyPr/>
                    <a:lstStyle/>
                    <a:p>
                      <a:pPr indent="0" lvl="0" marL="0" rtl="0" algn="ctr">
                        <a:spcBef>
                          <a:spcPts val="0"/>
                        </a:spcBef>
                        <a:spcAft>
                          <a:spcPts val="0"/>
                        </a:spcAft>
                        <a:buNone/>
                      </a:pPr>
                      <a:r>
                        <a:rPr lang="en-US" sz="1100"/>
                        <a:t>X</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r>
              <a:tr h="288025">
                <a:tc>
                  <a:txBody>
                    <a:bodyPr/>
                    <a:lstStyle/>
                    <a:p>
                      <a:pPr indent="0" lvl="0" marL="0" rtl="0" algn="l">
                        <a:spcBef>
                          <a:spcPts val="0"/>
                        </a:spcBef>
                        <a:spcAft>
                          <a:spcPts val="0"/>
                        </a:spcAft>
                        <a:buNone/>
                      </a:pPr>
                      <a:r>
                        <a:rPr lang="en-US" sz="1100"/>
                        <a:t>2-2-2</a:t>
                      </a:r>
                      <a:endParaRPr sz="1100"/>
                    </a:p>
                  </a:txBody>
                  <a:tcPr marT="63500" marB="63500" marR="63500" marL="63500"/>
                </a:tc>
                <a:tc>
                  <a:txBody>
                    <a:bodyPr/>
                    <a:lstStyle/>
                    <a:p>
                      <a:pPr indent="0" lvl="0" marL="0" rtl="0" algn="l">
                        <a:spcBef>
                          <a:spcPts val="0"/>
                        </a:spcBef>
                        <a:spcAft>
                          <a:spcPts val="0"/>
                        </a:spcAft>
                        <a:buNone/>
                      </a:pPr>
                      <a:r>
                        <a:rPr lang="en-US" sz="1100"/>
                        <a:t>Load type attribute</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c>
                  <a:txBody>
                    <a:bodyPr/>
                    <a:lstStyle/>
                    <a:p>
                      <a:pPr indent="0" lvl="0" marL="0" rtl="0" algn="ctr">
                        <a:spcBef>
                          <a:spcPts val="0"/>
                        </a:spcBef>
                        <a:spcAft>
                          <a:spcPts val="0"/>
                        </a:spcAft>
                        <a:buNone/>
                      </a:pPr>
                      <a:r>
                        <a:rPr lang="en-US" sz="1100"/>
                        <a:t>X</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r>
              <a:tr h="288025">
                <a:tc>
                  <a:txBody>
                    <a:bodyPr/>
                    <a:lstStyle/>
                    <a:p>
                      <a:pPr indent="0" lvl="0" marL="0" rtl="0" algn="l">
                        <a:spcBef>
                          <a:spcPts val="0"/>
                        </a:spcBef>
                        <a:spcAft>
                          <a:spcPts val="0"/>
                        </a:spcAft>
                        <a:buNone/>
                      </a:pPr>
                      <a:r>
                        <a:rPr lang="en-US" sz="1100"/>
                        <a:t>2-2-3</a:t>
                      </a:r>
                      <a:endParaRPr sz="1100"/>
                    </a:p>
                  </a:txBody>
                  <a:tcPr marT="63500" marB="63500" marR="63500" marL="63500"/>
                </a:tc>
                <a:tc>
                  <a:txBody>
                    <a:bodyPr/>
                    <a:lstStyle/>
                    <a:p>
                      <a:pPr indent="0" lvl="0" marL="0" rtl="0" algn="l">
                        <a:spcBef>
                          <a:spcPts val="0"/>
                        </a:spcBef>
                        <a:spcAft>
                          <a:spcPts val="0"/>
                        </a:spcAft>
                        <a:buNone/>
                      </a:pPr>
                      <a:r>
                        <a:rPr lang="en-US" sz="1100"/>
                        <a:t>Load identification attribute</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c>
                  <a:txBody>
                    <a:bodyPr/>
                    <a:lstStyle/>
                    <a:p>
                      <a:pPr indent="0" lvl="0" marL="0" rtl="0" algn="ctr">
                        <a:spcBef>
                          <a:spcPts val="0"/>
                        </a:spcBef>
                        <a:spcAft>
                          <a:spcPts val="0"/>
                        </a:spcAft>
                        <a:buNone/>
                      </a:pPr>
                      <a:r>
                        <a:rPr lang="en-US" sz="1100"/>
                        <a:t>X</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r>
              <a:tr h="288025">
                <a:tc>
                  <a:txBody>
                    <a:bodyPr/>
                    <a:lstStyle/>
                    <a:p>
                      <a:pPr indent="0" lvl="0" marL="0" rtl="0" algn="l">
                        <a:spcBef>
                          <a:spcPts val="0"/>
                        </a:spcBef>
                        <a:spcAft>
                          <a:spcPts val="0"/>
                        </a:spcAft>
                        <a:buNone/>
                      </a:pPr>
                      <a:r>
                        <a:rPr lang="en-US" sz="1100"/>
                        <a:t>2-2-4</a:t>
                      </a:r>
                      <a:endParaRPr sz="1100"/>
                    </a:p>
                  </a:txBody>
                  <a:tcPr marT="63500" marB="63500" marR="63500" marL="63500"/>
                </a:tc>
                <a:tc>
                  <a:txBody>
                    <a:bodyPr/>
                    <a:lstStyle/>
                    <a:p>
                      <a:pPr indent="0" lvl="0" marL="0" rtl="0" algn="l">
                        <a:spcBef>
                          <a:spcPts val="0"/>
                        </a:spcBef>
                        <a:spcAft>
                          <a:spcPts val="0"/>
                        </a:spcAft>
                        <a:buNone/>
                      </a:pPr>
                      <a:r>
                        <a:rPr lang="en-US" sz="1100"/>
                        <a:t>Load weight attribute</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c>
                  <a:txBody>
                    <a:bodyPr/>
                    <a:lstStyle/>
                    <a:p>
                      <a:pPr indent="0" lvl="0" marL="0" rtl="0" algn="ctr">
                        <a:spcBef>
                          <a:spcPts val="0"/>
                        </a:spcBef>
                        <a:spcAft>
                          <a:spcPts val="0"/>
                        </a:spcAft>
                        <a:buNone/>
                      </a:pPr>
                      <a:r>
                        <a:rPr lang="en-US" sz="1100"/>
                        <a:t>X</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r>
              <a:tr h="288025">
                <a:tc>
                  <a:txBody>
                    <a:bodyPr/>
                    <a:lstStyle/>
                    <a:p>
                      <a:pPr indent="0" lvl="0" marL="0" rtl="0" algn="l">
                        <a:spcBef>
                          <a:spcPts val="0"/>
                        </a:spcBef>
                        <a:spcAft>
                          <a:spcPts val="0"/>
                        </a:spcAft>
                        <a:buNone/>
                      </a:pPr>
                      <a:r>
                        <a:rPr lang="en-US" sz="1100"/>
                        <a:t>3-1</a:t>
                      </a:r>
                      <a:endParaRPr sz="1100"/>
                    </a:p>
                  </a:txBody>
                  <a:tcPr marT="63500" marB="63500" marR="63500" marL="63500"/>
                </a:tc>
                <a:tc>
                  <a:txBody>
                    <a:bodyPr/>
                    <a:lstStyle/>
                    <a:p>
                      <a:pPr indent="0" lvl="0" marL="0" rtl="0" algn="l">
                        <a:spcBef>
                          <a:spcPts val="0"/>
                        </a:spcBef>
                        <a:spcAft>
                          <a:spcPts val="0"/>
                        </a:spcAft>
                        <a:buNone/>
                      </a:pPr>
                      <a:r>
                        <a:rPr lang="en-US" sz="1100"/>
                        <a:t>Lift objects</a:t>
                      </a:r>
                      <a:endParaRPr sz="1100"/>
                    </a:p>
                  </a:txBody>
                  <a:tcPr marT="63500" marB="63500" marR="63500" marL="63500"/>
                </a:tc>
                <a:tc>
                  <a:txBody>
                    <a:bodyPr/>
                    <a:lstStyle/>
                    <a:p>
                      <a:pPr indent="0" lvl="0" marL="0" rtl="0" algn="ctr">
                        <a:spcBef>
                          <a:spcPts val="0"/>
                        </a:spcBef>
                        <a:spcAft>
                          <a:spcPts val="0"/>
                        </a:spcAft>
                        <a:buNone/>
                      </a:pPr>
                      <a:r>
                        <a:rPr lang="en-US" sz="1100"/>
                        <a:t>X</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c>
                  <a:txBody>
                    <a:bodyPr/>
                    <a:lstStyle/>
                    <a:p>
                      <a:pPr indent="0" lvl="0" marL="0" rtl="0" algn="ctr">
                        <a:spcBef>
                          <a:spcPts val="0"/>
                        </a:spcBef>
                        <a:spcAft>
                          <a:spcPts val="0"/>
                        </a:spcAft>
                        <a:buNone/>
                      </a:pPr>
                      <a:r>
                        <a:rPr lang="en-US" sz="1100"/>
                        <a:t>X</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r>
            </a:tbl>
          </a:graphicData>
        </a:graphic>
      </p:graphicFrame>
      <p:sp>
        <p:nvSpPr>
          <p:cNvPr id="239" name="Google Shape;239;p33"/>
          <p:cNvSpPr txBox="1"/>
          <p:nvPr/>
        </p:nvSpPr>
        <p:spPr>
          <a:xfrm>
            <a:off x="6222100" y="219000"/>
            <a:ext cx="5579100" cy="606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000">
                <a:latin typeface="Helvetica Neue"/>
                <a:ea typeface="Helvetica Neue"/>
                <a:cs typeface="Helvetica Neue"/>
                <a:sym typeface="Helvetica Neue"/>
              </a:rPr>
              <a:t>Cross-Reference Chart</a:t>
            </a:r>
            <a:endParaRPr sz="3000">
              <a:latin typeface="Helvetica Neue"/>
              <a:ea typeface="Helvetica Neue"/>
              <a:cs typeface="Helvetica Neue"/>
              <a:sym typeface="Helvetica Neue"/>
            </a:endParaRPr>
          </a:p>
          <a:p>
            <a:pPr indent="0" lvl="0" marL="0" rtl="0" algn="ctr">
              <a:spcBef>
                <a:spcPts val="0"/>
              </a:spcBef>
              <a:spcAft>
                <a:spcPts val="0"/>
              </a:spcAft>
              <a:buNone/>
            </a:pPr>
            <a:r>
              <a:t/>
            </a:r>
            <a:endParaRPr sz="2000">
              <a:latin typeface="Helvetica Neue"/>
              <a:ea typeface="Helvetica Neue"/>
              <a:cs typeface="Helvetica Neue"/>
              <a:sym typeface="Helvetica Neue"/>
            </a:endParaRPr>
          </a:p>
          <a:p>
            <a:pPr indent="0" lvl="0" marL="0" rtl="0" algn="ctr">
              <a:spcBef>
                <a:spcPts val="0"/>
              </a:spcBef>
              <a:spcAft>
                <a:spcPts val="0"/>
              </a:spcAft>
              <a:buNone/>
            </a:pPr>
            <a:r>
              <a:t/>
            </a:r>
            <a:endParaRPr sz="2000">
              <a:latin typeface="Helvetica Neue"/>
              <a:ea typeface="Helvetica Neue"/>
              <a:cs typeface="Helvetica Neue"/>
              <a:sym typeface="Helvetica Neue"/>
            </a:endParaRPr>
          </a:p>
          <a:p>
            <a:pPr indent="0" lvl="0" marL="0" rtl="0" algn="ctr">
              <a:spcBef>
                <a:spcPts val="0"/>
              </a:spcBef>
              <a:spcAft>
                <a:spcPts val="0"/>
              </a:spcAft>
              <a:buNone/>
            </a:pPr>
            <a:r>
              <a:t/>
            </a:r>
            <a:endParaRPr sz="2000">
              <a:latin typeface="Helvetica Neue"/>
              <a:ea typeface="Helvetica Neue"/>
              <a:cs typeface="Helvetica Neue"/>
              <a:sym typeface="Helvetica Neue"/>
            </a:endParaRPr>
          </a:p>
          <a:p>
            <a:pPr indent="-355600" lvl="0" marL="457200" rtl="0" algn="l">
              <a:spcBef>
                <a:spcPts val="0"/>
              </a:spcBef>
              <a:spcAft>
                <a:spcPts val="0"/>
              </a:spcAft>
              <a:buSzPts val="2000"/>
              <a:buFont typeface="Helvetica Neue"/>
              <a:buChar char="●"/>
            </a:pPr>
            <a:r>
              <a:rPr lang="en-US" sz="2000">
                <a:latin typeface="Helvetica Neue"/>
                <a:ea typeface="Helvetica Neue"/>
                <a:cs typeface="Helvetica Neue"/>
                <a:sym typeface="Helvetica Neue"/>
              </a:rPr>
              <a:t>Took the </a:t>
            </a:r>
            <a:r>
              <a:rPr lang="en-US" sz="2000">
                <a:latin typeface="Helvetica Neue"/>
                <a:ea typeface="Helvetica Neue"/>
                <a:cs typeface="Helvetica Neue"/>
                <a:sym typeface="Helvetica Neue"/>
              </a:rPr>
              <a:t>interpreted</a:t>
            </a:r>
            <a:r>
              <a:rPr lang="en-US" sz="2000">
                <a:latin typeface="Helvetica Neue"/>
                <a:ea typeface="Helvetica Neue"/>
                <a:cs typeface="Helvetica Neue"/>
                <a:sym typeface="Helvetica Neue"/>
              </a:rPr>
              <a:t> needs and developed basic functions</a:t>
            </a:r>
            <a:endParaRPr sz="2000">
              <a:latin typeface="Helvetica Neue"/>
              <a:ea typeface="Helvetica Neue"/>
              <a:cs typeface="Helvetica Neue"/>
              <a:sym typeface="Helvetica Neue"/>
            </a:endParaRPr>
          </a:p>
          <a:p>
            <a:pPr indent="0" lvl="0" marL="0" rtl="0" algn="l">
              <a:spcBef>
                <a:spcPts val="0"/>
              </a:spcBef>
              <a:spcAft>
                <a:spcPts val="0"/>
              </a:spcAft>
              <a:buNone/>
            </a:pPr>
            <a:r>
              <a:t/>
            </a:r>
            <a:endParaRPr sz="2000">
              <a:latin typeface="Helvetica Neue"/>
              <a:ea typeface="Helvetica Neue"/>
              <a:cs typeface="Helvetica Neue"/>
              <a:sym typeface="Helvetica Neue"/>
            </a:endParaRPr>
          </a:p>
          <a:p>
            <a:pPr indent="-355600" lvl="0" marL="457200" rtl="0" algn="l">
              <a:spcBef>
                <a:spcPts val="0"/>
              </a:spcBef>
              <a:spcAft>
                <a:spcPts val="0"/>
              </a:spcAft>
              <a:buSzPts val="2000"/>
              <a:buFont typeface="Helvetica Neue"/>
              <a:buChar char="●"/>
            </a:pPr>
            <a:r>
              <a:rPr lang="en-US" sz="2000">
                <a:latin typeface="Helvetica Neue"/>
                <a:ea typeface="Helvetica Neue"/>
                <a:cs typeface="Helvetica Neue"/>
                <a:sym typeface="Helvetica Neue"/>
              </a:rPr>
              <a:t>Categorized by numbers</a:t>
            </a:r>
            <a:endParaRPr sz="2000">
              <a:latin typeface="Helvetica Neue"/>
              <a:ea typeface="Helvetica Neue"/>
              <a:cs typeface="Helvetica Neue"/>
              <a:sym typeface="Helvetica Neue"/>
            </a:endParaRPr>
          </a:p>
          <a:p>
            <a:pPr indent="0" lvl="0" marL="0" rtl="0" algn="l">
              <a:spcBef>
                <a:spcPts val="0"/>
              </a:spcBef>
              <a:spcAft>
                <a:spcPts val="0"/>
              </a:spcAft>
              <a:buNone/>
            </a:pPr>
            <a:r>
              <a:t/>
            </a:r>
            <a:endParaRPr sz="2000">
              <a:latin typeface="Helvetica Neue"/>
              <a:ea typeface="Helvetica Neue"/>
              <a:cs typeface="Helvetica Neue"/>
              <a:sym typeface="Helvetica Neue"/>
            </a:endParaRPr>
          </a:p>
          <a:p>
            <a:pPr indent="-355600" lvl="0" marL="457200" rtl="0" algn="l">
              <a:spcBef>
                <a:spcPts val="0"/>
              </a:spcBef>
              <a:spcAft>
                <a:spcPts val="0"/>
              </a:spcAft>
              <a:buSzPts val="2000"/>
              <a:buFont typeface="Helvetica Neue"/>
              <a:buChar char="●"/>
            </a:pPr>
            <a:r>
              <a:rPr lang="en-US" sz="2000">
                <a:latin typeface="Helvetica Neue"/>
                <a:ea typeface="Helvetica Neue"/>
                <a:cs typeface="Helvetica Neue"/>
                <a:sym typeface="Helvetica Neue"/>
              </a:rPr>
              <a:t>5 main systems</a:t>
            </a:r>
            <a:endParaRPr sz="2000">
              <a:latin typeface="Helvetica Neue"/>
              <a:ea typeface="Helvetica Neue"/>
              <a:cs typeface="Helvetica Neue"/>
              <a:sym typeface="Helvetica Neue"/>
            </a:endParaRPr>
          </a:p>
          <a:p>
            <a:pPr indent="0" lvl="0" marL="0" rtl="0" algn="l">
              <a:spcBef>
                <a:spcPts val="0"/>
              </a:spcBef>
              <a:spcAft>
                <a:spcPts val="0"/>
              </a:spcAft>
              <a:buNone/>
            </a:pPr>
            <a:r>
              <a:t/>
            </a:r>
            <a:endParaRPr sz="2000">
              <a:latin typeface="Helvetica Neue"/>
              <a:ea typeface="Helvetica Neue"/>
              <a:cs typeface="Helvetica Neue"/>
              <a:sym typeface="Helvetica Neue"/>
            </a:endParaRPr>
          </a:p>
          <a:p>
            <a:pPr indent="-355600" lvl="0" marL="457200" rtl="0" algn="l">
              <a:spcBef>
                <a:spcPts val="0"/>
              </a:spcBef>
              <a:spcAft>
                <a:spcPts val="0"/>
              </a:spcAft>
              <a:buSzPts val="2000"/>
              <a:buFont typeface="Helvetica Neue"/>
              <a:buChar char="●"/>
            </a:pPr>
            <a:r>
              <a:rPr lang="en-US" sz="2000">
                <a:latin typeface="Helvetica Neue"/>
                <a:ea typeface="Helvetica Neue"/>
                <a:cs typeface="Helvetica Neue"/>
                <a:sym typeface="Helvetica Neue"/>
              </a:rPr>
              <a:t>Many </a:t>
            </a:r>
            <a:r>
              <a:rPr lang="en-US" sz="2000">
                <a:latin typeface="Helvetica Neue"/>
                <a:ea typeface="Helvetica Neue"/>
                <a:cs typeface="Helvetica Neue"/>
                <a:sym typeface="Helvetica Neue"/>
              </a:rPr>
              <a:t>subsystems</a:t>
            </a:r>
            <a:endParaRPr sz="2000">
              <a:latin typeface="Helvetica Neue"/>
              <a:ea typeface="Helvetica Neue"/>
              <a:cs typeface="Helvetica Neue"/>
              <a:sym typeface="Helvetica Neue"/>
            </a:endParaRPr>
          </a:p>
          <a:p>
            <a:pPr indent="0" lvl="0" marL="0" rtl="0" algn="l">
              <a:spcBef>
                <a:spcPts val="0"/>
              </a:spcBef>
              <a:spcAft>
                <a:spcPts val="0"/>
              </a:spcAft>
              <a:buNone/>
            </a:pPr>
            <a:r>
              <a:t/>
            </a:r>
            <a:endParaRPr sz="2000">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name="Content Slides">
  <a:themeElements>
    <a:clrScheme name="College of Engineering">
      <a:dk1>
        <a:srgbClr val="000000"/>
      </a:dk1>
      <a:lt1>
        <a:srgbClr val="FFFFFF"/>
      </a:lt1>
      <a:dk2>
        <a:srgbClr val="404040"/>
      </a:dk2>
      <a:lt2>
        <a:srgbClr val="BFBFBF"/>
      </a:lt2>
      <a:accent1>
        <a:srgbClr val="236192"/>
      </a:accent1>
      <a:accent2>
        <a:srgbClr val="A4D233"/>
      </a:accent2>
      <a:accent3>
        <a:srgbClr val="00CFB4"/>
      </a:accent3>
      <a:accent4>
        <a:srgbClr val="00BBDC"/>
      </a:accent4>
      <a:accent5>
        <a:srgbClr val="EE2737"/>
      </a:accent5>
      <a:accent6>
        <a:srgbClr val="B7B09C"/>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itle Slides">
  <a:themeElements>
    <a:clrScheme name="College of Engineering 2">
      <a:dk1>
        <a:srgbClr val="000000"/>
      </a:dk1>
      <a:lt1>
        <a:srgbClr val="FFFFFF"/>
      </a:lt1>
      <a:dk2>
        <a:srgbClr val="404040"/>
      </a:dk2>
      <a:lt2>
        <a:srgbClr val="BFBFBF"/>
      </a:lt2>
      <a:accent1>
        <a:srgbClr val="236192"/>
      </a:accent1>
      <a:accent2>
        <a:srgbClr val="00CFB4"/>
      </a:accent2>
      <a:accent3>
        <a:srgbClr val="A4D233"/>
      </a:accent3>
      <a:accent4>
        <a:srgbClr val="00BBDC"/>
      </a:accent4>
      <a:accent5>
        <a:srgbClr val="EE2737"/>
      </a:accent5>
      <a:accent6>
        <a:srgbClr val="B7B09C"/>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