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82" r:id="rId5"/>
  </p:sldMasterIdLst>
  <p:notesMasterIdLst>
    <p:notesMasterId r:id="rId36"/>
  </p:notesMasterIdLst>
  <p:handoutMasterIdLst>
    <p:handoutMasterId r:id="rId37"/>
  </p:handoutMasterIdLst>
  <p:sldIdLst>
    <p:sldId id="290" r:id="rId6"/>
    <p:sldId id="381" r:id="rId7"/>
    <p:sldId id="382" r:id="rId8"/>
    <p:sldId id="343" r:id="rId9"/>
    <p:sldId id="379" r:id="rId10"/>
    <p:sldId id="429" r:id="rId11"/>
    <p:sldId id="428" r:id="rId12"/>
    <p:sldId id="431" r:id="rId13"/>
    <p:sldId id="430" r:id="rId14"/>
    <p:sldId id="419" r:id="rId15"/>
    <p:sldId id="421" r:id="rId16"/>
    <p:sldId id="422" r:id="rId17"/>
    <p:sldId id="392" r:id="rId18"/>
    <p:sldId id="389" r:id="rId19"/>
    <p:sldId id="433" r:id="rId20"/>
    <p:sldId id="359" r:id="rId21"/>
    <p:sldId id="426" r:id="rId22"/>
    <p:sldId id="425" r:id="rId23"/>
    <p:sldId id="424" r:id="rId24"/>
    <p:sldId id="423" r:id="rId25"/>
    <p:sldId id="432" r:id="rId26"/>
    <p:sldId id="374" r:id="rId27"/>
    <p:sldId id="393" r:id="rId28"/>
    <p:sldId id="369" r:id="rId29"/>
    <p:sldId id="345" r:id="rId30"/>
    <p:sldId id="353" r:id="rId31"/>
    <p:sldId id="404" r:id="rId32"/>
    <p:sldId id="396" r:id="rId33"/>
    <p:sldId id="394" r:id="rId34"/>
    <p:sldId id="395" r:id="rId35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90"/>
            <p14:sldId id="381"/>
            <p14:sldId id="382"/>
          </p14:sldIdLst>
        </p14:section>
        <p14:section name="Problem Set up" id="{88294E19-6904-47AA-B184-F0E27FC1FB4C}">
          <p14:sldIdLst>
            <p14:sldId id="343"/>
            <p14:sldId id="379"/>
            <p14:sldId id="429"/>
          </p14:sldIdLst>
        </p14:section>
        <p14:section name="Customer Needs" id="{71B43428-6807-4AB9-8248-BB854D4EEEFF}">
          <p14:sldIdLst>
            <p14:sldId id="428"/>
            <p14:sldId id="431"/>
            <p14:sldId id="430"/>
            <p14:sldId id="419"/>
            <p14:sldId id="421"/>
            <p14:sldId id="422"/>
          </p14:sldIdLst>
        </p14:section>
        <p14:section name="Assumptions &amp; Key Goals" id="{FF596EF2-128C-4E64-A61A-F3E9BB20605F}">
          <p14:sldIdLst>
            <p14:sldId id="392"/>
            <p14:sldId id="389"/>
            <p14:sldId id="433"/>
          </p14:sldIdLst>
        </p14:section>
        <p14:section name="Functional Decopmosition" id="{EDC6A04F-423C-4940-855B-FC9FE1A86332}">
          <p14:sldIdLst>
            <p14:sldId id="359"/>
            <p14:sldId id="426"/>
            <p14:sldId id="425"/>
            <p14:sldId id="424"/>
            <p14:sldId id="423"/>
            <p14:sldId id="432"/>
          </p14:sldIdLst>
        </p14:section>
        <p14:section name="Future Work" id="{8CB161AF-49DE-4F03-B00D-781A04968C2F}">
          <p14:sldIdLst/>
        </p14:section>
        <p14:section name="Backup Slides" id="{1B3CCD90-13A5-48D3-9111-A1677DE0799C}">
          <p14:sldIdLst>
            <p14:sldId id="374"/>
            <p14:sldId id="393"/>
            <p14:sldId id="369"/>
          </p14:sldIdLst>
        </p14:section>
        <p14:section name="Back Matter" id="{3B477371-1A9E-4F72-87A4-6BB6BC7C18B6}">
          <p14:sldIdLst>
            <p14:sldId id="345"/>
            <p14:sldId id="353"/>
            <p14:sldId id="404"/>
            <p14:sldId id="396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BBDC"/>
    <a:srgbClr val="ED1C24"/>
    <a:srgbClr val="555963"/>
    <a:srgbClr val="B7B09C"/>
    <a:srgbClr val="236192"/>
    <a:srgbClr val="EE2737"/>
    <a:srgbClr val="00CFB4"/>
    <a:srgbClr val="A4D233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46649-3FD6-3612-B9FE-4D3AAA260CFB}" v="1012" dt="2021-10-11T21:29:36.147"/>
    <p1510:client id="{1DCD9102-7EF0-B49A-8B2F-A5D3A9F66DC3}" v="15" dt="2021-10-18T16:39:42.439"/>
    <p1510:client id="{2E27DA16-F0DB-D808-71CA-D1A99BA401CC}" v="196" dt="2021-10-18T23:49:27.405"/>
    <p1510:client id="{2F5A0ABD-2075-8D00-123E-5F1E95418C94}" v="260" dt="2021-10-10T17:55:10.960"/>
    <p1510:client id="{2FEBBE7A-B66F-CD34-903A-6BE09649679E}" v="1" dt="2021-10-15T14:49:25.625"/>
    <p1510:client id="{3706ACCA-C470-033A-3E0B-CA0A03835072}" v="23" dt="2021-10-11T21:59:32.756"/>
    <p1510:client id="{43A0E7D9-C4EB-71AC-8FA9-7B573EC909A0}" v="13" dt="2021-10-10T15:24:43.893"/>
    <p1510:client id="{4B82E0BF-CF48-928C-598B-E0DDF8B5E265}" v="678" dt="2021-10-12T15:16:53.562"/>
    <p1510:client id="{4E2C6995-FDE1-347A-D21C-CF1F84C2DFC0}" v="23" dt="2021-10-11T13:44:23.011"/>
    <p1510:client id="{65006DD8-7665-5146-EE39-EC63F2AF1B4E}" v="483" dt="2021-10-11T18:49:02.142"/>
    <p1510:client id="{6D45B9EF-1482-DA58-DE29-BE897037700B}" v="1489" dt="2021-10-11T17:08:34.254"/>
    <p1510:client id="{6E558C10-C55E-2EB3-6633-FDDFD1AD2081}" v="17" dt="2021-10-18T19:40:12.309"/>
    <p1510:client id="{70197507-A18F-4D08-4C76-727EF1902BB7}" v="663" dt="2021-10-15T18:56:53.813"/>
    <p1510:client id="{72E4D1DE-2E50-4918-BB95-DE2445F0C906}" v="398" dt="2021-10-18T19:34:59.887"/>
    <p1510:client id="{787D86B8-D309-03FD-5412-0331071EF71C}" v="417" dt="2021-10-10T18:54:31.069"/>
    <p1510:client id="{7B6F18FC-0A2C-5909-C9F8-58B1770AE8F7}" v="354" dt="2021-10-18T20:05:20.683"/>
    <p1510:client id="{7BBC9213-68DA-47DF-B3BE-E9B7508A0C36}" v="21" dt="2021-10-15T14:20:51.486"/>
    <p1510:client id="{86BD2DD4-0A47-38A7-50A6-5C671CA03804}" v="10" dt="2021-10-10T18:02:03.680"/>
    <p1510:client id="{8AD78363-FB09-261B-3112-9C30E9F3D77F}" v="1593" dt="2021-10-15T19:05:43.801"/>
    <p1510:client id="{A4C76469-AA10-95FE-2F42-0B8C99D85DF5}" v="418" dt="2021-10-11T15:18:08.392"/>
    <p1510:client id="{AE79BD4A-A51A-14F9-CF17-51E35E2412BF}" v="5" dt="2021-10-13T20:08:41.531"/>
    <p1510:client id="{B600146C-4100-B94A-83B3-1A6C7E0142EE}" v="178" dt="2021-10-10T19:02:14.498"/>
    <p1510:client id="{BAF8DB52-F053-52AF-CE0B-F33F68E89829}" v="2271" dt="2021-10-10T17:38:33.550"/>
    <p1510:client id="{BD777C22-763F-939F-9A65-242DFAC6AE87}" v="20" dt="2021-10-13T16:32:46.084"/>
    <p1510:client id="{CA38D391-0036-408A-CA7D-5AF761E4BC6F}" v="417" dt="2021-10-11T16:00:48.217"/>
    <p1510:client id="{CD1A27B1-BCDF-6F11-0047-ABB7D616A3CB}" v="2" dt="2021-10-11T21:30:35.141"/>
    <p1510:client id="{D234830C-C302-C6D7-159A-B525E13C3C0D}" v="116" dt="2021-10-11T16:22:17.261"/>
    <p1510:client id="{D3B075FB-E8D4-1C3C-44DD-E39DA0447DB9}" v="295" dt="2021-10-10T15:31:04.259"/>
    <p1510:client id="{D9D81192-0B9D-5132-77DE-4D929078D0EF}" v="367" dt="2021-10-14T13:05:31.740"/>
    <p1510:client id="{DB6FCA42-5F8A-A011-9869-CDCC6EF63FD1}" v="7" dt="2021-10-14T20:07:00.051"/>
    <p1510:client id="{DF5F922F-8482-86AA-FAAD-578C1DF542E7}" v="291" dt="2021-10-18T12:58:15.151"/>
    <p1510:client id="{EBCFDE41-0E1F-B52A-CAF0-ABE2D025164A}" v="184" dt="2021-10-11T21:49:21.729"/>
    <p1510:client id="{FBADD2F9-94E2-EF63-C07C-E21F42D7CD98}" v="15" dt="2021-10-11T21:53:51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/>
      <dgm:spPr>
        <a:solidFill>
          <a:srgbClr val="DC6465"/>
        </a:solidFill>
        <a:ln w="19050"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 Light" panose="020F0302020204030204"/>
            </a:rPr>
            <a:t>Support</a:t>
          </a:r>
          <a:endParaRPr lang="en-US" b="1">
            <a:solidFill>
              <a:schemeClr val="tx1"/>
            </a:solidFill>
          </a:endParaRP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DC6465">
            <a:alpha val="65000"/>
          </a:srgbClr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Maintain structural stability</a:t>
          </a:r>
          <a:endParaRPr lang="en-US" b="1">
            <a:solidFill>
              <a:schemeClr val="tx1"/>
            </a:solidFill>
          </a:endParaRPr>
        </a:p>
      </dgm:t>
    </dgm:pt>
    <dgm:pt modelId="{D82272CF-040E-46AB-A64B-747F6B31E73A}" type="parTrans" cxnId="{DD81780D-EECC-41D2-AE48-1C829DB8B6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038E0C15-3974-46FD-98CB-10F68493FDBD}">
      <dgm:prSet phldrT="[Text]" phldr="0"/>
      <dgm:spPr>
        <a:solidFill>
          <a:srgbClr val="A4D233">
            <a:alpha val="64000"/>
          </a:srgbClr>
        </a:solidFill>
        <a:ln w="19050">
          <a:solidFill>
            <a:srgbClr val="A4D233"/>
          </a:solidFill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Support airducts and equipment</a:t>
          </a:r>
          <a:endParaRPr lang="en-US" b="1">
            <a:solidFill>
              <a:schemeClr val="tx1"/>
            </a:solidFill>
          </a:endParaRPr>
        </a:p>
      </dgm:t>
    </dgm:pt>
    <dgm:pt modelId="{DB95D2BB-A169-4561-8BDA-16AA5C9770B8}" type="sibTrans" cxnId="{A498A85A-436E-469B-8C6A-15C439ED951B}">
      <dgm:prSet/>
      <dgm:spPr/>
      <dgm:t>
        <a:bodyPr/>
        <a:lstStyle/>
        <a:p>
          <a:endParaRPr lang="en-US"/>
        </a:p>
      </dgm:t>
    </dgm:pt>
    <dgm:pt modelId="{E45E701A-17D8-49ED-8EF4-48896A55768D}" type="parTrans" cxnId="{A498A85A-436E-469B-8C6A-15C439ED951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>
        <a:solidFill>
          <a:srgbClr val="A4D233"/>
        </a:solidFill>
        <a:ln w="19050">
          <a:noFill/>
        </a:ln>
      </dgm:spPr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2"/>
      <dgm:spPr/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2"/>
      <dgm:spPr>
        <a:solidFill>
          <a:srgbClr val="A4D233"/>
        </a:solidFill>
        <a:ln w="19050">
          <a:noFill/>
        </a:ln>
      </dgm:spPr>
    </dgm:pt>
    <dgm:pt modelId="{BE79F0CD-F761-4A8C-9F7C-816E3EFA71D9}" type="pres">
      <dgm:prSet presAssocID="{5FE884D2-AE7C-4018-90F4-5FAFE70814CB}" presName="hierChild3" presStyleCnt="0"/>
      <dgm:spPr/>
    </dgm:pt>
    <dgm:pt modelId="{F442BBFD-8813-40D7-A78A-C94AF6EBEDD7}" type="pres">
      <dgm:prSet presAssocID="{E45E701A-17D8-49ED-8EF4-48896A55768D}" presName="Name19" presStyleLbl="parChTrans1D2" presStyleIdx="1" presStyleCnt="2"/>
      <dgm:spPr>
        <a:ln/>
      </dgm:spPr>
    </dgm:pt>
    <dgm:pt modelId="{6D08E022-4E9D-4A74-8451-05EB4B4F719B}" type="pres">
      <dgm:prSet presAssocID="{038E0C15-3974-46FD-98CB-10F68493FDBD}" presName="Name21" presStyleCnt="0"/>
      <dgm:spPr/>
    </dgm:pt>
    <dgm:pt modelId="{B22434C5-9AD9-4DEF-999F-5B23273C5DA5}" type="pres">
      <dgm:prSet presAssocID="{038E0C15-3974-46FD-98CB-10F68493FDBD}" presName="level2Shape" presStyleLbl="node2" presStyleIdx="1" presStyleCnt="2"/>
      <dgm:spPr>
        <a:solidFill>
          <a:srgbClr val="A4D233"/>
        </a:solidFill>
        <a:ln w="19050">
          <a:noFill/>
        </a:ln>
      </dgm:spPr>
    </dgm:pt>
    <dgm:pt modelId="{FDDB9F53-4C8F-495F-BEAC-91056264B4E9}" type="pres">
      <dgm:prSet presAssocID="{038E0C15-3974-46FD-98CB-10F68493FDBD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CA7E5D0A-4BB4-41AC-AA8D-BCB5D132F46F}" type="presOf" srcId="{5FE884D2-AE7C-4018-90F4-5FAFE70814CB}" destId="{6898B08D-4BBD-4AD8-9D65-87D7EC726382}" srcOrd="0" destOrd="0" presId="urn:microsoft.com/office/officeart/2005/8/layout/hierarchy6"/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D3F41C17-11EE-4026-8460-3553F38E791D}" type="presOf" srcId="{CB99DE20-DCF4-4219-9DC8-DDC3E049B83D}" destId="{979A1261-DCEE-484D-89C3-71D47366C110}" srcOrd="0" destOrd="0" presId="urn:microsoft.com/office/officeart/2005/8/layout/hierarchy6"/>
    <dgm:cxn modelId="{0995BB20-CBE4-49FC-B0CC-A9A8F468ACA5}" type="presOf" srcId="{E45E701A-17D8-49ED-8EF4-48896A55768D}" destId="{F442BBFD-8813-40D7-A78A-C94AF6EBEDD7}" srcOrd="0" destOrd="0" presId="urn:microsoft.com/office/officeart/2005/8/layout/hierarchy6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A498A85A-436E-469B-8C6A-15C439ED951B}" srcId="{CB99DE20-DCF4-4219-9DC8-DDC3E049B83D}" destId="{038E0C15-3974-46FD-98CB-10F68493FDBD}" srcOrd="1" destOrd="0" parTransId="{E45E701A-17D8-49ED-8EF4-48896A55768D}" sibTransId="{DB95D2BB-A169-4561-8BDA-16AA5C9770B8}"/>
    <dgm:cxn modelId="{C5E5F294-05B3-49B7-ACED-2DF49E570612}" type="presOf" srcId="{D571AA22-B35C-489B-A2E0-427D18A1193C}" destId="{BCFFE4F2-533D-425D-B5CA-1DE0FF4FEC2A}" srcOrd="0" destOrd="0" presId="urn:microsoft.com/office/officeart/2005/8/layout/hierarchy6"/>
    <dgm:cxn modelId="{D7CAE6E9-1FF2-46A9-A740-ABA7ED7AAA0E}" type="presOf" srcId="{038E0C15-3974-46FD-98CB-10F68493FDBD}" destId="{B22434C5-9AD9-4DEF-999F-5B23273C5DA5}" srcOrd="0" destOrd="0" presId="urn:microsoft.com/office/officeart/2005/8/layout/hierarchy6"/>
    <dgm:cxn modelId="{4BA903EF-0ACD-43E7-98FB-DA061D1D0CDA}" type="presOf" srcId="{D82272CF-040E-46AB-A64B-747F6B31E73A}" destId="{3024006D-8556-4080-A47F-874695047B3C}" srcOrd="0" destOrd="0" presId="urn:microsoft.com/office/officeart/2005/8/layout/hierarchy6"/>
    <dgm:cxn modelId="{2510737B-1E45-4786-8CF2-3F10DC21DC97}" type="presParOf" srcId="{BCFFE4F2-533D-425D-B5CA-1DE0FF4FEC2A}" destId="{067634E3-2B88-44DC-901C-C96B8E0FBC05}" srcOrd="0" destOrd="0" presId="urn:microsoft.com/office/officeart/2005/8/layout/hierarchy6"/>
    <dgm:cxn modelId="{A80F2A3D-C4C6-482F-9307-BB765875CF93}" type="presParOf" srcId="{067634E3-2B88-44DC-901C-C96B8E0FBC05}" destId="{1AA4FB14-419E-4FAE-828B-1A043ED99174}" srcOrd="0" destOrd="0" presId="urn:microsoft.com/office/officeart/2005/8/layout/hierarchy6"/>
    <dgm:cxn modelId="{9EE4889A-27A2-4320-A9BC-A15FEA9553DD}" type="presParOf" srcId="{1AA4FB14-419E-4FAE-828B-1A043ED99174}" destId="{2BC4426F-6E8B-47DA-9B56-4C31A23C76E8}" srcOrd="0" destOrd="0" presId="urn:microsoft.com/office/officeart/2005/8/layout/hierarchy6"/>
    <dgm:cxn modelId="{FF8B53A4-047A-4925-93CC-374D2BDCC0B1}" type="presParOf" srcId="{2BC4426F-6E8B-47DA-9B56-4C31A23C76E8}" destId="{979A1261-DCEE-484D-89C3-71D47366C110}" srcOrd="0" destOrd="0" presId="urn:microsoft.com/office/officeart/2005/8/layout/hierarchy6"/>
    <dgm:cxn modelId="{BF93FA06-D673-481F-A290-F0D6EF5C1573}" type="presParOf" srcId="{2BC4426F-6E8B-47DA-9B56-4C31A23C76E8}" destId="{9664B679-82A3-49A8-B892-6904A3EF969F}" srcOrd="1" destOrd="0" presId="urn:microsoft.com/office/officeart/2005/8/layout/hierarchy6"/>
    <dgm:cxn modelId="{4B1B05B4-13F1-4C23-B027-D24BD227C792}" type="presParOf" srcId="{9664B679-82A3-49A8-B892-6904A3EF969F}" destId="{3024006D-8556-4080-A47F-874695047B3C}" srcOrd="0" destOrd="0" presId="urn:microsoft.com/office/officeart/2005/8/layout/hierarchy6"/>
    <dgm:cxn modelId="{410CA8CB-C11C-4C4C-BF1A-52297A9989FD}" type="presParOf" srcId="{9664B679-82A3-49A8-B892-6904A3EF969F}" destId="{7C5474A9-FF7D-4883-87AF-E51A93F12812}" srcOrd="1" destOrd="0" presId="urn:microsoft.com/office/officeart/2005/8/layout/hierarchy6"/>
    <dgm:cxn modelId="{018CCFAE-472F-40C4-B33F-E9D638C31117}" type="presParOf" srcId="{7C5474A9-FF7D-4883-87AF-E51A93F12812}" destId="{6898B08D-4BBD-4AD8-9D65-87D7EC726382}" srcOrd="0" destOrd="0" presId="urn:microsoft.com/office/officeart/2005/8/layout/hierarchy6"/>
    <dgm:cxn modelId="{4B9DC108-2895-4D64-8495-CC214C1B2E9D}" type="presParOf" srcId="{7C5474A9-FF7D-4883-87AF-E51A93F12812}" destId="{BE79F0CD-F761-4A8C-9F7C-816E3EFA71D9}" srcOrd="1" destOrd="0" presId="urn:microsoft.com/office/officeart/2005/8/layout/hierarchy6"/>
    <dgm:cxn modelId="{12FC32F8-0975-4AF4-A18A-386ABD9F42DA}" type="presParOf" srcId="{9664B679-82A3-49A8-B892-6904A3EF969F}" destId="{F442BBFD-8813-40D7-A78A-C94AF6EBEDD7}" srcOrd="2" destOrd="0" presId="urn:microsoft.com/office/officeart/2005/8/layout/hierarchy6"/>
    <dgm:cxn modelId="{E5408097-CE0D-4C1B-A6AA-31B0AC3BE080}" type="presParOf" srcId="{9664B679-82A3-49A8-B892-6904A3EF969F}" destId="{6D08E022-4E9D-4A74-8451-05EB4B4F719B}" srcOrd="3" destOrd="0" presId="urn:microsoft.com/office/officeart/2005/8/layout/hierarchy6"/>
    <dgm:cxn modelId="{FD3FC82D-7C84-4EB9-89B4-18D43EF879B6}" type="presParOf" srcId="{6D08E022-4E9D-4A74-8451-05EB4B4F719B}" destId="{B22434C5-9AD9-4DEF-999F-5B23273C5DA5}" srcOrd="0" destOrd="0" presId="urn:microsoft.com/office/officeart/2005/8/layout/hierarchy6"/>
    <dgm:cxn modelId="{1DCADD68-C360-47A9-8440-66F1ECA02CFD}" type="presParOf" srcId="{6D08E022-4E9D-4A74-8451-05EB4B4F719B}" destId="{FDDB9F53-4C8F-495F-BEAC-91056264B4E9}" srcOrd="1" destOrd="0" presId="urn:microsoft.com/office/officeart/2005/8/layout/hierarchy6"/>
    <dgm:cxn modelId="{F01918FB-7811-4CF6-8713-CE3D015A9C50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 phldr="0"/>
      <dgm:spPr>
        <a:solidFill>
          <a:srgbClr val="AF6E8E"/>
        </a:solidFill>
        <a:ln w="19050"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 Light" panose="020F0302020204030204"/>
            </a:rPr>
            <a:t>Control</a:t>
          </a:r>
          <a:endParaRPr lang="en-US" b="1">
            <a:solidFill>
              <a:schemeClr val="tx1"/>
            </a:solidFill>
          </a:endParaRP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Maintains climate stability</a:t>
          </a:r>
          <a:endParaRPr lang="en-US" b="1">
            <a:solidFill>
              <a:schemeClr val="tx1"/>
            </a:solidFill>
          </a:endParaRPr>
        </a:p>
      </dgm:t>
    </dgm:pt>
    <dgm:pt modelId="{D82272CF-040E-46AB-A64B-747F6B31E73A}" type="parTrans" cxnId="{DD81780D-EECC-41D2-AE48-1C829DB8B6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B1C9A543-F3CE-4A27-A63D-1FE67C613BD0}">
      <dgm:prSet phldrT="[Text]"/>
      <dgm:spPr>
        <a:solidFill>
          <a:srgbClr val="AF6E8E">
            <a:alpha val="50000"/>
          </a:srgbClr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Control temperature</a:t>
          </a:r>
          <a:endParaRPr lang="en-US" b="1">
            <a:solidFill>
              <a:schemeClr val="tx1"/>
            </a:solidFill>
          </a:endParaRPr>
        </a:p>
      </dgm:t>
    </dgm:pt>
    <dgm:pt modelId="{16B594A8-251E-4058-BF26-04D46EF30155}" type="parTrans" cxnId="{4EB2C06B-B635-44F1-8675-D2739C57504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D37B43FA-8C52-4CBB-AB71-15C18ECC2D9B}" type="sibTrans" cxnId="{4EB2C06B-B635-44F1-8675-D2739C57504C}">
      <dgm:prSet/>
      <dgm:spPr/>
      <dgm:t>
        <a:bodyPr/>
        <a:lstStyle/>
        <a:p>
          <a:endParaRPr lang="en-US"/>
        </a:p>
      </dgm:t>
    </dgm:pt>
    <dgm:pt modelId="{5E182152-E58E-4182-8E2E-EAE9489D5833}">
      <dgm:prSet phldrT="[Text]" phldr="0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Control humidity</a:t>
          </a:r>
          <a:endParaRPr lang="en-US" b="1">
            <a:solidFill>
              <a:schemeClr val="tx1"/>
            </a:solidFill>
          </a:endParaRPr>
        </a:p>
      </dgm:t>
    </dgm:pt>
    <dgm:pt modelId="{9C6B1787-98CF-452E-8CAC-37831C2DAD3A}" type="parTrans" cxnId="{A37C631E-3042-42AF-96B6-65B7AB84DF3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86C63E4F-2C9E-4023-8FBD-FB0719033FC2}" type="sibTrans" cxnId="{A37C631E-3042-42AF-96B6-65B7AB84DF31}">
      <dgm:prSet/>
      <dgm:spPr/>
      <dgm:t>
        <a:bodyPr/>
        <a:lstStyle/>
        <a:p>
          <a:endParaRPr lang="en-US"/>
        </a:p>
      </dgm:t>
    </dgm:pt>
    <dgm:pt modelId="{3020FBC4-15AE-4B62-BD07-99838C7CE5F9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Control airflow</a:t>
          </a:r>
        </a:p>
      </dgm:t>
    </dgm:pt>
    <dgm:pt modelId="{0E293C03-47C3-4617-A0E7-4DEA6DB88401}" type="parTrans" cxnId="{EC7ACDA3-3CFE-4553-B4D7-03D93FAFDE9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0F031108-1C1B-4F69-B7FF-57803C40E78C}" type="sibTrans" cxnId="{EC7ACDA3-3CFE-4553-B4D7-03D93FAFDE91}">
      <dgm:prSet/>
      <dgm:spPr/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>
        <a:solidFill>
          <a:srgbClr val="00CFB4"/>
        </a:solidFill>
        <a:ln w="19050">
          <a:noFill/>
        </a:ln>
      </dgm:spPr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1"/>
      <dgm:spPr>
        <a:ln/>
      </dgm:spPr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1"/>
      <dgm:spPr>
        <a:solidFill>
          <a:srgbClr val="00CFB4"/>
        </a:solidFill>
        <a:ln w="19050">
          <a:noFill/>
        </a:ln>
      </dgm:spPr>
    </dgm:pt>
    <dgm:pt modelId="{BE79F0CD-F761-4A8C-9F7C-816E3EFA71D9}" type="pres">
      <dgm:prSet presAssocID="{5FE884D2-AE7C-4018-90F4-5FAFE70814CB}" presName="hierChild3" presStyleCnt="0"/>
      <dgm:spPr/>
    </dgm:pt>
    <dgm:pt modelId="{219FE76F-29CE-4907-8DFF-C0250408E32F}" type="pres">
      <dgm:prSet presAssocID="{16B594A8-251E-4058-BF26-04D46EF30155}" presName="Name19" presStyleLbl="parChTrans1D3" presStyleIdx="0" presStyleCnt="3"/>
      <dgm:spPr>
        <a:ln/>
      </dgm:spPr>
    </dgm:pt>
    <dgm:pt modelId="{F06B71C0-C3A0-4C13-B4F3-D2F5C624FD84}" type="pres">
      <dgm:prSet presAssocID="{B1C9A543-F3CE-4A27-A63D-1FE67C613BD0}" presName="Name21" presStyleCnt="0"/>
      <dgm:spPr/>
    </dgm:pt>
    <dgm:pt modelId="{088A9ECF-19C1-4406-B735-F7116FCEF034}" type="pres">
      <dgm:prSet presAssocID="{B1C9A543-F3CE-4A27-A63D-1FE67C613BD0}" presName="level2Shape" presStyleLbl="node3" presStyleIdx="0" presStyleCnt="3"/>
      <dgm:spPr>
        <a:solidFill>
          <a:srgbClr val="00CFB4"/>
        </a:solidFill>
        <a:ln w="19050">
          <a:noFill/>
        </a:ln>
      </dgm:spPr>
    </dgm:pt>
    <dgm:pt modelId="{323EF4DF-FF2E-4B79-B249-EFB4FB34A4AE}" type="pres">
      <dgm:prSet presAssocID="{B1C9A543-F3CE-4A27-A63D-1FE67C613BD0}" presName="hierChild3" presStyleCnt="0"/>
      <dgm:spPr/>
    </dgm:pt>
    <dgm:pt modelId="{7E8956E5-0193-4122-AC45-2649A3EFCDAE}" type="pres">
      <dgm:prSet presAssocID="{9C6B1787-98CF-452E-8CAC-37831C2DAD3A}" presName="Name19" presStyleLbl="parChTrans1D3" presStyleIdx="1" presStyleCnt="3"/>
      <dgm:spPr/>
    </dgm:pt>
    <dgm:pt modelId="{F9021D38-4E63-4F5B-991D-DEF0DE95E7FB}" type="pres">
      <dgm:prSet presAssocID="{5E182152-E58E-4182-8E2E-EAE9489D5833}" presName="Name21" presStyleCnt="0"/>
      <dgm:spPr/>
    </dgm:pt>
    <dgm:pt modelId="{55B86F47-937F-41A2-A727-5CE66932A342}" type="pres">
      <dgm:prSet presAssocID="{5E182152-E58E-4182-8E2E-EAE9489D5833}" presName="level2Shape" presStyleLbl="node3" presStyleIdx="1" presStyleCnt="3"/>
      <dgm:spPr>
        <a:solidFill>
          <a:srgbClr val="00CFB4"/>
        </a:solidFill>
        <a:ln w="19050">
          <a:noFill/>
        </a:ln>
      </dgm:spPr>
    </dgm:pt>
    <dgm:pt modelId="{375BFF5A-F09A-432A-9803-62C004E8FFDF}" type="pres">
      <dgm:prSet presAssocID="{5E182152-E58E-4182-8E2E-EAE9489D5833}" presName="hierChild3" presStyleCnt="0"/>
      <dgm:spPr/>
    </dgm:pt>
    <dgm:pt modelId="{56CA0DC4-94C9-4DC5-A852-38EDE04694B6}" type="pres">
      <dgm:prSet presAssocID="{0E293C03-47C3-4617-A0E7-4DEA6DB88401}" presName="Name19" presStyleLbl="parChTrans1D3" presStyleIdx="2" presStyleCnt="3"/>
      <dgm:spPr/>
    </dgm:pt>
    <dgm:pt modelId="{876F3239-C006-4671-9878-045688A03A23}" type="pres">
      <dgm:prSet presAssocID="{3020FBC4-15AE-4B62-BD07-99838C7CE5F9}" presName="Name21" presStyleCnt="0"/>
      <dgm:spPr/>
    </dgm:pt>
    <dgm:pt modelId="{CFE612CD-0C7D-4EE2-872A-D77CCAEF93AC}" type="pres">
      <dgm:prSet presAssocID="{3020FBC4-15AE-4B62-BD07-99838C7CE5F9}" presName="level2Shape" presStyleLbl="node3" presStyleIdx="2" presStyleCnt="3"/>
      <dgm:spPr>
        <a:solidFill>
          <a:srgbClr val="00CFB4"/>
        </a:solidFill>
      </dgm:spPr>
    </dgm:pt>
    <dgm:pt modelId="{1840F52C-7843-40C3-B161-0A61B2F97185}" type="pres">
      <dgm:prSet presAssocID="{3020FBC4-15AE-4B62-BD07-99838C7CE5F9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A37C631E-3042-42AF-96B6-65B7AB84DF31}" srcId="{5FE884D2-AE7C-4018-90F4-5FAFE70814CB}" destId="{5E182152-E58E-4182-8E2E-EAE9489D5833}" srcOrd="1" destOrd="0" parTransId="{9C6B1787-98CF-452E-8CAC-37831C2DAD3A}" sibTransId="{86C63E4F-2C9E-4023-8FBD-FB0719033FC2}"/>
    <dgm:cxn modelId="{009DDF21-3ACE-4CB4-A328-518A80430C6F}" type="presOf" srcId="{5FE884D2-AE7C-4018-90F4-5FAFE70814CB}" destId="{6898B08D-4BBD-4AD8-9D65-87D7EC726382}" srcOrd="0" destOrd="0" presId="urn:microsoft.com/office/officeart/2005/8/layout/hierarchy6"/>
    <dgm:cxn modelId="{CFAD693C-3F4F-46E7-A0F1-DD21B62EC28A}" type="presOf" srcId="{0E293C03-47C3-4617-A0E7-4DEA6DB88401}" destId="{56CA0DC4-94C9-4DC5-A852-38EDE04694B6}" srcOrd="0" destOrd="0" presId="urn:microsoft.com/office/officeart/2005/8/layout/hierarchy6"/>
    <dgm:cxn modelId="{9B734148-05DE-4647-871A-BCBFA2E7538F}" type="presOf" srcId="{CB99DE20-DCF4-4219-9DC8-DDC3E049B83D}" destId="{979A1261-DCEE-484D-89C3-71D47366C110}" srcOrd="0" destOrd="0" presId="urn:microsoft.com/office/officeart/2005/8/layout/hierarchy6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4EB2C06B-B635-44F1-8675-D2739C57504C}" srcId="{5FE884D2-AE7C-4018-90F4-5FAFE70814CB}" destId="{B1C9A543-F3CE-4A27-A63D-1FE67C613BD0}" srcOrd="0" destOrd="0" parTransId="{16B594A8-251E-4058-BF26-04D46EF30155}" sibTransId="{D37B43FA-8C52-4CBB-AB71-15C18ECC2D9B}"/>
    <dgm:cxn modelId="{A08B3658-4B87-4DF2-A62B-3EFE563C67D6}" type="presOf" srcId="{B1C9A543-F3CE-4A27-A63D-1FE67C613BD0}" destId="{088A9ECF-19C1-4406-B735-F7116FCEF034}" srcOrd="0" destOrd="0" presId="urn:microsoft.com/office/officeart/2005/8/layout/hierarchy6"/>
    <dgm:cxn modelId="{F0B5DA89-672A-4150-9AF2-C045ED4E4C7C}" type="presOf" srcId="{D571AA22-B35C-489B-A2E0-427D18A1193C}" destId="{BCFFE4F2-533D-425D-B5CA-1DE0FF4FEC2A}" srcOrd="0" destOrd="0" presId="urn:microsoft.com/office/officeart/2005/8/layout/hierarchy6"/>
    <dgm:cxn modelId="{B48D399A-5DC7-4C1A-84F3-2E4A425E8AF5}" type="presOf" srcId="{D82272CF-040E-46AB-A64B-747F6B31E73A}" destId="{3024006D-8556-4080-A47F-874695047B3C}" srcOrd="0" destOrd="0" presId="urn:microsoft.com/office/officeart/2005/8/layout/hierarchy6"/>
    <dgm:cxn modelId="{EC7ACDA3-3CFE-4553-B4D7-03D93FAFDE91}" srcId="{5FE884D2-AE7C-4018-90F4-5FAFE70814CB}" destId="{3020FBC4-15AE-4B62-BD07-99838C7CE5F9}" srcOrd="2" destOrd="0" parTransId="{0E293C03-47C3-4617-A0E7-4DEA6DB88401}" sibTransId="{0F031108-1C1B-4F69-B7FF-57803C40E78C}"/>
    <dgm:cxn modelId="{0B0204B8-0E81-49CC-A20E-4B33977FF14E}" type="presOf" srcId="{9C6B1787-98CF-452E-8CAC-37831C2DAD3A}" destId="{7E8956E5-0193-4122-AC45-2649A3EFCDAE}" srcOrd="0" destOrd="0" presId="urn:microsoft.com/office/officeart/2005/8/layout/hierarchy6"/>
    <dgm:cxn modelId="{159478BA-BFF8-485D-9458-06EF55A66962}" type="presOf" srcId="{16B594A8-251E-4058-BF26-04D46EF30155}" destId="{219FE76F-29CE-4907-8DFF-C0250408E32F}" srcOrd="0" destOrd="0" presId="urn:microsoft.com/office/officeart/2005/8/layout/hierarchy6"/>
    <dgm:cxn modelId="{DE0887CC-6654-4A16-B82C-4E3DAA58FBF3}" type="presOf" srcId="{5E182152-E58E-4182-8E2E-EAE9489D5833}" destId="{55B86F47-937F-41A2-A727-5CE66932A342}" srcOrd="0" destOrd="0" presId="urn:microsoft.com/office/officeart/2005/8/layout/hierarchy6"/>
    <dgm:cxn modelId="{83E950F1-A160-4B5B-9E4D-74BD403E8408}" type="presOf" srcId="{3020FBC4-15AE-4B62-BD07-99838C7CE5F9}" destId="{CFE612CD-0C7D-4EE2-872A-D77CCAEF93AC}" srcOrd="0" destOrd="0" presId="urn:microsoft.com/office/officeart/2005/8/layout/hierarchy6"/>
    <dgm:cxn modelId="{03B0F4E5-118C-488C-8956-79FF012D4DDA}" type="presParOf" srcId="{BCFFE4F2-533D-425D-B5CA-1DE0FF4FEC2A}" destId="{067634E3-2B88-44DC-901C-C96B8E0FBC05}" srcOrd="0" destOrd="0" presId="urn:microsoft.com/office/officeart/2005/8/layout/hierarchy6"/>
    <dgm:cxn modelId="{4918D9ED-AFDA-449D-AB1B-7715F9E5AA1E}" type="presParOf" srcId="{067634E3-2B88-44DC-901C-C96B8E0FBC05}" destId="{1AA4FB14-419E-4FAE-828B-1A043ED99174}" srcOrd="0" destOrd="0" presId="urn:microsoft.com/office/officeart/2005/8/layout/hierarchy6"/>
    <dgm:cxn modelId="{42E22C94-9F4D-446D-8015-96FF4FC52B7B}" type="presParOf" srcId="{1AA4FB14-419E-4FAE-828B-1A043ED99174}" destId="{2BC4426F-6E8B-47DA-9B56-4C31A23C76E8}" srcOrd="0" destOrd="0" presId="urn:microsoft.com/office/officeart/2005/8/layout/hierarchy6"/>
    <dgm:cxn modelId="{0296A9AA-2EDE-49A1-85CF-BE895214968F}" type="presParOf" srcId="{2BC4426F-6E8B-47DA-9B56-4C31A23C76E8}" destId="{979A1261-DCEE-484D-89C3-71D47366C110}" srcOrd="0" destOrd="0" presId="urn:microsoft.com/office/officeart/2005/8/layout/hierarchy6"/>
    <dgm:cxn modelId="{0B759E4C-43EA-402A-A2F9-866E3DF0A60F}" type="presParOf" srcId="{2BC4426F-6E8B-47DA-9B56-4C31A23C76E8}" destId="{9664B679-82A3-49A8-B892-6904A3EF969F}" srcOrd="1" destOrd="0" presId="urn:microsoft.com/office/officeart/2005/8/layout/hierarchy6"/>
    <dgm:cxn modelId="{C6E73D50-155F-4663-980E-75924FEDA076}" type="presParOf" srcId="{9664B679-82A3-49A8-B892-6904A3EF969F}" destId="{3024006D-8556-4080-A47F-874695047B3C}" srcOrd="0" destOrd="0" presId="urn:microsoft.com/office/officeart/2005/8/layout/hierarchy6"/>
    <dgm:cxn modelId="{0860C09E-E8A2-43E7-9476-D4FC012E22BE}" type="presParOf" srcId="{9664B679-82A3-49A8-B892-6904A3EF969F}" destId="{7C5474A9-FF7D-4883-87AF-E51A93F12812}" srcOrd="1" destOrd="0" presId="urn:microsoft.com/office/officeart/2005/8/layout/hierarchy6"/>
    <dgm:cxn modelId="{BDC0710B-46CF-441B-8D01-60DEA6F33AF4}" type="presParOf" srcId="{7C5474A9-FF7D-4883-87AF-E51A93F12812}" destId="{6898B08D-4BBD-4AD8-9D65-87D7EC726382}" srcOrd="0" destOrd="0" presId="urn:microsoft.com/office/officeart/2005/8/layout/hierarchy6"/>
    <dgm:cxn modelId="{7904A5A5-2AF4-4179-9E5F-7EF27CF72982}" type="presParOf" srcId="{7C5474A9-FF7D-4883-87AF-E51A93F12812}" destId="{BE79F0CD-F761-4A8C-9F7C-816E3EFA71D9}" srcOrd="1" destOrd="0" presId="urn:microsoft.com/office/officeart/2005/8/layout/hierarchy6"/>
    <dgm:cxn modelId="{53E2270D-E39C-4FC3-A715-BFA255A7361E}" type="presParOf" srcId="{BE79F0CD-F761-4A8C-9F7C-816E3EFA71D9}" destId="{219FE76F-29CE-4907-8DFF-C0250408E32F}" srcOrd="0" destOrd="0" presId="urn:microsoft.com/office/officeart/2005/8/layout/hierarchy6"/>
    <dgm:cxn modelId="{67080BEB-840C-4E0B-8E78-C1A93CA2608F}" type="presParOf" srcId="{BE79F0CD-F761-4A8C-9F7C-816E3EFA71D9}" destId="{F06B71C0-C3A0-4C13-B4F3-D2F5C624FD84}" srcOrd="1" destOrd="0" presId="urn:microsoft.com/office/officeart/2005/8/layout/hierarchy6"/>
    <dgm:cxn modelId="{20F3BE30-379B-4782-9D32-04602E3B1DD2}" type="presParOf" srcId="{F06B71C0-C3A0-4C13-B4F3-D2F5C624FD84}" destId="{088A9ECF-19C1-4406-B735-F7116FCEF034}" srcOrd="0" destOrd="0" presId="urn:microsoft.com/office/officeart/2005/8/layout/hierarchy6"/>
    <dgm:cxn modelId="{B75F8688-16FC-40B0-B505-0BC1B1F920F2}" type="presParOf" srcId="{F06B71C0-C3A0-4C13-B4F3-D2F5C624FD84}" destId="{323EF4DF-FF2E-4B79-B249-EFB4FB34A4AE}" srcOrd="1" destOrd="0" presId="urn:microsoft.com/office/officeart/2005/8/layout/hierarchy6"/>
    <dgm:cxn modelId="{413D5E35-DA87-46AA-A339-6B25CCDCEFF8}" type="presParOf" srcId="{BE79F0CD-F761-4A8C-9F7C-816E3EFA71D9}" destId="{7E8956E5-0193-4122-AC45-2649A3EFCDAE}" srcOrd="2" destOrd="0" presId="urn:microsoft.com/office/officeart/2005/8/layout/hierarchy6"/>
    <dgm:cxn modelId="{D8F4D11A-9E4D-4418-A22A-05E5EBAE7804}" type="presParOf" srcId="{BE79F0CD-F761-4A8C-9F7C-816E3EFA71D9}" destId="{F9021D38-4E63-4F5B-991D-DEF0DE95E7FB}" srcOrd="3" destOrd="0" presId="urn:microsoft.com/office/officeart/2005/8/layout/hierarchy6"/>
    <dgm:cxn modelId="{21FD55D0-0FF9-4E58-961B-41CD613A4997}" type="presParOf" srcId="{F9021D38-4E63-4F5B-991D-DEF0DE95E7FB}" destId="{55B86F47-937F-41A2-A727-5CE66932A342}" srcOrd="0" destOrd="0" presId="urn:microsoft.com/office/officeart/2005/8/layout/hierarchy6"/>
    <dgm:cxn modelId="{B1FCCD1F-D735-48F8-8BEC-4BA81F5CA2EB}" type="presParOf" srcId="{F9021D38-4E63-4F5B-991D-DEF0DE95E7FB}" destId="{375BFF5A-F09A-432A-9803-62C004E8FFDF}" srcOrd="1" destOrd="0" presId="urn:microsoft.com/office/officeart/2005/8/layout/hierarchy6"/>
    <dgm:cxn modelId="{1F13D583-1435-425D-A4FA-CD83012E0308}" type="presParOf" srcId="{BE79F0CD-F761-4A8C-9F7C-816E3EFA71D9}" destId="{56CA0DC4-94C9-4DC5-A852-38EDE04694B6}" srcOrd="4" destOrd="0" presId="urn:microsoft.com/office/officeart/2005/8/layout/hierarchy6"/>
    <dgm:cxn modelId="{C094305B-FE64-4838-AFDA-025620085473}" type="presParOf" srcId="{BE79F0CD-F761-4A8C-9F7C-816E3EFA71D9}" destId="{876F3239-C006-4671-9878-045688A03A23}" srcOrd="5" destOrd="0" presId="urn:microsoft.com/office/officeart/2005/8/layout/hierarchy6"/>
    <dgm:cxn modelId="{CA6A661E-0893-45E1-988C-B329D8A51252}" type="presParOf" srcId="{876F3239-C006-4671-9878-045688A03A23}" destId="{CFE612CD-0C7D-4EE2-872A-D77CCAEF93AC}" srcOrd="0" destOrd="0" presId="urn:microsoft.com/office/officeart/2005/8/layout/hierarchy6"/>
    <dgm:cxn modelId="{29715E49-2BA2-42BC-917D-22BBE52AA149}" type="presParOf" srcId="{876F3239-C006-4671-9878-045688A03A23}" destId="{1840F52C-7843-40C3-B161-0A61B2F97185}" srcOrd="1" destOrd="0" presId="urn:microsoft.com/office/officeart/2005/8/layout/hierarchy6"/>
    <dgm:cxn modelId="{74306950-547F-44F2-912F-C4B438766160}" type="presParOf" srcId="{BCFFE4F2-533D-425D-B5CA-1DE0FF4FEC2A}" destId="{B82C5DE2-F762-40A9-B7FE-FAF3571D24AA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 phldr="0"/>
      <dgm:spPr>
        <a:solidFill>
          <a:srgbClr val="AF6E8E"/>
        </a:solidFill>
        <a:ln w="19050"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 Light" panose="020F0302020204030204"/>
            </a:rPr>
            <a:t>Accessibility</a:t>
          </a:r>
          <a:endParaRPr lang="en-US" b="1">
            <a:solidFill>
              <a:schemeClr val="tx1"/>
            </a:solidFill>
          </a:endParaRP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Chamber</a:t>
          </a:r>
          <a:endParaRPr lang="en-US" b="1">
            <a:solidFill>
              <a:schemeClr val="tx1"/>
            </a:solidFill>
          </a:endParaRPr>
        </a:p>
      </dgm:t>
    </dgm:pt>
    <dgm:pt modelId="{D82272CF-040E-46AB-A64B-747F6B31E73A}" type="parTrans" cxnId="{DD81780D-EECC-41D2-AE48-1C829DB8B6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FB473BEB-3E43-4E4B-AD4F-83EAB25F5EA7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Enable exchange of compressors</a:t>
          </a:r>
        </a:p>
      </dgm:t>
    </dgm:pt>
    <dgm:pt modelId="{1C41D9C5-BE20-4B61-BD39-F121A550B2D9}" type="parTrans" cxnId="{B3A22A92-63DA-4089-AB2D-9514CB0381F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98B0D22-FAAE-440E-A101-8A31F3BB8FE9}" type="sibTrans" cxnId="{B3A22A92-63DA-4089-AB2D-9514CB0381F1}">
      <dgm:prSet/>
      <dgm:spPr/>
      <dgm:t>
        <a:bodyPr/>
        <a:lstStyle/>
        <a:p>
          <a:endParaRPr lang="en-US"/>
        </a:p>
      </dgm:t>
    </dgm:pt>
    <dgm:pt modelId="{4A2E7064-7968-488E-835C-A00965BDAB34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Accessable from all sides</a:t>
          </a:r>
        </a:p>
      </dgm:t>
    </dgm:pt>
    <dgm:pt modelId="{2F0B488C-B652-441A-B87F-955F2DBF933C}" type="parTrans" cxnId="{91E2E63D-68AD-41C9-A271-E78615EA87E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7B1135D-55FA-4CDB-97F0-B945374BB8FA}" type="sibTrans" cxnId="{91E2E63D-68AD-41C9-A271-E78615EA87E4}">
      <dgm:prSet/>
      <dgm:spPr/>
      <dgm:t>
        <a:bodyPr/>
        <a:lstStyle/>
        <a:p>
          <a:endParaRPr lang="en-US"/>
        </a:p>
      </dgm:t>
    </dgm:pt>
    <dgm:pt modelId="{DFF33BCA-151F-4A2E-BE9A-B520CB3E5AC0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Provide clear view of compressor</a:t>
          </a:r>
        </a:p>
      </dgm:t>
    </dgm:pt>
    <dgm:pt modelId="{D29EF04D-4CAF-4D87-A992-B94F6585BE2F}" type="parTrans" cxnId="{1BDCC229-0EAA-4668-9625-27170D13DE4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B586C4D-1857-471F-87D9-14AD6245FBD2}" type="sibTrans" cxnId="{1BDCC229-0EAA-4668-9625-27170D13DE46}">
      <dgm:prSet/>
      <dgm:spPr/>
      <dgm:t>
        <a:bodyPr/>
        <a:lstStyle/>
        <a:p>
          <a:endParaRPr lang="en-US"/>
        </a:p>
      </dgm:t>
    </dgm:pt>
    <dgm:pt modelId="{F2B0D669-1628-4515-A4CD-67222488B28B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Provide clearance for crane</a:t>
          </a:r>
        </a:p>
      </dgm:t>
    </dgm:pt>
    <dgm:pt modelId="{414C264B-A48C-47AF-AABC-BD7E74FAD1D7}" type="parTrans" cxnId="{923FB598-C9E0-4ACC-8C78-806CF0C3D9F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78BC44B-67B0-489A-AD4C-174F77A485D1}" type="sibTrans" cxnId="{923FB598-C9E0-4ACC-8C78-806CF0C3D9F3}">
      <dgm:prSet/>
      <dgm:spPr/>
      <dgm:t>
        <a:bodyPr/>
        <a:lstStyle/>
        <a:p>
          <a:endParaRPr lang="en-US"/>
        </a:p>
      </dgm:t>
    </dgm:pt>
    <dgm:pt modelId="{3D34D337-A408-4A0C-B21F-18E25AF38CAD}">
      <dgm:prSet phldr="0"/>
      <dgm:spPr>
        <a:solidFill>
          <a:srgbClr val="00BBDC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 Light" panose="020F0302020204030204"/>
            </a:rPr>
            <a:t>Climate</a:t>
          </a:r>
        </a:p>
      </dgm:t>
    </dgm:pt>
    <dgm:pt modelId="{D12C52B1-9946-495D-8F14-1D987FC19C19}" type="parTrans" cxnId="{1B3001FA-1CC9-404F-A692-F8E6030842A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10CE010-3657-4FBB-977F-63800EAA63E5}" type="sibTrans" cxnId="{1B3001FA-1CC9-404F-A692-F8E6030842A4}">
      <dgm:prSet/>
      <dgm:spPr/>
      <dgm:t>
        <a:bodyPr/>
        <a:lstStyle/>
        <a:p>
          <a:endParaRPr lang="en-US"/>
        </a:p>
      </dgm:t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>
        <a:solidFill>
          <a:srgbClr val="00BBDC"/>
        </a:solidFill>
        <a:ln w="19050">
          <a:noFill/>
        </a:ln>
      </dgm:spPr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2"/>
      <dgm:spPr>
        <a:ln/>
      </dgm:spPr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2"/>
      <dgm:spPr>
        <a:solidFill>
          <a:srgbClr val="00BBDC"/>
        </a:solidFill>
        <a:ln w="19050">
          <a:noFill/>
        </a:ln>
      </dgm:spPr>
    </dgm:pt>
    <dgm:pt modelId="{BE79F0CD-F761-4A8C-9F7C-816E3EFA71D9}" type="pres">
      <dgm:prSet presAssocID="{5FE884D2-AE7C-4018-90F4-5FAFE70814CB}" presName="hierChild3" presStyleCnt="0"/>
      <dgm:spPr/>
    </dgm:pt>
    <dgm:pt modelId="{1F0BF4E5-7C7D-4D24-8147-C5D8A387B5E1}" type="pres">
      <dgm:prSet presAssocID="{2F0B488C-B652-441A-B87F-955F2DBF933C}" presName="Name19" presStyleLbl="parChTrans1D3" presStyleIdx="0" presStyleCnt="4"/>
      <dgm:spPr/>
    </dgm:pt>
    <dgm:pt modelId="{24786EFB-8B8E-452B-99C0-B5C28CCF13AD}" type="pres">
      <dgm:prSet presAssocID="{4A2E7064-7968-488E-835C-A00965BDAB34}" presName="Name21" presStyleCnt="0"/>
      <dgm:spPr/>
    </dgm:pt>
    <dgm:pt modelId="{C69F744C-A626-47E0-8993-3DC0C9002775}" type="pres">
      <dgm:prSet presAssocID="{4A2E7064-7968-488E-835C-A00965BDAB34}" presName="level2Shape" presStyleLbl="node3" presStyleIdx="0" presStyleCnt="4"/>
      <dgm:spPr/>
    </dgm:pt>
    <dgm:pt modelId="{900B5D76-9096-49AF-8F82-DF4022400450}" type="pres">
      <dgm:prSet presAssocID="{4A2E7064-7968-488E-835C-A00965BDAB34}" presName="hierChild3" presStyleCnt="0"/>
      <dgm:spPr/>
    </dgm:pt>
    <dgm:pt modelId="{464F4EE7-8D37-4527-BB9E-CAB1AB6149CA}" type="pres">
      <dgm:prSet presAssocID="{1C41D9C5-BE20-4B61-BD39-F121A550B2D9}" presName="Name19" presStyleLbl="parChTrans1D3" presStyleIdx="1" presStyleCnt="4"/>
      <dgm:spPr/>
    </dgm:pt>
    <dgm:pt modelId="{4A794B1E-CF71-49D9-8408-1AB95487D2BD}" type="pres">
      <dgm:prSet presAssocID="{FB473BEB-3E43-4E4B-AD4F-83EAB25F5EA7}" presName="Name21" presStyleCnt="0"/>
      <dgm:spPr/>
    </dgm:pt>
    <dgm:pt modelId="{3EE1E4C9-7C8E-4D40-8662-B4FBF7FD08A5}" type="pres">
      <dgm:prSet presAssocID="{FB473BEB-3E43-4E4B-AD4F-83EAB25F5EA7}" presName="level2Shape" presStyleLbl="node3" presStyleIdx="1" presStyleCnt="4"/>
      <dgm:spPr/>
    </dgm:pt>
    <dgm:pt modelId="{87E81D3E-E56F-42B0-BD08-78CE7AF705AF}" type="pres">
      <dgm:prSet presAssocID="{FB473BEB-3E43-4E4B-AD4F-83EAB25F5EA7}" presName="hierChild3" presStyleCnt="0"/>
      <dgm:spPr/>
    </dgm:pt>
    <dgm:pt modelId="{D3FA94F9-BBF3-4DCB-A2DD-909FE48D2C27}" type="pres">
      <dgm:prSet presAssocID="{D29EF04D-4CAF-4D87-A992-B94F6585BE2F}" presName="Name19" presStyleLbl="parChTrans1D3" presStyleIdx="2" presStyleCnt="4"/>
      <dgm:spPr/>
    </dgm:pt>
    <dgm:pt modelId="{303E0BA7-8F9C-4B18-BD6C-C72C436B0021}" type="pres">
      <dgm:prSet presAssocID="{DFF33BCA-151F-4A2E-BE9A-B520CB3E5AC0}" presName="Name21" presStyleCnt="0"/>
      <dgm:spPr/>
    </dgm:pt>
    <dgm:pt modelId="{7236A299-BA45-4C7B-BAF8-F47D76131AFC}" type="pres">
      <dgm:prSet presAssocID="{DFF33BCA-151F-4A2E-BE9A-B520CB3E5AC0}" presName="level2Shape" presStyleLbl="node3" presStyleIdx="2" presStyleCnt="4"/>
      <dgm:spPr/>
    </dgm:pt>
    <dgm:pt modelId="{E47EB9B7-D10C-4431-82F3-6F264414369C}" type="pres">
      <dgm:prSet presAssocID="{DFF33BCA-151F-4A2E-BE9A-B520CB3E5AC0}" presName="hierChild3" presStyleCnt="0"/>
      <dgm:spPr/>
    </dgm:pt>
    <dgm:pt modelId="{D2F4A1DC-DBA5-4EF2-BE5A-5ED382DF9B73}" type="pres">
      <dgm:prSet presAssocID="{414C264B-A48C-47AF-AABC-BD7E74FAD1D7}" presName="Name19" presStyleLbl="parChTrans1D3" presStyleIdx="3" presStyleCnt="4"/>
      <dgm:spPr/>
    </dgm:pt>
    <dgm:pt modelId="{C3A74520-3B8A-4145-959A-AB7C0F366F0F}" type="pres">
      <dgm:prSet presAssocID="{F2B0D669-1628-4515-A4CD-67222488B28B}" presName="Name21" presStyleCnt="0"/>
      <dgm:spPr/>
    </dgm:pt>
    <dgm:pt modelId="{2A2DBDF1-BAAB-447A-B03A-ABC0706FEB45}" type="pres">
      <dgm:prSet presAssocID="{F2B0D669-1628-4515-A4CD-67222488B28B}" presName="level2Shape" presStyleLbl="node3" presStyleIdx="3" presStyleCnt="4"/>
      <dgm:spPr/>
    </dgm:pt>
    <dgm:pt modelId="{227A82A9-36EF-4992-AA74-F90829B72053}" type="pres">
      <dgm:prSet presAssocID="{F2B0D669-1628-4515-A4CD-67222488B28B}" presName="hierChild3" presStyleCnt="0"/>
      <dgm:spPr/>
    </dgm:pt>
    <dgm:pt modelId="{6E90C93C-9CC0-4914-AAE0-B3679025248D}" type="pres">
      <dgm:prSet presAssocID="{D12C52B1-9946-495D-8F14-1D987FC19C19}" presName="Name19" presStyleLbl="parChTrans1D2" presStyleIdx="1" presStyleCnt="2"/>
      <dgm:spPr/>
    </dgm:pt>
    <dgm:pt modelId="{AB494BE0-62D7-4961-92BE-2323A9503276}" type="pres">
      <dgm:prSet presAssocID="{3D34D337-A408-4A0C-B21F-18E25AF38CAD}" presName="Name21" presStyleCnt="0"/>
      <dgm:spPr/>
    </dgm:pt>
    <dgm:pt modelId="{0CA21836-93CF-4311-9722-5A427DB8C81C}" type="pres">
      <dgm:prSet presAssocID="{3D34D337-A408-4A0C-B21F-18E25AF38CAD}" presName="level2Shape" presStyleLbl="node2" presStyleIdx="1" presStyleCnt="2"/>
      <dgm:spPr/>
    </dgm:pt>
    <dgm:pt modelId="{59A88D89-A948-4050-8EAF-5C1DE51E5668}" type="pres">
      <dgm:prSet presAssocID="{3D34D337-A408-4A0C-B21F-18E25AF38CAD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19C65F03-8145-4BE5-ABD6-10187C73B2CA}" type="presOf" srcId="{D12C52B1-9946-495D-8F14-1D987FC19C19}" destId="{6E90C93C-9CC0-4914-AAE0-B3679025248D}" srcOrd="0" destOrd="0" presId="urn:microsoft.com/office/officeart/2005/8/layout/hierarchy6"/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48197815-1126-41E7-834A-D682BFF04808}" type="presOf" srcId="{CB99DE20-DCF4-4219-9DC8-DDC3E049B83D}" destId="{979A1261-DCEE-484D-89C3-71D47366C110}" srcOrd="0" destOrd="0" presId="urn:microsoft.com/office/officeart/2005/8/layout/hierarchy6"/>
    <dgm:cxn modelId="{93D53826-DC1A-4A60-A724-9016DF0A4851}" type="presOf" srcId="{5FE884D2-AE7C-4018-90F4-5FAFE70814CB}" destId="{6898B08D-4BBD-4AD8-9D65-87D7EC726382}" srcOrd="0" destOrd="0" presId="urn:microsoft.com/office/officeart/2005/8/layout/hierarchy6"/>
    <dgm:cxn modelId="{062CB826-A870-405C-9215-E24DB46892B2}" type="presOf" srcId="{1C41D9C5-BE20-4B61-BD39-F121A550B2D9}" destId="{464F4EE7-8D37-4527-BB9E-CAB1AB6149CA}" srcOrd="0" destOrd="0" presId="urn:microsoft.com/office/officeart/2005/8/layout/hierarchy6"/>
    <dgm:cxn modelId="{1BDCC229-0EAA-4668-9625-27170D13DE46}" srcId="{5FE884D2-AE7C-4018-90F4-5FAFE70814CB}" destId="{DFF33BCA-151F-4A2E-BE9A-B520CB3E5AC0}" srcOrd="2" destOrd="0" parTransId="{D29EF04D-4CAF-4D87-A992-B94F6585BE2F}" sibTransId="{BB586C4D-1857-471F-87D9-14AD6245FBD2}"/>
    <dgm:cxn modelId="{91E2E63D-68AD-41C9-A271-E78615EA87E4}" srcId="{5FE884D2-AE7C-4018-90F4-5FAFE70814CB}" destId="{4A2E7064-7968-488E-835C-A00965BDAB34}" srcOrd="0" destOrd="0" parTransId="{2F0B488C-B652-441A-B87F-955F2DBF933C}" sibTransId="{97B1135D-55FA-4CDB-97F0-B945374BB8FA}"/>
    <dgm:cxn modelId="{F9ACB468-81EF-4E13-9CBD-A771860067C8}" type="presOf" srcId="{2F0B488C-B652-441A-B87F-955F2DBF933C}" destId="{1F0BF4E5-7C7D-4D24-8147-C5D8A387B5E1}" srcOrd="0" destOrd="0" presId="urn:microsoft.com/office/officeart/2005/8/layout/hierarchy6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E697046B-8C77-42F8-B3E3-9E4D73438F56}" type="presOf" srcId="{4A2E7064-7968-488E-835C-A00965BDAB34}" destId="{C69F744C-A626-47E0-8993-3DC0C9002775}" srcOrd="0" destOrd="0" presId="urn:microsoft.com/office/officeart/2005/8/layout/hierarchy6"/>
    <dgm:cxn modelId="{A03D7981-BFAA-4A94-A601-7048EB1E749E}" type="presOf" srcId="{3D34D337-A408-4A0C-B21F-18E25AF38CAD}" destId="{0CA21836-93CF-4311-9722-5A427DB8C81C}" srcOrd="0" destOrd="0" presId="urn:microsoft.com/office/officeart/2005/8/layout/hierarchy6"/>
    <dgm:cxn modelId="{7A12A981-C7C4-4262-AEF0-B2214BD6519B}" type="presOf" srcId="{FB473BEB-3E43-4E4B-AD4F-83EAB25F5EA7}" destId="{3EE1E4C9-7C8E-4D40-8662-B4FBF7FD08A5}" srcOrd="0" destOrd="0" presId="urn:microsoft.com/office/officeart/2005/8/layout/hierarchy6"/>
    <dgm:cxn modelId="{F0B5DA89-672A-4150-9AF2-C045ED4E4C7C}" type="presOf" srcId="{D571AA22-B35C-489B-A2E0-427D18A1193C}" destId="{BCFFE4F2-533D-425D-B5CA-1DE0FF4FEC2A}" srcOrd="0" destOrd="0" presId="urn:microsoft.com/office/officeart/2005/8/layout/hierarchy6"/>
    <dgm:cxn modelId="{F3BDC68B-49F9-447C-BDC8-30AEDB0116AD}" type="presOf" srcId="{D29EF04D-4CAF-4D87-A992-B94F6585BE2F}" destId="{D3FA94F9-BBF3-4DCB-A2DD-909FE48D2C27}" srcOrd="0" destOrd="0" presId="urn:microsoft.com/office/officeart/2005/8/layout/hierarchy6"/>
    <dgm:cxn modelId="{E3A5378E-C91B-4E88-82F4-3C86C0FA2A7C}" type="presOf" srcId="{F2B0D669-1628-4515-A4CD-67222488B28B}" destId="{2A2DBDF1-BAAB-447A-B03A-ABC0706FEB45}" srcOrd="0" destOrd="0" presId="urn:microsoft.com/office/officeart/2005/8/layout/hierarchy6"/>
    <dgm:cxn modelId="{B3A22A92-63DA-4089-AB2D-9514CB0381F1}" srcId="{5FE884D2-AE7C-4018-90F4-5FAFE70814CB}" destId="{FB473BEB-3E43-4E4B-AD4F-83EAB25F5EA7}" srcOrd="1" destOrd="0" parTransId="{1C41D9C5-BE20-4B61-BD39-F121A550B2D9}" sibTransId="{A98B0D22-FAAE-440E-A101-8A31F3BB8FE9}"/>
    <dgm:cxn modelId="{FC501997-C67D-4004-A105-6210686FAFCD}" type="presOf" srcId="{DFF33BCA-151F-4A2E-BE9A-B520CB3E5AC0}" destId="{7236A299-BA45-4C7B-BAF8-F47D76131AFC}" srcOrd="0" destOrd="0" presId="urn:microsoft.com/office/officeart/2005/8/layout/hierarchy6"/>
    <dgm:cxn modelId="{923FB598-C9E0-4ACC-8C78-806CF0C3D9F3}" srcId="{5FE884D2-AE7C-4018-90F4-5FAFE70814CB}" destId="{F2B0D669-1628-4515-A4CD-67222488B28B}" srcOrd="3" destOrd="0" parTransId="{414C264B-A48C-47AF-AABC-BD7E74FAD1D7}" sibTransId="{678BC44B-67B0-489A-AD4C-174F77A485D1}"/>
    <dgm:cxn modelId="{7E1E17A8-D8E1-4147-90E3-2C37D09EFDA9}" type="presOf" srcId="{D82272CF-040E-46AB-A64B-747F6B31E73A}" destId="{3024006D-8556-4080-A47F-874695047B3C}" srcOrd="0" destOrd="0" presId="urn:microsoft.com/office/officeart/2005/8/layout/hierarchy6"/>
    <dgm:cxn modelId="{911545B5-B85D-4E79-8C36-54D902873AE9}" type="presOf" srcId="{414C264B-A48C-47AF-AABC-BD7E74FAD1D7}" destId="{D2F4A1DC-DBA5-4EF2-BE5A-5ED382DF9B73}" srcOrd="0" destOrd="0" presId="urn:microsoft.com/office/officeart/2005/8/layout/hierarchy6"/>
    <dgm:cxn modelId="{1B3001FA-1CC9-404F-A692-F8E6030842A4}" srcId="{CB99DE20-DCF4-4219-9DC8-DDC3E049B83D}" destId="{3D34D337-A408-4A0C-B21F-18E25AF38CAD}" srcOrd="1" destOrd="0" parTransId="{D12C52B1-9946-495D-8F14-1D987FC19C19}" sibTransId="{110CE010-3657-4FBB-977F-63800EAA63E5}"/>
    <dgm:cxn modelId="{AD26BF61-0373-4816-93D1-8041DA24C9B8}" type="presParOf" srcId="{BCFFE4F2-533D-425D-B5CA-1DE0FF4FEC2A}" destId="{067634E3-2B88-44DC-901C-C96B8E0FBC05}" srcOrd="0" destOrd="0" presId="urn:microsoft.com/office/officeart/2005/8/layout/hierarchy6"/>
    <dgm:cxn modelId="{6C8D699F-A48E-4BB7-B2B6-F408958CECEB}" type="presParOf" srcId="{067634E3-2B88-44DC-901C-C96B8E0FBC05}" destId="{1AA4FB14-419E-4FAE-828B-1A043ED99174}" srcOrd="0" destOrd="0" presId="urn:microsoft.com/office/officeart/2005/8/layout/hierarchy6"/>
    <dgm:cxn modelId="{B49EFD99-C59F-4729-BC33-1E50BC8A2AFC}" type="presParOf" srcId="{1AA4FB14-419E-4FAE-828B-1A043ED99174}" destId="{2BC4426F-6E8B-47DA-9B56-4C31A23C76E8}" srcOrd="0" destOrd="0" presId="urn:microsoft.com/office/officeart/2005/8/layout/hierarchy6"/>
    <dgm:cxn modelId="{4F8818DB-5105-4BE2-9091-0A99C73CE5A4}" type="presParOf" srcId="{2BC4426F-6E8B-47DA-9B56-4C31A23C76E8}" destId="{979A1261-DCEE-484D-89C3-71D47366C110}" srcOrd="0" destOrd="0" presId="urn:microsoft.com/office/officeart/2005/8/layout/hierarchy6"/>
    <dgm:cxn modelId="{3FE12704-CD30-4C9E-AC74-493EC5C2FBC9}" type="presParOf" srcId="{2BC4426F-6E8B-47DA-9B56-4C31A23C76E8}" destId="{9664B679-82A3-49A8-B892-6904A3EF969F}" srcOrd="1" destOrd="0" presId="urn:microsoft.com/office/officeart/2005/8/layout/hierarchy6"/>
    <dgm:cxn modelId="{31C556F8-C431-49F3-A5CB-CF6AC7031A0A}" type="presParOf" srcId="{9664B679-82A3-49A8-B892-6904A3EF969F}" destId="{3024006D-8556-4080-A47F-874695047B3C}" srcOrd="0" destOrd="0" presId="urn:microsoft.com/office/officeart/2005/8/layout/hierarchy6"/>
    <dgm:cxn modelId="{2C7FF228-CE06-4C56-BAB9-D41415A6679C}" type="presParOf" srcId="{9664B679-82A3-49A8-B892-6904A3EF969F}" destId="{7C5474A9-FF7D-4883-87AF-E51A93F12812}" srcOrd="1" destOrd="0" presId="urn:microsoft.com/office/officeart/2005/8/layout/hierarchy6"/>
    <dgm:cxn modelId="{3AAED27F-CADA-4DE1-AB33-99DCF7D81BEF}" type="presParOf" srcId="{7C5474A9-FF7D-4883-87AF-E51A93F12812}" destId="{6898B08D-4BBD-4AD8-9D65-87D7EC726382}" srcOrd="0" destOrd="0" presId="urn:microsoft.com/office/officeart/2005/8/layout/hierarchy6"/>
    <dgm:cxn modelId="{916981A0-4978-4552-8064-0F973253885B}" type="presParOf" srcId="{7C5474A9-FF7D-4883-87AF-E51A93F12812}" destId="{BE79F0CD-F761-4A8C-9F7C-816E3EFA71D9}" srcOrd="1" destOrd="0" presId="urn:microsoft.com/office/officeart/2005/8/layout/hierarchy6"/>
    <dgm:cxn modelId="{B96F4C05-3204-4401-B5F2-F41AFE47B578}" type="presParOf" srcId="{BE79F0CD-F761-4A8C-9F7C-816E3EFA71D9}" destId="{1F0BF4E5-7C7D-4D24-8147-C5D8A387B5E1}" srcOrd="0" destOrd="0" presId="urn:microsoft.com/office/officeart/2005/8/layout/hierarchy6"/>
    <dgm:cxn modelId="{0FBD0054-576A-4F6C-99E1-2560FB24E5F4}" type="presParOf" srcId="{BE79F0CD-F761-4A8C-9F7C-816E3EFA71D9}" destId="{24786EFB-8B8E-452B-99C0-B5C28CCF13AD}" srcOrd="1" destOrd="0" presId="urn:microsoft.com/office/officeart/2005/8/layout/hierarchy6"/>
    <dgm:cxn modelId="{2D46F441-09D2-459D-87A1-DCE4814C39CE}" type="presParOf" srcId="{24786EFB-8B8E-452B-99C0-B5C28CCF13AD}" destId="{C69F744C-A626-47E0-8993-3DC0C9002775}" srcOrd="0" destOrd="0" presId="urn:microsoft.com/office/officeart/2005/8/layout/hierarchy6"/>
    <dgm:cxn modelId="{7A00E97E-4B1E-4280-A32B-F07C81E07717}" type="presParOf" srcId="{24786EFB-8B8E-452B-99C0-B5C28CCF13AD}" destId="{900B5D76-9096-49AF-8F82-DF4022400450}" srcOrd="1" destOrd="0" presId="urn:microsoft.com/office/officeart/2005/8/layout/hierarchy6"/>
    <dgm:cxn modelId="{50148615-FAED-47B9-8320-FF1CC3FF6B13}" type="presParOf" srcId="{BE79F0CD-F761-4A8C-9F7C-816E3EFA71D9}" destId="{464F4EE7-8D37-4527-BB9E-CAB1AB6149CA}" srcOrd="2" destOrd="0" presId="urn:microsoft.com/office/officeart/2005/8/layout/hierarchy6"/>
    <dgm:cxn modelId="{44874A56-5F3E-43E2-8F92-EBD42CBC5646}" type="presParOf" srcId="{BE79F0CD-F761-4A8C-9F7C-816E3EFA71D9}" destId="{4A794B1E-CF71-49D9-8408-1AB95487D2BD}" srcOrd="3" destOrd="0" presId="urn:microsoft.com/office/officeart/2005/8/layout/hierarchy6"/>
    <dgm:cxn modelId="{7B3B7EB5-655D-4FC5-98BE-3E1EDCEA83EC}" type="presParOf" srcId="{4A794B1E-CF71-49D9-8408-1AB95487D2BD}" destId="{3EE1E4C9-7C8E-4D40-8662-B4FBF7FD08A5}" srcOrd="0" destOrd="0" presId="urn:microsoft.com/office/officeart/2005/8/layout/hierarchy6"/>
    <dgm:cxn modelId="{383112EC-670A-486B-8469-060F1D729608}" type="presParOf" srcId="{4A794B1E-CF71-49D9-8408-1AB95487D2BD}" destId="{87E81D3E-E56F-42B0-BD08-78CE7AF705AF}" srcOrd="1" destOrd="0" presId="urn:microsoft.com/office/officeart/2005/8/layout/hierarchy6"/>
    <dgm:cxn modelId="{AEDA5DF4-7A88-4A98-944E-F8B8AC7D756A}" type="presParOf" srcId="{BE79F0CD-F761-4A8C-9F7C-816E3EFA71D9}" destId="{D3FA94F9-BBF3-4DCB-A2DD-909FE48D2C27}" srcOrd="4" destOrd="0" presId="urn:microsoft.com/office/officeart/2005/8/layout/hierarchy6"/>
    <dgm:cxn modelId="{7F5DFD09-3B9A-4FEF-958A-3E51F7D855F4}" type="presParOf" srcId="{BE79F0CD-F761-4A8C-9F7C-816E3EFA71D9}" destId="{303E0BA7-8F9C-4B18-BD6C-C72C436B0021}" srcOrd="5" destOrd="0" presId="urn:microsoft.com/office/officeart/2005/8/layout/hierarchy6"/>
    <dgm:cxn modelId="{C0F3C2F7-9BE7-47F3-AAF0-E618A5E4E8C2}" type="presParOf" srcId="{303E0BA7-8F9C-4B18-BD6C-C72C436B0021}" destId="{7236A299-BA45-4C7B-BAF8-F47D76131AFC}" srcOrd="0" destOrd="0" presId="urn:microsoft.com/office/officeart/2005/8/layout/hierarchy6"/>
    <dgm:cxn modelId="{3D008C54-E545-45A9-8387-11793A04B3D6}" type="presParOf" srcId="{303E0BA7-8F9C-4B18-BD6C-C72C436B0021}" destId="{E47EB9B7-D10C-4431-82F3-6F264414369C}" srcOrd="1" destOrd="0" presId="urn:microsoft.com/office/officeart/2005/8/layout/hierarchy6"/>
    <dgm:cxn modelId="{A88B5A53-A0C2-48B4-A8A2-94FD51E2B6F8}" type="presParOf" srcId="{BE79F0CD-F761-4A8C-9F7C-816E3EFA71D9}" destId="{D2F4A1DC-DBA5-4EF2-BE5A-5ED382DF9B73}" srcOrd="6" destOrd="0" presId="urn:microsoft.com/office/officeart/2005/8/layout/hierarchy6"/>
    <dgm:cxn modelId="{C7C00E58-D5FA-4539-BEB8-6EEC887E526B}" type="presParOf" srcId="{BE79F0CD-F761-4A8C-9F7C-816E3EFA71D9}" destId="{C3A74520-3B8A-4145-959A-AB7C0F366F0F}" srcOrd="7" destOrd="0" presId="urn:microsoft.com/office/officeart/2005/8/layout/hierarchy6"/>
    <dgm:cxn modelId="{F4505E18-4A96-4825-8832-E0B7F47D6CF5}" type="presParOf" srcId="{C3A74520-3B8A-4145-959A-AB7C0F366F0F}" destId="{2A2DBDF1-BAAB-447A-B03A-ABC0706FEB45}" srcOrd="0" destOrd="0" presId="urn:microsoft.com/office/officeart/2005/8/layout/hierarchy6"/>
    <dgm:cxn modelId="{D1CBC6DF-397E-48E7-8AE1-0FD780B2BF75}" type="presParOf" srcId="{C3A74520-3B8A-4145-959A-AB7C0F366F0F}" destId="{227A82A9-36EF-4992-AA74-F90829B72053}" srcOrd="1" destOrd="0" presId="urn:microsoft.com/office/officeart/2005/8/layout/hierarchy6"/>
    <dgm:cxn modelId="{47EB84D6-69AB-4B9B-8A2E-A6E3E6959C6E}" type="presParOf" srcId="{9664B679-82A3-49A8-B892-6904A3EF969F}" destId="{6E90C93C-9CC0-4914-AAE0-B3679025248D}" srcOrd="2" destOrd="0" presId="urn:microsoft.com/office/officeart/2005/8/layout/hierarchy6"/>
    <dgm:cxn modelId="{47A39E63-07C3-4D95-BD5D-024762755023}" type="presParOf" srcId="{9664B679-82A3-49A8-B892-6904A3EF969F}" destId="{AB494BE0-62D7-4961-92BE-2323A9503276}" srcOrd="3" destOrd="0" presId="urn:microsoft.com/office/officeart/2005/8/layout/hierarchy6"/>
    <dgm:cxn modelId="{0446F41B-DECF-4A05-847B-1B7EBCF93F3A}" type="presParOf" srcId="{AB494BE0-62D7-4961-92BE-2323A9503276}" destId="{0CA21836-93CF-4311-9722-5A427DB8C81C}" srcOrd="0" destOrd="0" presId="urn:microsoft.com/office/officeart/2005/8/layout/hierarchy6"/>
    <dgm:cxn modelId="{7B3F4FE3-BD89-488D-A70A-C5157F0124FC}" type="presParOf" srcId="{AB494BE0-62D7-4961-92BE-2323A9503276}" destId="{59A88D89-A948-4050-8EAF-5C1DE51E5668}" srcOrd="1" destOrd="0" presId="urn:microsoft.com/office/officeart/2005/8/layout/hierarchy6"/>
    <dgm:cxn modelId="{3042B066-C2D0-4269-AB52-0A41912EBA75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1AA22-B35C-489B-A2E0-427D18A1193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DE20-DCF4-4219-9DC8-DDC3E049B83D}">
      <dgm:prSet phldrT="[Text]" phldr="0"/>
      <dgm:spPr>
        <a:solidFill>
          <a:srgbClr val="AF6E8E"/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Accessibility</a:t>
          </a:r>
          <a:endParaRPr lang="en-US" b="1">
            <a:solidFill>
              <a:schemeClr val="tx1"/>
            </a:solidFill>
          </a:endParaRPr>
        </a:p>
      </dgm:t>
    </dgm:pt>
    <dgm:pt modelId="{EECB8C5F-49DB-4555-84D5-8E1EFAA04E8F}" type="parTrans" cxnId="{ED4F8F4A-8542-467E-8F07-40C5E4B09494}">
      <dgm:prSet/>
      <dgm:spPr/>
      <dgm:t>
        <a:bodyPr/>
        <a:lstStyle/>
        <a:p>
          <a:endParaRPr lang="en-US"/>
        </a:p>
      </dgm:t>
    </dgm:pt>
    <dgm:pt modelId="{1DEEF615-B84C-43A7-A671-C99AF5219425}" type="sibTrans" cxnId="{ED4F8F4A-8542-467E-8F07-40C5E4B09494}">
      <dgm:prSet/>
      <dgm:spPr/>
      <dgm:t>
        <a:bodyPr/>
        <a:lstStyle/>
        <a:p>
          <a:endParaRPr lang="en-US"/>
        </a:p>
      </dgm:t>
    </dgm:pt>
    <dgm:pt modelId="{5FE884D2-AE7C-4018-90F4-5FAFE70814CB}">
      <dgm:prSet phldrT="[Text]"/>
      <dgm:spPr>
        <a:solidFill>
          <a:srgbClr val="AF6E8E">
            <a:alpha val="65000"/>
          </a:srgbClr>
        </a:solidFill>
        <a:ln w="19050">
          <a:noFill/>
        </a:ln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Chamber</a:t>
          </a:r>
          <a:endParaRPr lang="en-US" b="1">
            <a:solidFill>
              <a:schemeClr val="tx1"/>
            </a:solidFill>
          </a:endParaRPr>
        </a:p>
      </dgm:t>
    </dgm:pt>
    <dgm:pt modelId="{D82272CF-040E-46AB-A64B-747F6B31E73A}" type="parTrans" cxnId="{DD81780D-EECC-41D2-AE48-1C829DB8B6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BFBE63B1-1502-44EB-A5D5-AC59C6E40206}" type="sibTrans" cxnId="{DD81780D-EECC-41D2-AE48-1C829DB8B624}">
      <dgm:prSet/>
      <dgm:spPr/>
      <dgm:t>
        <a:bodyPr/>
        <a:lstStyle/>
        <a:p>
          <a:endParaRPr lang="en-US"/>
        </a:p>
      </dgm:t>
    </dgm:pt>
    <dgm:pt modelId="{3D34D337-A408-4A0C-B21F-18E25AF38CAD}">
      <dgm:prSet phldr="0"/>
      <dgm:spPr>
        <a:solidFill>
          <a:srgbClr val="00BBDC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Calibri Light" panose="020F0302020204030204"/>
            </a:rPr>
            <a:t>Climate</a:t>
          </a:r>
        </a:p>
      </dgm:t>
    </dgm:pt>
    <dgm:pt modelId="{D12C52B1-9946-495D-8F14-1D987FC19C19}" type="parTrans" cxnId="{1B3001FA-1CC9-404F-A692-F8E6030842A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10CE010-3657-4FBB-977F-63800EAA63E5}" type="sibTrans" cxnId="{1B3001FA-1CC9-404F-A692-F8E6030842A4}">
      <dgm:prSet/>
      <dgm:spPr/>
      <dgm:t>
        <a:bodyPr/>
        <a:lstStyle/>
        <a:p>
          <a:endParaRPr lang="en-US"/>
        </a:p>
      </dgm:t>
    </dgm:pt>
    <dgm:pt modelId="{87E9E988-967C-4534-9F0C-FACC31D8F0F5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Display information</a:t>
          </a:r>
        </a:p>
      </dgm:t>
    </dgm:pt>
    <dgm:pt modelId="{C557F4FD-9F08-4B7A-B4C5-A97585DB796A}" type="parTrans" cxnId="{B701F880-7088-41B9-9FEB-995863746C4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9AA470D-C317-4EFC-89F3-B64E291262BA}" type="sibTrans" cxnId="{B701F880-7088-41B9-9FEB-995863746C47}">
      <dgm:prSet/>
      <dgm:spPr/>
      <dgm:t>
        <a:bodyPr/>
        <a:lstStyle/>
        <a:p>
          <a:endParaRPr lang="en-US"/>
        </a:p>
      </dgm:t>
    </dgm:pt>
    <dgm:pt modelId="{C6DAFEFA-5C6B-4383-92C5-486E0BBD7D40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Adjust automatically</a:t>
          </a:r>
        </a:p>
      </dgm:t>
    </dgm:pt>
    <dgm:pt modelId="{6C591850-3D9D-442B-8963-549D213CA0E1}" type="parTrans" cxnId="{B3957844-4747-4FC0-9941-45557380B89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83486FF-05C7-4EBE-A514-3FBA76F56583}" type="sibTrans" cxnId="{B3957844-4747-4FC0-9941-45557380B897}">
      <dgm:prSet/>
      <dgm:spPr/>
      <dgm:t>
        <a:bodyPr/>
        <a:lstStyle/>
        <a:p>
          <a:endParaRPr lang="en-US"/>
        </a:p>
      </dgm:t>
    </dgm:pt>
    <dgm:pt modelId="{18F0C0EF-C271-42CC-B886-262E085D17A1}">
      <dgm:prSet phldr="0"/>
      <dgm:spPr>
        <a:solidFill>
          <a:srgbClr val="00BBDC"/>
        </a:solidFill>
      </dgm:spPr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Calibri Light" panose="020F0302020204030204"/>
            </a:rPr>
            <a:t>Adjust temperature</a:t>
          </a:r>
        </a:p>
      </dgm:t>
    </dgm:pt>
    <dgm:pt modelId="{A47CAF6E-DF5F-40EE-B4F7-9D102A30A75D}" type="parTrans" cxnId="{04E3AC87-A84D-4C08-9D4A-143EC793FFB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90EFE60-E5B0-4C44-AA08-FC9FA9DFAE64}" type="sibTrans" cxnId="{04E3AC87-A84D-4C08-9D4A-143EC793FFBF}">
      <dgm:prSet/>
      <dgm:spPr/>
      <dgm:t>
        <a:bodyPr/>
        <a:lstStyle/>
        <a:p>
          <a:endParaRPr lang="en-US"/>
        </a:p>
      </dgm:t>
    </dgm:pt>
    <dgm:pt modelId="{5D1788D4-FA8B-4CBB-81B6-74406FA8AFD2}">
      <dgm:prSet phldr="0"/>
      <dgm:spPr/>
      <dgm:t>
        <a:bodyPr/>
        <a:lstStyle/>
        <a:p>
          <a:pPr rtl="0"/>
          <a:r>
            <a:rPr lang="en-US" b="0">
              <a:solidFill>
                <a:schemeClr val="tx1"/>
              </a:solidFill>
            </a:rPr>
            <a:t>Adjust humidity</a:t>
          </a:r>
        </a:p>
      </dgm:t>
    </dgm:pt>
    <dgm:pt modelId="{08218791-3905-4A74-8ABA-6411C490F0E3}" type="parTrans" cxnId="{454E9B79-8E4C-44FB-B175-A5E1538859E2}">
      <dgm:prSet/>
      <dgm:spPr/>
    </dgm:pt>
    <dgm:pt modelId="{480DD2DE-0A84-4C23-9C7F-14FA95D2187E}" type="sibTrans" cxnId="{454E9B79-8E4C-44FB-B175-A5E1538859E2}">
      <dgm:prSet/>
      <dgm:spPr/>
    </dgm:pt>
    <dgm:pt modelId="{BCFFE4F2-533D-425D-B5CA-1DE0FF4FEC2A}" type="pres">
      <dgm:prSet presAssocID="{D571AA22-B35C-489B-A2E0-427D18A119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7634E3-2B88-44DC-901C-C96B8E0FBC05}" type="pres">
      <dgm:prSet presAssocID="{D571AA22-B35C-489B-A2E0-427D18A1193C}" presName="hierFlow" presStyleCnt="0"/>
      <dgm:spPr/>
    </dgm:pt>
    <dgm:pt modelId="{1AA4FB14-419E-4FAE-828B-1A043ED99174}" type="pres">
      <dgm:prSet presAssocID="{D571AA22-B35C-489B-A2E0-427D18A119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C4426F-6E8B-47DA-9B56-4C31A23C76E8}" type="pres">
      <dgm:prSet presAssocID="{CB99DE20-DCF4-4219-9DC8-DDC3E049B83D}" presName="Name14" presStyleCnt="0"/>
      <dgm:spPr/>
    </dgm:pt>
    <dgm:pt modelId="{979A1261-DCEE-484D-89C3-71D47366C110}" type="pres">
      <dgm:prSet presAssocID="{CB99DE20-DCF4-4219-9DC8-DDC3E049B83D}" presName="level1Shape" presStyleLbl="node0" presStyleIdx="0" presStyleCnt="1">
        <dgm:presLayoutVars>
          <dgm:chPref val="3"/>
        </dgm:presLayoutVars>
      </dgm:prSet>
      <dgm:spPr>
        <a:solidFill>
          <a:srgbClr val="00BBDC"/>
        </a:solidFill>
        <a:ln w="19050">
          <a:noFill/>
        </a:ln>
      </dgm:spPr>
    </dgm:pt>
    <dgm:pt modelId="{9664B679-82A3-49A8-B892-6904A3EF969F}" type="pres">
      <dgm:prSet presAssocID="{CB99DE20-DCF4-4219-9DC8-DDC3E049B83D}" presName="hierChild2" presStyleCnt="0"/>
      <dgm:spPr/>
    </dgm:pt>
    <dgm:pt modelId="{3024006D-8556-4080-A47F-874695047B3C}" type="pres">
      <dgm:prSet presAssocID="{D82272CF-040E-46AB-A64B-747F6B31E73A}" presName="Name19" presStyleLbl="parChTrans1D2" presStyleIdx="0" presStyleCnt="2"/>
      <dgm:spPr>
        <a:ln/>
      </dgm:spPr>
    </dgm:pt>
    <dgm:pt modelId="{7C5474A9-FF7D-4883-87AF-E51A93F12812}" type="pres">
      <dgm:prSet presAssocID="{5FE884D2-AE7C-4018-90F4-5FAFE70814CB}" presName="Name21" presStyleCnt="0"/>
      <dgm:spPr/>
    </dgm:pt>
    <dgm:pt modelId="{6898B08D-4BBD-4AD8-9D65-87D7EC726382}" type="pres">
      <dgm:prSet presAssocID="{5FE884D2-AE7C-4018-90F4-5FAFE70814CB}" presName="level2Shape" presStyleLbl="node2" presStyleIdx="0" presStyleCnt="2"/>
      <dgm:spPr>
        <a:solidFill>
          <a:srgbClr val="00BBDC"/>
        </a:solidFill>
        <a:ln w="19050">
          <a:noFill/>
        </a:ln>
      </dgm:spPr>
    </dgm:pt>
    <dgm:pt modelId="{BE79F0CD-F761-4A8C-9F7C-816E3EFA71D9}" type="pres">
      <dgm:prSet presAssocID="{5FE884D2-AE7C-4018-90F4-5FAFE70814CB}" presName="hierChild3" presStyleCnt="0"/>
      <dgm:spPr/>
    </dgm:pt>
    <dgm:pt modelId="{C0118F02-A810-403A-A383-DED5DC475FDF}" type="pres">
      <dgm:prSet presAssocID="{D12C52B1-9946-495D-8F14-1D987FC19C19}" presName="Name19" presStyleLbl="parChTrans1D2" presStyleIdx="1" presStyleCnt="2"/>
      <dgm:spPr/>
    </dgm:pt>
    <dgm:pt modelId="{B08D0383-886B-4055-BA69-59F245251685}" type="pres">
      <dgm:prSet presAssocID="{3D34D337-A408-4A0C-B21F-18E25AF38CAD}" presName="Name21" presStyleCnt="0"/>
      <dgm:spPr/>
    </dgm:pt>
    <dgm:pt modelId="{A0BA69B1-03B7-4D48-AAC1-49F960AE5727}" type="pres">
      <dgm:prSet presAssocID="{3D34D337-A408-4A0C-B21F-18E25AF38CAD}" presName="level2Shape" presStyleLbl="node2" presStyleIdx="1" presStyleCnt="2"/>
      <dgm:spPr/>
    </dgm:pt>
    <dgm:pt modelId="{95149459-B27D-4970-9410-73B4C3D38276}" type="pres">
      <dgm:prSet presAssocID="{3D34D337-A408-4A0C-B21F-18E25AF38CAD}" presName="hierChild3" presStyleCnt="0"/>
      <dgm:spPr/>
    </dgm:pt>
    <dgm:pt modelId="{04CA4148-A3B7-445D-AE82-8D24E5706921}" type="pres">
      <dgm:prSet presAssocID="{C557F4FD-9F08-4B7A-B4C5-A97585DB796A}" presName="Name19" presStyleLbl="parChTrans1D3" presStyleIdx="0" presStyleCnt="2"/>
      <dgm:spPr/>
    </dgm:pt>
    <dgm:pt modelId="{C92CFBF8-E515-431F-8260-5BD2C406F82D}" type="pres">
      <dgm:prSet presAssocID="{87E9E988-967C-4534-9F0C-FACC31D8F0F5}" presName="Name21" presStyleCnt="0"/>
      <dgm:spPr/>
    </dgm:pt>
    <dgm:pt modelId="{F990B3A3-CCD6-4CB2-8AA3-585D00C5DB45}" type="pres">
      <dgm:prSet presAssocID="{87E9E988-967C-4534-9F0C-FACC31D8F0F5}" presName="level2Shape" presStyleLbl="node3" presStyleIdx="0" presStyleCnt="2"/>
      <dgm:spPr/>
    </dgm:pt>
    <dgm:pt modelId="{6300EDD7-BD0E-4190-96EC-027626ABED2F}" type="pres">
      <dgm:prSet presAssocID="{87E9E988-967C-4534-9F0C-FACC31D8F0F5}" presName="hierChild3" presStyleCnt="0"/>
      <dgm:spPr/>
    </dgm:pt>
    <dgm:pt modelId="{70884200-905D-4D98-960C-2D7AFA247392}" type="pres">
      <dgm:prSet presAssocID="{6C591850-3D9D-442B-8963-549D213CA0E1}" presName="Name19" presStyleLbl="parChTrans1D3" presStyleIdx="1" presStyleCnt="2"/>
      <dgm:spPr/>
    </dgm:pt>
    <dgm:pt modelId="{9204AEDD-F843-4D7D-9565-01BB8C61AF3F}" type="pres">
      <dgm:prSet presAssocID="{C6DAFEFA-5C6B-4383-92C5-486E0BBD7D40}" presName="Name21" presStyleCnt="0"/>
      <dgm:spPr/>
    </dgm:pt>
    <dgm:pt modelId="{999FA59A-9D1E-41D2-9C56-1CF60E6462DE}" type="pres">
      <dgm:prSet presAssocID="{C6DAFEFA-5C6B-4383-92C5-486E0BBD7D40}" presName="level2Shape" presStyleLbl="node3" presStyleIdx="1" presStyleCnt="2"/>
      <dgm:spPr/>
    </dgm:pt>
    <dgm:pt modelId="{9195D90B-B753-4828-BF82-95AAC6EB2958}" type="pres">
      <dgm:prSet presAssocID="{C6DAFEFA-5C6B-4383-92C5-486E0BBD7D40}" presName="hierChild3" presStyleCnt="0"/>
      <dgm:spPr/>
    </dgm:pt>
    <dgm:pt modelId="{EE208919-DF14-41DA-9E1A-4B09AB094B37}" type="pres">
      <dgm:prSet presAssocID="{A47CAF6E-DF5F-40EE-B4F7-9D102A30A75D}" presName="Name19" presStyleLbl="parChTrans1D4" presStyleIdx="0" presStyleCnt="2"/>
      <dgm:spPr/>
    </dgm:pt>
    <dgm:pt modelId="{F4AD3ED5-A8B8-474D-AC5C-059EF2231E0A}" type="pres">
      <dgm:prSet presAssocID="{18F0C0EF-C271-42CC-B886-262E085D17A1}" presName="Name21" presStyleCnt="0"/>
      <dgm:spPr/>
    </dgm:pt>
    <dgm:pt modelId="{248FBCA2-DBA9-4B89-909E-7756B50A7131}" type="pres">
      <dgm:prSet presAssocID="{18F0C0EF-C271-42CC-B886-262E085D17A1}" presName="level2Shape" presStyleLbl="node4" presStyleIdx="0" presStyleCnt="2"/>
      <dgm:spPr/>
    </dgm:pt>
    <dgm:pt modelId="{D50069B6-7042-4E8A-96EB-0CE9E40565A0}" type="pres">
      <dgm:prSet presAssocID="{18F0C0EF-C271-42CC-B886-262E085D17A1}" presName="hierChild3" presStyleCnt="0"/>
      <dgm:spPr/>
    </dgm:pt>
    <dgm:pt modelId="{F15E8458-9FA6-44A3-A248-454D8AC576E1}" type="pres">
      <dgm:prSet presAssocID="{08218791-3905-4A74-8ABA-6411C490F0E3}" presName="Name19" presStyleLbl="parChTrans1D4" presStyleIdx="1" presStyleCnt="2"/>
      <dgm:spPr/>
    </dgm:pt>
    <dgm:pt modelId="{A2833F82-AE5C-447D-9CBF-AD6A8F8D5359}" type="pres">
      <dgm:prSet presAssocID="{5D1788D4-FA8B-4CBB-81B6-74406FA8AFD2}" presName="Name21" presStyleCnt="0"/>
      <dgm:spPr/>
    </dgm:pt>
    <dgm:pt modelId="{B1923D83-630B-4EC5-BB87-8DF00639232D}" type="pres">
      <dgm:prSet presAssocID="{5D1788D4-FA8B-4CBB-81B6-74406FA8AFD2}" presName="level2Shape" presStyleLbl="node4" presStyleIdx="1" presStyleCnt="2"/>
      <dgm:spPr>
        <a:solidFill>
          <a:srgbClr val="00BBDC"/>
        </a:solidFill>
      </dgm:spPr>
    </dgm:pt>
    <dgm:pt modelId="{BA5178B5-EA78-44CA-9F6C-0F54ADC03CA4}" type="pres">
      <dgm:prSet presAssocID="{5D1788D4-FA8B-4CBB-81B6-74406FA8AFD2}" presName="hierChild3" presStyleCnt="0"/>
      <dgm:spPr/>
    </dgm:pt>
    <dgm:pt modelId="{B82C5DE2-F762-40A9-B7FE-FAF3571D24AA}" type="pres">
      <dgm:prSet presAssocID="{D571AA22-B35C-489B-A2E0-427D18A1193C}" presName="bgShapesFlow" presStyleCnt="0"/>
      <dgm:spPr/>
    </dgm:pt>
  </dgm:ptLst>
  <dgm:cxnLst>
    <dgm:cxn modelId="{DD81780D-EECC-41D2-AE48-1C829DB8B624}" srcId="{CB99DE20-DCF4-4219-9DC8-DDC3E049B83D}" destId="{5FE884D2-AE7C-4018-90F4-5FAFE70814CB}" srcOrd="0" destOrd="0" parTransId="{D82272CF-040E-46AB-A64B-747F6B31E73A}" sibTransId="{BFBE63B1-1502-44EB-A5D5-AC59C6E40206}"/>
    <dgm:cxn modelId="{08487B23-5BEE-49CB-8F43-709BC283A01E}" type="presOf" srcId="{5FE884D2-AE7C-4018-90F4-5FAFE70814CB}" destId="{6898B08D-4BBD-4AD8-9D65-87D7EC726382}" srcOrd="0" destOrd="0" presId="urn:microsoft.com/office/officeart/2005/8/layout/hierarchy6"/>
    <dgm:cxn modelId="{94C7EC25-1F61-4DB8-AB93-1CE7C9AE0A14}" type="presOf" srcId="{5D1788D4-FA8B-4CBB-81B6-74406FA8AFD2}" destId="{B1923D83-630B-4EC5-BB87-8DF00639232D}" srcOrd="0" destOrd="0" presId="urn:microsoft.com/office/officeart/2005/8/layout/hierarchy6"/>
    <dgm:cxn modelId="{75FC822B-42E8-4919-AD3A-167C91F1C969}" type="presOf" srcId="{D82272CF-040E-46AB-A64B-747F6B31E73A}" destId="{3024006D-8556-4080-A47F-874695047B3C}" srcOrd="0" destOrd="0" presId="urn:microsoft.com/office/officeart/2005/8/layout/hierarchy6"/>
    <dgm:cxn modelId="{CB72E233-8356-4C74-BA63-31E05BB8BAF5}" type="presOf" srcId="{18F0C0EF-C271-42CC-B886-262E085D17A1}" destId="{248FBCA2-DBA9-4B89-909E-7756B50A7131}" srcOrd="0" destOrd="0" presId="urn:microsoft.com/office/officeart/2005/8/layout/hierarchy6"/>
    <dgm:cxn modelId="{B3957844-4747-4FC0-9941-45557380B897}" srcId="{3D34D337-A408-4A0C-B21F-18E25AF38CAD}" destId="{C6DAFEFA-5C6B-4383-92C5-486E0BBD7D40}" srcOrd="1" destOrd="0" parTransId="{6C591850-3D9D-442B-8963-549D213CA0E1}" sibTransId="{083486FF-05C7-4EBE-A514-3FBA76F56583}"/>
    <dgm:cxn modelId="{9854AB46-A318-42D5-B654-B3EDE39F647C}" type="presOf" srcId="{08218791-3905-4A74-8ABA-6411C490F0E3}" destId="{F15E8458-9FA6-44A3-A248-454D8AC576E1}" srcOrd="0" destOrd="0" presId="urn:microsoft.com/office/officeart/2005/8/layout/hierarchy6"/>
    <dgm:cxn modelId="{ED4F8F4A-8542-467E-8F07-40C5E4B09494}" srcId="{D571AA22-B35C-489B-A2E0-427D18A1193C}" destId="{CB99DE20-DCF4-4219-9DC8-DDC3E049B83D}" srcOrd="0" destOrd="0" parTransId="{EECB8C5F-49DB-4555-84D5-8E1EFAA04E8F}" sibTransId="{1DEEF615-B84C-43A7-A671-C99AF5219425}"/>
    <dgm:cxn modelId="{F0020F53-3C60-459C-BFD7-7A971804C9AC}" type="presOf" srcId="{3D34D337-A408-4A0C-B21F-18E25AF38CAD}" destId="{A0BA69B1-03B7-4D48-AAC1-49F960AE5727}" srcOrd="0" destOrd="0" presId="urn:microsoft.com/office/officeart/2005/8/layout/hierarchy6"/>
    <dgm:cxn modelId="{54567E53-9EE1-43D5-8CE4-C7B6963F0497}" type="presOf" srcId="{D12C52B1-9946-495D-8F14-1D987FC19C19}" destId="{C0118F02-A810-403A-A383-DED5DC475FDF}" srcOrd="0" destOrd="0" presId="urn:microsoft.com/office/officeart/2005/8/layout/hierarchy6"/>
    <dgm:cxn modelId="{454E9B79-8E4C-44FB-B175-A5E1538859E2}" srcId="{C6DAFEFA-5C6B-4383-92C5-486E0BBD7D40}" destId="{5D1788D4-FA8B-4CBB-81B6-74406FA8AFD2}" srcOrd="1" destOrd="0" parTransId="{08218791-3905-4A74-8ABA-6411C490F0E3}" sibTransId="{480DD2DE-0A84-4C23-9C7F-14FA95D2187E}"/>
    <dgm:cxn modelId="{B701F880-7088-41B9-9FEB-995863746C47}" srcId="{3D34D337-A408-4A0C-B21F-18E25AF38CAD}" destId="{87E9E988-967C-4534-9F0C-FACC31D8F0F5}" srcOrd="0" destOrd="0" parTransId="{C557F4FD-9F08-4B7A-B4C5-A97585DB796A}" sibTransId="{69AA470D-C317-4EFC-89F3-B64E291262BA}"/>
    <dgm:cxn modelId="{04E3AC87-A84D-4C08-9D4A-143EC793FFBF}" srcId="{C6DAFEFA-5C6B-4383-92C5-486E0BBD7D40}" destId="{18F0C0EF-C271-42CC-B886-262E085D17A1}" srcOrd="0" destOrd="0" parTransId="{A47CAF6E-DF5F-40EE-B4F7-9D102A30A75D}" sibTransId="{090EFE60-E5B0-4C44-AA08-FC9FA9DFAE64}"/>
    <dgm:cxn modelId="{F0B5DA89-672A-4150-9AF2-C045ED4E4C7C}" type="presOf" srcId="{D571AA22-B35C-489B-A2E0-427D18A1193C}" destId="{BCFFE4F2-533D-425D-B5CA-1DE0FF4FEC2A}" srcOrd="0" destOrd="0" presId="urn:microsoft.com/office/officeart/2005/8/layout/hierarchy6"/>
    <dgm:cxn modelId="{ACDD2DB2-BDC8-4513-ADE3-300895E8D14E}" type="presOf" srcId="{87E9E988-967C-4534-9F0C-FACC31D8F0F5}" destId="{F990B3A3-CCD6-4CB2-8AA3-585D00C5DB45}" srcOrd="0" destOrd="0" presId="urn:microsoft.com/office/officeart/2005/8/layout/hierarchy6"/>
    <dgm:cxn modelId="{083902B6-DAC2-4564-B3B8-F61493AAB1D6}" type="presOf" srcId="{CB99DE20-DCF4-4219-9DC8-DDC3E049B83D}" destId="{979A1261-DCEE-484D-89C3-71D47366C110}" srcOrd="0" destOrd="0" presId="urn:microsoft.com/office/officeart/2005/8/layout/hierarchy6"/>
    <dgm:cxn modelId="{706A40B9-9865-4531-8423-EDF2070299B7}" type="presOf" srcId="{C557F4FD-9F08-4B7A-B4C5-A97585DB796A}" destId="{04CA4148-A3B7-445D-AE82-8D24E5706921}" srcOrd="0" destOrd="0" presId="urn:microsoft.com/office/officeart/2005/8/layout/hierarchy6"/>
    <dgm:cxn modelId="{0FB84FC3-FC88-463F-8BCF-206C11BD5D2D}" type="presOf" srcId="{6C591850-3D9D-442B-8963-549D213CA0E1}" destId="{70884200-905D-4D98-960C-2D7AFA247392}" srcOrd="0" destOrd="0" presId="urn:microsoft.com/office/officeart/2005/8/layout/hierarchy6"/>
    <dgm:cxn modelId="{43FE18F3-E60F-4A6C-AC88-D0831707E339}" type="presOf" srcId="{A47CAF6E-DF5F-40EE-B4F7-9D102A30A75D}" destId="{EE208919-DF14-41DA-9E1A-4B09AB094B37}" srcOrd="0" destOrd="0" presId="urn:microsoft.com/office/officeart/2005/8/layout/hierarchy6"/>
    <dgm:cxn modelId="{1B3001FA-1CC9-404F-A692-F8E6030842A4}" srcId="{CB99DE20-DCF4-4219-9DC8-DDC3E049B83D}" destId="{3D34D337-A408-4A0C-B21F-18E25AF38CAD}" srcOrd="1" destOrd="0" parTransId="{D12C52B1-9946-495D-8F14-1D987FC19C19}" sibTransId="{110CE010-3657-4FBB-977F-63800EAA63E5}"/>
    <dgm:cxn modelId="{761172FA-C8C1-4972-87E8-26D01CE259B8}" type="presOf" srcId="{C6DAFEFA-5C6B-4383-92C5-486E0BBD7D40}" destId="{999FA59A-9D1E-41D2-9C56-1CF60E6462DE}" srcOrd="0" destOrd="0" presId="urn:microsoft.com/office/officeart/2005/8/layout/hierarchy6"/>
    <dgm:cxn modelId="{1DC57DBC-CB44-4EF2-A213-BCF133449E2F}" type="presParOf" srcId="{BCFFE4F2-533D-425D-B5CA-1DE0FF4FEC2A}" destId="{067634E3-2B88-44DC-901C-C96B8E0FBC05}" srcOrd="0" destOrd="0" presId="urn:microsoft.com/office/officeart/2005/8/layout/hierarchy6"/>
    <dgm:cxn modelId="{4356B877-34EF-43C5-B23A-D9B3A568BA3B}" type="presParOf" srcId="{067634E3-2B88-44DC-901C-C96B8E0FBC05}" destId="{1AA4FB14-419E-4FAE-828B-1A043ED99174}" srcOrd="0" destOrd="0" presId="urn:microsoft.com/office/officeart/2005/8/layout/hierarchy6"/>
    <dgm:cxn modelId="{755D9C35-CAEA-4B3F-A6C8-10273370C457}" type="presParOf" srcId="{1AA4FB14-419E-4FAE-828B-1A043ED99174}" destId="{2BC4426F-6E8B-47DA-9B56-4C31A23C76E8}" srcOrd="0" destOrd="0" presId="urn:microsoft.com/office/officeart/2005/8/layout/hierarchy6"/>
    <dgm:cxn modelId="{B17DEB1A-982B-4C71-9F67-CE56C4EE91CE}" type="presParOf" srcId="{2BC4426F-6E8B-47DA-9B56-4C31A23C76E8}" destId="{979A1261-DCEE-484D-89C3-71D47366C110}" srcOrd="0" destOrd="0" presId="urn:microsoft.com/office/officeart/2005/8/layout/hierarchy6"/>
    <dgm:cxn modelId="{3F8B2888-86A4-4F71-B00F-F51826DB0813}" type="presParOf" srcId="{2BC4426F-6E8B-47DA-9B56-4C31A23C76E8}" destId="{9664B679-82A3-49A8-B892-6904A3EF969F}" srcOrd="1" destOrd="0" presId="urn:microsoft.com/office/officeart/2005/8/layout/hierarchy6"/>
    <dgm:cxn modelId="{BCC90EF7-959F-4C38-8E37-E6462931B61F}" type="presParOf" srcId="{9664B679-82A3-49A8-B892-6904A3EF969F}" destId="{3024006D-8556-4080-A47F-874695047B3C}" srcOrd="0" destOrd="0" presId="urn:microsoft.com/office/officeart/2005/8/layout/hierarchy6"/>
    <dgm:cxn modelId="{EE7DDB09-8BC8-4062-847D-30CDC0AD4BBA}" type="presParOf" srcId="{9664B679-82A3-49A8-B892-6904A3EF969F}" destId="{7C5474A9-FF7D-4883-87AF-E51A93F12812}" srcOrd="1" destOrd="0" presId="urn:microsoft.com/office/officeart/2005/8/layout/hierarchy6"/>
    <dgm:cxn modelId="{FF3C0A01-AAF4-49A8-9F75-F9954C639433}" type="presParOf" srcId="{7C5474A9-FF7D-4883-87AF-E51A93F12812}" destId="{6898B08D-4BBD-4AD8-9D65-87D7EC726382}" srcOrd="0" destOrd="0" presId="urn:microsoft.com/office/officeart/2005/8/layout/hierarchy6"/>
    <dgm:cxn modelId="{A22F357F-D4CA-42AF-BFED-1F232A680247}" type="presParOf" srcId="{7C5474A9-FF7D-4883-87AF-E51A93F12812}" destId="{BE79F0CD-F761-4A8C-9F7C-816E3EFA71D9}" srcOrd="1" destOrd="0" presId="urn:microsoft.com/office/officeart/2005/8/layout/hierarchy6"/>
    <dgm:cxn modelId="{E0382C2B-BDFE-44C1-B236-1AC7792572C2}" type="presParOf" srcId="{9664B679-82A3-49A8-B892-6904A3EF969F}" destId="{C0118F02-A810-403A-A383-DED5DC475FDF}" srcOrd="2" destOrd="0" presId="urn:microsoft.com/office/officeart/2005/8/layout/hierarchy6"/>
    <dgm:cxn modelId="{06C9DAA0-FE32-4A0B-849B-F99239A3815D}" type="presParOf" srcId="{9664B679-82A3-49A8-B892-6904A3EF969F}" destId="{B08D0383-886B-4055-BA69-59F245251685}" srcOrd="3" destOrd="0" presId="urn:microsoft.com/office/officeart/2005/8/layout/hierarchy6"/>
    <dgm:cxn modelId="{AB6D4F34-8707-4BB0-BC07-4F23340DE0FC}" type="presParOf" srcId="{B08D0383-886B-4055-BA69-59F245251685}" destId="{A0BA69B1-03B7-4D48-AAC1-49F960AE5727}" srcOrd="0" destOrd="0" presId="urn:microsoft.com/office/officeart/2005/8/layout/hierarchy6"/>
    <dgm:cxn modelId="{45DE9B07-546B-46E9-9719-13ADCA3EC5CB}" type="presParOf" srcId="{B08D0383-886B-4055-BA69-59F245251685}" destId="{95149459-B27D-4970-9410-73B4C3D38276}" srcOrd="1" destOrd="0" presId="urn:microsoft.com/office/officeart/2005/8/layout/hierarchy6"/>
    <dgm:cxn modelId="{19E12691-ED97-4526-A5F2-B9A6BD5F6DBA}" type="presParOf" srcId="{95149459-B27D-4970-9410-73B4C3D38276}" destId="{04CA4148-A3B7-445D-AE82-8D24E5706921}" srcOrd="0" destOrd="0" presId="urn:microsoft.com/office/officeart/2005/8/layout/hierarchy6"/>
    <dgm:cxn modelId="{D342D8E8-EF20-42A4-B8C4-139DF7D68988}" type="presParOf" srcId="{95149459-B27D-4970-9410-73B4C3D38276}" destId="{C92CFBF8-E515-431F-8260-5BD2C406F82D}" srcOrd="1" destOrd="0" presId="urn:microsoft.com/office/officeart/2005/8/layout/hierarchy6"/>
    <dgm:cxn modelId="{00A7A609-862F-48DA-AA32-C74F9402E03D}" type="presParOf" srcId="{C92CFBF8-E515-431F-8260-5BD2C406F82D}" destId="{F990B3A3-CCD6-4CB2-8AA3-585D00C5DB45}" srcOrd="0" destOrd="0" presId="urn:microsoft.com/office/officeart/2005/8/layout/hierarchy6"/>
    <dgm:cxn modelId="{C35202D8-335E-4318-943E-5096E54C5755}" type="presParOf" srcId="{C92CFBF8-E515-431F-8260-5BD2C406F82D}" destId="{6300EDD7-BD0E-4190-96EC-027626ABED2F}" srcOrd="1" destOrd="0" presId="urn:microsoft.com/office/officeart/2005/8/layout/hierarchy6"/>
    <dgm:cxn modelId="{4CA8337E-DF77-42E4-8A4B-A2B0100309CF}" type="presParOf" srcId="{95149459-B27D-4970-9410-73B4C3D38276}" destId="{70884200-905D-4D98-960C-2D7AFA247392}" srcOrd="2" destOrd="0" presId="urn:microsoft.com/office/officeart/2005/8/layout/hierarchy6"/>
    <dgm:cxn modelId="{C26E4EE7-4C20-4991-8DAB-44FC8785871A}" type="presParOf" srcId="{95149459-B27D-4970-9410-73B4C3D38276}" destId="{9204AEDD-F843-4D7D-9565-01BB8C61AF3F}" srcOrd="3" destOrd="0" presId="urn:microsoft.com/office/officeart/2005/8/layout/hierarchy6"/>
    <dgm:cxn modelId="{D99838F9-5D91-443E-803D-6148709E1472}" type="presParOf" srcId="{9204AEDD-F843-4D7D-9565-01BB8C61AF3F}" destId="{999FA59A-9D1E-41D2-9C56-1CF60E6462DE}" srcOrd="0" destOrd="0" presId="urn:microsoft.com/office/officeart/2005/8/layout/hierarchy6"/>
    <dgm:cxn modelId="{9F115042-9700-4E8B-A7AB-A0675400E883}" type="presParOf" srcId="{9204AEDD-F843-4D7D-9565-01BB8C61AF3F}" destId="{9195D90B-B753-4828-BF82-95AAC6EB2958}" srcOrd="1" destOrd="0" presId="urn:microsoft.com/office/officeart/2005/8/layout/hierarchy6"/>
    <dgm:cxn modelId="{3212D234-70EF-406C-9558-66C985CC4503}" type="presParOf" srcId="{9195D90B-B753-4828-BF82-95AAC6EB2958}" destId="{EE208919-DF14-41DA-9E1A-4B09AB094B37}" srcOrd="0" destOrd="0" presId="urn:microsoft.com/office/officeart/2005/8/layout/hierarchy6"/>
    <dgm:cxn modelId="{537D73D0-6043-4208-AD58-ADAC3F1F4ED8}" type="presParOf" srcId="{9195D90B-B753-4828-BF82-95AAC6EB2958}" destId="{F4AD3ED5-A8B8-474D-AC5C-059EF2231E0A}" srcOrd="1" destOrd="0" presId="urn:microsoft.com/office/officeart/2005/8/layout/hierarchy6"/>
    <dgm:cxn modelId="{DD36B3B0-EE67-4B28-895D-CA4B455FB021}" type="presParOf" srcId="{F4AD3ED5-A8B8-474D-AC5C-059EF2231E0A}" destId="{248FBCA2-DBA9-4B89-909E-7756B50A7131}" srcOrd="0" destOrd="0" presId="urn:microsoft.com/office/officeart/2005/8/layout/hierarchy6"/>
    <dgm:cxn modelId="{B49257F4-2578-4FF0-835E-114BB2E5CD59}" type="presParOf" srcId="{F4AD3ED5-A8B8-474D-AC5C-059EF2231E0A}" destId="{D50069B6-7042-4E8A-96EB-0CE9E40565A0}" srcOrd="1" destOrd="0" presId="urn:microsoft.com/office/officeart/2005/8/layout/hierarchy6"/>
    <dgm:cxn modelId="{A342F0C4-7856-4A52-9A2C-FA887F2158A4}" type="presParOf" srcId="{9195D90B-B753-4828-BF82-95AAC6EB2958}" destId="{F15E8458-9FA6-44A3-A248-454D8AC576E1}" srcOrd="2" destOrd="0" presId="urn:microsoft.com/office/officeart/2005/8/layout/hierarchy6"/>
    <dgm:cxn modelId="{D18CF43A-4A7F-4A76-B3EB-6175675B473F}" type="presParOf" srcId="{9195D90B-B753-4828-BF82-95AAC6EB2958}" destId="{A2833F82-AE5C-447D-9CBF-AD6A8F8D5359}" srcOrd="3" destOrd="0" presId="urn:microsoft.com/office/officeart/2005/8/layout/hierarchy6"/>
    <dgm:cxn modelId="{1FFF0808-4A0A-490B-BA74-255C02234DBF}" type="presParOf" srcId="{A2833F82-AE5C-447D-9CBF-AD6A8F8D5359}" destId="{B1923D83-630B-4EC5-BB87-8DF00639232D}" srcOrd="0" destOrd="0" presId="urn:microsoft.com/office/officeart/2005/8/layout/hierarchy6"/>
    <dgm:cxn modelId="{92E8FC04-E6C6-45EE-84CF-5F0717EBABCF}" type="presParOf" srcId="{A2833F82-AE5C-447D-9CBF-AD6A8F8D5359}" destId="{BA5178B5-EA78-44CA-9F6C-0F54ADC03CA4}" srcOrd="1" destOrd="0" presId="urn:microsoft.com/office/officeart/2005/8/layout/hierarchy6"/>
    <dgm:cxn modelId="{51CB18EB-DEB7-4C6E-AF5E-A094A54BEA96}" type="presParOf" srcId="{BCFFE4F2-533D-425D-B5CA-1DE0FF4FEC2A}" destId="{B82C5DE2-F762-40A9-B7FE-FAF3571D24A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2056097" y="1842"/>
          <a:ext cx="2646854" cy="1764569"/>
        </a:xfrm>
        <a:prstGeom prst="roundRect">
          <a:avLst>
            <a:gd name="adj" fmla="val 10000"/>
          </a:avLst>
        </a:prstGeom>
        <a:solidFill>
          <a:srgbClr val="A4D23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>
              <a:solidFill>
                <a:schemeClr val="tx1"/>
              </a:solidFill>
              <a:latin typeface="Calibri Light" panose="020F0302020204030204"/>
            </a:rPr>
            <a:t>Support</a:t>
          </a:r>
          <a:endParaRPr lang="en-US" sz="3300" b="1" kern="1200">
            <a:solidFill>
              <a:schemeClr val="tx1"/>
            </a:solidFill>
          </a:endParaRPr>
        </a:p>
      </dsp:txBody>
      <dsp:txXfrm>
        <a:off x="2107779" y="53524"/>
        <a:ext cx="2543490" cy="1661205"/>
      </dsp:txXfrm>
    </dsp:sp>
    <dsp:sp modelId="{3024006D-8556-4080-A47F-874695047B3C}">
      <dsp:nvSpPr>
        <dsp:cNvPr id="0" name=""/>
        <dsp:cNvSpPr/>
      </dsp:nvSpPr>
      <dsp:spPr>
        <a:xfrm>
          <a:off x="1659069" y="1766411"/>
          <a:ext cx="1720455" cy="705827"/>
        </a:xfrm>
        <a:custGeom>
          <a:avLst/>
          <a:gdLst/>
          <a:ahLst/>
          <a:cxnLst/>
          <a:rect l="0" t="0" r="0" b="0"/>
          <a:pathLst>
            <a:path>
              <a:moveTo>
                <a:pt x="1720455" y="0"/>
              </a:moveTo>
              <a:lnTo>
                <a:pt x="1720455" y="352913"/>
              </a:lnTo>
              <a:lnTo>
                <a:pt x="0" y="352913"/>
              </a:lnTo>
              <a:lnTo>
                <a:pt x="0" y="705827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898B08D-4BBD-4AD8-9D65-87D7EC726382}">
      <dsp:nvSpPr>
        <dsp:cNvPr id="0" name=""/>
        <dsp:cNvSpPr/>
      </dsp:nvSpPr>
      <dsp:spPr>
        <a:xfrm>
          <a:off x="335642" y="2472239"/>
          <a:ext cx="2646854" cy="1764569"/>
        </a:xfrm>
        <a:prstGeom prst="roundRect">
          <a:avLst>
            <a:gd name="adj" fmla="val 10000"/>
          </a:avLst>
        </a:prstGeom>
        <a:solidFill>
          <a:srgbClr val="A4D23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>
              <a:solidFill>
                <a:schemeClr val="tx1"/>
              </a:solidFill>
              <a:latin typeface="Calibri Light" panose="020F0302020204030204"/>
            </a:rPr>
            <a:t>Maintain structural stability</a:t>
          </a:r>
          <a:endParaRPr lang="en-US" sz="3300" b="1" kern="1200">
            <a:solidFill>
              <a:schemeClr val="tx1"/>
            </a:solidFill>
          </a:endParaRPr>
        </a:p>
      </dsp:txBody>
      <dsp:txXfrm>
        <a:off x="387324" y="2523921"/>
        <a:ext cx="2543490" cy="1661205"/>
      </dsp:txXfrm>
    </dsp:sp>
    <dsp:sp modelId="{F442BBFD-8813-40D7-A78A-C94AF6EBEDD7}">
      <dsp:nvSpPr>
        <dsp:cNvPr id="0" name=""/>
        <dsp:cNvSpPr/>
      </dsp:nvSpPr>
      <dsp:spPr>
        <a:xfrm>
          <a:off x="3379524" y="1766411"/>
          <a:ext cx="1720455" cy="70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913"/>
              </a:lnTo>
              <a:lnTo>
                <a:pt x="1720455" y="352913"/>
              </a:lnTo>
              <a:lnTo>
                <a:pt x="1720455" y="705827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22434C5-9AD9-4DEF-999F-5B23273C5DA5}">
      <dsp:nvSpPr>
        <dsp:cNvPr id="0" name=""/>
        <dsp:cNvSpPr/>
      </dsp:nvSpPr>
      <dsp:spPr>
        <a:xfrm>
          <a:off x="3776552" y="2472239"/>
          <a:ext cx="2646854" cy="1764569"/>
        </a:xfrm>
        <a:prstGeom prst="roundRect">
          <a:avLst>
            <a:gd name="adj" fmla="val 10000"/>
          </a:avLst>
        </a:prstGeom>
        <a:solidFill>
          <a:srgbClr val="A4D23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>
              <a:solidFill>
                <a:schemeClr val="tx1"/>
              </a:solidFill>
              <a:latin typeface="Calibri Light" panose="020F0302020204030204"/>
            </a:rPr>
            <a:t>Support airducts and equipment</a:t>
          </a:r>
          <a:endParaRPr lang="en-US" sz="3300" b="1" kern="1200">
            <a:solidFill>
              <a:schemeClr val="tx1"/>
            </a:solidFill>
          </a:endParaRPr>
        </a:p>
      </dsp:txBody>
      <dsp:txXfrm>
        <a:off x="3828234" y="2523921"/>
        <a:ext cx="2543490" cy="166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2707157" y="1852"/>
          <a:ext cx="1800074" cy="1200049"/>
        </a:xfrm>
        <a:prstGeom prst="roundRect">
          <a:avLst>
            <a:gd name="adj" fmla="val 10000"/>
          </a:avLst>
        </a:prstGeom>
        <a:solidFill>
          <a:srgbClr val="00CFB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Calibri Light" panose="020F0302020204030204"/>
            </a:rPr>
            <a:t>Control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2742305" y="37000"/>
        <a:ext cx="1729778" cy="1129753"/>
      </dsp:txXfrm>
    </dsp:sp>
    <dsp:sp modelId="{3024006D-8556-4080-A47F-874695047B3C}">
      <dsp:nvSpPr>
        <dsp:cNvPr id="0" name=""/>
        <dsp:cNvSpPr/>
      </dsp:nvSpPr>
      <dsp:spPr>
        <a:xfrm>
          <a:off x="3561474" y="1201902"/>
          <a:ext cx="91440" cy="480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0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898B08D-4BBD-4AD8-9D65-87D7EC726382}">
      <dsp:nvSpPr>
        <dsp:cNvPr id="0" name=""/>
        <dsp:cNvSpPr/>
      </dsp:nvSpPr>
      <dsp:spPr>
        <a:xfrm>
          <a:off x="2707157" y="1681922"/>
          <a:ext cx="1800074" cy="1200049"/>
        </a:xfrm>
        <a:prstGeom prst="roundRect">
          <a:avLst>
            <a:gd name="adj" fmla="val 10000"/>
          </a:avLst>
        </a:prstGeom>
        <a:solidFill>
          <a:srgbClr val="00CFB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Calibri Light" panose="020F0302020204030204"/>
            </a:rPr>
            <a:t>Maintains climate stability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2742305" y="1717070"/>
        <a:ext cx="1729778" cy="1129753"/>
      </dsp:txXfrm>
    </dsp:sp>
    <dsp:sp modelId="{219FE76F-29CE-4907-8DFF-C0250408E32F}">
      <dsp:nvSpPr>
        <dsp:cNvPr id="0" name=""/>
        <dsp:cNvSpPr/>
      </dsp:nvSpPr>
      <dsp:spPr>
        <a:xfrm>
          <a:off x="1267097" y="2881971"/>
          <a:ext cx="2340096" cy="480019"/>
        </a:xfrm>
        <a:custGeom>
          <a:avLst/>
          <a:gdLst/>
          <a:ahLst/>
          <a:cxnLst/>
          <a:rect l="0" t="0" r="0" b="0"/>
          <a:pathLst>
            <a:path>
              <a:moveTo>
                <a:pt x="2340096" y="0"/>
              </a:moveTo>
              <a:lnTo>
                <a:pt x="2340096" y="240009"/>
              </a:lnTo>
              <a:lnTo>
                <a:pt x="0" y="240009"/>
              </a:lnTo>
              <a:lnTo>
                <a:pt x="0" y="4800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88A9ECF-19C1-4406-B735-F7116FCEF034}">
      <dsp:nvSpPr>
        <dsp:cNvPr id="0" name=""/>
        <dsp:cNvSpPr/>
      </dsp:nvSpPr>
      <dsp:spPr>
        <a:xfrm>
          <a:off x="367060" y="3361991"/>
          <a:ext cx="1800074" cy="1200049"/>
        </a:xfrm>
        <a:prstGeom prst="roundRect">
          <a:avLst>
            <a:gd name="adj" fmla="val 10000"/>
          </a:avLst>
        </a:prstGeom>
        <a:solidFill>
          <a:srgbClr val="00CFB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Calibri Light" panose="020F0302020204030204"/>
            </a:rPr>
            <a:t>Control temperature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402208" y="3397139"/>
        <a:ext cx="1729778" cy="1129753"/>
      </dsp:txXfrm>
    </dsp:sp>
    <dsp:sp modelId="{7E8956E5-0193-4122-AC45-2649A3EFCDAE}">
      <dsp:nvSpPr>
        <dsp:cNvPr id="0" name=""/>
        <dsp:cNvSpPr/>
      </dsp:nvSpPr>
      <dsp:spPr>
        <a:xfrm>
          <a:off x="3561474" y="2881971"/>
          <a:ext cx="91440" cy="480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0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5B86F47-937F-41A2-A727-5CE66932A342}">
      <dsp:nvSpPr>
        <dsp:cNvPr id="0" name=""/>
        <dsp:cNvSpPr/>
      </dsp:nvSpPr>
      <dsp:spPr>
        <a:xfrm>
          <a:off x="2707157" y="3361991"/>
          <a:ext cx="1800074" cy="1200049"/>
        </a:xfrm>
        <a:prstGeom prst="roundRect">
          <a:avLst>
            <a:gd name="adj" fmla="val 10000"/>
          </a:avLst>
        </a:prstGeom>
        <a:solidFill>
          <a:srgbClr val="00CFB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Calibri Light" panose="020F0302020204030204"/>
            </a:rPr>
            <a:t>Control humidity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2742305" y="3397139"/>
        <a:ext cx="1729778" cy="1129753"/>
      </dsp:txXfrm>
    </dsp:sp>
    <dsp:sp modelId="{56CA0DC4-94C9-4DC5-A852-38EDE04694B6}">
      <dsp:nvSpPr>
        <dsp:cNvPr id="0" name=""/>
        <dsp:cNvSpPr/>
      </dsp:nvSpPr>
      <dsp:spPr>
        <a:xfrm>
          <a:off x="3607194" y="2881971"/>
          <a:ext cx="2340096" cy="480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09"/>
              </a:lnTo>
              <a:lnTo>
                <a:pt x="2340096" y="240009"/>
              </a:lnTo>
              <a:lnTo>
                <a:pt x="2340096" y="4800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FE612CD-0C7D-4EE2-872A-D77CCAEF93AC}">
      <dsp:nvSpPr>
        <dsp:cNvPr id="0" name=""/>
        <dsp:cNvSpPr/>
      </dsp:nvSpPr>
      <dsp:spPr>
        <a:xfrm>
          <a:off x="5047254" y="3361991"/>
          <a:ext cx="1800074" cy="1200049"/>
        </a:xfrm>
        <a:prstGeom prst="roundRect">
          <a:avLst>
            <a:gd name="adj" fmla="val 10000"/>
          </a:avLst>
        </a:prstGeom>
        <a:solidFill>
          <a:srgbClr val="00CF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Calibri Light" panose="020F0302020204030204"/>
            </a:rPr>
            <a:t>Control airflow</a:t>
          </a:r>
        </a:p>
      </dsp:txBody>
      <dsp:txXfrm>
        <a:off x="5082402" y="3397139"/>
        <a:ext cx="1729778" cy="1129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3827800" y="41905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Accessibility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3856517" y="447768"/>
        <a:ext cx="1413272" cy="923037"/>
      </dsp:txXfrm>
    </dsp:sp>
    <dsp:sp modelId="{3024006D-8556-4080-A47F-874695047B3C}">
      <dsp:nvSpPr>
        <dsp:cNvPr id="0" name=""/>
        <dsp:cNvSpPr/>
      </dsp:nvSpPr>
      <dsp:spPr>
        <a:xfrm>
          <a:off x="3607194" y="1399522"/>
          <a:ext cx="955959" cy="392188"/>
        </a:xfrm>
        <a:custGeom>
          <a:avLst/>
          <a:gdLst/>
          <a:ahLst/>
          <a:cxnLst/>
          <a:rect l="0" t="0" r="0" b="0"/>
          <a:pathLst>
            <a:path>
              <a:moveTo>
                <a:pt x="955959" y="0"/>
              </a:moveTo>
              <a:lnTo>
                <a:pt x="955959" y="196094"/>
              </a:lnTo>
              <a:lnTo>
                <a:pt x="0" y="196094"/>
              </a:lnTo>
              <a:lnTo>
                <a:pt x="0" y="39218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898B08D-4BBD-4AD8-9D65-87D7EC726382}">
      <dsp:nvSpPr>
        <dsp:cNvPr id="0" name=""/>
        <dsp:cNvSpPr/>
      </dsp:nvSpPr>
      <dsp:spPr>
        <a:xfrm>
          <a:off x="2871841" y="179171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Chamber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2900558" y="1820428"/>
        <a:ext cx="1413272" cy="923037"/>
      </dsp:txXfrm>
    </dsp:sp>
    <dsp:sp modelId="{1F0BF4E5-7C7D-4D24-8147-C5D8A387B5E1}">
      <dsp:nvSpPr>
        <dsp:cNvPr id="0" name=""/>
        <dsp:cNvSpPr/>
      </dsp:nvSpPr>
      <dsp:spPr>
        <a:xfrm>
          <a:off x="739316" y="2772182"/>
          <a:ext cx="2867878" cy="392188"/>
        </a:xfrm>
        <a:custGeom>
          <a:avLst/>
          <a:gdLst/>
          <a:ahLst/>
          <a:cxnLst/>
          <a:rect l="0" t="0" r="0" b="0"/>
          <a:pathLst>
            <a:path>
              <a:moveTo>
                <a:pt x="2867878" y="0"/>
              </a:moveTo>
              <a:lnTo>
                <a:pt x="2867878" y="196094"/>
              </a:lnTo>
              <a:lnTo>
                <a:pt x="0" y="196094"/>
              </a:lnTo>
              <a:lnTo>
                <a:pt x="0" y="39218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69F744C-A626-47E0-8993-3DC0C9002775}">
      <dsp:nvSpPr>
        <dsp:cNvPr id="0" name=""/>
        <dsp:cNvSpPr/>
      </dsp:nvSpPr>
      <dsp:spPr>
        <a:xfrm>
          <a:off x="3962" y="316437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Accessable from all sides</a:t>
          </a:r>
        </a:p>
      </dsp:txBody>
      <dsp:txXfrm>
        <a:off x="32679" y="3193088"/>
        <a:ext cx="1413272" cy="923037"/>
      </dsp:txXfrm>
    </dsp:sp>
    <dsp:sp modelId="{464F4EE7-8D37-4527-BB9E-CAB1AB6149CA}">
      <dsp:nvSpPr>
        <dsp:cNvPr id="0" name=""/>
        <dsp:cNvSpPr/>
      </dsp:nvSpPr>
      <dsp:spPr>
        <a:xfrm>
          <a:off x="2651235" y="2772182"/>
          <a:ext cx="955959" cy="392188"/>
        </a:xfrm>
        <a:custGeom>
          <a:avLst/>
          <a:gdLst/>
          <a:ahLst/>
          <a:cxnLst/>
          <a:rect l="0" t="0" r="0" b="0"/>
          <a:pathLst>
            <a:path>
              <a:moveTo>
                <a:pt x="955959" y="0"/>
              </a:moveTo>
              <a:lnTo>
                <a:pt x="955959" y="196094"/>
              </a:lnTo>
              <a:lnTo>
                <a:pt x="0" y="196094"/>
              </a:lnTo>
              <a:lnTo>
                <a:pt x="0" y="39218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EE1E4C9-7C8E-4D40-8662-B4FBF7FD08A5}">
      <dsp:nvSpPr>
        <dsp:cNvPr id="0" name=""/>
        <dsp:cNvSpPr/>
      </dsp:nvSpPr>
      <dsp:spPr>
        <a:xfrm>
          <a:off x="1915881" y="316437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Enable exchange of compressors</a:t>
          </a:r>
        </a:p>
      </dsp:txBody>
      <dsp:txXfrm>
        <a:off x="1944598" y="3193088"/>
        <a:ext cx="1413272" cy="923037"/>
      </dsp:txXfrm>
    </dsp:sp>
    <dsp:sp modelId="{D3FA94F9-BBF3-4DCB-A2DD-909FE48D2C27}">
      <dsp:nvSpPr>
        <dsp:cNvPr id="0" name=""/>
        <dsp:cNvSpPr/>
      </dsp:nvSpPr>
      <dsp:spPr>
        <a:xfrm>
          <a:off x="3607194" y="2772182"/>
          <a:ext cx="955959" cy="39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94"/>
              </a:lnTo>
              <a:lnTo>
                <a:pt x="955959" y="196094"/>
              </a:lnTo>
              <a:lnTo>
                <a:pt x="955959" y="39218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236A299-BA45-4C7B-BAF8-F47D76131AFC}">
      <dsp:nvSpPr>
        <dsp:cNvPr id="0" name=""/>
        <dsp:cNvSpPr/>
      </dsp:nvSpPr>
      <dsp:spPr>
        <a:xfrm>
          <a:off x="3827800" y="316437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Provide clear view of compressor</a:t>
          </a:r>
        </a:p>
      </dsp:txBody>
      <dsp:txXfrm>
        <a:off x="3856517" y="3193088"/>
        <a:ext cx="1413272" cy="923037"/>
      </dsp:txXfrm>
    </dsp:sp>
    <dsp:sp modelId="{D2F4A1DC-DBA5-4EF2-BE5A-5ED382DF9B73}">
      <dsp:nvSpPr>
        <dsp:cNvPr id="0" name=""/>
        <dsp:cNvSpPr/>
      </dsp:nvSpPr>
      <dsp:spPr>
        <a:xfrm>
          <a:off x="3607194" y="2772182"/>
          <a:ext cx="2867878" cy="39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94"/>
              </a:lnTo>
              <a:lnTo>
                <a:pt x="2867878" y="196094"/>
              </a:lnTo>
              <a:lnTo>
                <a:pt x="2867878" y="39218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A2DBDF1-BAAB-447A-B03A-ABC0706FEB45}">
      <dsp:nvSpPr>
        <dsp:cNvPr id="0" name=""/>
        <dsp:cNvSpPr/>
      </dsp:nvSpPr>
      <dsp:spPr>
        <a:xfrm>
          <a:off x="5739719" y="316437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Provide clearance for crane</a:t>
          </a:r>
        </a:p>
      </dsp:txBody>
      <dsp:txXfrm>
        <a:off x="5768436" y="3193088"/>
        <a:ext cx="1413272" cy="923037"/>
      </dsp:txXfrm>
    </dsp:sp>
    <dsp:sp modelId="{6E90C93C-9CC0-4914-AAE0-B3679025248D}">
      <dsp:nvSpPr>
        <dsp:cNvPr id="0" name=""/>
        <dsp:cNvSpPr/>
      </dsp:nvSpPr>
      <dsp:spPr>
        <a:xfrm>
          <a:off x="4563153" y="1399522"/>
          <a:ext cx="955959" cy="39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94"/>
              </a:lnTo>
              <a:lnTo>
                <a:pt x="955959" y="196094"/>
              </a:lnTo>
              <a:lnTo>
                <a:pt x="955959" y="39218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CA21836-93CF-4311-9722-5A427DB8C81C}">
      <dsp:nvSpPr>
        <dsp:cNvPr id="0" name=""/>
        <dsp:cNvSpPr/>
      </dsp:nvSpPr>
      <dsp:spPr>
        <a:xfrm>
          <a:off x="4783759" y="1791711"/>
          <a:ext cx="1470706" cy="980471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Calibri Light" panose="020F0302020204030204"/>
            </a:rPr>
            <a:t>Climate</a:t>
          </a:r>
        </a:p>
      </dsp:txBody>
      <dsp:txXfrm>
        <a:off x="4812476" y="1820428"/>
        <a:ext cx="1413272" cy="923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A1261-DCEE-484D-89C3-71D47366C110}">
      <dsp:nvSpPr>
        <dsp:cNvPr id="0" name=""/>
        <dsp:cNvSpPr/>
      </dsp:nvSpPr>
      <dsp:spPr>
        <a:xfrm>
          <a:off x="2044747" y="335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Accessibility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2069659" y="25247"/>
        <a:ext cx="1225999" cy="800725"/>
      </dsp:txXfrm>
    </dsp:sp>
    <dsp:sp modelId="{3024006D-8556-4080-A47F-874695047B3C}">
      <dsp:nvSpPr>
        <dsp:cNvPr id="0" name=""/>
        <dsp:cNvSpPr/>
      </dsp:nvSpPr>
      <dsp:spPr>
        <a:xfrm>
          <a:off x="1853373" y="850884"/>
          <a:ext cx="829285" cy="340219"/>
        </a:xfrm>
        <a:custGeom>
          <a:avLst/>
          <a:gdLst/>
          <a:ahLst/>
          <a:cxnLst/>
          <a:rect l="0" t="0" r="0" b="0"/>
          <a:pathLst>
            <a:path>
              <a:moveTo>
                <a:pt x="829285" y="0"/>
              </a:moveTo>
              <a:lnTo>
                <a:pt x="829285" y="170109"/>
              </a:lnTo>
              <a:lnTo>
                <a:pt x="0" y="170109"/>
              </a:lnTo>
              <a:lnTo>
                <a:pt x="0" y="3402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898B08D-4BBD-4AD8-9D65-87D7EC726382}">
      <dsp:nvSpPr>
        <dsp:cNvPr id="0" name=""/>
        <dsp:cNvSpPr/>
      </dsp:nvSpPr>
      <dsp:spPr>
        <a:xfrm>
          <a:off x="1215462" y="1191104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Chamber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1240374" y="1216016"/>
        <a:ext cx="1225999" cy="800725"/>
      </dsp:txXfrm>
    </dsp:sp>
    <dsp:sp modelId="{C0118F02-A810-403A-A383-DED5DC475FDF}">
      <dsp:nvSpPr>
        <dsp:cNvPr id="0" name=""/>
        <dsp:cNvSpPr/>
      </dsp:nvSpPr>
      <dsp:spPr>
        <a:xfrm>
          <a:off x="2682659" y="850884"/>
          <a:ext cx="829285" cy="34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09"/>
              </a:lnTo>
              <a:lnTo>
                <a:pt x="829285" y="170109"/>
              </a:lnTo>
              <a:lnTo>
                <a:pt x="829285" y="3402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0BA69B1-03B7-4D48-AAC1-49F960AE5727}">
      <dsp:nvSpPr>
        <dsp:cNvPr id="0" name=""/>
        <dsp:cNvSpPr/>
      </dsp:nvSpPr>
      <dsp:spPr>
        <a:xfrm>
          <a:off x="2874032" y="1191104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Climate</a:t>
          </a:r>
        </a:p>
      </dsp:txBody>
      <dsp:txXfrm>
        <a:off x="2898944" y="1216016"/>
        <a:ext cx="1225999" cy="800725"/>
      </dsp:txXfrm>
    </dsp:sp>
    <dsp:sp modelId="{04CA4148-A3B7-445D-AE82-8D24E5706921}">
      <dsp:nvSpPr>
        <dsp:cNvPr id="0" name=""/>
        <dsp:cNvSpPr/>
      </dsp:nvSpPr>
      <dsp:spPr>
        <a:xfrm>
          <a:off x="2682659" y="2041653"/>
          <a:ext cx="829285" cy="340219"/>
        </a:xfrm>
        <a:custGeom>
          <a:avLst/>
          <a:gdLst/>
          <a:ahLst/>
          <a:cxnLst/>
          <a:rect l="0" t="0" r="0" b="0"/>
          <a:pathLst>
            <a:path>
              <a:moveTo>
                <a:pt x="829285" y="0"/>
              </a:moveTo>
              <a:lnTo>
                <a:pt x="829285" y="170109"/>
              </a:lnTo>
              <a:lnTo>
                <a:pt x="0" y="170109"/>
              </a:lnTo>
              <a:lnTo>
                <a:pt x="0" y="3402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990B3A3-CCD6-4CB2-8AA3-585D00C5DB45}">
      <dsp:nvSpPr>
        <dsp:cNvPr id="0" name=""/>
        <dsp:cNvSpPr/>
      </dsp:nvSpPr>
      <dsp:spPr>
        <a:xfrm>
          <a:off x="2044747" y="2381872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Display information</a:t>
          </a:r>
        </a:p>
      </dsp:txBody>
      <dsp:txXfrm>
        <a:off x="2069659" y="2406784"/>
        <a:ext cx="1225999" cy="800725"/>
      </dsp:txXfrm>
    </dsp:sp>
    <dsp:sp modelId="{70884200-905D-4D98-960C-2D7AFA247392}">
      <dsp:nvSpPr>
        <dsp:cNvPr id="0" name=""/>
        <dsp:cNvSpPr/>
      </dsp:nvSpPr>
      <dsp:spPr>
        <a:xfrm>
          <a:off x="3511944" y="2041653"/>
          <a:ext cx="829285" cy="34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09"/>
              </a:lnTo>
              <a:lnTo>
                <a:pt x="829285" y="170109"/>
              </a:lnTo>
              <a:lnTo>
                <a:pt x="829285" y="3402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99FA59A-9D1E-41D2-9C56-1CF60E6462DE}">
      <dsp:nvSpPr>
        <dsp:cNvPr id="0" name=""/>
        <dsp:cNvSpPr/>
      </dsp:nvSpPr>
      <dsp:spPr>
        <a:xfrm>
          <a:off x="3703318" y="2381872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Adjust automatically</a:t>
          </a:r>
        </a:p>
      </dsp:txBody>
      <dsp:txXfrm>
        <a:off x="3728230" y="2406784"/>
        <a:ext cx="1225999" cy="800725"/>
      </dsp:txXfrm>
    </dsp:sp>
    <dsp:sp modelId="{EE208919-DF14-41DA-9E1A-4B09AB094B37}">
      <dsp:nvSpPr>
        <dsp:cNvPr id="0" name=""/>
        <dsp:cNvSpPr/>
      </dsp:nvSpPr>
      <dsp:spPr>
        <a:xfrm>
          <a:off x="3511944" y="3232421"/>
          <a:ext cx="829285" cy="340219"/>
        </a:xfrm>
        <a:custGeom>
          <a:avLst/>
          <a:gdLst/>
          <a:ahLst/>
          <a:cxnLst/>
          <a:rect l="0" t="0" r="0" b="0"/>
          <a:pathLst>
            <a:path>
              <a:moveTo>
                <a:pt x="829285" y="0"/>
              </a:moveTo>
              <a:lnTo>
                <a:pt x="829285" y="170109"/>
              </a:lnTo>
              <a:lnTo>
                <a:pt x="0" y="170109"/>
              </a:lnTo>
              <a:lnTo>
                <a:pt x="0" y="340219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48FBCA2-DBA9-4B89-909E-7756B50A7131}">
      <dsp:nvSpPr>
        <dsp:cNvPr id="0" name=""/>
        <dsp:cNvSpPr/>
      </dsp:nvSpPr>
      <dsp:spPr>
        <a:xfrm>
          <a:off x="2874032" y="3572641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Adjust temperature</a:t>
          </a:r>
        </a:p>
      </dsp:txBody>
      <dsp:txXfrm>
        <a:off x="2898944" y="3597553"/>
        <a:ext cx="1225999" cy="800725"/>
      </dsp:txXfrm>
    </dsp:sp>
    <dsp:sp modelId="{F15E8458-9FA6-44A3-A248-454D8AC576E1}">
      <dsp:nvSpPr>
        <dsp:cNvPr id="0" name=""/>
        <dsp:cNvSpPr/>
      </dsp:nvSpPr>
      <dsp:spPr>
        <a:xfrm>
          <a:off x="4341229" y="3232421"/>
          <a:ext cx="829285" cy="34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09"/>
              </a:lnTo>
              <a:lnTo>
                <a:pt x="829285" y="170109"/>
              </a:lnTo>
              <a:lnTo>
                <a:pt x="829285" y="340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23D83-630B-4EC5-BB87-8DF00639232D}">
      <dsp:nvSpPr>
        <dsp:cNvPr id="0" name=""/>
        <dsp:cNvSpPr/>
      </dsp:nvSpPr>
      <dsp:spPr>
        <a:xfrm>
          <a:off x="4532603" y="3572641"/>
          <a:ext cx="1275823" cy="850549"/>
        </a:xfrm>
        <a:prstGeom prst="roundRect">
          <a:avLst>
            <a:gd name="adj" fmla="val 10000"/>
          </a:avLst>
        </a:prstGeom>
        <a:solidFill>
          <a:srgbClr val="00BB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tx1"/>
              </a:solidFill>
            </a:rPr>
            <a:t>Adjust humidity</a:t>
          </a:r>
        </a:p>
      </dsp:txBody>
      <dsp:txXfrm>
        <a:off x="4557515" y="3597553"/>
        <a:ext cx="1225999" cy="80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4309E-43E1-420A-AA95-F58901E76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119188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AFB14-5787-4C1C-BD24-9600F21C2F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97559" y="0"/>
            <a:ext cx="2117567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66BD184-37E1-4742-AE25-1CFA8ACBB5C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2E29-027F-4E7E-B2E2-F2BE77A84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0CEBB-1DD1-4DC5-9C6B-004DAF8D9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B9D043DD-33FA-49E0-8B38-D3ED09ED1E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DF5B3-2AD7-4A4F-AA26-58C03681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4" y="86041"/>
            <a:ext cx="2199422" cy="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84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60650" y="246431"/>
            <a:ext cx="4253490" cy="504051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6868" y="1128821"/>
            <a:ext cx="5137273" cy="28902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76868" y="4122914"/>
            <a:ext cx="5137272" cy="3580645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86033-69B6-40D0-B1C7-1A0098AD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6446"/>
            <a:ext cx="2199422" cy="5040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421798-329D-4469-B5AD-64DAEE724F8B}"/>
              </a:ext>
            </a:extLst>
          </p:cNvPr>
          <p:cNvCxnSpPr>
            <a:cxnSpLocks/>
          </p:cNvCxnSpPr>
          <p:nvPr/>
        </p:nvCxnSpPr>
        <p:spPr>
          <a:xfrm>
            <a:off x="-350837" y="9969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244115-475A-4C47-8211-8069942A1DA9}"/>
              </a:ext>
            </a:extLst>
          </p:cNvPr>
          <p:cNvCxnSpPr>
            <a:cxnSpLocks/>
          </p:cNvCxnSpPr>
          <p:nvPr/>
        </p:nvCxnSpPr>
        <p:spPr>
          <a:xfrm>
            <a:off x="-350837" y="78041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6403A-F7B1-441C-AD33-FC9BC4994CBB}"/>
              </a:ext>
            </a:extLst>
          </p:cNvPr>
          <p:cNvCxnSpPr>
            <a:cxnSpLocks/>
          </p:cNvCxnSpPr>
          <p:nvPr/>
        </p:nvCxnSpPr>
        <p:spPr>
          <a:xfrm>
            <a:off x="1676400" y="996950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1B8D0E1-9217-4F2E-89FC-77C471E53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C166-993A-466E-8B1C-D264331CE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4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E749-28B8-4853-99A0-080A0D5FF1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D07-AC33-4882-8CF1-AFD01CCF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68023E4-17CA-4ACB-AB94-52D736900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Add more specific dates for each item!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6413" y="1128713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Clarify/change question 1</a:t>
            </a:r>
          </a:p>
          <a:p>
            <a:r>
              <a:rPr lang="en-US"/>
              <a:t>Basically outlines project scope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C166-993A-466E-8B1C-D264331CE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6413" y="1128713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out exact volume, airflow, and exchange rate 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Or change question to:</a:t>
            </a:r>
            <a:br>
              <a:rPr lang="en-US"/>
            </a:br>
            <a:r>
              <a:rPr lang="en-US"/>
              <a:t>What part of the test chamber are we controlling air quality?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C166-993A-466E-8B1C-D264331CE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8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437F-669F-4968-BF68-26B82B1117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CDC7-0A48-4F65-AAC2-C2B07D91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C5E5CA0-1C16-4A00-A117-937DBF288E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F8BE92-E75E-450A-B716-7AB936F9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9347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7754"/>
            <a:ext cx="10515600" cy="456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514"/>
            <a:ext cx="10515600" cy="67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Slide Title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1" r:id="rId2"/>
    <p:sldLayoutId id="2147483666" r:id="rId3"/>
    <p:sldLayoutId id="2147483681" r:id="rId4"/>
    <p:sldLayoutId id="2147483672" r:id="rId5"/>
    <p:sldLayoutId id="2147483662" r:id="rId6"/>
    <p:sldLayoutId id="2147483664" r:id="rId7"/>
    <p:sldLayoutId id="2147483665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70" r:id="rId19"/>
    <p:sldLayoutId id="2147483671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75FD8-BE91-4AB0-8CE1-AA6C7067A07F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D0C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494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>
          <p15:clr>
            <a:srgbClr val="F26B43"/>
          </p15:clr>
        </p15:guide>
        <p15:guide id="11" orient="horz" pos="4248">
          <p15:clr>
            <a:srgbClr val="F26B43"/>
          </p15:clr>
        </p15:guide>
        <p15:guide id="12" pos="72">
          <p15:clr>
            <a:srgbClr val="F26B43"/>
          </p15:clr>
        </p15:guide>
        <p15:guide id="13" pos="7608">
          <p15:clr>
            <a:srgbClr val="F26B43"/>
          </p15:clr>
        </p15:guide>
        <p15:guide id="15" orient="horz" pos="364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2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slide" Target="slide23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slide" Target="slide24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slide" Target="slide18.xm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8.png"/><Relationship Id="rId18" Type="http://schemas.openxmlformats.org/officeDocument/2006/relationships/image" Target="../media/image4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3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0.png"/><Relationship Id="rId10" Type="http://schemas.openxmlformats.org/officeDocument/2006/relationships/image" Target="../media/image3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Relationship Id="rId1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7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6.png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7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sv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8.png"/><Relationship Id="rId3" Type="http://schemas.openxmlformats.org/officeDocument/2006/relationships/image" Target="../media/image41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9.svg"/><Relationship Id="rId2" Type="http://schemas.openxmlformats.org/officeDocument/2006/relationships/image" Target="../media/image40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44.png"/><Relationship Id="rId10" Type="http://schemas.openxmlformats.org/officeDocument/2006/relationships/image" Target="../media/image37.svg"/><Relationship Id="rId4" Type="http://schemas.openxmlformats.org/officeDocument/2006/relationships/diagramData" Target="../diagrams/data3.xml"/><Relationship Id="rId9" Type="http://schemas.openxmlformats.org/officeDocument/2006/relationships/image" Target="../media/image36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48.png"/><Relationship Id="rId3" Type="http://schemas.openxmlformats.org/officeDocument/2006/relationships/image" Target="../media/image41.sv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9.svg"/><Relationship Id="rId2" Type="http://schemas.openxmlformats.org/officeDocument/2006/relationships/image" Target="../media/image40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44.png"/><Relationship Id="rId10" Type="http://schemas.openxmlformats.org/officeDocument/2006/relationships/image" Target="../media/image37.svg"/><Relationship Id="rId4" Type="http://schemas.openxmlformats.org/officeDocument/2006/relationships/diagramData" Target="../diagrams/data4.xml"/><Relationship Id="rId9" Type="http://schemas.openxmlformats.org/officeDocument/2006/relationships/image" Target="../media/image36.png"/><Relationship Id="rId14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" Target="slide22.xml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svg"/><Relationship Id="rId3" Type="http://schemas.openxmlformats.org/officeDocument/2006/relationships/image" Target="../media/image69.svg"/><Relationship Id="rId21" Type="http://schemas.openxmlformats.org/officeDocument/2006/relationships/image" Target="../media/image87.png"/><Relationship Id="rId7" Type="http://schemas.openxmlformats.org/officeDocument/2006/relationships/image" Target="../media/image73.svg"/><Relationship Id="rId12" Type="http://schemas.openxmlformats.org/officeDocument/2006/relationships/image" Target="../media/image78.sv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svg"/><Relationship Id="rId20" Type="http://schemas.openxmlformats.org/officeDocument/2006/relationships/image" Target="../media/image86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89.png"/><Relationship Id="rId5" Type="http://schemas.openxmlformats.org/officeDocument/2006/relationships/image" Target="../media/image71.svg"/><Relationship Id="rId15" Type="http://schemas.openxmlformats.org/officeDocument/2006/relationships/image" Target="../media/image81.png"/><Relationship Id="rId23" Type="http://schemas.openxmlformats.org/officeDocument/2006/relationships/image" Target="../media/image2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svg"/><Relationship Id="rId22" Type="http://schemas.openxmlformats.org/officeDocument/2006/relationships/image" Target="../media/image8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3A3F0D-369D-4E13-9836-BB46EEF60962}"/>
              </a:ext>
            </a:extLst>
          </p:cNvPr>
          <p:cNvSpPr/>
          <p:nvPr/>
        </p:nvSpPr>
        <p:spPr>
          <a:xfrm>
            <a:off x="-131309" y="-71976"/>
            <a:ext cx="12444808" cy="700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96B3EA1F-C560-4E11-ADA5-F866483A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888" r="-73" b="-80"/>
          <a:stretch/>
        </p:blipFill>
        <p:spPr>
          <a:xfrm>
            <a:off x="41072" y="-64236"/>
            <a:ext cx="9783852" cy="680273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1061131" y="1875245"/>
            <a:ext cx="9863367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ENVIRONMENTALLY CONTROLLED TEST CHAMBER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TEAM 503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97113-0285-436F-9DB1-88FCA6B92086}"/>
              </a:ext>
            </a:extLst>
          </p:cNvPr>
          <p:cNvSpPr txBox="1"/>
          <p:nvPr/>
        </p:nvSpPr>
        <p:spPr>
          <a:xfrm>
            <a:off x="1198643" y="5156476"/>
            <a:ext cx="81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/>
                <a:ea typeface="Tahoma"/>
                <a:cs typeface="Arial"/>
              </a:rPr>
              <a:t>Nicholas Blenker | Tucker Hall | David Wilson</a:t>
            </a:r>
          </a:p>
        </p:txBody>
      </p:sp>
    </p:spTree>
    <p:extLst>
      <p:ext uri="{BB962C8B-B14F-4D97-AF65-F5344CB8AC3E}">
        <p14:creationId xmlns:p14="http://schemas.microsoft.com/office/powerpoint/2010/main" val="383181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3833-A78E-444D-9293-60C19FC30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8B4F3-A1E7-4A29-85E6-C2F2018DA556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Interpreted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A47F6-9335-4535-AB27-EAE3C178FEEB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C7FC6-D4D9-47A7-B311-57C54FE3D432}"/>
              </a:ext>
            </a:extLst>
          </p:cNvPr>
          <p:cNvSpPr txBox="1"/>
          <p:nvPr/>
        </p:nvSpPr>
        <p:spPr>
          <a:xfrm>
            <a:off x="1407236" y="2481899"/>
            <a:ext cx="102609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/>
              <a:t>Focus on regulating the temperature and humidity of the air surrounding the compressor.</a:t>
            </a:r>
            <a:endParaRPr lang="en-US" sz="2400">
              <a:ea typeface="+mn-lt"/>
              <a:cs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2345B6-A095-449D-A2ED-9DD10B4C2403}"/>
              </a:ext>
            </a:extLst>
          </p:cNvPr>
          <p:cNvSpPr/>
          <p:nvPr/>
        </p:nvSpPr>
        <p:spPr>
          <a:xfrm>
            <a:off x="219332" y="1651000"/>
            <a:ext cx="4994628" cy="857580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00BBDC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84638-8F8B-433D-814C-C3F4A154D2D9}"/>
              </a:ext>
            </a:extLst>
          </p:cNvPr>
          <p:cNvSpPr txBox="1"/>
          <p:nvPr/>
        </p:nvSpPr>
        <p:spPr>
          <a:xfrm>
            <a:off x="286726" y="1754159"/>
            <a:ext cx="48204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is the volume of air that needs to be controlled?</a:t>
            </a:r>
          </a:p>
          <a:p>
            <a:endParaRPr lang="en-US" sz="200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64041-351A-4C09-81AA-A7E6BF3A04E7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Question 3</a:t>
            </a:r>
            <a:endParaRPr lang="en-US">
              <a:solidFill>
                <a:srgbClr val="00BBDC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D3475-EE58-4F00-8206-D175A21CDAF7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solidFill>
                <a:srgbClr val="A4D233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100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75B0-9251-4D70-9848-3E89F1A22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7DC7D3-9BC0-415F-AFB4-48FA06938CAC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Interpreted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B12D0-850D-4ECB-97F0-82D2EEE4EE7C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DBA2A-EEF4-41DB-A952-FBF1595B63E3}"/>
              </a:ext>
            </a:extLst>
          </p:cNvPr>
          <p:cNvSpPr txBox="1"/>
          <p:nvPr/>
        </p:nvSpPr>
        <p:spPr>
          <a:xfrm>
            <a:off x="1405090" y="2482050"/>
            <a:ext cx="82804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/>
              <a:t>The design fits in and around the test rig and its surroundings.</a:t>
            </a:r>
            <a:endParaRPr lang="en-US" sz="2400">
              <a:ea typeface="+mn-lt"/>
              <a:cs typeface="+mn-lt"/>
            </a:endParaRPr>
          </a:p>
          <a:p>
            <a:pPr algn="l"/>
            <a:endParaRPr lang="en-US" sz="24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2E48E-D4C5-4FE0-9E60-BFB7AF4F4EFC}"/>
              </a:ext>
            </a:extLst>
          </p:cNvPr>
          <p:cNvSpPr txBox="1"/>
          <p:nvPr/>
        </p:nvSpPr>
        <p:spPr>
          <a:xfrm>
            <a:off x="1406854" y="2960957"/>
            <a:ext cx="100584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/>
              <a:t>The design is supported by previously installed parts.</a:t>
            </a:r>
            <a:endParaRPr lang="en-US" sz="2400">
              <a:ea typeface="+mn-lt"/>
              <a:cs typeface="+mn-lt"/>
            </a:endParaRPr>
          </a:p>
          <a:p>
            <a:pPr algn="l"/>
            <a:endParaRPr lang="en-US" sz="2400"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FE3426-BCE6-40EF-AFE8-5EB795D7DFD7}"/>
              </a:ext>
            </a:extLst>
          </p:cNvPr>
          <p:cNvSpPr/>
          <p:nvPr/>
        </p:nvSpPr>
        <p:spPr>
          <a:xfrm>
            <a:off x="219332" y="1651000"/>
            <a:ext cx="4994628" cy="85758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b="1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D74F0-0875-41AE-BBF9-E59FEAB66DEC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Question 4</a:t>
            </a:r>
            <a:endParaRPr lang="en-US">
              <a:solidFill>
                <a:srgbClr val="236192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19EF6-E853-4589-B6D5-502E3ACBC9FB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solidFill>
                <a:srgbClr val="A4D233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964F2-68BA-40F6-A0F1-196C223E0D2C}"/>
              </a:ext>
            </a:extLst>
          </p:cNvPr>
          <p:cNvSpPr txBox="1"/>
          <p:nvPr/>
        </p:nvSpPr>
        <p:spPr>
          <a:xfrm>
            <a:off x="457323" y="1740511"/>
            <a:ext cx="48204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What components are already in place?</a:t>
            </a:r>
          </a:p>
          <a:p>
            <a:endParaRPr lang="en-US" sz="200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361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8D02E-92D2-4C0E-AE96-C2411BEDA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4123C2-6567-4833-B800-25D9EFA8EC8D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Interpreted Needs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229DD-A356-4CDF-9449-9DDC91A88AF1}"/>
              </a:ext>
            </a:extLst>
          </p:cNvPr>
          <p:cNvSpPr txBox="1"/>
          <p:nvPr/>
        </p:nvSpPr>
        <p:spPr>
          <a:xfrm>
            <a:off x="653600" y="1548566"/>
            <a:ext cx="4568237" cy="975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 are some other design </a:t>
            </a:r>
            <a:endParaRPr lang="en-US"/>
          </a:p>
          <a:p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considerations?</a:t>
            </a:r>
            <a:endParaRPr lang="en-US"/>
          </a:p>
          <a:p>
            <a:endParaRPr lang="en-US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9329C-71A4-466D-85E2-211587601DD5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312FC-7A5D-4837-8FA2-3B8BA4A2BC5A}"/>
              </a:ext>
            </a:extLst>
          </p:cNvPr>
          <p:cNvSpPr txBox="1"/>
          <p:nvPr/>
        </p:nvSpPr>
        <p:spPr>
          <a:xfrm>
            <a:off x="1415234" y="2954651"/>
            <a:ext cx="98040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/>
              <a:t>The compressor and components are in view and the panels provide internal visibility.</a:t>
            </a:r>
            <a:endParaRPr lang="en-US" sz="240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A621E-2F3D-4D90-848B-2362791E26E4}"/>
              </a:ext>
            </a:extLst>
          </p:cNvPr>
          <p:cNvSpPr txBox="1"/>
          <p:nvPr/>
        </p:nvSpPr>
        <p:spPr>
          <a:xfrm>
            <a:off x="1416997" y="2487308"/>
            <a:ext cx="98040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/>
              <a:t>Accommodate space for the crane to install the compressor from above.</a:t>
            </a:r>
            <a:endParaRPr lang="en-US" sz="2400"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EDA2FE-0D56-492E-857C-ECC6D3E8DB0A}"/>
              </a:ext>
            </a:extLst>
          </p:cNvPr>
          <p:cNvSpPr/>
          <p:nvPr/>
        </p:nvSpPr>
        <p:spPr>
          <a:xfrm>
            <a:off x="219332" y="1651000"/>
            <a:ext cx="4994628" cy="857580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954CA-5C73-4D48-BC95-2DC041B6FDC0}"/>
              </a:ext>
            </a:extLst>
          </p:cNvPr>
          <p:cNvSpPr txBox="1"/>
          <p:nvPr/>
        </p:nvSpPr>
        <p:spPr>
          <a:xfrm>
            <a:off x="343593" y="1754160"/>
            <a:ext cx="895343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are some other design </a:t>
            </a:r>
            <a:endParaRPr lang="en-US" sz="2000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considerations?</a:t>
            </a:r>
            <a:endParaRPr lang="en-US" sz="2000">
              <a:ea typeface="+mn-lt"/>
              <a:cs typeface="+mn-lt"/>
            </a:endParaRPr>
          </a:p>
          <a:p>
            <a:endParaRPr lang="en-US" sz="2000" b="1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endParaRPr lang="en-US" sz="200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B3668-7887-4CE8-8093-D5F8B5DE420D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Question 5</a:t>
            </a:r>
            <a:endParaRPr lang="en-US">
              <a:solidFill>
                <a:srgbClr val="ED1C2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D6DAC-1C82-4201-8CB7-9382109E8F34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solidFill>
                <a:srgbClr val="A4D233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9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F8F131-611A-42D5-A84D-E4CFE7A112A0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509B50-C5BC-4A22-A371-48787DE55940}"/>
              </a:ext>
            </a:extLst>
          </p:cNvPr>
          <p:cNvSpPr/>
          <p:nvPr/>
        </p:nvSpPr>
        <p:spPr>
          <a:xfrm>
            <a:off x="321398" y="2057570"/>
            <a:ext cx="2454176" cy="2656391"/>
          </a:xfrm>
          <a:prstGeom prst="roundRect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The test rig will rest on a flat and level surface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BDFEB1-81E3-4977-91D0-DA99C21D9130}"/>
              </a:ext>
            </a:extLst>
          </p:cNvPr>
          <p:cNvSpPr/>
          <p:nvPr/>
        </p:nvSpPr>
        <p:spPr>
          <a:xfrm>
            <a:off x="3340309" y="2123229"/>
            <a:ext cx="2454176" cy="2638065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 Conductive heat from the compressor is negligible</a:t>
            </a:r>
            <a:endParaRPr lang="en-US" sz="2400">
              <a:cs typeface="Calibri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947189F-E13C-4A20-941F-C6FBF6F3592C}"/>
              </a:ext>
            </a:extLst>
          </p:cNvPr>
          <p:cNvSpPr/>
          <p:nvPr/>
        </p:nvSpPr>
        <p:spPr>
          <a:xfrm>
            <a:off x="6364624" y="2123229"/>
            <a:ext cx="2454176" cy="2638065"/>
          </a:xfrm>
          <a:prstGeom prst="round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The size of the compressor is unchanging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7C31F08F-99CE-47AD-95F5-A3FFDCD15DB1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7" descr="Ruler with solid fill">
            <a:extLst>
              <a:ext uri="{FF2B5EF4-FFF2-40B4-BE49-F238E27FC236}">
                <a16:creationId xmlns:a16="http://schemas.microsoft.com/office/drawing/2014/main" id="{1543101E-35F6-404B-8AE7-C24D68A70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0000">
            <a:off x="7130375" y="2161161"/>
            <a:ext cx="914400" cy="914400"/>
          </a:xfrm>
          <a:prstGeom prst="rect">
            <a:avLst/>
          </a:prstGeom>
        </p:spPr>
      </p:pic>
      <p:pic>
        <p:nvPicPr>
          <p:cNvPr id="8" name="Graphic 8" descr="Fire with solid fill">
            <a:extLst>
              <a:ext uri="{FF2B5EF4-FFF2-40B4-BE49-F238E27FC236}">
                <a16:creationId xmlns:a16="http://schemas.microsoft.com/office/drawing/2014/main" id="{129B7999-5A33-415F-AC67-3985A6E79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9396" y="2161162"/>
            <a:ext cx="914400" cy="914400"/>
          </a:xfrm>
          <a:prstGeom prst="rect">
            <a:avLst/>
          </a:prstGeom>
        </p:spPr>
      </p:pic>
      <p:pic>
        <p:nvPicPr>
          <p:cNvPr id="9" name="Graphic 9" descr="Home with solid fill">
            <a:extLst>
              <a:ext uri="{FF2B5EF4-FFF2-40B4-BE49-F238E27FC236}">
                <a16:creationId xmlns:a16="http://schemas.microsoft.com/office/drawing/2014/main" id="{1247894F-8010-4F62-8E13-D5E7EDBC0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3821" y="2123332"/>
            <a:ext cx="914400" cy="9144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DC9D3B-ACC9-40C0-8191-8654B3BAF8DF}"/>
              </a:ext>
            </a:extLst>
          </p:cNvPr>
          <p:cNvSpPr/>
          <p:nvPr/>
        </p:nvSpPr>
        <p:spPr>
          <a:xfrm>
            <a:off x="9380198" y="2112420"/>
            <a:ext cx="2454176" cy="2638065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>
                <a:ea typeface="+mn-lt"/>
                <a:cs typeface="+mn-lt"/>
              </a:rPr>
              <a:t> The existing support has adequate load capacity</a:t>
            </a:r>
            <a:endParaRPr lang="en-US" sz="2400">
              <a:cs typeface="Calibri" panose="020F0502020204030204"/>
            </a:endParaRPr>
          </a:p>
        </p:txBody>
      </p:sp>
      <p:pic>
        <p:nvPicPr>
          <p:cNvPr id="6" name="Graphic 6" descr="Dumbbell with solid fill">
            <a:extLst>
              <a:ext uri="{FF2B5EF4-FFF2-40B4-BE49-F238E27FC236}">
                <a16:creationId xmlns:a16="http://schemas.microsoft.com/office/drawing/2014/main" id="{F67E2B10-66B5-4EF3-B01D-F028C3FDD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5949" y="2161162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BC35F5-C2F4-444E-A83A-563AF43B6908}"/>
              </a:ext>
            </a:extLst>
          </p:cNvPr>
          <p:cNvSpPr/>
          <p:nvPr/>
        </p:nvSpPr>
        <p:spPr>
          <a:xfrm>
            <a:off x="1093821" y="2906947"/>
            <a:ext cx="913319" cy="64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0DFF1-197A-4709-8834-67DAC71D526B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279080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C807D17D-2EEA-4CDE-829F-34C7AA91919A}"/>
              </a:ext>
            </a:extLst>
          </p:cNvPr>
          <p:cNvSpPr/>
          <p:nvPr/>
        </p:nvSpPr>
        <p:spPr>
          <a:xfrm>
            <a:off x="8217044" y="2151204"/>
            <a:ext cx="1931649" cy="1870312"/>
          </a:xfrm>
          <a:prstGeom prst="ellipse">
            <a:avLst/>
          </a:prstGeom>
          <a:solidFill>
            <a:srgbClr val="B7B09C"/>
          </a:solidFill>
          <a:ln>
            <a:solidFill>
              <a:srgbClr val="B7B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31BB2E-9B0F-463A-A728-AD50615743C2}"/>
              </a:ext>
            </a:extLst>
          </p:cNvPr>
          <p:cNvSpPr txBox="1"/>
          <p:nvPr/>
        </p:nvSpPr>
        <p:spPr>
          <a:xfrm>
            <a:off x="4941788" y="4255144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767171"/>
                </a:solidFill>
                <a:latin typeface="Tahoma"/>
                <a:ea typeface="Tahoma"/>
                <a:cs typeface="Tahoma"/>
              </a:rPr>
              <a:t>Finalize</a:t>
            </a:r>
            <a:endParaRPr lang="en-US" sz="2400">
              <a:solidFill>
                <a:srgbClr val="7671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1DCEAC-B4CD-4A1C-A1F0-FCD63DE6FBCA}"/>
              </a:ext>
            </a:extLst>
          </p:cNvPr>
          <p:cNvSpPr txBox="1"/>
          <p:nvPr/>
        </p:nvSpPr>
        <p:spPr>
          <a:xfrm>
            <a:off x="8103572" y="4268631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B7B09C"/>
                </a:solidFill>
                <a:latin typeface="Tahoma"/>
                <a:ea typeface="Tahoma"/>
                <a:cs typeface="Tahoma"/>
              </a:rPr>
              <a:t>Implement</a:t>
            </a:r>
            <a:endParaRPr lang="en-US" sz="2400">
              <a:solidFill>
                <a:srgbClr val="B7B0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55AC80-E302-4A02-A746-EF5FB37BAF5B}"/>
              </a:ext>
            </a:extLst>
          </p:cNvPr>
          <p:cNvSpPr txBox="1"/>
          <p:nvPr/>
        </p:nvSpPr>
        <p:spPr>
          <a:xfrm>
            <a:off x="2055655" y="4285892"/>
            <a:ext cx="21551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ED1C24"/>
                </a:solidFill>
                <a:latin typeface="Tahoma"/>
                <a:ea typeface="Tahoma"/>
                <a:cs typeface="Tahoma"/>
              </a:rPr>
              <a:t>Validate</a:t>
            </a:r>
            <a:endParaRPr lang="en-US" sz="2400">
              <a:solidFill>
                <a:srgbClr val="ED1C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88AD118C-59E8-47BA-A832-E070956B735B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988E2913-A6CF-46A7-BAAE-92B18E2099C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7D0BF-06AC-4ACA-9A49-D8A7CBA9E954}"/>
              </a:ext>
            </a:extLst>
          </p:cNvPr>
          <p:cNvSpPr/>
          <p:nvPr/>
        </p:nvSpPr>
        <p:spPr>
          <a:xfrm>
            <a:off x="5128584" y="2110744"/>
            <a:ext cx="1931649" cy="1870312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ACF47FBA-0E5C-42F4-84B9-93E3BC037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63" y="2269955"/>
            <a:ext cx="2298139" cy="1603292"/>
          </a:xfrm>
          <a:prstGeom prst="rect">
            <a:avLst/>
          </a:prstGeom>
          <a:ln>
            <a:noFill/>
          </a:ln>
        </p:spPr>
      </p:pic>
      <p:pic>
        <p:nvPicPr>
          <p:cNvPr id="19" name="Graphic 19" descr="Checkmark with solid fill">
            <a:extLst>
              <a:ext uri="{FF2B5EF4-FFF2-40B4-BE49-F238E27FC236}">
                <a16:creationId xmlns:a16="http://schemas.microsoft.com/office/drawing/2014/main" id="{B9F2D4FD-5ECD-40FE-997E-941B313ED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5207" y="2641374"/>
            <a:ext cx="914400" cy="914400"/>
          </a:xfrm>
          <a:prstGeom prst="rect">
            <a:avLst/>
          </a:prstGeom>
        </p:spPr>
      </p:pic>
      <p:pic>
        <p:nvPicPr>
          <p:cNvPr id="20" name="Graphic 20" descr="Clipboard Checked with solid fill">
            <a:extLst>
              <a:ext uri="{FF2B5EF4-FFF2-40B4-BE49-F238E27FC236}">
                <a16:creationId xmlns:a16="http://schemas.microsoft.com/office/drawing/2014/main" id="{C583D673-AD20-4055-BD43-FFC815A04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0677" y="2486278"/>
            <a:ext cx="1170647" cy="1163904"/>
          </a:xfrm>
          <a:prstGeom prst="rect">
            <a:avLst/>
          </a:prstGeom>
        </p:spPr>
      </p:pic>
      <p:pic>
        <p:nvPicPr>
          <p:cNvPr id="21" name="Graphic 21" descr="Hammer with solid fill">
            <a:extLst>
              <a:ext uri="{FF2B5EF4-FFF2-40B4-BE49-F238E27FC236}">
                <a16:creationId xmlns:a16="http://schemas.microsoft.com/office/drawing/2014/main" id="{97CAF75C-8F9D-4B39-B9B4-A4920B757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0516" y="2627889"/>
            <a:ext cx="914400" cy="9144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60F2A02D-4616-4EF7-A85A-89FFE183EA55}"/>
              </a:ext>
            </a:extLst>
          </p:cNvPr>
          <p:cNvSpPr/>
          <p:nvPr/>
        </p:nvSpPr>
        <p:spPr>
          <a:xfrm>
            <a:off x="2181734" y="2137717"/>
            <a:ext cx="1931649" cy="1870312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96FCE19-5D41-4C6E-9360-FCFB56C3FD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696" y="2598115"/>
            <a:ext cx="1999060" cy="887862"/>
          </a:xfrm>
          <a:prstGeom prst="rect">
            <a:avLst/>
          </a:prstGeom>
        </p:spPr>
      </p:pic>
      <p:pic>
        <p:nvPicPr>
          <p:cNvPr id="8" name="Graphic 8" descr="Checkmark with solid fill">
            <a:extLst>
              <a:ext uri="{FF2B5EF4-FFF2-40B4-BE49-F238E27FC236}">
                <a16:creationId xmlns:a16="http://schemas.microsoft.com/office/drawing/2014/main" id="{0281A006-94D4-4922-AC1F-4E9F2B7B55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71799" y="3162300"/>
            <a:ext cx="747713" cy="759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8211B9-1397-4603-834B-DC401C895162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26771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6D255-CF5E-4C3A-ADB0-BEF491EA1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0AB62-18CC-4845-BEFB-397A0F78B98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FFFE8E8B-CD97-4ED1-8AC3-ABF1C358C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" t="5055" r="4550" b="5294"/>
          <a:stretch/>
        </p:blipFill>
        <p:spPr>
          <a:xfrm>
            <a:off x="1017923" y="1331743"/>
            <a:ext cx="10446985" cy="4505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F0050-2C1C-42EE-B4C9-D6FBD293B826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201679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BB2FA5C7-F33D-4BDE-8D81-6EB2CD4B609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446256E1-1CF1-4E48-B542-277AA0315569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9DE4F5A-7B3F-4CA4-8199-C2F4A46E4A97}"/>
              </a:ext>
            </a:extLst>
          </p:cNvPr>
          <p:cNvSpPr/>
          <p:nvPr/>
        </p:nvSpPr>
        <p:spPr>
          <a:xfrm rot="10800000">
            <a:off x="7141630" y="2928935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549BFAB-71D0-4CD6-AA9E-6A665D6F9FE8}"/>
              </a:ext>
            </a:extLst>
          </p:cNvPr>
          <p:cNvSpPr/>
          <p:nvPr/>
        </p:nvSpPr>
        <p:spPr>
          <a:xfrm rot="10800000">
            <a:off x="2441561" y="2928934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AAE02E16-AA3E-4806-AF9E-8B234B1B9E0D}"/>
              </a:ext>
            </a:extLst>
          </p:cNvPr>
          <p:cNvSpPr/>
          <p:nvPr/>
        </p:nvSpPr>
        <p:spPr>
          <a:xfrm rot="10800000">
            <a:off x="4791596" y="1571422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24" descr="Full Brick Wall with solid fill">
            <a:extLst>
              <a:ext uri="{FF2B5EF4-FFF2-40B4-BE49-F238E27FC236}">
                <a16:creationId xmlns:a16="http://schemas.microsoft.com/office/drawing/2014/main" id="{D777D6BC-EFFF-4346-BB8A-E5AD77DD9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228" y="3388019"/>
            <a:ext cx="1452282" cy="1458685"/>
          </a:xfrm>
          <a:prstGeom prst="rect">
            <a:avLst/>
          </a:prstGeom>
        </p:spPr>
      </p:pic>
      <p:pic>
        <p:nvPicPr>
          <p:cNvPr id="16" name="Graphic 36" descr="Speedometer Low with solid fill">
            <a:extLst>
              <a:ext uri="{FF2B5EF4-FFF2-40B4-BE49-F238E27FC236}">
                <a16:creationId xmlns:a16="http://schemas.microsoft.com/office/drawing/2014/main" id="{260191C9-7174-4FED-9D8F-094CB8432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6262" y="2030506"/>
            <a:ext cx="1452282" cy="1458685"/>
          </a:xfrm>
          <a:prstGeom prst="rect">
            <a:avLst/>
          </a:prstGeom>
        </p:spPr>
      </p:pic>
      <p:pic>
        <p:nvPicPr>
          <p:cNvPr id="17" name="Graphic 26" descr="Door Open with solid fill">
            <a:extLst>
              <a:ext uri="{FF2B5EF4-FFF2-40B4-BE49-F238E27FC236}">
                <a16:creationId xmlns:a16="http://schemas.microsoft.com/office/drawing/2014/main" id="{9570EE04-D798-442E-962F-D314199CC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6297" y="3388018"/>
            <a:ext cx="1452282" cy="14586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BFA69A-BC2B-4211-B60F-A209D5B986CE}"/>
              </a:ext>
            </a:extLst>
          </p:cNvPr>
          <p:cNvSpPr txBox="1"/>
          <p:nvPr/>
        </p:nvSpPr>
        <p:spPr>
          <a:xfrm rot="17820000">
            <a:off x="1337022" y="271374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02D6E0-32BE-4B92-A2E4-949421738E58}"/>
              </a:ext>
            </a:extLst>
          </p:cNvPr>
          <p:cNvSpPr txBox="1"/>
          <p:nvPr/>
        </p:nvSpPr>
        <p:spPr>
          <a:xfrm>
            <a:off x="4724399" y="39944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B9DE5B-F1C3-4F3E-B70F-160B41FC3424}"/>
              </a:ext>
            </a:extLst>
          </p:cNvPr>
          <p:cNvSpPr txBox="1"/>
          <p:nvPr/>
        </p:nvSpPr>
        <p:spPr>
          <a:xfrm>
            <a:off x="7180622" y="24063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3C8A0-728F-4C49-8BAF-25D948CEE3C1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305291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F524A-1357-420A-9771-0126E57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094519"/>
              </p:ext>
            </p:extLst>
          </p:nvPr>
        </p:nvGraphicFramePr>
        <p:xfrm>
          <a:off x="3608558" y="1465131"/>
          <a:ext cx="6759049" cy="42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CA55F065-A0EC-41C5-B5AA-C0C09691CA29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213C38D2-C642-44DA-872E-7D296A644F51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286939F-1E19-42AB-85B1-84D60AB606DD}"/>
              </a:ext>
            </a:extLst>
          </p:cNvPr>
          <p:cNvSpPr/>
          <p:nvPr/>
        </p:nvSpPr>
        <p:spPr>
          <a:xfrm rot="10800000">
            <a:off x="610200" y="2224564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4" descr="Full Brick Wall with solid fill">
            <a:extLst>
              <a:ext uri="{FF2B5EF4-FFF2-40B4-BE49-F238E27FC236}">
                <a16:creationId xmlns:a16="http://schemas.microsoft.com/office/drawing/2014/main" id="{01C2BC31-C521-447A-A05A-3E7FB9778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4867" y="2683649"/>
            <a:ext cx="1452282" cy="1458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90EC03-9508-42FE-8870-5C4D92CBCCEE}"/>
              </a:ext>
            </a:extLst>
          </p:cNvPr>
          <p:cNvSpPr txBox="1"/>
          <p:nvPr/>
        </p:nvSpPr>
        <p:spPr>
          <a:xfrm>
            <a:off x="550124" y="170314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Support</a:t>
            </a:r>
            <a:endParaRPr lang="en-US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01E9FCF2-20D6-4621-95B0-18C230160971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24" descr="Full Brick Wall with solid fill">
            <a:extLst>
              <a:ext uri="{FF2B5EF4-FFF2-40B4-BE49-F238E27FC236}">
                <a16:creationId xmlns:a16="http://schemas.microsoft.com/office/drawing/2014/main" id="{AEDB4718-C54B-4EEF-8E2A-82BCB542D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58" name="Hexagon 57">
            <a:extLst>
              <a:ext uri="{FF2B5EF4-FFF2-40B4-BE49-F238E27FC236}">
                <a16:creationId xmlns:a16="http://schemas.microsoft.com/office/drawing/2014/main" id="{1D7E984D-71FA-4475-BF7D-00DE7F80AB19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747C744F-AD49-439A-889A-90D46CFD096F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6" descr="Speedometer Low with solid fill">
            <a:extLst>
              <a:ext uri="{FF2B5EF4-FFF2-40B4-BE49-F238E27FC236}">
                <a16:creationId xmlns:a16="http://schemas.microsoft.com/office/drawing/2014/main" id="{F715AB57-2A34-4134-B0E7-B40A553F42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35" name="Graphic 26" descr="Door Open with solid fill">
            <a:extLst>
              <a:ext uri="{FF2B5EF4-FFF2-40B4-BE49-F238E27FC236}">
                <a16:creationId xmlns:a16="http://schemas.microsoft.com/office/drawing/2014/main" id="{783B3369-95C6-40F1-9575-B9353EE152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9CC6780-1638-4224-8453-504612115A26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pic>
        <p:nvPicPr>
          <p:cNvPr id="53" name="Graphic 53" descr="Arrow: Counter-clockwise curve with solid fill">
            <a:extLst>
              <a:ext uri="{FF2B5EF4-FFF2-40B4-BE49-F238E27FC236}">
                <a16:creationId xmlns:a16="http://schemas.microsoft.com/office/drawing/2014/main" id="{71830785-43B7-4B4C-8A0D-CD49935261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83" name="Graphic 53" descr="Arrow: Counter-clockwise curve with solid fill">
            <a:extLst>
              <a:ext uri="{FF2B5EF4-FFF2-40B4-BE49-F238E27FC236}">
                <a16:creationId xmlns:a16="http://schemas.microsoft.com/office/drawing/2014/main" id="{92A54206-09D4-428F-BF2A-F0B0DE19AF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F524A-1357-420A-9771-0126E5756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850688"/>
              </p:ext>
            </p:extLst>
          </p:nvPr>
        </p:nvGraphicFramePr>
        <p:xfrm>
          <a:off x="3296648" y="1278371"/>
          <a:ext cx="7214389" cy="456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id="{21A8B5EE-91E0-4E79-9D4F-A5456AC1CBCC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ADBBEFA2-FEAE-4E9D-B14C-3B96D2DE5B51}"/>
              </a:ext>
            </a:extLst>
          </p:cNvPr>
          <p:cNvSpPr/>
          <p:nvPr/>
        </p:nvSpPr>
        <p:spPr>
          <a:xfrm rot="10800000">
            <a:off x="603798" y="2224565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6" descr="Speedometer Low with solid fill">
            <a:extLst>
              <a:ext uri="{FF2B5EF4-FFF2-40B4-BE49-F238E27FC236}">
                <a16:creationId xmlns:a16="http://schemas.microsoft.com/office/drawing/2014/main" id="{44CF31B6-BCC7-4C55-827A-7AD986225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8464" y="2690052"/>
            <a:ext cx="1452282" cy="14586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B5E984-D7A5-4CA3-A5CE-7F38479EFF65}"/>
              </a:ext>
            </a:extLst>
          </p:cNvPr>
          <p:cNvSpPr txBox="1"/>
          <p:nvPr/>
        </p:nvSpPr>
        <p:spPr>
          <a:xfrm>
            <a:off x="561386" y="17120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Control</a:t>
            </a:r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A9B0594-132F-4F17-AD67-34B0FEF47BA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4" descr="Full Brick Wall with solid fill">
            <a:extLst>
              <a:ext uri="{FF2B5EF4-FFF2-40B4-BE49-F238E27FC236}">
                <a16:creationId xmlns:a16="http://schemas.microsoft.com/office/drawing/2014/main" id="{7945B21A-D73B-4A78-B191-74B3177C3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873808B-CD8D-4DA5-995E-C181DA8A3333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D73ED64B-5F57-47D2-AC92-5CAE0313676E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6" descr="Speedometer Low with solid fill">
            <a:extLst>
              <a:ext uri="{FF2B5EF4-FFF2-40B4-BE49-F238E27FC236}">
                <a16:creationId xmlns:a16="http://schemas.microsoft.com/office/drawing/2014/main" id="{08BCF282-347E-4140-BF9D-BC6C98A278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1" name="Graphic 26" descr="Door Open with solid fill">
            <a:extLst>
              <a:ext uri="{FF2B5EF4-FFF2-40B4-BE49-F238E27FC236}">
                <a16:creationId xmlns:a16="http://schemas.microsoft.com/office/drawing/2014/main" id="{0000BB6B-15AD-444A-BACF-FC653F350C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DC8AD5-432B-4707-8CA6-B6BB088EACFD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pic>
        <p:nvPicPr>
          <p:cNvPr id="43" name="Graphic 53" descr="Arrow: Counter-clockwise curve with solid fill">
            <a:extLst>
              <a:ext uri="{FF2B5EF4-FFF2-40B4-BE49-F238E27FC236}">
                <a16:creationId xmlns:a16="http://schemas.microsoft.com/office/drawing/2014/main" id="{5807323C-8DE4-4631-895D-FF6E48B2BB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44" name="Graphic 53" descr="Arrow: Counter-clockwise curve with solid fill">
            <a:extLst>
              <a:ext uri="{FF2B5EF4-FFF2-40B4-BE49-F238E27FC236}">
                <a16:creationId xmlns:a16="http://schemas.microsoft.com/office/drawing/2014/main" id="{4DFE7A85-3FF8-4CC8-AC95-C4622E4233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A7B92A48-25AB-4DAC-ADFB-9C1011B68043}"/>
              </a:ext>
            </a:extLst>
          </p:cNvPr>
          <p:cNvSpPr/>
          <p:nvPr/>
        </p:nvSpPr>
        <p:spPr>
          <a:xfrm rot="10800000">
            <a:off x="584587" y="2224566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6" descr="Door Open with solid fill">
            <a:extLst>
              <a:ext uri="{FF2B5EF4-FFF2-40B4-BE49-F238E27FC236}">
                <a16:creationId xmlns:a16="http://schemas.microsoft.com/office/drawing/2014/main" id="{AE805F5D-198F-44EE-A65E-04E461DB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254" y="2683649"/>
            <a:ext cx="1452282" cy="1458685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6CF84025-B714-4B24-92A5-C3C2165BB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965657"/>
              </p:ext>
            </p:extLst>
          </p:nvPr>
        </p:nvGraphicFramePr>
        <p:xfrm>
          <a:off x="3200090" y="1332962"/>
          <a:ext cx="7214389" cy="456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65" name="Title 1">
            <a:extLst>
              <a:ext uri="{FF2B5EF4-FFF2-40B4-BE49-F238E27FC236}">
                <a16:creationId xmlns:a16="http://schemas.microsoft.com/office/drawing/2014/main" id="{9CAA7D3C-B3DB-4343-8955-3C69E7F4888D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1C8688BE-7C53-4BB8-8A14-064BB01212C4}"/>
              </a:ext>
            </a:extLst>
          </p:cNvPr>
          <p:cNvSpPr txBox="1"/>
          <p:nvPr/>
        </p:nvSpPr>
        <p:spPr>
          <a:xfrm>
            <a:off x="245623" y="1739298"/>
            <a:ext cx="33052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err="1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9F67743-0CCF-4BC3-9B58-2B26BD5BD76E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DA106BD7-F6CF-46DC-ADD7-E230E6AC8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4A88CDFB-0024-4305-8F18-7E6724EE741B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E10E90D4-91B0-4E6A-88C9-996F79EEFD2B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B9C88317-57C3-4F7C-80AD-88D2F5DF5B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D27BC65C-1869-4649-BD99-80FBB3E58B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A8A16DD-E324-4F12-BD97-989FD29B0BAA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67396FEE-A50A-49CA-A916-9B7ADD8114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D21BCB8E-C8BF-42AF-B13E-656CA41E49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398C1-45C8-4802-B49C-40E204AE4228}"/>
              </a:ext>
            </a:extLst>
          </p:cNvPr>
          <p:cNvSpPr/>
          <p:nvPr/>
        </p:nvSpPr>
        <p:spPr>
          <a:xfrm>
            <a:off x="3528084" y="1114513"/>
            <a:ext cx="1571713" cy="10136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72D284-C903-4FB9-8596-9BF4DC625A60}"/>
              </a:ext>
            </a:extLst>
          </p:cNvPr>
          <p:cNvSpPr txBox="1">
            <a:spLocks/>
          </p:cNvSpPr>
          <p:nvPr/>
        </p:nvSpPr>
        <p:spPr>
          <a:xfrm>
            <a:off x="1229219" y="368694"/>
            <a:ext cx="9568881" cy="744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Team 503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2244042" y="4702368"/>
            <a:ext cx="212657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Design Engineer</a:t>
            </a:r>
            <a:endParaRPr lang="en-US">
              <a:latin typeface="Didact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4935029" y="4702368"/>
            <a:ext cx="21159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Systems Engineer</a:t>
            </a:r>
            <a:endParaRPr lang="en-US">
              <a:latin typeface="Didact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7617982" y="4701574"/>
            <a:ext cx="22349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Controls Engineer</a:t>
            </a:r>
            <a:endParaRPr lang="en-US" i="1">
              <a:latin typeface="Didact Gothic" panose="020B0604020202020204" charset="0"/>
            </a:endParaRPr>
          </a:p>
          <a:p>
            <a:endParaRPr lang="en-US">
              <a:latin typeface="Didact Gothic" panose="020B060402020202020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37D0E-99BB-460E-9945-E377F503D68D}"/>
              </a:ext>
            </a:extLst>
          </p:cNvPr>
          <p:cNvGrpSpPr/>
          <p:nvPr/>
        </p:nvGrpSpPr>
        <p:grpSpPr>
          <a:xfrm>
            <a:off x="7616615" y="1726840"/>
            <a:ext cx="2237642" cy="2902951"/>
            <a:chOff x="6263062" y="1631328"/>
            <a:chExt cx="2237642" cy="29029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0EE6C6-C9E4-43DE-B9A1-537092B5E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354288" y="1631328"/>
              <a:ext cx="2035137" cy="273691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D1AB2-5B11-4219-8D95-C9E216E80C7C}"/>
                </a:ext>
              </a:extLst>
            </p:cNvPr>
            <p:cNvSpPr/>
            <p:nvPr/>
          </p:nvSpPr>
          <p:spPr>
            <a:xfrm>
              <a:off x="6263062" y="4021189"/>
              <a:ext cx="2237642" cy="513090"/>
            </a:xfrm>
            <a:prstGeom prst="rect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David Wilson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DAE3A9-180F-4135-9DDC-9965E2BE64DA}"/>
              </a:ext>
            </a:extLst>
          </p:cNvPr>
          <p:cNvGrpSpPr/>
          <p:nvPr/>
        </p:nvGrpSpPr>
        <p:grpSpPr>
          <a:xfrm>
            <a:off x="2245457" y="2181881"/>
            <a:ext cx="2123909" cy="2447910"/>
            <a:chOff x="891903" y="2086369"/>
            <a:chExt cx="2123908" cy="24479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AF4DC5-69BF-4DFF-B839-E296469C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69" r="1669"/>
            <a:stretch/>
          </p:blipFill>
          <p:spPr>
            <a:xfrm>
              <a:off x="892064" y="2086369"/>
              <a:ext cx="2123747" cy="2123748"/>
            </a:xfrm>
            <a:prstGeom prst="round1Rect">
              <a:avLst>
                <a:gd name="adj" fmla="val 0"/>
              </a:avLst>
            </a:prstGeom>
            <a:ln w="3810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9CD7B9-E9DE-4697-A53E-4B0E635208BD}"/>
                </a:ext>
              </a:extLst>
            </p:cNvPr>
            <p:cNvSpPr/>
            <p:nvPr/>
          </p:nvSpPr>
          <p:spPr>
            <a:xfrm>
              <a:off x="891903" y="4021189"/>
              <a:ext cx="2123748" cy="51309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Nicholas Blenker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0CDF4F-4AFB-465B-8F3A-123941171CE9}"/>
              </a:ext>
            </a:extLst>
          </p:cNvPr>
          <p:cNvSpPr/>
          <p:nvPr/>
        </p:nvSpPr>
        <p:spPr>
          <a:xfrm>
            <a:off x="4935953" y="4119310"/>
            <a:ext cx="2074444" cy="512344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Calibri"/>
              </a:rPr>
              <a:t>Tucker Hall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B89E6-AEBC-4024-B248-805A2F7C4597}"/>
              </a:ext>
            </a:extLst>
          </p:cNvPr>
          <p:cNvSpPr/>
          <p:nvPr/>
        </p:nvSpPr>
        <p:spPr>
          <a:xfrm>
            <a:off x="5227790" y="1116504"/>
            <a:ext cx="1571713" cy="1125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C3AF5-DF20-4084-A739-03F0C85592DC}"/>
              </a:ext>
            </a:extLst>
          </p:cNvPr>
          <p:cNvSpPr/>
          <p:nvPr/>
        </p:nvSpPr>
        <p:spPr>
          <a:xfrm>
            <a:off x="6924727" y="1114121"/>
            <a:ext cx="1571713" cy="107161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368F74-8F96-4838-8BF0-39D618979AAA}"/>
              </a:ext>
            </a:extLst>
          </p:cNvPr>
          <p:cNvGrpSpPr/>
          <p:nvPr/>
        </p:nvGrpSpPr>
        <p:grpSpPr>
          <a:xfrm>
            <a:off x="4911322" y="1715543"/>
            <a:ext cx="2191073" cy="2911406"/>
            <a:chOff x="6211897" y="1757364"/>
            <a:chExt cx="2319621" cy="2836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DB27CA-0CC4-4E4B-9183-CBDCED99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11897" y="1757364"/>
              <a:ext cx="2319621" cy="283683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D732B6-3EF7-445A-B000-BB68FAA67790}"/>
                </a:ext>
              </a:extLst>
            </p:cNvPr>
            <p:cNvSpPr/>
            <p:nvPr/>
          </p:nvSpPr>
          <p:spPr>
            <a:xfrm>
              <a:off x="6263062" y="4113998"/>
              <a:ext cx="2237642" cy="408680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Tucker Hall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5BF9DC-5860-4753-B1B9-000DA637AAA4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E4826-54C0-44D9-B437-4D40959BC3E6}"/>
              </a:ext>
            </a:extLst>
          </p:cNvPr>
          <p:cNvSpPr/>
          <p:nvPr/>
        </p:nvSpPr>
        <p:spPr>
          <a:xfrm>
            <a:off x="2245518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39FC1F-A349-47E4-B0B7-A8D92FBE1733}"/>
              </a:ext>
            </a:extLst>
          </p:cNvPr>
          <p:cNvSpPr/>
          <p:nvPr/>
        </p:nvSpPr>
        <p:spPr>
          <a:xfrm>
            <a:off x="4954189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2DA414-2C97-4964-BCA8-ABE6ED415170}"/>
              </a:ext>
            </a:extLst>
          </p:cNvPr>
          <p:cNvSpPr/>
          <p:nvPr/>
        </p:nvSpPr>
        <p:spPr>
          <a:xfrm>
            <a:off x="7674767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37DF8-A7EF-4740-AFB3-279BC1AAEA7A}"/>
              </a:ext>
            </a:extLst>
          </p:cNvPr>
          <p:cNvSpPr/>
          <p:nvPr/>
        </p:nvSpPr>
        <p:spPr>
          <a:xfrm>
            <a:off x="4864893" y="1640179"/>
            <a:ext cx="5078015" cy="54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49B44-7264-498A-8AF8-441A8FDE018D}"/>
              </a:ext>
            </a:extLst>
          </p:cNvPr>
          <p:cNvSpPr/>
          <p:nvPr/>
        </p:nvSpPr>
        <p:spPr>
          <a:xfrm>
            <a:off x="4739876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252A21-39CD-4714-A58E-A5736DEC517E}"/>
              </a:ext>
            </a:extLst>
          </p:cNvPr>
          <p:cNvSpPr/>
          <p:nvPr/>
        </p:nvSpPr>
        <p:spPr>
          <a:xfrm>
            <a:off x="7049688" y="3787377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D1CA-8E15-4A64-AA56-812D56DE5462}"/>
              </a:ext>
            </a:extLst>
          </p:cNvPr>
          <p:cNvSpPr/>
          <p:nvPr/>
        </p:nvSpPr>
        <p:spPr>
          <a:xfrm>
            <a:off x="7472359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F72FBA-38C6-4544-93D9-458E2E5A9C66}"/>
              </a:ext>
            </a:extLst>
          </p:cNvPr>
          <p:cNvSpPr/>
          <p:nvPr/>
        </p:nvSpPr>
        <p:spPr>
          <a:xfrm>
            <a:off x="9794078" y="3918345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C62CBD-ED8A-4464-ACFF-8E029D573361}"/>
              </a:ext>
            </a:extLst>
          </p:cNvPr>
          <p:cNvSpPr/>
          <p:nvPr/>
        </p:nvSpPr>
        <p:spPr>
          <a:xfrm rot="5400000">
            <a:off x="3290761" y="2973679"/>
            <a:ext cx="3152963" cy="36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396510-1F98-4377-A067-F197DB4B4FC6}"/>
              </a:ext>
            </a:extLst>
          </p:cNvPr>
          <p:cNvSpPr/>
          <p:nvPr/>
        </p:nvSpPr>
        <p:spPr>
          <a:xfrm rot="10800000">
            <a:off x="1145129" y="4547810"/>
            <a:ext cx="10211489" cy="22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2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3449-175F-4282-AD75-2B0972C1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A7B92A48-25AB-4DAC-ADFB-9C1011B68043}"/>
              </a:ext>
            </a:extLst>
          </p:cNvPr>
          <p:cNvSpPr/>
          <p:nvPr/>
        </p:nvSpPr>
        <p:spPr>
          <a:xfrm rot="10800000">
            <a:off x="584587" y="2224566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6" descr="Door Open with solid fill">
            <a:extLst>
              <a:ext uri="{FF2B5EF4-FFF2-40B4-BE49-F238E27FC236}">
                <a16:creationId xmlns:a16="http://schemas.microsoft.com/office/drawing/2014/main" id="{AE805F5D-198F-44EE-A65E-04E461DB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254" y="2683649"/>
            <a:ext cx="1452282" cy="1458685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6CF84025-B714-4B24-92A5-C3C2165BB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28425"/>
              </p:ext>
            </p:extLst>
          </p:nvPr>
        </p:nvGraphicFramePr>
        <p:xfrm>
          <a:off x="3673046" y="1374407"/>
          <a:ext cx="7023889" cy="442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6" name="Title 1">
            <a:extLst>
              <a:ext uri="{FF2B5EF4-FFF2-40B4-BE49-F238E27FC236}">
                <a16:creationId xmlns:a16="http://schemas.microsoft.com/office/drawing/2014/main" id="{CD0A4FF5-5122-4C86-8CEF-1FE844FC70D6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292227D-9DFA-4A52-857E-0B188DBBF1C4}"/>
              </a:ext>
            </a:extLst>
          </p:cNvPr>
          <p:cNvSpPr/>
          <p:nvPr/>
        </p:nvSpPr>
        <p:spPr>
          <a:xfrm rot="10800000">
            <a:off x="10885294" y="2694861"/>
            <a:ext cx="779008" cy="703269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4" descr="Full Brick Wall with solid fill">
            <a:extLst>
              <a:ext uri="{FF2B5EF4-FFF2-40B4-BE49-F238E27FC236}">
                <a16:creationId xmlns:a16="http://schemas.microsoft.com/office/drawing/2014/main" id="{EB0EC88E-0F4A-4321-A740-0761CD1617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9196" y="2832476"/>
            <a:ext cx="422391" cy="434748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0413D3E4-E996-4E3A-9073-5CB02AC233DF}"/>
              </a:ext>
            </a:extLst>
          </p:cNvPr>
          <p:cNvSpPr/>
          <p:nvPr/>
        </p:nvSpPr>
        <p:spPr>
          <a:xfrm rot="10800000">
            <a:off x="10159013" y="3075859"/>
            <a:ext cx="779008" cy="703269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949B3B38-F353-4C6C-8A3C-8928ABAD84A1}"/>
              </a:ext>
            </a:extLst>
          </p:cNvPr>
          <p:cNvSpPr/>
          <p:nvPr/>
        </p:nvSpPr>
        <p:spPr>
          <a:xfrm rot="10800000">
            <a:off x="10885294" y="3516389"/>
            <a:ext cx="779008" cy="703269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36" descr="Speedometer Low with solid fill">
            <a:extLst>
              <a:ext uri="{FF2B5EF4-FFF2-40B4-BE49-F238E27FC236}">
                <a16:creationId xmlns:a16="http://schemas.microsoft.com/office/drawing/2014/main" id="{96AA145A-7C8A-46F2-8EE2-EE79087357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35215" y="3215178"/>
            <a:ext cx="422392" cy="428795"/>
          </a:xfrm>
          <a:prstGeom prst="rect">
            <a:avLst/>
          </a:prstGeom>
        </p:spPr>
      </p:pic>
      <p:pic>
        <p:nvPicPr>
          <p:cNvPr id="43" name="Graphic 26" descr="Door Open with solid fill">
            <a:extLst>
              <a:ext uri="{FF2B5EF4-FFF2-40B4-BE49-F238E27FC236}">
                <a16:creationId xmlns:a16="http://schemas.microsoft.com/office/drawing/2014/main" id="{EC690850-B83E-4AF3-8D39-7AF821D77F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60046" y="3649955"/>
            <a:ext cx="422392" cy="4347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FAE9A1C-41C3-4154-9C9B-75CEE49F45D3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  <p:pic>
        <p:nvPicPr>
          <p:cNvPr id="61" name="Graphic 53" descr="Arrow: Counter-clockwise curve with solid fill">
            <a:extLst>
              <a:ext uri="{FF2B5EF4-FFF2-40B4-BE49-F238E27FC236}">
                <a16:creationId xmlns:a16="http://schemas.microsoft.com/office/drawing/2014/main" id="{4451685E-554C-43AB-8C21-9F91DBC81B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540000">
            <a:off x="10386507" y="2558979"/>
            <a:ext cx="545307" cy="545307"/>
          </a:xfrm>
          <a:prstGeom prst="rect">
            <a:avLst/>
          </a:prstGeom>
        </p:spPr>
      </p:pic>
      <p:pic>
        <p:nvPicPr>
          <p:cNvPr id="63" name="Graphic 53" descr="Arrow: Counter-clockwise curve with solid fill">
            <a:extLst>
              <a:ext uri="{FF2B5EF4-FFF2-40B4-BE49-F238E27FC236}">
                <a16:creationId xmlns:a16="http://schemas.microsoft.com/office/drawing/2014/main" id="{74CAF2E8-99D0-407B-A076-D6A6986330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8160000">
            <a:off x="10386507" y="3761510"/>
            <a:ext cx="545307" cy="54530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96280C6-424F-4DA7-9543-AA113585C25F}"/>
              </a:ext>
            </a:extLst>
          </p:cNvPr>
          <p:cNvSpPr txBox="1"/>
          <p:nvPr/>
        </p:nvSpPr>
        <p:spPr>
          <a:xfrm>
            <a:off x="245623" y="1739298"/>
            <a:ext cx="33052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Accessibility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41722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extLst>
              <a:ext uri="{FF2B5EF4-FFF2-40B4-BE49-F238E27FC236}">
                <a16:creationId xmlns:a16="http://schemas.microsoft.com/office/drawing/2014/main" id="{27C16E45-8AC8-4B9D-9337-4E510631EF45}"/>
              </a:ext>
            </a:extLst>
          </p:cNvPr>
          <p:cNvSpPr/>
          <p:nvPr/>
        </p:nvSpPr>
        <p:spPr>
          <a:xfrm rot="10800000">
            <a:off x="7931322" y="1396347"/>
            <a:ext cx="2612570" cy="2382050"/>
          </a:xfrm>
          <a:prstGeom prst="hexagon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E3A14A79-2ED1-4EB4-893B-2A1501ED7D89}"/>
              </a:ext>
            </a:extLst>
          </p:cNvPr>
          <p:cNvSpPr/>
          <p:nvPr/>
        </p:nvSpPr>
        <p:spPr>
          <a:xfrm rot="10800000">
            <a:off x="4382281" y="1396347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231514D4-B77D-4C9D-9AF6-15C0E0FB45CE}"/>
              </a:ext>
            </a:extLst>
          </p:cNvPr>
          <p:cNvSpPr/>
          <p:nvPr/>
        </p:nvSpPr>
        <p:spPr>
          <a:xfrm rot="10800000">
            <a:off x="822801" y="1396347"/>
            <a:ext cx="2612570" cy="2382050"/>
          </a:xfrm>
          <a:prstGeom prst="hexagon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720C-A232-4A33-ABF6-8873BEE7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88" y="355799"/>
            <a:ext cx="10515600" cy="1005149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Tahoma"/>
                <a:ea typeface="Cambria"/>
                <a:cs typeface="Arial"/>
              </a:rPr>
              <a:t>Future Work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D9E6-F86C-42A8-8843-56FB27517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1A140-A3A3-4CC0-92AB-F6B6AC90A728}"/>
              </a:ext>
            </a:extLst>
          </p:cNvPr>
          <p:cNvSpPr txBox="1"/>
          <p:nvPr/>
        </p:nvSpPr>
        <p:spPr>
          <a:xfrm>
            <a:off x="1039660" y="3774509"/>
            <a:ext cx="21795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EE2737"/>
                </a:solidFill>
                <a:latin typeface="Tahoma"/>
                <a:ea typeface="Tahoma"/>
                <a:cs typeface="Calibri"/>
              </a:rPr>
              <a:t>Equations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426DA-CD58-4F53-89CE-F6DE66B31D09}"/>
              </a:ext>
            </a:extLst>
          </p:cNvPr>
          <p:cNvSpPr txBox="1"/>
          <p:nvPr/>
        </p:nvSpPr>
        <p:spPr>
          <a:xfrm>
            <a:off x="4606316" y="3771248"/>
            <a:ext cx="21690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Controls</a:t>
            </a:r>
            <a:endParaRPr lang="en-US" sz="2800" b="1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785C4-9386-4A41-9CC4-DB395C091230}"/>
              </a:ext>
            </a:extLst>
          </p:cNvPr>
          <p:cNvSpPr txBox="1"/>
          <p:nvPr/>
        </p:nvSpPr>
        <p:spPr>
          <a:xfrm>
            <a:off x="8152095" y="3778424"/>
            <a:ext cx="21690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404040"/>
                </a:solidFill>
                <a:latin typeface="Tahoma"/>
                <a:ea typeface="Tahoma"/>
                <a:cs typeface="Tahoma"/>
              </a:rPr>
              <a:t>Materials</a:t>
            </a:r>
            <a:endParaRPr lang="en-US" sz="2800">
              <a:solidFill>
                <a:srgbClr val="404040"/>
              </a:solidFill>
              <a:cs typeface="Calibri" panose="020F0502020204030204"/>
            </a:endParaRPr>
          </a:p>
        </p:txBody>
      </p:sp>
      <p:pic>
        <p:nvPicPr>
          <p:cNvPr id="14" name="Graphic 14" descr="Blog with solid fill">
            <a:extLst>
              <a:ext uri="{FF2B5EF4-FFF2-40B4-BE49-F238E27FC236}">
                <a16:creationId xmlns:a16="http://schemas.microsoft.com/office/drawing/2014/main" id="{7C868CF2-9164-4BF2-8D53-2D9EBFA6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334" y="1969717"/>
            <a:ext cx="1394563" cy="1394563"/>
          </a:xfrm>
          <a:prstGeom prst="rect">
            <a:avLst/>
          </a:prstGeom>
        </p:spPr>
      </p:pic>
      <p:pic>
        <p:nvPicPr>
          <p:cNvPr id="15" name="Graphic 15" descr="Remote control with solid fill">
            <a:extLst>
              <a:ext uri="{FF2B5EF4-FFF2-40B4-BE49-F238E27FC236}">
                <a16:creationId xmlns:a16="http://schemas.microsoft.com/office/drawing/2014/main" id="{10F516ED-C8AD-4610-B896-D56926597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2499" y="1896650"/>
            <a:ext cx="1342371" cy="13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950FC5-937F-4EA4-9AEA-8928C42B7CF1}"/>
              </a:ext>
            </a:extLst>
          </p:cNvPr>
          <p:cNvSpPr txBox="1">
            <a:spLocks/>
          </p:cNvSpPr>
          <p:nvPr/>
        </p:nvSpPr>
        <p:spPr>
          <a:xfrm>
            <a:off x="1400182" y="200139"/>
            <a:ext cx="9391636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Future Work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Content Placeholder 2">
            <a:extLst>
              <a:ext uri="{FF2B5EF4-FFF2-40B4-BE49-F238E27FC236}">
                <a16:creationId xmlns:a16="http://schemas.microsoft.com/office/drawing/2014/main" id="{52724769-9564-4A76-822A-A55148B2C9AA}"/>
              </a:ext>
            </a:extLst>
          </p:cNvPr>
          <p:cNvSpPr txBox="1">
            <a:spLocks/>
          </p:cNvSpPr>
          <p:nvPr/>
        </p:nvSpPr>
        <p:spPr>
          <a:xfrm>
            <a:off x="-4113397" y="4132950"/>
            <a:ext cx="6314161" cy="233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1193321C-BFE7-406D-9AFF-F4D39BA4BF15}"/>
              </a:ext>
            </a:extLst>
          </p:cNvPr>
          <p:cNvSpPr/>
          <p:nvPr/>
        </p:nvSpPr>
        <p:spPr>
          <a:xfrm>
            <a:off x="825494" y="2759805"/>
            <a:ext cx="2648457" cy="2467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89F40F3-CD01-4252-B88A-22264D37CEE2}"/>
              </a:ext>
            </a:extLst>
          </p:cNvPr>
          <p:cNvSpPr/>
          <p:nvPr/>
        </p:nvSpPr>
        <p:spPr>
          <a:xfrm rot="10800000">
            <a:off x="5898651" y="2982978"/>
            <a:ext cx="2612570" cy="2382050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F98565B-DAC1-4141-8DE6-BD3891555C6B}"/>
              </a:ext>
            </a:extLst>
          </p:cNvPr>
          <p:cNvSpPr/>
          <p:nvPr/>
        </p:nvSpPr>
        <p:spPr>
          <a:xfrm rot="10800000">
            <a:off x="1198582" y="2982977"/>
            <a:ext cx="2612570" cy="2382050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2E55105-FF13-4B1C-B595-EB100B685F26}"/>
              </a:ext>
            </a:extLst>
          </p:cNvPr>
          <p:cNvSpPr/>
          <p:nvPr/>
        </p:nvSpPr>
        <p:spPr>
          <a:xfrm rot="10800000">
            <a:off x="3548617" y="1625465"/>
            <a:ext cx="2612570" cy="2382050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C731B59-6253-4266-AB97-D1CFE6595DCB}"/>
              </a:ext>
            </a:extLst>
          </p:cNvPr>
          <p:cNvSpPr/>
          <p:nvPr/>
        </p:nvSpPr>
        <p:spPr>
          <a:xfrm rot="10800000">
            <a:off x="8265714" y="1626509"/>
            <a:ext cx="2612570" cy="2382050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9" descr="Bullseye with solid fill">
            <a:extLst>
              <a:ext uri="{FF2B5EF4-FFF2-40B4-BE49-F238E27FC236}">
                <a16:creationId xmlns:a16="http://schemas.microsoft.com/office/drawing/2014/main" id="{DD3898C4-CFAA-4AB6-BEAB-B0D8FFBBD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6119" y="3404141"/>
            <a:ext cx="1552102" cy="1546697"/>
          </a:xfrm>
          <a:prstGeom prst="rect">
            <a:avLst/>
          </a:prstGeom>
        </p:spPr>
      </p:pic>
      <p:pic>
        <p:nvPicPr>
          <p:cNvPr id="20" name="Graphic 28" descr="Brain with solid fill">
            <a:extLst>
              <a:ext uri="{FF2B5EF4-FFF2-40B4-BE49-F238E27FC236}">
                <a16:creationId xmlns:a16="http://schemas.microsoft.com/office/drawing/2014/main" id="{CEE98F22-F177-439B-918F-058AC2F78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1061" y="2048943"/>
            <a:ext cx="1562910" cy="1552102"/>
          </a:xfrm>
          <a:prstGeom prst="rect">
            <a:avLst/>
          </a:prstGeom>
        </p:spPr>
      </p:pic>
      <p:pic>
        <p:nvPicPr>
          <p:cNvPr id="36" name="Graphic 37" descr="Scales of justice with solid fill">
            <a:extLst>
              <a:ext uri="{FF2B5EF4-FFF2-40B4-BE49-F238E27FC236}">
                <a16:creationId xmlns:a16="http://schemas.microsoft.com/office/drawing/2014/main" id="{2F867D9E-D51E-4F4E-8AD1-9DDB507FE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7820" y="3404141"/>
            <a:ext cx="1557506" cy="1546697"/>
          </a:xfrm>
          <a:prstGeom prst="rect">
            <a:avLst/>
          </a:prstGeom>
        </p:spPr>
      </p:pic>
      <p:pic>
        <p:nvPicPr>
          <p:cNvPr id="38" name="Graphic 39" descr="Trophy with solid fill">
            <a:extLst>
              <a:ext uri="{FF2B5EF4-FFF2-40B4-BE49-F238E27FC236}">
                <a16:creationId xmlns:a16="http://schemas.microsoft.com/office/drawing/2014/main" id="{112DB5AA-899F-4750-A730-C0F33D206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4885" y="2047673"/>
            <a:ext cx="1557506" cy="15466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1E53BF-B5DA-4675-B792-F30C4B160353}"/>
              </a:ext>
            </a:extLst>
          </p:cNvPr>
          <p:cNvSpPr txBox="1"/>
          <p:nvPr/>
        </p:nvSpPr>
        <p:spPr>
          <a:xfrm>
            <a:off x="1131661" y="204902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Targets &amp; </a:t>
            </a:r>
            <a:endParaRPr lang="en-US" sz="1600">
              <a:solidFill>
                <a:srgbClr val="000000"/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Metrics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66A215-715B-4DAC-9B08-840164056A5E}"/>
              </a:ext>
            </a:extLst>
          </p:cNvPr>
          <p:cNvSpPr txBox="1"/>
          <p:nvPr/>
        </p:nvSpPr>
        <p:spPr>
          <a:xfrm>
            <a:off x="3471702" y="4135062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Concept </a:t>
            </a:r>
            <a:endParaRPr lang="en-US" sz="2400">
              <a:solidFill>
                <a:srgbClr val="00CFB4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Generation </a:t>
            </a:r>
            <a:endParaRPr lang="en-US" sz="2400">
              <a:solidFill>
                <a:srgbClr val="00CFB4"/>
              </a:solidFill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A41DB4-1C95-421B-AA44-F5064FE4D29E}"/>
              </a:ext>
            </a:extLst>
          </p:cNvPr>
          <p:cNvSpPr txBox="1"/>
          <p:nvPr/>
        </p:nvSpPr>
        <p:spPr>
          <a:xfrm>
            <a:off x="5865788" y="204902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Concept Evaluation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364800-A688-4BDC-A287-2E06C9C0D0D4}"/>
              </a:ext>
            </a:extLst>
          </p:cNvPr>
          <p:cNvSpPr txBox="1"/>
          <p:nvPr/>
        </p:nvSpPr>
        <p:spPr>
          <a:xfrm>
            <a:off x="8249063" y="417829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Concept </a:t>
            </a:r>
            <a:endParaRPr lang="en-US" sz="2400">
              <a:solidFill>
                <a:srgbClr val="236192"/>
              </a:solidFill>
              <a:latin typeface="Calibri" panose="020F0502020204030204"/>
              <a:ea typeface="Tahoma"/>
              <a:cs typeface="Calibri"/>
            </a:endParaRPr>
          </a:p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Selection</a:t>
            </a:r>
            <a:endParaRPr lang="en-US" sz="2400">
              <a:solidFill>
                <a:srgbClr val="236192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6957A-C410-40E9-AD85-4563E9BC9FF8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Tucker Hall</a:t>
            </a:r>
          </a:p>
        </p:txBody>
      </p:sp>
    </p:spTree>
    <p:extLst>
      <p:ext uri="{BB962C8B-B14F-4D97-AF65-F5344CB8AC3E}">
        <p14:creationId xmlns:p14="http://schemas.microsoft.com/office/powerpoint/2010/main" val="155053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AD3B3F7-9549-47EA-906C-08720AD3FB3E}"/>
              </a:ext>
            </a:extLst>
          </p:cNvPr>
          <p:cNvSpPr/>
          <p:nvPr/>
        </p:nvSpPr>
        <p:spPr>
          <a:xfrm>
            <a:off x="3591082" y="3722370"/>
            <a:ext cx="1526016" cy="83632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9317EC-2AC2-47D4-BD54-5E3421AABEE9}"/>
              </a:ext>
            </a:extLst>
          </p:cNvPr>
          <p:cNvGrpSpPr/>
          <p:nvPr/>
        </p:nvGrpSpPr>
        <p:grpSpPr>
          <a:xfrm>
            <a:off x="4354090" y="2750521"/>
            <a:ext cx="1510347" cy="794742"/>
            <a:chOff x="3940949" y="2031421"/>
            <a:chExt cx="2289165" cy="15286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5A3D76-A152-4A8D-91EB-467A023753EF}"/>
                </a:ext>
              </a:extLst>
            </p:cNvPr>
            <p:cNvSpPr/>
            <p:nvPr/>
          </p:nvSpPr>
          <p:spPr>
            <a:xfrm>
              <a:off x="4612640" y="2031421"/>
              <a:ext cx="889579" cy="1250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8E1954-CCBF-49FF-8C33-B295E9E9BA23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5D45F9-3A74-4DD1-B524-2EE8034A8046}"/>
              </a:ext>
            </a:extLst>
          </p:cNvPr>
          <p:cNvSpPr txBox="1">
            <a:spLocks/>
          </p:cNvSpPr>
          <p:nvPr/>
        </p:nvSpPr>
        <p:spPr>
          <a:xfrm>
            <a:off x="1400181" y="200139"/>
            <a:ext cx="9741951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Goals – SAE 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EAD2C-FA86-41E0-8F2D-C892CB550743}"/>
              </a:ext>
            </a:extLst>
          </p:cNvPr>
          <p:cNvSpPr/>
          <p:nvPr/>
        </p:nvSpPr>
        <p:spPr>
          <a:xfrm>
            <a:off x="4246964" y="3722370"/>
            <a:ext cx="889579" cy="186167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C1B8E-7C31-4DDF-AEB2-B42C403F8504}"/>
              </a:ext>
            </a:extLst>
          </p:cNvPr>
          <p:cNvGrpSpPr/>
          <p:nvPr/>
        </p:nvGrpSpPr>
        <p:grpSpPr>
          <a:xfrm>
            <a:off x="3598256" y="2135709"/>
            <a:ext cx="2266183" cy="884358"/>
            <a:chOff x="3940949" y="1495444"/>
            <a:chExt cx="2289165" cy="20646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55F1B1-2353-4140-858D-1CB77D850C6E}"/>
                </a:ext>
              </a:extLst>
            </p:cNvPr>
            <p:cNvSpPr/>
            <p:nvPr/>
          </p:nvSpPr>
          <p:spPr>
            <a:xfrm>
              <a:off x="4684038" y="1495444"/>
              <a:ext cx="807202" cy="1786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62722C-BF62-4D6D-A8C4-AB034717B246}"/>
                </a:ext>
              </a:extLst>
            </p:cNvPr>
            <p:cNvSpPr/>
            <p:nvPr/>
          </p:nvSpPr>
          <p:spPr>
            <a:xfrm rot="16200000">
              <a:off x="4573911" y="1903860"/>
              <a:ext cx="1023241" cy="22891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Graphic 21" descr="Arrow: Counter-clockwise curve">
            <a:extLst>
              <a:ext uri="{FF2B5EF4-FFF2-40B4-BE49-F238E27FC236}">
                <a16:creationId xmlns:a16="http://schemas.microsoft.com/office/drawing/2014/main" id="{C5A269AD-4344-415E-AB8C-4503A8BF4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783915">
            <a:off x="5954095" y="3359448"/>
            <a:ext cx="1267381" cy="12673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2EAF22D-DF9D-4BAC-996A-7D7AC7365A3C}"/>
              </a:ext>
            </a:extLst>
          </p:cNvPr>
          <p:cNvGrpSpPr/>
          <p:nvPr/>
        </p:nvGrpSpPr>
        <p:grpSpPr>
          <a:xfrm>
            <a:off x="7405085" y="1135269"/>
            <a:ext cx="3135914" cy="4743695"/>
            <a:chOff x="7598125" y="1121091"/>
            <a:chExt cx="3135914" cy="4743695"/>
          </a:xfrm>
        </p:grpSpPr>
        <p:pic>
          <p:nvPicPr>
            <p:cNvPr id="24" name="Picture 23" descr="A close up of a green screen&#10;&#10;Description automatically generated">
              <a:extLst>
                <a:ext uri="{FF2B5EF4-FFF2-40B4-BE49-F238E27FC236}">
                  <a16:creationId xmlns:a16="http://schemas.microsoft.com/office/drawing/2014/main" id="{D5D7618C-A5A2-4BA7-8864-D0A13DE28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68" t="12309"/>
            <a:stretch/>
          </p:blipFill>
          <p:spPr>
            <a:xfrm>
              <a:off x="7598125" y="1121091"/>
              <a:ext cx="3081164" cy="474369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8A390F-F298-46B3-8960-2C8726C0F35A}"/>
                </a:ext>
              </a:extLst>
            </p:cNvPr>
            <p:cNvSpPr/>
            <p:nvPr/>
          </p:nvSpPr>
          <p:spPr>
            <a:xfrm>
              <a:off x="7604256" y="1180645"/>
              <a:ext cx="976306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F80DB4-77C7-4D9D-8418-D43A97E9A338}"/>
                </a:ext>
              </a:extLst>
            </p:cNvPr>
            <p:cNvSpPr/>
            <p:nvPr/>
          </p:nvSpPr>
          <p:spPr>
            <a:xfrm>
              <a:off x="9660604" y="1180646"/>
              <a:ext cx="1073435" cy="704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BA068D7-1095-48DB-A18B-7B8C2E4B5DCA}"/>
              </a:ext>
            </a:extLst>
          </p:cNvPr>
          <p:cNvSpPr/>
          <p:nvPr/>
        </p:nvSpPr>
        <p:spPr>
          <a:xfrm>
            <a:off x="7401279" y="2481969"/>
            <a:ext cx="976306" cy="70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C0504-D3C6-4DB9-B6A5-C4E2C618E700}"/>
              </a:ext>
            </a:extLst>
          </p:cNvPr>
          <p:cNvSpPr/>
          <p:nvPr/>
        </p:nvSpPr>
        <p:spPr>
          <a:xfrm>
            <a:off x="9467563" y="3429000"/>
            <a:ext cx="1073435" cy="244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D7079-E290-44EF-9F93-A1DF22BD1AFE}"/>
              </a:ext>
            </a:extLst>
          </p:cNvPr>
          <p:cNvSpPr/>
          <p:nvPr/>
        </p:nvSpPr>
        <p:spPr>
          <a:xfrm>
            <a:off x="7370245" y="4635149"/>
            <a:ext cx="1073435" cy="122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green screen&#10;&#10;Description automatically generated">
            <a:extLst>
              <a:ext uri="{FF2B5EF4-FFF2-40B4-BE49-F238E27FC236}">
                <a16:creationId xmlns:a16="http://schemas.microsoft.com/office/drawing/2014/main" id="{5D483187-EA06-4DDC-90EC-DE8D6B2A6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8" y="1609504"/>
            <a:ext cx="5202643" cy="3866729"/>
          </a:xfrm>
          <a:prstGeom prst="rect">
            <a:avLst/>
          </a:prstGeom>
        </p:spPr>
      </p:pic>
      <p:sp>
        <p:nvSpPr>
          <p:cNvPr id="42" name="Rectangle 41">
            <a:hlinkClick r:id="rId6" action="ppaction://hlinksldjump"/>
            <a:extLst>
              <a:ext uri="{FF2B5EF4-FFF2-40B4-BE49-F238E27FC236}">
                <a16:creationId xmlns:a16="http://schemas.microsoft.com/office/drawing/2014/main" id="{81115817-7B29-4AA9-A72A-11A68EEDEE06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773DE-B5A9-4E3A-9605-4C8977872E2D}"/>
              </a:ext>
            </a:extLst>
          </p:cNvPr>
          <p:cNvSpPr txBox="1"/>
          <p:nvPr/>
        </p:nvSpPr>
        <p:spPr>
          <a:xfrm>
            <a:off x="2194791" y="1753346"/>
            <a:ext cx="22467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Cross Reference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4AFB-32D9-4238-A2F3-97E198CDB4EC}"/>
              </a:ext>
            </a:extLst>
          </p:cNvPr>
          <p:cNvSpPr txBox="1"/>
          <p:nvPr/>
        </p:nvSpPr>
        <p:spPr>
          <a:xfrm>
            <a:off x="7647729" y="1759798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Hierarchy Flow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736D5-A98B-4688-8C4B-D25B7E86ED55}"/>
              </a:ext>
            </a:extLst>
          </p:cNvPr>
          <p:cNvSpPr/>
          <p:nvPr/>
        </p:nvSpPr>
        <p:spPr>
          <a:xfrm>
            <a:off x="0" y="5030171"/>
            <a:ext cx="984203" cy="902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6EC8EBF-3F85-4795-81FA-E1D77A22B6AF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F5AB35-AD38-47A1-B028-7200C6F0001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Decomposition (new)</a:t>
            </a:r>
          </a:p>
        </p:txBody>
      </p:sp>
      <p:pic>
        <p:nvPicPr>
          <p:cNvPr id="8" name="Picture 10" descr="Table&#10;&#10;Description automatically generated">
            <a:extLst>
              <a:ext uri="{FF2B5EF4-FFF2-40B4-BE49-F238E27FC236}">
                <a16:creationId xmlns:a16="http://schemas.microsoft.com/office/drawing/2014/main" id="{0AFE0394-A96E-4693-8D27-D4C5C972C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0" y="2205132"/>
            <a:ext cx="5450395" cy="2649237"/>
          </a:xfrm>
          <a:prstGeom prst="rect">
            <a:avLst/>
          </a:prstGeom>
        </p:spPr>
      </p:pic>
      <p:pic>
        <p:nvPicPr>
          <p:cNvPr id="2" name="Picture 8" descr="Diagram&#10;&#10;Description automatically generated">
            <a:extLst>
              <a:ext uri="{FF2B5EF4-FFF2-40B4-BE49-F238E27FC236}">
                <a16:creationId xmlns:a16="http://schemas.microsoft.com/office/drawing/2014/main" id="{65DE28B4-BA29-48B4-8D35-CFA781E54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785" y="2198926"/>
            <a:ext cx="6263676" cy="2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355CD5-1C99-4416-935E-D6FF5D640BB1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rgbClr val="ED1C24"/>
                </a:solidFill>
                <a:latin typeface="Tahoma"/>
                <a:ea typeface="Tahoma"/>
                <a:cs typeface="Tahoma"/>
              </a:rPr>
              <a:t>Color Palette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AFA89-33B5-43C1-B8D1-7A1E24A2E6D7}"/>
              </a:ext>
            </a:extLst>
          </p:cNvPr>
          <p:cNvSpPr/>
          <p:nvPr/>
        </p:nvSpPr>
        <p:spPr>
          <a:xfrm>
            <a:off x="1598765" y="1935960"/>
            <a:ext cx="912394" cy="917407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8004B-18CA-4594-810B-7C2559916B4D}"/>
              </a:ext>
            </a:extLst>
          </p:cNvPr>
          <p:cNvSpPr/>
          <p:nvPr/>
        </p:nvSpPr>
        <p:spPr>
          <a:xfrm>
            <a:off x="525948" y="1935960"/>
            <a:ext cx="912394" cy="912394"/>
          </a:xfrm>
          <a:prstGeom prst="rect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469DF-827C-4D64-B600-F8D853201E28}"/>
              </a:ext>
            </a:extLst>
          </p:cNvPr>
          <p:cNvSpPr/>
          <p:nvPr/>
        </p:nvSpPr>
        <p:spPr>
          <a:xfrm>
            <a:off x="2671578" y="1940973"/>
            <a:ext cx="912394" cy="912394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75303-42FD-4933-985A-BF11D9BB5673}"/>
              </a:ext>
            </a:extLst>
          </p:cNvPr>
          <p:cNvSpPr/>
          <p:nvPr/>
        </p:nvSpPr>
        <p:spPr>
          <a:xfrm>
            <a:off x="2671578" y="3018802"/>
            <a:ext cx="912394" cy="91239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78AA3-1D22-4A45-974B-76742729AC9B}"/>
              </a:ext>
            </a:extLst>
          </p:cNvPr>
          <p:cNvSpPr/>
          <p:nvPr/>
        </p:nvSpPr>
        <p:spPr>
          <a:xfrm>
            <a:off x="2671578" y="4101644"/>
            <a:ext cx="912394" cy="912394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ECBB2-6FE8-4D7E-8221-20263A3329BD}"/>
              </a:ext>
            </a:extLst>
          </p:cNvPr>
          <p:cNvSpPr/>
          <p:nvPr/>
        </p:nvSpPr>
        <p:spPr>
          <a:xfrm>
            <a:off x="1598763" y="3018802"/>
            <a:ext cx="912394" cy="912394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CC76B4-D8E1-4C91-87FB-3EEFE66D81E2}"/>
              </a:ext>
            </a:extLst>
          </p:cNvPr>
          <p:cNvSpPr/>
          <p:nvPr/>
        </p:nvSpPr>
        <p:spPr>
          <a:xfrm>
            <a:off x="1598763" y="4101644"/>
            <a:ext cx="912394" cy="912394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4225E1-4D8D-4E03-B06D-DC974F040298}"/>
              </a:ext>
            </a:extLst>
          </p:cNvPr>
          <p:cNvSpPr/>
          <p:nvPr/>
        </p:nvSpPr>
        <p:spPr>
          <a:xfrm>
            <a:off x="525946" y="3018801"/>
            <a:ext cx="912394" cy="912394"/>
          </a:xfrm>
          <a:prstGeom prst="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8E87D1-D0D5-479D-AC87-0071247F7752}"/>
              </a:ext>
            </a:extLst>
          </p:cNvPr>
          <p:cNvSpPr/>
          <p:nvPr/>
        </p:nvSpPr>
        <p:spPr>
          <a:xfrm>
            <a:off x="525946" y="4101643"/>
            <a:ext cx="912394" cy="912394"/>
          </a:xfrm>
          <a:prstGeom prst="rect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BD5C1FC9-5EBD-415A-9BCA-FBCDDA0E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4" y="1581324"/>
            <a:ext cx="7164805" cy="38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97681-A14C-49BF-8E21-C8D6BC6D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BD9F2E4-E101-4604-A9AD-CF3C73B4DF72}"/>
              </a:ext>
            </a:extLst>
          </p:cNvPr>
          <p:cNvSpPr txBox="1">
            <a:spLocks/>
          </p:cNvSpPr>
          <p:nvPr/>
        </p:nvSpPr>
        <p:spPr>
          <a:xfrm>
            <a:off x="60994" y="200139"/>
            <a:ext cx="12070012" cy="113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Team 503 Icons</a:t>
            </a:r>
          </a:p>
        </p:txBody>
      </p:sp>
      <p:pic>
        <p:nvPicPr>
          <p:cNvPr id="43" name="Graphic 44" descr="Hierarchy with solid fill">
            <a:extLst>
              <a:ext uri="{FF2B5EF4-FFF2-40B4-BE49-F238E27FC236}">
                <a16:creationId xmlns:a16="http://schemas.microsoft.com/office/drawing/2014/main" id="{6EC5A450-EC87-4CDC-BB5A-D208E661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63" y="1387785"/>
            <a:ext cx="914400" cy="914400"/>
          </a:xfrm>
          <a:prstGeom prst="rect">
            <a:avLst/>
          </a:prstGeom>
        </p:spPr>
      </p:pic>
      <p:pic>
        <p:nvPicPr>
          <p:cNvPr id="45" name="Graphic 46" descr="Presentation with checklist with solid fill">
            <a:extLst>
              <a:ext uri="{FF2B5EF4-FFF2-40B4-BE49-F238E27FC236}">
                <a16:creationId xmlns:a16="http://schemas.microsoft.com/office/drawing/2014/main" id="{2DAE9F65-A3DF-41F5-A0A1-B63510E21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978" y="2516207"/>
            <a:ext cx="914400" cy="914400"/>
          </a:xfrm>
          <a:prstGeom prst="rect">
            <a:avLst/>
          </a:prstGeom>
        </p:spPr>
      </p:pic>
      <p:pic>
        <p:nvPicPr>
          <p:cNvPr id="47" name="Graphic 47" descr="Clipboard Checked with solid fill">
            <a:extLst>
              <a:ext uri="{FF2B5EF4-FFF2-40B4-BE49-F238E27FC236}">
                <a16:creationId xmlns:a16="http://schemas.microsoft.com/office/drawing/2014/main" id="{475D82BA-7411-4D60-B99C-6990A9BD9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063" y="2515603"/>
            <a:ext cx="914400" cy="914400"/>
          </a:xfrm>
          <a:prstGeom prst="rect">
            <a:avLst/>
          </a:prstGeom>
        </p:spPr>
      </p:pic>
      <p:pic>
        <p:nvPicPr>
          <p:cNvPr id="48" name="Graphic 48" descr="Key with solid fill">
            <a:extLst>
              <a:ext uri="{FF2B5EF4-FFF2-40B4-BE49-F238E27FC236}">
                <a16:creationId xmlns:a16="http://schemas.microsoft.com/office/drawing/2014/main" id="{DAD55F62-469D-4B50-B3F4-88F990990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063" y="3553326"/>
            <a:ext cx="914400" cy="914400"/>
          </a:xfrm>
          <a:prstGeom prst="rect">
            <a:avLst/>
          </a:prstGeom>
        </p:spPr>
      </p:pic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52F76C4-F734-4134-A585-9EBA4296EE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700" y="1456069"/>
            <a:ext cx="2743200" cy="1516427"/>
          </a:xfrm>
          <a:prstGeom prst="rect">
            <a:avLst/>
          </a:prstGeom>
        </p:spPr>
      </p:pic>
      <p:pic>
        <p:nvPicPr>
          <p:cNvPr id="4" name="Graphic 24" descr="Full Brick Wall with solid fill">
            <a:extLst>
              <a:ext uri="{FF2B5EF4-FFF2-40B4-BE49-F238E27FC236}">
                <a16:creationId xmlns:a16="http://schemas.microsoft.com/office/drawing/2014/main" id="{41A8E623-19EA-4B74-A79B-90CCAB91A6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254" y="4630271"/>
            <a:ext cx="914400" cy="914400"/>
          </a:xfrm>
          <a:prstGeom prst="rect">
            <a:avLst/>
          </a:prstGeom>
        </p:spPr>
      </p:pic>
      <p:pic>
        <p:nvPicPr>
          <p:cNvPr id="25" name="Graphic 26" descr="Door Open with solid fill">
            <a:extLst>
              <a:ext uri="{FF2B5EF4-FFF2-40B4-BE49-F238E27FC236}">
                <a16:creationId xmlns:a16="http://schemas.microsoft.com/office/drawing/2014/main" id="{A131214D-3234-4BAE-A567-4582A8176D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8034" y="1387218"/>
            <a:ext cx="914400" cy="914400"/>
          </a:xfrm>
          <a:prstGeom prst="rect">
            <a:avLst/>
          </a:prstGeom>
        </p:spPr>
      </p:pic>
      <p:pic>
        <p:nvPicPr>
          <p:cNvPr id="27" name="Graphic 28" descr="Brain with solid fill">
            <a:extLst>
              <a:ext uri="{FF2B5EF4-FFF2-40B4-BE49-F238E27FC236}">
                <a16:creationId xmlns:a16="http://schemas.microsoft.com/office/drawing/2014/main" id="{D0ED79B6-76F8-43CE-B1C2-54D1ACD2DA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63486" y="4632177"/>
            <a:ext cx="914400" cy="914400"/>
          </a:xfrm>
          <a:prstGeom prst="rect">
            <a:avLst/>
          </a:prstGeom>
        </p:spPr>
      </p:pic>
      <p:pic>
        <p:nvPicPr>
          <p:cNvPr id="34" name="Graphic 34" descr="Brainstorm with solid fill">
            <a:extLst>
              <a:ext uri="{FF2B5EF4-FFF2-40B4-BE49-F238E27FC236}">
                <a16:creationId xmlns:a16="http://schemas.microsoft.com/office/drawing/2014/main" id="{59AF256D-B674-4E37-8AFB-E49C5087D9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13549" y="1389625"/>
            <a:ext cx="914400" cy="914400"/>
          </a:xfrm>
          <a:prstGeom prst="rect">
            <a:avLst/>
          </a:prstGeom>
        </p:spPr>
      </p:pic>
      <p:pic>
        <p:nvPicPr>
          <p:cNvPr id="35" name="Graphic 35" descr="Scales of justice with solid fill">
            <a:extLst>
              <a:ext uri="{FF2B5EF4-FFF2-40B4-BE49-F238E27FC236}">
                <a16:creationId xmlns:a16="http://schemas.microsoft.com/office/drawing/2014/main" id="{60A12B14-5AFE-4A28-AE3E-3AAD7FCCBD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5190" y="2517252"/>
            <a:ext cx="914400" cy="914400"/>
          </a:xfrm>
          <a:prstGeom prst="rect">
            <a:avLst/>
          </a:prstGeom>
        </p:spPr>
      </p:pic>
      <p:pic>
        <p:nvPicPr>
          <p:cNvPr id="36" name="Graphic 36" descr="Speedometer Low with solid fill">
            <a:extLst>
              <a:ext uri="{FF2B5EF4-FFF2-40B4-BE49-F238E27FC236}">
                <a16:creationId xmlns:a16="http://schemas.microsoft.com/office/drawing/2014/main" id="{FD4F894C-A95E-4CF0-BCA7-E2725BC782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66262" y="3663363"/>
            <a:ext cx="914400" cy="914400"/>
          </a:xfrm>
          <a:prstGeom prst="rect">
            <a:avLst/>
          </a:prstGeom>
        </p:spPr>
      </p:pic>
      <p:pic>
        <p:nvPicPr>
          <p:cNvPr id="29" name="Picture 7" descr="Diagram&#10;&#10;Description automatically generated">
            <a:extLst>
              <a:ext uri="{FF2B5EF4-FFF2-40B4-BE49-F238E27FC236}">
                <a16:creationId xmlns:a16="http://schemas.microsoft.com/office/drawing/2014/main" id="{950E903B-87CE-4605-9DBA-F9AA20D09B6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-32888" r="-73" b="-80"/>
          <a:stretch/>
        </p:blipFill>
        <p:spPr>
          <a:xfrm>
            <a:off x="7407071" y="1270615"/>
            <a:ext cx="3947257" cy="2738732"/>
          </a:xfrm>
          <a:prstGeom prst="rect">
            <a:avLst/>
          </a:prstGeom>
        </p:spPr>
      </p:pic>
      <p:pic>
        <p:nvPicPr>
          <p:cNvPr id="5" name="Picture 5" descr="A picture containing text, furniture, seat, chair&#10;&#10;Description automatically generated">
            <a:extLst>
              <a:ext uri="{FF2B5EF4-FFF2-40B4-BE49-F238E27FC236}">
                <a16:creationId xmlns:a16="http://schemas.microsoft.com/office/drawing/2014/main" id="{E0AECD89-65A8-4044-B247-8E9EE9825A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123" y="3601441"/>
            <a:ext cx="5423710" cy="21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4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E15-66BC-49C9-BC9B-6B89A3AB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Views of Chamber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92ABE-90DF-40BB-992C-B062CDF21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3612-CDEA-4370-90B5-88E40621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E962F4F1-7E77-4BE3-8D83-DC4B9A76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82" y="1169353"/>
            <a:ext cx="6355644" cy="4265292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1EB6353-DC24-4EE9-943E-A29CB828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362" y="2677938"/>
            <a:ext cx="2513424" cy="2913238"/>
          </a:xfrm>
          <a:prstGeom prst="rect">
            <a:avLst/>
          </a:prstGeom>
        </p:spPr>
      </p:pic>
      <p:pic>
        <p:nvPicPr>
          <p:cNvPr id="10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1538457B-FA69-487A-83E2-954031625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67" y="1446213"/>
            <a:ext cx="2272594" cy="2462741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41E75DBA-415D-4E74-8900-BE77DE541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5" y="3955039"/>
            <a:ext cx="3222977" cy="1375034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99BA6E0-9C9C-45EB-8B3F-5447B698C3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9BDB313C-2DBE-4C54-82AD-C5372A706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367" y="81198"/>
            <a:ext cx="2909888" cy="26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E515-9A4F-4F8B-8127-8E7CC773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Logos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424F5-5A0D-48DC-A618-BA8552445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769A5-51C6-4768-B2AE-D98E9909A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A844063-C6E1-4BCA-A6AA-39DF5F4AD0E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232699" y="1490583"/>
            <a:ext cx="1611300" cy="1804816"/>
          </a:xfr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97CABAD-3B1E-4028-8837-938FD5DD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95" y="1546529"/>
            <a:ext cx="1921043" cy="1799783"/>
          </a:xfrm>
          <a:prstGeom prst="rect">
            <a:avLst/>
          </a:prstGeom>
        </p:spPr>
      </p:pic>
      <p:pic>
        <p:nvPicPr>
          <p:cNvPr id="11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2D4BC3-8126-4738-A7ED-1619042F1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084" y="1545298"/>
            <a:ext cx="4046621" cy="939981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462B2D87-F280-4D40-A78E-3B82EF71A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084" y="2645670"/>
            <a:ext cx="4046621" cy="644238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481E5F8B-1DB4-420F-980F-F9F7BADEE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81" y="3537757"/>
            <a:ext cx="3846094" cy="1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83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6FA1-6779-49B4-9067-881E3EC3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Tool kit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E7F8D-326F-4F4D-B90C-83F61BF6D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FFFB2-4D05-4EFC-B59C-A50005CE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334202-6882-4578-9083-AF36F68E36B7}"/>
              </a:ext>
            </a:extLst>
          </p:cNvPr>
          <p:cNvCxnSpPr/>
          <p:nvPr/>
        </p:nvCxnSpPr>
        <p:spPr>
          <a:xfrm flipV="1">
            <a:off x="946485" y="2921667"/>
            <a:ext cx="912394" cy="1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AED923-9E96-490F-98D6-340C29657314}"/>
              </a:ext>
            </a:extLst>
          </p:cNvPr>
          <p:cNvCxnSpPr/>
          <p:nvPr/>
        </p:nvCxnSpPr>
        <p:spPr>
          <a:xfrm>
            <a:off x="948991" y="3174833"/>
            <a:ext cx="914400" cy="2006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FE099C6-A85C-4EAA-848F-F163008F4752}"/>
              </a:ext>
            </a:extLst>
          </p:cNvPr>
          <p:cNvSpPr/>
          <p:nvPr/>
        </p:nvSpPr>
        <p:spPr>
          <a:xfrm>
            <a:off x="946485" y="3382879"/>
            <a:ext cx="914400" cy="9144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2C57B0-7996-4ED0-913D-BB7E631FB002}"/>
              </a:ext>
            </a:extLst>
          </p:cNvPr>
          <p:cNvSpPr/>
          <p:nvPr/>
        </p:nvSpPr>
        <p:spPr>
          <a:xfrm>
            <a:off x="948991" y="4468227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0F705E-834B-4ADC-B3EF-B6E82F312F1B}"/>
              </a:ext>
            </a:extLst>
          </p:cNvPr>
          <p:cNvSpPr txBox="1"/>
          <p:nvPr/>
        </p:nvSpPr>
        <p:spPr>
          <a:xfrm>
            <a:off x="929439" y="18117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Text box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2D6BF-C368-480D-A46B-31D3405B705C}"/>
              </a:ext>
            </a:extLst>
          </p:cNvPr>
          <p:cNvSpPr txBox="1"/>
          <p:nvPr/>
        </p:nvSpPr>
        <p:spPr>
          <a:xfrm>
            <a:off x="929439" y="1390649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Summary Box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EE5D61-9B49-429D-A85D-228A1FF1796C}"/>
              </a:ext>
            </a:extLst>
          </p:cNvPr>
          <p:cNvSpPr txBox="1"/>
          <p:nvPr/>
        </p:nvSpPr>
        <p:spPr>
          <a:xfrm>
            <a:off x="929438" y="2252912"/>
            <a:ext cx="2743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Outlined Text box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3A275A-7AA8-4BD0-A6E0-045D1BF2D3B0}"/>
              </a:ext>
            </a:extLst>
          </p:cNvPr>
          <p:cNvCxnSpPr>
            <a:cxnSpLocks/>
          </p:cNvCxnSpPr>
          <p:nvPr/>
        </p:nvCxnSpPr>
        <p:spPr>
          <a:xfrm flipV="1">
            <a:off x="2069432" y="2931693"/>
            <a:ext cx="912394" cy="1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B1A6B2-83AB-4FAC-9F14-546C60699665}"/>
              </a:ext>
            </a:extLst>
          </p:cNvPr>
          <p:cNvCxnSpPr>
            <a:cxnSpLocks/>
          </p:cNvCxnSpPr>
          <p:nvPr/>
        </p:nvCxnSpPr>
        <p:spPr>
          <a:xfrm>
            <a:off x="2071938" y="3184859"/>
            <a:ext cx="914400" cy="200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2E7464F-9BFC-46DC-8055-6BCB0683D889}"/>
              </a:ext>
            </a:extLst>
          </p:cNvPr>
          <p:cNvSpPr/>
          <p:nvPr/>
        </p:nvSpPr>
        <p:spPr>
          <a:xfrm>
            <a:off x="2069432" y="3392905"/>
            <a:ext cx="914400" cy="9144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D93A9-5FEA-47E3-A50A-CBA7A3FD9386}"/>
              </a:ext>
            </a:extLst>
          </p:cNvPr>
          <p:cNvSpPr/>
          <p:nvPr/>
        </p:nvSpPr>
        <p:spPr>
          <a:xfrm>
            <a:off x="2071938" y="4478253"/>
            <a:ext cx="914400" cy="9144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6178EC-CB24-4719-8344-4D96E1689943}"/>
              </a:ext>
            </a:extLst>
          </p:cNvPr>
          <p:cNvCxnSpPr>
            <a:cxnSpLocks/>
          </p:cNvCxnSpPr>
          <p:nvPr/>
        </p:nvCxnSpPr>
        <p:spPr>
          <a:xfrm flipV="1">
            <a:off x="3102142" y="2931693"/>
            <a:ext cx="912394" cy="1"/>
          </a:xfrm>
          <a:prstGeom prst="straightConnector1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DB52C0-1555-43B5-8F98-1AC5740D5A8A}"/>
              </a:ext>
            </a:extLst>
          </p:cNvPr>
          <p:cNvCxnSpPr>
            <a:cxnSpLocks/>
          </p:cNvCxnSpPr>
          <p:nvPr/>
        </p:nvCxnSpPr>
        <p:spPr>
          <a:xfrm>
            <a:off x="3104648" y="3184859"/>
            <a:ext cx="914400" cy="2006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15930DB-2CA8-4C54-9051-710F05825A94}"/>
              </a:ext>
            </a:extLst>
          </p:cNvPr>
          <p:cNvSpPr/>
          <p:nvPr/>
        </p:nvSpPr>
        <p:spPr>
          <a:xfrm>
            <a:off x="3102142" y="3392905"/>
            <a:ext cx="914400" cy="914400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02C79E-41E3-4AD1-A05F-0ED254462574}"/>
              </a:ext>
            </a:extLst>
          </p:cNvPr>
          <p:cNvSpPr/>
          <p:nvPr/>
        </p:nvSpPr>
        <p:spPr>
          <a:xfrm>
            <a:off x="3104648" y="4478253"/>
            <a:ext cx="914400" cy="91440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5B9975-A41C-45EC-B662-A4F119EA4BDF}"/>
              </a:ext>
            </a:extLst>
          </p:cNvPr>
          <p:cNvCxnSpPr>
            <a:cxnSpLocks/>
          </p:cNvCxnSpPr>
          <p:nvPr/>
        </p:nvCxnSpPr>
        <p:spPr>
          <a:xfrm flipV="1">
            <a:off x="4114799" y="254667"/>
            <a:ext cx="912394" cy="1"/>
          </a:xfrm>
          <a:prstGeom prst="straightConnector1">
            <a:avLst/>
          </a:prstGeom>
          <a:ln w="28575">
            <a:solidFill>
              <a:srgbClr val="A4D2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6515AE-5684-40B7-9CB5-5FC9798591C8}"/>
              </a:ext>
            </a:extLst>
          </p:cNvPr>
          <p:cNvCxnSpPr>
            <a:cxnSpLocks/>
          </p:cNvCxnSpPr>
          <p:nvPr/>
        </p:nvCxnSpPr>
        <p:spPr>
          <a:xfrm>
            <a:off x="4117305" y="507833"/>
            <a:ext cx="914400" cy="2006"/>
          </a:xfrm>
          <a:prstGeom prst="straightConnector1">
            <a:avLst/>
          </a:prstGeom>
          <a:ln w="28575">
            <a:solidFill>
              <a:srgbClr val="A4D233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F31155F-89FE-4404-94D5-2385B9D65379}"/>
              </a:ext>
            </a:extLst>
          </p:cNvPr>
          <p:cNvSpPr/>
          <p:nvPr/>
        </p:nvSpPr>
        <p:spPr>
          <a:xfrm>
            <a:off x="4114799" y="715879"/>
            <a:ext cx="914400" cy="914400"/>
          </a:xfrm>
          <a:prstGeom prst="ellipse">
            <a:avLst/>
          </a:prstGeom>
          <a:ln w="28575">
            <a:solidFill>
              <a:srgbClr val="A4D2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2E50C0-DFCA-4670-92A4-B9028717CC45}"/>
              </a:ext>
            </a:extLst>
          </p:cNvPr>
          <p:cNvSpPr/>
          <p:nvPr/>
        </p:nvSpPr>
        <p:spPr>
          <a:xfrm>
            <a:off x="4117305" y="1801227"/>
            <a:ext cx="914400" cy="914400"/>
          </a:xfrm>
          <a:prstGeom prst="rect">
            <a:avLst/>
          </a:prstGeom>
          <a:ln w="28575">
            <a:solidFill>
              <a:srgbClr val="A4D2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C1CF59-468F-44C4-A196-46531A788BD9}"/>
              </a:ext>
            </a:extLst>
          </p:cNvPr>
          <p:cNvCxnSpPr>
            <a:cxnSpLocks/>
          </p:cNvCxnSpPr>
          <p:nvPr/>
        </p:nvCxnSpPr>
        <p:spPr>
          <a:xfrm flipV="1">
            <a:off x="5107404" y="264693"/>
            <a:ext cx="912394" cy="1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2BF9BA-2232-4061-8EF8-42FEE03E2408}"/>
              </a:ext>
            </a:extLst>
          </p:cNvPr>
          <p:cNvCxnSpPr>
            <a:cxnSpLocks/>
          </p:cNvCxnSpPr>
          <p:nvPr/>
        </p:nvCxnSpPr>
        <p:spPr>
          <a:xfrm>
            <a:off x="5109910" y="517859"/>
            <a:ext cx="914400" cy="2006"/>
          </a:xfrm>
          <a:prstGeom prst="straightConnector1">
            <a:avLst/>
          </a:prstGeom>
          <a:ln w="28575">
            <a:solidFill>
              <a:srgbClr val="00CFB4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CB1376-3E62-422E-9FA3-8938B28785A2}"/>
              </a:ext>
            </a:extLst>
          </p:cNvPr>
          <p:cNvSpPr/>
          <p:nvPr/>
        </p:nvSpPr>
        <p:spPr>
          <a:xfrm>
            <a:off x="5107404" y="725905"/>
            <a:ext cx="914400" cy="914400"/>
          </a:xfrm>
          <a:prstGeom prst="ellipse">
            <a:avLst/>
          </a:prstGeom>
          <a:ln w="28575">
            <a:solidFill>
              <a:srgbClr val="00CFB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B73443-FBD3-4C98-81FC-25660B903569}"/>
              </a:ext>
            </a:extLst>
          </p:cNvPr>
          <p:cNvSpPr/>
          <p:nvPr/>
        </p:nvSpPr>
        <p:spPr>
          <a:xfrm>
            <a:off x="5109910" y="1811253"/>
            <a:ext cx="914400" cy="914400"/>
          </a:xfrm>
          <a:prstGeom prst="rect">
            <a:avLst/>
          </a:prstGeom>
          <a:ln w="28575">
            <a:solidFill>
              <a:srgbClr val="00CFB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2653B9-4C0D-47E0-B4E9-2B80C4D377E2}"/>
              </a:ext>
            </a:extLst>
          </p:cNvPr>
          <p:cNvCxnSpPr>
            <a:cxnSpLocks/>
          </p:cNvCxnSpPr>
          <p:nvPr/>
        </p:nvCxnSpPr>
        <p:spPr>
          <a:xfrm flipV="1">
            <a:off x="6100009" y="274719"/>
            <a:ext cx="912394" cy="1"/>
          </a:xfrm>
          <a:prstGeom prst="straightConnector1">
            <a:avLst/>
          </a:prstGeom>
          <a:ln w="28575">
            <a:solidFill>
              <a:srgbClr val="00BBD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63E01E-F6E6-42C6-B92F-3D2ECCB2F40C}"/>
              </a:ext>
            </a:extLst>
          </p:cNvPr>
          <p:cNvCxnSpPr>
            <a:cxnSpLocks/>
          </p:cNvCxnSpPr>
          <p:nvPr/>
        </p:nvCxnSpPr>
        <p:spPr>
          <a:xfrm>
            <a:off x="6102515" y="527885"/>
            <a:ext cx="914400" cy="2006"/>
          </a:xfrm>
          <a:prstGeom prst="straightConnector1">
            <a:avLst/>
          </a:prstGeom>
          <a:ln w="28575">
            <a:solidFill>
              <a:srgbClr val="00BBDC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26C8B73-9EB0-4822-81D7-207A613BEE1D}"/>
              </a:ext>
            </a:extLst>
          </p:cNvPr>
          <p:cNvSpPr/>
          <p:nvPr/>
        </p:nvSpPr>
        <p:spPr>
          <a:xfrm>
            <a:off x="6100009" y="735931"/>
            <a:ext cx="914400" cy="914400"/>
          </a:xfrm>
          <a:prstGeom prst="ellipse">
            <a:avLst/>
          </a:prstGeom>
          <a:ln w="28575">
            <a:solidFill>
              <a:srgbClr val="00BB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C89B24-9D90-45DA-BA8A-0A7B5EBFC728}"/>
              </a:ext>
            </a:extLst>
          </p:cNvPr>
          <p:cNvSpPr/>
          <p:nvPr/>
        </p:nvSpPr>
        <p:spPr>
          <a:xfrm>
            <a:off x="6102515" y="1821279"/>
            <a:ext cx="914400" cy="914400"/>
          </a:xfrm>
          <a:prstGeom prst="rect">
            <a:avLst/>
          </a:prstGeom>
          <a:ln w="28575">
            <a:solidFill>
              <a:srgbClr val="00BB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500FE3-EABC-422E-9924-4F2B6F27DDE6}"/>
              </a:ext>
            </a:extLst>
          </p:cNvPr>
          <p:cNvCxnSpPr>
            <a:cxnSpLocks/>
          </p:cNvCxnSpPr>
          <p:nvPr/>
        </p:nvCxnSpPr>
        <p:spPr>
          <a:xfrm flipV="1">
            <a:off x="7132719" y="284745"/>
            <a:ext cx="912394" cy="1"/>
          </a:xfrm>
          <a:prstGeom prst="straightConnector1">
            <a:avLst/>
          </a:prstGeom>
          <a:ln w="28575">
            <a:solidFill>
              <a:srgbClr val="23619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13E1028-D174-48D7-924A-F48773957AAA}"/>
              </a:ext>
            </a:extLst>
          </p:cNvPr>
          <p:cNvCxnSpPr>
            <a:cxnSpLocks/>
          </p:cNvCxnSpPr>
          <p:nvPr/>
        </p:nvCxnSpPr>
        <p:spPr>
          <a:xfrm>
            <a:off x="7135225" y="537911"/>
            <a:ext cx="914400" cy="2006"/>
          </a:xfrm>
          <a:prstGeom prst="straightConnector1">
            <a:avLst/>
          </a:prstGeom>
          <a:ln w="28575">
            <a:solidFill>
              <a:srgbClr val="236192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827A65A-0B0F-4FE5-B4AE-F702C3A29FB9}"/>
              </a:ext>
            </a:extLst>
          </p:cNvPr>
          <p:cNvSpPr/>
          <p:nvPr/>
        </p:nvSpPr>
        <p:spPr>
          <a:xfrm>
            <a:off x="7132719" y="745957"/>
            <a:ext cx="914400" cy="914400"/>
          </a:xfrm>
          <a:prstGeom prst="ellipse">
            <a:avLst/>
          </a:prstGeom>
          <a:ln w="28575">
            <a:solidFill>
              <a:srgbClr val="2361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DF3E3B-34C6-404C-90EF-16066FB219AA}"/>
              </a:ext>
            </a:extLst>
          </p:cNvPr>
          <p:cNvSpPr/>
          <p:nvPr/>
        </p:nvSpPr>
        <p:spPr>
          <a:xfrm>
            <a:off x="7135225" y="1831305"/>
            <a:ext cx="914400" cy="914400"/>
          </a:xfrm>
          <a:prstGeom prst="rect">
            <a:avLst/>
          </a:prstGeom>
          <a:ln w="28575">
            <a:solidFill>
              <a:srgbClr val="2361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14FF98-6FC2-44AE-9EDD-B6773DDC25AD}"/>
              </a:ext>
            </a:extLst>
          </p:cNvPr>
          <p:cNvCxnSpPr>
            <a:cxnSpLocks/>
          </p:cNvCxnSpPr>
          <p:nvPr/>
        </p:nvCxnSpPr>
        <p:spPr>
          <a:xfrm flipV="1">
            <a:off x="4104771" y="2941718"/>
            <a:ext cx="912394" cy="1"/>
          </a:xfrm>
          <a:prstGeom prst="straightConnector1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3A0893-CEFF-407B-B81F-9105C923A442}"/>
              </a:ext>
            </a:extLst>
          </p:cNvPr>
          <p:cNvCxnSpPr>
            <a:cxnSpLocks/>
          </p:cNvCxnSpPr>
          <p:nvPr/>
        </p:nvCxnSpPr>
        <p:spPr>
          <a:xfrm>
            <a:off x="4107277" y="3194884"/>
            <a:ext cx="914400" cy="2006"/>
          </a:xfrm>
          <a:prstGeom prst="straightConnector1">
            <a:avLst/>
          </a:prstGeom>
          <a:ln w="28575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1A6A2E3-FD7B-4455-B1E4-19A6210A09C0}"/>
              </a:ext>
            </a:extLst>
          </p:cNvPr>
          <p:cNvSpPr/>
          <p:nvPr/>
        </p:nvSpPr>
        <p:spPr>
          <a:xfrm>
            <a:off x="4104771" y="3402930"/>
            <a:ext cx="914400" cy="914400"/>
          </a:xfrm>
          <a:prstGeom prst="ellipse">
            <a:avLst/>
          </a:prstGeom>
          <a:ln w="28575">
            <a:solidFill>
              <a:srgbClr val="40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6737BE-C892-403A-A1B3-5699C6F153A5}"/>
              </a:ext>
            </a:extLst>
          </p:cNvPr>
          <p:cNvSpPr/>
          <p:nvPr/>
        </p:nvSpPr>
        <p:spPr>
          <a:xfrm>
            <a:off x="4107277" y="4488278"/>
            <a:ext cx="914400" cy="914400"/>
          </a:xfrm>
          <a:prstGeom prst="rect">
            <a:avLst/>
          </a:prstGeom>
          <a:ln w="28575">
            <a:solidFill>
              <a:srgbClr val="404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06A7B80-58EF-4F0A-BE34-D162C11BE0CB}"/>
              </a:ext>
            </a:extLst>
          </p:cNvPr>
          <p:cNvCxnSpPr>
            <a:cxnSpLocks/>
          </p:cNvCxnSpPr>
          <p:nvPr/>
        </p:nvCxnSpPr>
        <p:spPr>
          <a:xfrm flipV="1">
            <a:off x="5087350" y="2951744"/>
            <a:ext cx="912394" cy="1"/>
          </a:xfrm>
          <a:prstGeom prst="straightConnector1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6FB7FB3-AA68-47EF-9A19-AA73E1F4D34B}"/>
              </a:ext>
            </a:extLst>
          </p:cNvPr>
          <p:cNvCxnSpPr>
            <a:cxnSpLocks/>
          </p:cNvCxnSpPr>
          <p:nvPr/>
        </p:nvCxnSpPr>
        <p:spPr>
          <a:xfrm>
            <a:off x="5089855" y="3204910"/>
            <a:ext cx="914400" cy="2006"/>
          </a:xfrm>
          <a:prstGeom prst="straightConnector1">
            <a:avLst/>
          </a:prstGeom>
          <a:ln w="28575">
            <a:solidFill>
              <a:srgbClr val="80808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2097987-440E-4E50-BC02-4C9ADFE9EE8D}"/>
              </a:ext>
            </a:extLst>
          </p:cNvPr>
          <p:cNvSpPr/>
          <p:nvPr/>
        </p:nvSpPr>
        <p:spPr>
          <a:xfrm>
            <a:off x="5087350" y="3412956"/>
            <a:ext cx="914400" cy="914400"/>
          </a:xfrm>
          <a:prstGeom prst="ellipse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980A0C-8D50-41F6-A195-A5AC1100E0DD}"/>
              </a:ext>
            </a:extLst>
          </p:cNvPr>
          <p:cNvSpPr/>
          <p:nvPr/>
        </p:nvSpPr>
        <p:spPr>
          <a:xfrm>
            <a:off x="5089855" y="4498304"/>
            <a:ext cx="914400" cy="914400"/>
          </a:xfrm>
          <a:prstGeom prst="rect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AB695E-B5D7-4BF0-BA8B-D8EF5FF162EB}"/>
              </a:ext>
            </a:extLst>
          </p:cNvPr>
          <p:cNvCxnSpPr>
            <a:cxnSpLocks/>
          </p:cNvCxnSpPr>
          <p:nvPr/>
        </p:nvCxnSpPr>
        <p:spPr>
          <a:xfrm flipV="1">
            <a:off x="7142744" y="2951744"/>
            <a:ext cx="912394" cy="1"/>
          </a:xfrm>
          <a:prstGeom prst="straightConnector1">
            <a:avLst/>
          </a:prstGeom>
          <a:ln w="28575"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E3661C2-263A-4FEE-9FAD-19031A8929F4}"/>
              </a:ext>
            </a:extLst>
          </p:cNvPr>
          <p:cNvCxnSpPr>
            <a:cxnSpLocks/>
          </p:cNvCxnSpPr>
          <p:nvPr/>
        </p:nvCxnSpPr>
        <p:spPr>
          <a:xfrm>
            <a:off x="7145250" y="3204910"/>
            <a:ext cx="914400" cy="2006"/>
          </a:xfrm>
          <a:prstGeom prst="straightConnector1">
            <a:avLst/>
          </a:prstGeom>
          <a:ln w="28575">
            <a:solidFill>
              <a:srgbClr val="80808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E9D0234-BD6D-4D53-8869-4808C61F7005}"/>
              </a:ext>
            </a:extLst>
          </p:cNvPr>
          <p:cNvSpPr/>
          <p:nvPr/>
        </p:nvSpPr>
        <p:spPr>
          <a:xfrm>
            <a:off x="7142744" y="3412956"/>
            <a:ext cx="914400" cy="914400"/>
          </a:xfrm>
          <a:prstGeom prst="ellipse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351D85-F55B-4C83-9D27-11F1F78CD7D4}"/>
              </a:ext>
            </a:extLst>
          </p:cNvPr>
          <p:cNvSpPr/>
          <p:nvPr/>
        </p:nvSpPr>
        <p:spPr>
          <a:xfrm>
            <a:off x="7145250" y="4498304"/>
            <a:ext cx="914400" cy="914400"/>
          </a:xfrm>
          <a:prstGeom prst="rect">
            <a:avLst/>
          </a:prstGeom>
          <a:ln w="28575"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159DAA2-9661-46A0-B255-FBB459F82B0F}"/>
              </a:ext>
            </a:extLst>
          </p:cNvPr>
          <p:cNvCxnSpPr>
            <a:cxnSpLocks/>
          </p:cNvCxnSpPr>
          <p:nvPr/>
        </p:nvCxnSpPr>
        <p:spPr>
          <a:xfrm flipV="1">
            <a:off x="6110034" y="2951744"/>
            <a:ext cx="912394" cy="1"/>
          </a:xfrm>
          <a:prstGeom prst="straightConnector1">
            <a:avLst/>
          </a:prstGeom>
          <a:ln w="28575">
            <a:solidFill>
              <a:srgbClr val="B7B0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ACBDA8-8BE2-40C7-832A-B0E8F278DE56}"/>
              </a:ext>
            </a:extLst>
          </p:cNvPr>
          <p:cNvCxnSpPr>
            <a:cxnSpLocks/>
          </p:cNvCxnSpPr>
          <p:nvPr/>
        </p:nvCxnSpPr>
        <p:spPr>
          <a:xfrm>
            <a:off x="6112538" y="3204910"/>
            <a:ext cx="914400" cy="2006"/>
          </a:xfrm>
          <a:prstGeom prst="straightConnector1">
            <a:avLst/>
          </a:prstGeom>
          <a:ln w="28575">
            <a:solidFill>
              <a:srgbClr val="B7B09C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FCD3A821-D687-43EF-A28B-AA1EC4502D04}"/>
              </a:ext>
            </a:extLst>
          </p:cNvPr>
          <p:cNvSpPr/>
          <p:nvPr/>
        </p:nvSpPr>
        <p:spPr>
          <a:xfrm>
            <a:off x="6110034" y="3412956"/>
            <a:ext cx="914400" cy="914400"/>
          </a:xfrm>
          <a:prstGeom prst="ellipse">
            <a:avLst/>
          </a:prstGeom>
          <a:ln w="28575">
            <a:solidFill>
              <a:srgbClr val="B7B0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677D35-1C48-425A-94A1-36E81C0E7787}"/>
              </a:ext>
            </a:extLst>
          </p:cNvPr>
          <p:cNvSpPr/>
          <p:nvPr/>
        </p:nvSpPr>
        <p:spPr>
          <a:xfrm>
            <a:off x="6112538" y="4498304"/>
            <a:ext cx="914400" cy="914400"/>
          </a:xfrm>
          <a:prstGeom prst="rect">
            <a:avLst/>
          </a:prstGeom>
          <a:ln w="28575">
            <a:solidFill>
              <a:srgbClr val="B7B0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4FCB4-8BD7-43CA-AFE9-51E6ED09CA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446D44-9D55-440C-9C15-EC1D9602252E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 &amp; Advisor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520FDB-9C2D-487C-93AD-12CFEE6A094D}"/>
              </a:ext>
            </a:extLst>
          </p:cNvPr>
          <p:cNvSpPr txBox="1"/>
          <p:nvPr/>
        </p:nvSpPr>
        <p:spPr>
          <a:xfrm>
            <a:off x="2793048" y="4732447"/>
            <a:ext cx="24143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Danfoss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2174-7DC8-4293-BEEA-D6359F46D16A}"/>
              </a:ext>
            </a:extLst>
          </p:cNvPr>
          <p:cNvSpPr txBox="1"/>
          <p:nvPr/>
        </p:nvSpPr>
        <p:spPr>
          <a:xfrm>
            <a:off x="6545872" y="4703491"/>
            <a:ext cx="2419760" cy="661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FAMU-FSU College of Engineering</a:t>
            </a:r>
            <a:endParaRPr lang="en-US"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B2B647-54AF-4DD7-9485-7D02E183E2E8}"/>
              </a:ext>
            </a:extLst>
          </p:cNvPr>
          <p:cNvGrpSpPr/>
          <p:nvPr/>
        </p:nvGrpSpPr>
        <p:grpSpPr>
          <a:xfrm>
            <a:off x="2790560" y="1576659"/>
            <a:ext cx="2419681" cy="3117656"/>
            <a:chOff x="5011478" y="1802290"/>
            <a:chExt cx="2419681" cy="31176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85510-7985-4ED5-9E7F-72D052383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8" r="1638"/>
            <a:stretch/>
          </p:blipFill>
          <p:spPr>
            <a:xfrm>
              <a:off x="5011478" y="1802290"/>
              <a:ext cx="2419681" cy="25016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34576-5293-48BA-8766-8B690C28DF71}"/>
                </a:ext>
              </a:extLst>
            </p:cNvPr>
            <p:cNvSpPr/>
            <p:nvPr/>
          </p:nvSpPr>
          <p:spPr>
            <a:xfrm>
              <a:off x="5016490" y="4303482"/>
              <a:ext cx="2414667" cy="61646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William </a:t>
              </a:r>
              <a:r>
                <a:rPr lang="en-US" sz="2000" err="1">
                  <a:latin typeface="Tahoma"/>
                  <a:ea typeface="Tahoma"/>
                  <a:cs typeface="Tahoma"/>
                </a:rPr>
                <a:t>Bilbow</a:t>
              </a:r>
              <a:endPara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F99D0F95-F631-42BF-88D5-EEBDB71E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581150"/>
            <a:ext cx="2419350" cy="3114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AB84F2-0140-4C90-9C25-41AE9E626E56}"/>
              </a:ext>
            </a:extLst>
          </p:cNvPr>
          <p:cNvSpPr/>
          <p:nvPr/>
        </p:nvSpPr>
        <p:spPr>
          <a:xfrm>
            <a:off x="6545909" y="4084093"/>
            <a:ext cx="2419680" cy="6164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Keith Larson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6F063-85CB-43A8-A29D-59031EE992AE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266781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E30C-1BFA-46FE-8007-EBDDFBF4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APA Tables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D2F78-5CA4-4852-A62D-70948F59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0BF12-60D9-432E-A682-453E67D0F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0168B98-0DEA-495E-BBCF-654F7D7C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07356"/>
              </p:ext>
            </p:extLst>
          </p:nvPr>
        </p:nvGraphicFramePr>
        <p:xfrm>
          <a:off x="1811191" y="1513350"/>
          <a:ext cx="81686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7">
                  <a:extLst>
                    <a:ext uri="{9D8B030D-6E8A-4147-A177-3AD203B41FA5}">
                      <a16:colId xmlns:a16="http://schemas.microsoft.com/office/drawing/2014/main" val="798610535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1052276296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964172425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2066571901"/>
                    </a:ext>
                  </a:extLst>
                </a:gridCol>
                <a:gridCol w="1633727">
                  <a:extLst>
                    <a:ext uri="{9D8B030D-6E8A-4147-A177-3AD203B41FA5}">
                      <a16:colId xmlns:a16="http://schemas.microsoft.com/office/drawing/2014/main" val="3417380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1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2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3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4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Category 5</a:t>
                      </a:r>
                      <a:endParaRPr lang="en-US" b="0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5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8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6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 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3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77822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6807043-E042-42BE-B731-33B54B06921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63433795"/>
              </p:ext>
            </p:extLst>
          </p:nvPr>
        </p:nvGraphicFramePr>
        <p:xfrm>
          <a:off x="1800726" y="3626603"/>
          <a:ext cx="8239260" cy="227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52">
                  <a:extLst>
                    <a:ext uri="{9D8B030D-6E8A-4147-A177-3AD203B41FA5}">
                      <a16:colId xmlns:a16="http://schemas.microsoft.com/office/drawing/2014/main" val="4168683375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4082828226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260842085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3700980062"/>
                    </a:ext>
                  </a:extLst>
                </a:gridCol>
                <a:gridCol w="1647852">
                  <a:extLst>
                    <a:ext uri="{9D8B030D-6E8A-4147-A177-3AD203B41FA5}">
                      <a16:colId xmlns:a16="http://schemas.microsoft.com/office/drawing/2014/main" val="1753180141"/>
                    </a:ext>
                  </a:extLst>
                </a:gridCol>
              </a:tblGrid>
              <a:tr h="378676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2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</a:rPr>
                        <a:t>Category 3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79034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Category 1</a:t>
                      </a:r>
                    </a:p>
                  </a:txBody>
                  <a:tcP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subcategory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subcategory 2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subcategory 3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subcategory 4</a:t>
                      </a:r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15915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1</a:t>
                      </a:r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>
                      <a:solidFill>
                        <a:schemeClr val="tx1"/>
                      </a:solidFill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43010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67181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9130"/>
                  </a:ext>
                </a:extLst>
              </a:tr>
              <a:tr h="378676">
                <a:tc>
                  <a:txBody>
                    <a:bodyPr/>
                    <a:lstStyle/>
                    <a:p>
                      <a:r>
                        <a:rPr lang="en-US"/>
                        <a:t>Item 4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9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9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20F626-9ABB-455F-97A4-6E839C647489}"/>
              </a:ext>
            </a:extLst>
          </p:cNvPr>
          <p:cNvGrpSpPr/>
          <p:nvPr/>
        </p:nvGrpSpPr>
        <p:grpSpPr>
          <a:xfrm>
            <a:off x="5579403" y="1288149"/>
            <a:ext cx="6232490" cy="2927005"/>
            <a:chOff x="5579403" y="1288149"/>
            <a:chExt cx="6232490" cy="29270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0677DD-19D3-49BD-BF48-51AC712FC295}"/>
                </a:ext>
              </a:extLst>
            </p:cNvPr>
            <p:cNvSpPr/>
            <p:nvPr/>
          </p:nvSpPr>
          <p:spPr>
            <a:xfrm>
              <a:off x="5579403" y="1288149"/>
              <a:ext cx="6232490" cy="2927005"/>
            </a:xfrm>
            <a:prstGeom prst="roundRect">
              <a:avLst/>
            </a:prstGeom>
            <a:solidFill>
              <a:srgbClr val="B7B09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E6016A-43FE-4A2A-85AD-297FA692BD46}"/>
                </a:ext>
              </a:extLst>
            </p:cNvPr>
            <p:cNvSpPr txBox="1"/>
            <p:nvPr/>
          </p:nvSpPr>
          <p:spPr>
            <a:xfrm>
              <a:off x="5784797" y="1630030"/>
              <a:ext cx="5817902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>
                  <a:ea typeface="+mn-lt"/>
                  <a:cs typeface="+mn-lt"/>
                </a:rPr>
                <a:t>Validate </a:t>
              </a:r>
              <a:r>
                <a:rPr lang="en-US" sz="2800" b="0" i="0">
                  <a:effectLst/>
                  <a:ea typeface="+mn-lt"/>
                  <a:cs typeface="+mn-lt"/>
                </a:rPr>
                <a:t>the </a:t>
              </a:r>
              <a:r>
                <a:rPr lang="en-US" sz="2800">
                  <a:ea typeface="+mn-lt"/>
                  <a:cs typeface="+mn-lt"/>
                </a:rPr>
                <a:t>existing design of an environmental testing chamber and deliver an assembly that regulates its internal </a:t>
              </a: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temperature</a:t>
              </a:r>
              <a:r>
                <a:rPr lang="en-US" sz="2800">
                  <a:ea typeface="+mn-lt"/>
                  <a:cs typeface="+mn-lt"/>
                </a:rPr>
                <a:t> and </a:t>
              </a:r>
              <a:r>
                <a:rPr lang="en-US" sz="2800">
                  <a:solidFill>
                    <a:srgbClr val="FF0000"/>
                  </a:solidFill>
                  <a:ea typeface="+mn-lt"/>
                  <a:cs typeface="+mn-lt"/>
                </a:rPr>
                <a:t>humidity</a:t>
              </a:r>
              <a:r>
                <a:rPr lang="en-US" sz="2800">
                  <a:ea typeface="+mn-lt"/>
                  <a:cs typeface="+mn-lt"/>
                </a:rPr>
                <a:t> for use in a laboratory environment</a:t>
              </a:r>
              <a:r>
                <a:rPr lang="en-US" sz="2800" b="0" i="0">
                  <a:effectLst/>
                  <a:ea typeface="+mn-lt"/>
                  <a:cs typeface="+mn-lt"/>
                </a:rPr>
                <a:t>.</a:t>
              </a:r>
              <a:r>
                <a:rPr lang="en-US" sz="2800">
                  <a:ea typeface="+mn-lt"/>
                  <a:cs typeface="+mn-lt"/>
                </a:rPr>
                <a:t>    </a:t>
              </a:r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91540AF-DB61-4829-8C5E-3200300D97EF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Project Objective</a:t>
            </a:r>
            <a:endParaRPr lang="en-US" sz="5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391B8AE9-EBB6-416E-BFA9-FACB7372D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3"/>
          <a:stretch/>
        </p:blipFill>
        <p:spPr>
          <a:xfrm>
            <a:off x="2083" y="1956578"/>
            <a:ext cx="5440890" cy="35737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1FE014-6AC7-4894-A41F-6591C75BDBDB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012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6FC378D-BDB1-4E25-8EA7-FFA5711342BF}"/>
              </a:ext>
            </a:extLst>
          </p:cNvPr>
          <p:cNvSpPr/>
          <p:nvPr/>
        </p:nvSpPr>
        <p:spPr>
          <a:xfrm>
            <a:off x="8692386" y="4226704"/>
            <a:ext cx="2166683" cy="863859"/>
          </a:xfrm>
          <a:prstGeom prst="roundRect">
            <a:avLst/>
          </a:prstGeom>
          <a:solidFill>
            <a:srgbClr val="23619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>
                <a:latin typeface="Tahoma"/>
                <a:ea typeface="Tahoma"/>
                <a:cs typeface="Tahoma"/>
              </a:rPr>
              <a:t>Danfoss Project Approval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82DD021-7911-4796-9DF5-00240B9549BE}"/>
              </a:ext>
            </a:extLst>
          </p:cNvPr>
          <p:cNvSpPr/>
          <p:nvPr/>
        </p:nvSpPr>
        <p:spPr>
          <a:xfrm>
            <a:off x="6899374" y="1947360"/>
            <a:ext cx="2109817" cy="875232"/>
          </a:xfrm>
          <a:prstGeom prst="roundRect">
            <a:avLst/>
          </a:prstGeom>
          <a:solidFill>
            <a:srgbClr val="00BB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>
                <a:latin typeface="Tahoma"/>
                <a:ea typeface="Tahoma"/>
                <a:cs typeface="Tahoma"/>
              </a:rPr>
              <a:t>Created a Bill of Materials 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A481AF-61AC-4CFE-A25F-E7246BD9714C}"/>
              </a:ext>
            </a:extLst>
          </p:cNvPr>
          <p:cNvSpPr/>
          <p:nvPr/>
        </p:nvSpPr>
        <p:spPr>
          <a:xfrm>
            <a:off x="2785762" y="4227351"/>
            <a:ext cx="2410830" cy="790145"/>
          </a:xfrm>
          <a:prstGeom prst="roundRect">
            <a:avLst/>
          </a:prstGeom>
          <a:solidFill>
            <a:srgbClr val="00CFB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latin typeface="Tahoma"/>
                <a:ea typeface="Tahoma"/>
                <a:cs typeface="Tahoma"/>
              </a:rPr>
              <a:t>CAD and </a:t>
            </a:r>
            <a:endParaRPr lang="en-US">
              <a:latin typeface="Calibri" panose="020F0502020204030204"/>
              <a:ea typeface="Tahoma"/>
              <a:cs typeface="Calibri" panose="020F0502020204030204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Calculations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224546-A6B7-4B9A-AF57-2E144EF585C6}"/>
              </a:ext>
            </a:extLst>
          </p:cNvPr>
          <p:cNvSpPr/>
          <p:nvPr/>
        </p:nvSpPr>
        <p:spPr>
          <a:xfrm>
            <a:off x="1546349" y="2152974"/>
            <a:ext cx="2179614" cy="738755"/>
          </a:xfrm>
          <a:prstGeom prst="roundRect">
            <a:avLst/>
          </a:prstGeom>
          <a:solidFill>
            <a:srgbClr val="A4D23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US">
                <a:latin typeface="Tahoma"/>
                <a:ea typeface="Tahoma"/>
                <a:cs typeface="Tahoma"/>
              </a:rPr>
              <a:t>Project Start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Fall 2019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E6D5A6-8F57-4E61-83F9-E41006BFD8AB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Project Background</a:t>
            </a:r>
            <a:endParaRPr lang="en-US" sz="540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29AC197B-CD6B-4F29-A316-9FF886DD9F4B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51AAE-CC78-48AB-BDB6-0A6423E2FB98}"/>
              </a:ext>
            </a:extLst>
          </p:cNvPr>
          <p:cNvGrpSpPr/>
          <p:nvPr/>
        </p:nvGrpSpPr>
        <p:grpSpPr>
          <a:xfrm>
            <a:off x="1697230" y="3195494"/>
            <a:ext cx="8742680" cy="543560"/>
            <a:chOff x="1346200" y="2611120"/>
            <a:chExt cx="8742680" cy="5435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B2759A0-BBF0-4E43-938E-9EA0749E99F2}"/>
                </a:ext>
              </a:extLst>
            </p:cNvPr>
            <p:cNvCxnSpPr>
              <a:cxnSpLocks/>
            </p:cNvCxnSpPr>
            <p:nvPr/>
          </p:nvCxnSpPr>
          <p:spPr>
            <a:xfrm>
              <a:off x="1346200" y="2885440"/>
              <a:ext cx="8742680" cy="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0A9AFB-C230-40AA-A0FA-81639C0D3471}"/>
                </a:ext>
              </a:extLst>
            </p:cNvPr>
            <p:cNvCxnSpPr>
              <a:cxnSpLocks/>
            </p:cNvCxnSpPr>
            <p:nvPr/>
          </p:nvCxnSpPr>
          <p:spPr>
            <a:xfrm>
              <a:off x="135128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ABF38A8-DB7C-42CC-B602-3BE0B9D72E2F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4C6E25-69C1-483C-ADAF-BC42EC2C84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616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4FB25-257D-4118-A615-E20DA96AB82D}"/>
                </a:ext>
              </a:extLst>
            </p:cNvPr>
            <p:cNvCxnSpPr>
              <a:cxnSpLocks/>
            </p:cNvCxnSpPr>
            <p:nvPr/>
          </p:nvCxnSpPr>
          <p:spPr>
            <a:xfrm>
              <a:off x="6593840" y="261620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E32C8F-7414-4385-BADE-5F82FE034647}"/>
                </a:ext>
              </a:extLst>
            </p:cNvPr>
            <p:cNvCxnSpPr>
              <a:cxnSpLocks/>
            </p:cNvCxnSpPr>
            <p:nvPr/>
          </p:nvCxnSpPr>
          <p:spPr>
            <a:xfrm>
              <a:off x="834136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27A6F4-78E8-4A50-B0BF-98BB4DE54324}"/>
                </a:ext>
              </a:extLst>
            </p:cNvPr>
            <p:cNvCxnSpPr>
              <a:cxnSpLocks/>
            </p:cNvCxnSpPr>
            <p:nvPr/>
          </p:nvCxnSpPr>
          <p:spPr>
            <a:xfrm>
              <a:off x="10088880" y="2611120"/>
              <a:ext cx="0" cy="538480"/>
            </a:xfrm>
            <a:prstGeom prst="line">
              <a:avLst/>
            </a:prstGeom>
            <a:solidFill>
              <a:srgbClr val="ED1C24"/>
            </a:solidFill>
            <a:ln w="38100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DA14CD0-F044-43BD-BAAF-BF5DAAE13A7D}"/>
              </a:ext>
            </a:extLst>
          </p:cNvPr>
          <p:cNvSpPr/>
          <p:nvPr/>
        </p:nvSpPr>
        <p:spPr>
          <a:xfrm>
            <a:off x="1545701" y="3309619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A4D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48AC23-DC97-4A02-B1BA-F403E98BAD13}"/>
              </a:ext>
            </a:extLst>
          </p:cNvPr>
          <p:cNvSpPr/>
          <p:nvPr/>
        </p:nvSpPr>
        <p:spPr>
          <a:xfrm>
            <a:off x="5032097" y="332099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C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2846C4-5029-4ED3-A357-50B7C94E8BAB}"/>
              </a:ext>
            </a:extLst>
          </p:cNvPr>
          <p:cNvSpPr/>
          <p:nvPr/>
        </p:nvSpPr>
        <p:spPr>
          <a:xfrm>
            <a:off x="6789775" y="330928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D2CA864-FE1C-4A89-914F-483D29A2C0BD}"/>
              </a:ext>
            </a:extLst>
          </p:cNvPr>
          <p:cNvSpPr/>
          <p:nvPr/>
        </p:nvSpPr>
        <p:spPr>
          <a:xfrm>
            <a:off x="8537294" y="3320992"/>
            <a:ext cx="310187" cy="3109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D7C7E-2188-4A66-A2AF-88B5DCF567F9}"/>
              </a:ext>
            </a:extLst>
          </p:cNvPr>
          <p:cNvCxnSpPr>
            <a:cxnSpLocks/>
          </p:cNvCxnSpPr>
          <p:nvPr/>
        </p:nvCxnSpPr>
        <p:spPr>
          <a:xfrm>
            <a:off x="6088890" y="325976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B08D85-D927-422F-AE22-C1F3A46284B8}"/>
              </a:ext>
            </a:extLst>
          </p:cNvPr>
          <p:cNvCxnSpPr>
            <a:cxnSpLocks/>
          </p:cNvCxnSpPr>
          <p:nvPr/>
        </p:nvCxnSpPr>
        <p:spPr>
          <a:xfrm>
            <a:off x="433121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5F0467-F97E-4509-ABF0-5BF2328A4F49}"/>
              </a:ext>
            </a:extLst>
          </p:cNvPr>
          <p:cNvCxnSpPr>
            <a:cxnSpLocks/>
          </p:cNvCxnSpPr>
          <p:nvPr/>
        </p:nvCxnSpPr>
        <p:spPr>
          <a:xfrm>
            <a:off x="258369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77D33A-E090-467D-B409-843546BB8858}"/>
              </a:ext>
            </a:extLst>
          </p:cNvPr>
          <p:cNvCxnSpPr>
            <a:cxnSpLocks/>
          </p:cNvCxnSpPr>
          <p:nvPr/>
        </p:nvCxnSpPr>
        <p:spPr>
          <a:xfrm>
            <a:off x="784657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5F86AE-09A9-4DB0-91C0-F0DE0E313036}"/>
              </a:ext>
            </a:extLst>
          </p:cNvPr>
          <p:cNvCxnSpPr>
            <a:cxnSpLocks/>
          </p:cNvCxnSpPr>
          <p:nvPr/>
        </p:nvCxnSpPr>
        <p:spPr>
          <a:xfrm>
            <a:off x="9624570" y="3271479"/>
            <a:ext cx="0" cy="40993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B97049-A9D5-4362-971C-B5582BB68C27}"/>
              </a:ext>
            </a:extLst>
          </p:cNvPr>
          <p:cNvGrpSpPr/>
          <p:nvPr/>
        </p:nvGrpSpPr>
        <p:grpSpPr>
          <a:xfrm>
            <a:off x="957888" y="1835723"/>
            <a:ext cx="1473189" cy="1473189"/>
            <a:chOff x="2697978" y="1596887"/>
            <a:chExt cx="1473189" cy="1473189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0A5B4E4A-CDD2-449E-9086-8AF28BA8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97978" y="1596887"/>
              <a:ext cx="1473189" cy="1473189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95E042-F66A-4148-9223-F6717D0DD105}"/>
                </a:ext>
              </a:extLst>
            </p:cNvPr>
            <p:cNvSpPr/>
            <p:nvPr/>
          </p:nvSpPr>
          <p:spPr>
            <a:xfrm>
              <a:off x="3287757" y="1989682"/>
              <a:ext cx="296847" cy="298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E9E401-AB52-4A2B-9949-37C2C39E43AF}"/>
              </a:ext>
            </a:extLst>
          </p:cNvPr>
          <p:cNvGrpSpPr/>
          <p:nvPr/>
        </p:nvGrpSpPr>
        <p:grpSpPr>
          <a:xfrm>
            <a:off x="6208275" y="1655679"/>
            <a:ext cx="1473189" cy="1473189"/>
            <a:chOff x="6208275" y="1655679"/>
            <a:chExt cx="1473189" cy="1473189"/>
          </a:xfrm>
        </p:grpSpPr>
        <p:pic>
          <p:nvPicPr>
            <p:cNvPr id="31" name="Graphic 30" descr="Marker">
              <a:extLst>
                <a:ext uri="{FF2B5EF4-FFF2-40B4-BE49-F238E27FC236}">
                  <a16:creationId xmlns:a16="http://schemas.microsoft.com/office/drawing/2014/main" id="{85EC4414-ED5E-4D75-8AAB-D9BC1D4AC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8275" y="1655679"/>
              <a:ext cx="1473189" cy="1473189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4AFA1F-361F-46FF-86EB-A7E2B3C17A7D}"/>
                </a:ext>
              </a:extLst>
            </p:cNvPr>
            <p:cNvSpPr/>
            <p:nvPr/>
          </p:nvSpPr>
          <p:spPr>
            <a:xfrm>
              <a:off x="6796444" y="2045887"/>
              <a:ext cx="296847" cy="291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777E8A7-1133-4588-A49E-817866A3D2D4}"/>
              </a:ext>
            </a:extLst>
          </p:cNvPr>
          <p:cNvGrpSpPr/>
          <p:nvPr/>
        </p:nvGrpSpPr>
        <p:grpSpPr>
          <a:xfrm>
            <a:off x="4460002" y="3850383"/>
            <a:ext cx="1473189" cy="1473189"/>
            <a:chOff x="4450595" y="3850383"/>
            <a:chExt cx="1473189" cy="1473189"/>
          </a:xfrm>
        </p:grpSpPr>
        <p:pic>
          <p:nvPicPr>
            <p:cNvPr id="33" name="Graphic 32" descr="Marker">
              <a:extLst>
                <a:ext uri="{FF2B5EF4-FFF2-40B4-BE49-F238E27FC236}">
                  <a16:creationId xmlns:a16="http://schemas.microsoft.com/office/drawing/2014/main" id="{A6851096-9731-4F05-8707-E1701F29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4450595" y="3850383"/>
              <a:ext cx="1473189" cy="1473189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230CA7-8C4A-40D2-9104-0B1E64F24B3F}"/>
                </a:ext>
              </a:extLst>
            </p:cNvPr>
            <p:cNvSpPr/>
            <p:nvPr/>
          </p:nvSpPr>
          <p:spPr>
            <a:xfrm>
              <a:off x="5038765" y="4647536"/>
              <a:ext cx="296847" cy="291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1BC217-69C7-42F1-B4E0-781DF818E4EF}"/>
              </a:ext>
            </a:extLst>
          </p:cNvPr>
          <p:cNvGrpSpPr/>
          <p:nvPr/>
        </p:nvGrpSpPr>
        <p:grpSpPr>
          <a:xfrm>
            <a:off x="7955795" y="3850383"/>
            <a:ext cx="1473189" cy="1473189"/>
            <a:chOff x="7955795" y="3850383"/>
            <a:chExt cx="1473189" cy="1473189"/>
          </a:xfrm>
        </p:grpSpPr>
        <p:pic>
          <p:nvPicPr>
            <p:cNvPr id="32" name="Graphic 31" descr="Marker">
              <a:extLst>
                <a:ext uri="{FF2B5EF4-FFF2-40B4-BE49-F238E27FC236}">
                  <a16:creationId xmlns:a16="http://schemas.microsoft.com/office/drawing/2014/main" id="{3A9A9227-8D5D-41B4-ADC7-1E799652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7955795" y="3850383"/>
              <a:ext cx="1473189" cy="1473189"/>
            </a:xfrm>
            <a:prstGeom prst="rect">
              <a:avLst/>
            </a:prstGeom>
          </p:spPr>
        </p:pic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9E7766-E106-40A0-860A-A539A27110CF}"/>
                </a:ext>
              </a:extLst>
            </p:cNvPr>
            <p:cNvSpPr/>
            <p:nvPr/>
          </p:nvSpPr>
          <p:spPr>
            <a:xfrm>
              <a:off x="8543963" y="4643151"/>
              <a:ext cx="296847" cy="291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223E4F-59DF-41FF-9F7C-0371D411B9AF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36853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7" grpId="0" animBg="1"/>
      <p:bldP spid="6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247F29D0-8D31-4CBE-A896-A38681AC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33" y="1145939"/>
            <a:ext cx="8548086" cy="46546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07A54FD4-75DE-4324-93FE-3B2B7CC28D7E}"/>
              </a:ext>
            </a:extLst>
          </p:cNvPr>
          <p:cNvSpPr/>
          <p:nvPr/>
        </p:nvSpPr>
        <p:spPr>
          <a:xfrm>
            <a:off x="0" y="5922295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F1B2FA8-066D-4244-91A2-BCC1E60B2FDA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ysClr val="windowText" lastClr="000000"/>
                </a:solidFill>
                <a:latin typeface="Tahoma"/>
                <a:ea typeface="Tahoma"/>
                <a:cs typeface="Tahoma"/>
              </a:rPr>
              <a:t>Motivation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E6D46F-E404-4CB5-B5FF-AEE337889F83}"/>
              </a:ext>
            </a:extLst>
          </p:cNvPr>
          <p:cNvGrpSpPr/>
          <p:nvPr/>
        </p:nvGrpSpPr>
        <p:grpSpPr>
          <a:xfrm>
            <a:off x="1406186" y="4356911"/>
            <a:ext cx="2999768" cy="369332"/>
            <a:chOff x="1406186" y="4356911"/>
            <a:chExt cx="2999768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A7A97F-7209-45C6-899E-D785E92A7D2E}"/>
                </a:ext>
              </a:extLst>
            </p:cNvPr>
            <p:cNvSpPr txBox="1"/>
            <p:nvPr/>
          </p:nvSpPr>
          <p:spPr>
            <a:xfrm>
              <a:off x="1406186" y="4356911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Tahoma"/>
                  <a:ea typeface="Tahoma"/>
                  <a:cs typeface="Tahoma"/>
                </a:rPr>
                <a:t>COMPRESSOR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95298D5-4A4F-4A0D-8E87-1AD9450A9215}"/>
                </a:ext>
              </a:extLst>
            </p:cNvPr>
            <p:cNvCxnSpPr/>
            <p:nvPr/>
          </p:nvCxnSpPr>
          <p:spPr>
            <a:xfrm>
              <a:off x="3222422" y="4543761"/>
              <a:ext cx="1183532" cy="5404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4CD1FF-34A1-412F-AFC9-A98A8BF3D1A0}"/>
              </a:ext>
            </a:extLst>
          </p:cNvPr>
          <p:cNvGrpSpPr/>
          <p:nvPr/>
        </p:nvGrpSpPr>
        <p:grpSpPr>
          <a:xfrm>
            <a:off x="1406187" y="1984442"/>
            <a:ext cx="3010575" cy="505701"/>
            <a:chOff x="1406187" y="1984442"/>
            <a:chExt cx="3010575" cy="5057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63C8F1-C325-425F-90DD-E0ED9133B526}"/>
                </a:ext>
              </a:extLst>
            </p:cNvPr>
            <p:cNvSpPr txBox="1"/>
            <p:nvPr/>
          </p:nvSpPr>
          <p:spPr>
            <a:xfrm>
              <a:off x="1406187" y="1984442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394D66"/>
                  </a:solidFill>
                  <a:latin typeface="Tahoma"/>
                  <a:ea typeface="Tahoma"/>
                  <a:cs typeface="Tahoma"/>
                </a:rPr>
                <a:t>DUCTWORK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9A65A2-A748-49F9-A2DB-00BB2A000CF4}"/>
                </a:ext>
              </a:extLst>
            </p:cNvPr>
            <p:cNvGrpSpPr/>
            <p:nvPr/>
          </p:nvGrpSpPr>
          <p:grpSpPr>
            <a:xfrm>
              <a:off x="3011656" y="2160484"/>
              <a:ext cx="1405106" cy="329659"/>
              <a:chOff x="3011656" y="2160484"/>
              <a:chExt cx="1405106" cy="329659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EC3AC85-71F3-49CB-857F-2615E2A4E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1656" y="2165888"/>
                <a:ext cx="1405106" cy="5404"/>
              </a:xfrm>
              <a:prstGeom prst="straightConnector1">
                <a:avLst/>
              </a:prstGeom>
              <a:ln w="28575">
                <a:solidFill>
                  <a:srgbClr val="394D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58657C2-721D-4CF8-97A2-35CCBA9A9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9442" y="2160484"/>
                <a:ext cx="594468" cy="329659"/>
              </a:xfrm>
              <a:prstGeom prst="straightConnector1">
                <a:avLst/>
              </a:prstGeom>
              <a:ln w="28575">
                <a:solidFill>
                  <a:srgbClr val="394D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A3A8AD-FE98-455C-9CFA-BF99E6E40E65}"/>
              </a:ext>
            </a:extLst>
          </p:cNvPr>
          <p:cNvGrpSpPr/>
          <p:nvPr/>
        </p:nvGrpSpPr>
        <p:grpSpPr>
          <a:xfrm>
            <a:off x="1406187" y="3441293"/>
            <a:ext cx="3691506" cy="1534806"/>
            <a:chOff x="1406187" y="3441293"/>
            <a:chExt cx="3691506" cy="15348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E7C3BF-CFFE-4773-827E-90AC8CBF26FF}"/>
                </a:ext>
              </a:extLst>
            </p:cNvPr>
            <p:cNvSpPr txBox="1"/>
            <p:nvPr/>
          </p:nvSpPr>
          <p:spPr>
            <a:xfrm>
              <a:off x="1406187" y="3589506"/>
              <a:ext cx="274319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ED1C24"/>
                  </a:solidFill>
                  <a:latin typeface="Tahoma"/>
                  <a:ea typeface="Tahoma"/>
                  <a:cs typeface="Tahoma"/>
                </a:rPr>
                <a:t>CONTROL</a:t>
              </a:r>
            </a:p>
            <a:p>
              <a:r>
                <a:rPr lang="en-US" b="1">
                  <a:solidFill>
                    <a:srgbClr val="ED1C24"/>
                  </a:solidFill>
                  <a:latin typeface="Tahoma"/>
                  <a:ea typeface="Tahoma"/>
                  <a:cs typeface="Tahoma"/>
                </a:rPr>
                <a:t>VOLUME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5DAD8F-33C4-41FF-9B69-57944BBC605B}"/>
                </a:ext>
              </a:extLst>
            </p:cNvPr>
            <p:cNvCxnSpPr>
              <a:cxnSpLocks/>
            </p:cNvCxnSpPr>
            <p:nvPr/>
          </p:nvCxnSpPr>
          <p:spPr>
            <a:xfrm>
              <a:off x="2644165" y="3933079"/>
              <a:ext cx="1053830" cy="5404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81CB828-6711-445D-8AB3-6727FF47A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4208" y="3441293"/>
              <a:ext cx="799828" cy="389106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33C713-DE6D-4FA7-ACE9-957B62774569}"/>
                </a:ext>
              </a:extLst>
            </p:cNvPr>
            <p:cNvCxnSpPr>
              <a:cxnSpLocks/>
            </p:cNvCxnSpPr>
            <p:nvPr/>
          </p:nvCxnSpPr>
          <p:spPr>
            <a:xfrm>
              <a:off x="3708802" y="3819591"/>
              <a:ext cx="5404" cy="907912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08B4D5-B0BF-4F17-89A8-961FFBC119BE}"/>
                </a:ext>
              </a:extLst>
            </p:cNvPr>
            <p:cNvCxnSpPr>
              <a:cxnSpLocks/>
            </p:cNvCxnSpPr>
            <p:nvPr/>
          </p:nvCxnSpPr>
          <p:spPr>
            <a:xfrm>
              <a:off x="3708803" y="4705888"/>
              <a:ext cx="567445" cy="270211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930797-307B-46AD-8D7A-123BF70C7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1652" y="4597803"/>
              <a:ext cx="810640" cy="378296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869B6C-8FEC-4A25-990A-4DDD0961E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1483" y="3706099"/>
              <a:ext cx="16210" cy="875491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D989732-E9E7-4249-82E3-9F3DC2F64460}"/>
                </a:ext>
              </a:extLst>
            </p:cNvPr>
            <p:cNvCxnSpPr>
              <a:cxnSpLocks/>
            </p:cNvCxnSpPr>
            <p:nvPr/>
          </p:nvCxnSpPr>
          <p:spPr>
            <a:xfrm>
              <a:off x="4530249" y="3446696"/>
              <a:ext cx="562039" cy="259403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rrow: Left 5">
            <a:extLst>
              <a:ext uri="{FF2B5EF4-FFF2-40B4-BE49-F238E27FC236}">
                <a16:creationId xmlns:a16="http://schemas.microsoft.com/office/drawing/2014/main" id="{6E138899-6DEC-42DA-9FFC-0597FA14547F}"/>
              </a:ext>
            </a:extLst>
          </p:cNvPr>
          <p:cNvSpPr/>
          <p:nvPr/>
        </p:nvSpPr>
        <p:spPr>
          <a:xfrm rot="4740000">
            <a:off x="3686938" y="3153813"/>
            <a:ext cx="599872" cy="216169"/>
          </a:xfrm>
          <a:prstGeom prst="leftArrow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7F99D3F-196A-4C74-89D1-2679335F7868}"/>
              </a:ext>
            </a:extLst>
          </p:cNvPr>
          <p:cNvSpPr/>
          <p:nvPr/>
        </p:nvSpPr>
        <p:spPr>
          <a:xfrm rot="15600000">
            <a:off x="4191631" y="2730719"/>
            <a:ext cx="616085" cy="210765"/>
          </a:xfrm>
          <a:prstGeom prst="leftArrow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FD774E-F352-4FF0-8378-F69160C507E6}"/>
              </a:ext>
            </a:extLst>
          </p:cNvPr>
          <p:cNvGrpSpPr/>
          <p:nvPr/>
        </p:nvGrpSpPr>
        <p:grpSpPr>
          <a:xfrm>
            <a:off x="1368356" y="3022057"/>
            <a:ext cx="2743199" cy="369332"/>
            <a:chOff x="1368356" y="3022057"/>
            <a:chExt cx="2743199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D234F5-E0EC-420C-AE49-CE559DF8796A}"/>
                </a:ext>
              </a:extLst>
            </p:cNvPr>
            <p:cNvSpPr txBox="1"/>
            <p:nvPr/>
          </p:nvSpPr>
          <p:spPr>
            <a:xfrm>
              <a:off x="1368356" y="3022057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CFB4"/>
                  </a:solidFill>
                  <a:latin typeface="Tahoma"/>
                  <a:ea typeface="Tahoma"/>
                  <a:cs typeface="Tahoma"/>
                </a:rPr>
                <a:t>RETURN AIR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73E1CA7-B570-4A56-8E47-4022344EBDAD}"/>
                </a:ext>
              </a:extLst>
            </p:cNvPr>
            <p:cNvCxnSpPr>
              <a:cxnSpLocks/>
            </p:cNvCxnSpPr>
            <p:nvPr/>
          </p:nvCxnSpPr>
          <p:spPr>
            <a:xfrm>
              <a:off x="3011654" y="3187291"/>
              <a:ext cx="967362" cy="10808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103E35-DDDB-477F-A23C-18D4DF606856}"/>
              </a:ext>
            </a:extLst>
          </p:cNvPr>
          <p:cNvGrpSpPr/>
          <p:nvPr/>
        </p:nvGrpSpPr>
        <p:grpSpPr>
          <a:xfrm>
            <a:off x="1406186" y="2535675"/>
            <a:ext cx="3097042" cy="369332"/>
            <a:chOff x="1406186" y="2535675"/>
            <a:chExt cx="3097042" cy="3693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F2DC67-2BC7-4A74-B50F-A299B2F5F920}"/>
                </a:ext>
              </a:extLst>
            </p:cNvPr>
            <p:cNvSpPr txBox="1"/>
            <p:nvPr/>
          </p:nvSpPr>
          <p:spPr>
            <a:xfrm>
              <a:off x="1406186" y="253567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A4D233"/>
                  </a:solidFill>
                  <a:latin typeface="Tahoma"/>
                  <a:ea typeface="Tahoma"/>
                  <a:cs typeface="Tahoma"/>
                </a:rPr>
                <a:t>TREATED AIR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5246093-5AB1-444D-B250-407DDEAC9561}"/>
                </a:ext>
              </a:extLst>
            </p:cNvPr>
            <p:cNvCxnSpPr>
              <a:cxnSpLocks/>
            </p:cNvCxnSpPr>
            <p:nvPr/>
          </p:nvCxnSpPr>
          <p:spPr>
            <a:xfrm>
              <a:off x="3168377" y="2717121"/>
              <a:ext cx="1334851" cy="5404"/>
            </a:xfrm>
            <a:prstGeom prst="straightConnector1">
              <a:avLst/>
            </a:prstGeom>
            <a:ln w="28575">
              <a:solidFill>
                <a:srgbClr val="A4D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2023B5-16F1-4FEC-B419-27DD772A4FF4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47DFDB-D7A9-4BF2-9265-45253302678E}"/>
              </a:ext>
            </a:extLst>
          </p:cNvPr>
          <p:cNvGrpSpPr/>
          <p:nvPr/>
        </p:nvGrpSpPr>
        <p:grpSpPr>
          <a:xfrm>
            <a:off x="8226357" y="2511759"/>
            <a:ext cx="2743199" cy="832375"/>
            <a:chOff x="8226357" y="2511759"/>
            <a:chExt cx="2743199" cy="8323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D1057AC-B248-4A86-9A3E-1ECA63398B5A}"/>
                </a:ext>
              </a:extLst>
            </p:cNvPr>
            <p:cNvCxnSpPr>
              <a:cxnSpLocks/>
            </p:cNvCxnSpPr>
            <p:nvPr/>
          </p:nvCxnSpPr>
          <p:spPr>
            <a:xfrm>
              <a:off x="8972548" y="3127845"/>
              <a:ext cx="1118681" cy="5404"/>
            </a:xfrm>
            <a:prstGeom prst="straightConnector1">
              <a:avLst/>
            </a:prstGeom>
            <a:ln w="28575">
              <a:solidFill>
                <a:srgbClr val="555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49F1FA-9538-40E5-8083-569A12319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80761" y="2511759"/>
              <a:ext cx="497191" cy="610682"/>
            </a:xfrm>
            <a:prstGeom prst="straightConnector1">
              <a:avLst/>
            </a:prstGeom>
            <a:ln w="28575">
              <a:solidFill>
                <a:srgbClr val="555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08B1E2-0055-4D83-AD36-D8D7EED68D04}"/>
                </a:ext>
              </a:extLst>
            </p:cNvPr>
            <p:cNvSpPr txBox="1"/>
            <p:nvPr/>
          </p:nvSpPr>
          <p:spPr>
            <a:xfrm>
              <a:off x="8226357" y="2697803"/>
              <a:ext cx="274319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b="1">
                  <a:solidFill>
                    <a:srgbClr val="555963"/>
                  </a:solidFill>
                  <a:latin typeface="Tahoma"/>
                  <a:ea typeface="Tahoma"/>
                  <a:cs typeface="Tahoma"/>
                </a:rPr>
                <a:t>AIR HANDLING</a:t>
              </a:r>
              <a:endParaRPr lang="en-US">
                <a:solidFill>
                  <a:srgbClr val="555963"/>
                </a:solidFill>
                <a:cs typeface="Calibri"/>
              </a:endParaRPr>
            </a:p>
            <a:p>
              <a:pPr algn="r"/>
              <a:r>
                <a:rPr lang="en-US" b="1">
                  <a:solidFill>
                    <a:srgbClr val="555963"/>
                  </a:solidFill>
                  <a:latin typeface="Tahoma"/>
                  <a:ea typeface="Tahoma"/>
                  <a:cs typeface="Tahoma"/>
                </a:rPr>
                <a:t>UNIT</a:t>
              </a:r>
              <a:endParaRPr lang="en-US">
                <a:solidFill>
                  <a:srgbClr val="555963"/>
                </a:solidFill>
                <a:cs typeface="Calibr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AB8DE2-B59B-4F65-AF08-81D94ABF2682}"/>
              </a:ext>
            </a:extLst>
          </p:cNvPr>
          <p:cNvGrpSpPr/>
          <p:nvPr/>
        </p:nvGrpSpPr>
        <p:grpSpPr>
          <a:xfrm>
            <a:off x="7707953" y="3984016"/>
            <a:ext cx="3261602" cy="369332"/>
            <a:chOff x="7707953" y="3984016"/>
            <a:chExt cx="3261602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1A8DA4-88C0-4B05-AEEA-172585848BA3}"/>
                </a:ext>
              </a:extLst>
            </p:cNvPr>
            <p:cNvCxnSpPr>
              <a:cxnSpLocks/>
            </p:cNvCxnSpPr>
            <p:nvPr/>
          </p:nvCxnSpPr>
          <p:spPr>
            <a:xfrm>
              <a:off x="7707953" y="4165463"/>
              <a:ext cx="1832043" cy="10808"/>
            </a:xfrm>
            <a:prstGeom prst="straightConnector1">
              <a:avLst/>
            </a:prstGeom>
            <a:ln w="2857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437E9E-B977-4A98-9F02-1C5CA8D103C7}"/>
                </a:ext>
              </a:extLst>
            </p:cNvPr>
            <p:cNvSpPr txBox="1"/>
            <p:nvPr/>
          </p:nvSpPr>
          <p:spPr>
            <a:xfrm>
              <a:off x="8226356" y="3984016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b="1">
                  <a:solidFill>
                    <a:srgbClr val="B7B09C"/>
                  </a:solidFill>
                  <a:latin typeface="Tahoma"/>
                  <a:ea typeface="Tahoma"/>
                  <a:cs typeface="Tahoma"/>
                </a:rPr>
                <a:t>CHAMBER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5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23BD-1054-4BE1-A766-2E10EF487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40A7264-5774-4204-B7E2-49013A3E9387}"/>
              </a:ext>
            </a:extLst>
          </p:cNvPr>
          <p:cNvSpPr/>
          <p:nvPr/>
        </p:nvSpPr>
        <p:spPr>
          <a:xfrm rot="10800000">
            <a:off x="41472" y="2888902"/>
            <a:ext cx="2678421" cy="2259754"/>
          </a:xfrm>
          <a:prstGeom prst="hexagon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0A9E21D3-5C70-47E4-8502-BD6A6BB4FD69}"/>
              </a:ext>
            </a:extLst>
          </p:cNvPr>
          <p:cNvSpPr/>
          <p:nvPr/>
        </p:nvSpPr>
        <p:spPr>
          <a:xfrm rot="10800000">
            <a:off x="2391507" y="1531390"/>
            <a:ext cx="2678421" cy="2259754"/>
          </a:xfrm>
          <a:prstGeom prst="hexagon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5704F0AE-D351-4D3A-967B-9DD7614FE5DE}"/>
              </a:ext>
            </a:extLst>
          </p:cNvPr>
          <p:cNvSpPr/>
          <p:nvPr/>
        </p:nvSpPr>
        <p:spPr>
          <a:xfrm rot="10800000">
            <a:off x="4741541" y="2888903"/>
            <a:ext cx="2678421" cy="2259754"/>
          </a:xfrm>
          <a:prstGeom prst="hexagon">
            <a:avLst/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6EDA319-C251-4B3A-90F5-C7F9C856290F}"/>
              </a:ext>
            </a:extLst>
          </p:cNvPr>
          <p:cNvSpPr/>
          <p:nvPr/>
        </p:nvSpPr>
        <p:spPr>
          <a:xfrm rot="10800000">
            <a:off x="7108604" y="1532434"/>
            <a:ext cx="2678421" cy="2259754"/>
          </a:xfrm>
          <a:prstGeom prst="hexagon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213A31E0-5D42-4E18-9FD2-DFE3A8E1AC6B}"/>
              </a:ext>
            </a:extLst>
          </p:cNvPr>
          <p:cNvSpPr/>
          <p:nvPr/>
        </p:nvSpPr>
        <p:spPr>
          <a:xfrm rot="10800000">
            <a:off x="9475285" y="2867242"/>
            <a:ext cx="2678421" cy="2259754"/>
          </a:xfrm>
          <a:prstGeom prst="hexagon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C7C64-2F7D-4616-B6D9-722385EF45BD}"/>
              </a:ext>
            </a:extLst>
          </p:cNvPr>
          <p:cNvSpPr txBox="1"/>
          <p:nvPr/>
        </p:nvSpPr>
        <p:spPr>
          <a:xfrm>
            <a:off x="-37459" y="244413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Question 1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D0D59-8143-4907-8EEA-96C3B30BD2A3}"/>
              </a:ext>
            </a:extLst>
          </p:cNvPr>
          <p:cNvSpPr txBox="1"/>
          <p:nvPr/>
        </p:nvSpPr>
        <p:spPr>
          <a:xfrm>
            <a:off x="2271357" y="3749843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Question 2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3D0C3-1C6A-4DB1-91EA-4EDAF2BC37F2}"/>
              </a:ext>
            </a:extLst>
          </p:cNvPr>
          <p:cNvSpPr txBox="1"/>
          <p:nvPr/>
        </p:nvSpPr>
        <p:spPr>
          <a:xfrm>
            <a:off x="4668245" y="2448141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BBDC"/>
                </a:solidFill>
                <a:latin typeface="Tahoma"/>
                <a:ea typeface="Tahoma"/>
                <a:cs typeface="Tahoma"/>
              </a:rPr>
              <a:t>Question 3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6295D-2A7D-463E-BB52-3421C2C36050}"/>
              </a:ext>
            </a:extLst>
          </p:cNvPr>
          <p:cNvSpPr txBox="1"/>
          <p:nvPr/>
        </p:nvSpPr>
        <p:spPr>
          <a:xfrm>
            <a:off x="7044915" y="3753845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36192"/>
                </a:solidFill>
                <a:latin typeface="Tahoma"/>
                <a:ea typeface="Tahoma"/>
                <a:cs typeface="Tahoma"/>
              </a:rPr>
              <a:t>Question 4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3AD0F-47F2-4CB5-BB85-770F0E1DC1FB}"/>
              </a:ext>
            </a:extLst>
          </p:cNvPr>
          <p:cNvSpPr txBox="1"/>
          <p:nvPr/>
        </p:nvSpPr>
        <p:spPr>
          <a:xfrm>
            <a:off x="9410178" y="2415113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Question 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67266-0B13-4B50-A281-5A0D67FA58AC}"/>
              </a:ext>
            </a:extLst>
          </p:cNvPr>
          <p:cNvSpPr txBox="1"/>
          <p:nvPr/>
        </p:nvSpPr>
        <p:spPr>
          <a:xfrm>
            <a:off x="189241" y="3429052"/>
            <a:ext cx="237073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problem(s) need  to be solved?</a:t>
            </a:r>
          </a:p>
          <a:p>
            <a:pPr algn="ctr"/>
            <a:endParaRPr lang="en-US" sz="20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6620E-281C-4618-9B46-A1E6F051B8C2}"/>
              </a:ext>
            </a:extLst>
          </p:cNvPr>
          <p:cNvSpPr txBox="1"/>
          <p:nvPr/>
        </p:nvSpPr>
        <p:spPr>
          <a:xfrm>
            <a:off x="2748080" y="1971160"/>
            <a:ext cx="202043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are the expectations by the end of the project?</a:t>
            </a:r>
          </a:p>
          <a:p>
            <a:pPr algn="ctr"/>
            <a:endParaRPr lang="en-US" sz="20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D4A671-0692-445D-9187-52E30346CD3D}"/>
              </a:ext>
            </a:extLst>
          </p:cNvPr>
          <p:cNvSpPr txBox="1"/>
          <p:nvPr/>
        </p:nvSpPr>
        <p:spPr>
          <a:xfrm>
            <a:off x="5027307" y="3335882"/>
            <a:ext cx="208355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Calibri"/>
              </a:rPr>
              <a:t>What is the volume of air that needs to be controlled?</a:t>
            </a:r>
            <a:endParaRPr lang="en-US" sz="2000" b="1">
              <a:solidFill>
                <a:srgbClr val="FFFFFF"/>
              </a:solidFill>
              <a:latin typeface="Tahoma"/>
              <a:ea typeface="Tahoma"/>
              <a:cs typeface="+mn-lt"/>
            </a:endParaRPr>
          </a:p>
          <a:p>
            <a:pPr algn="ctr"/>
            <a:endParaRPr lang="en-US" sz="20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6D749-5D8E-4E69-882F-4E973F1A01F1}"/>
              </a:ext>
            </a:extLst>
          </p:cNvPr>
          <p:cNvSpPr txBox="1"/>
          <p:nvPr/>
        </p:nvSpPr>
        <p:spPr>
          <a:xfrm>
            <a:off x="7486059" y="1969863"/>
            <a:ext cx="197179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Calibri"/>
              </a:rPr>
              <a:t>What components are already in place?</a:t>
            </a:r>
            <a:endParaRPr lang="en-US" sz="2000" b="1">
              <a:solidFill>
                <a:srgbClr val="FFFFFF"/>
              </a:solidFill>
              <a:latin typeface="Tahoma"/>
              <a:ea typeface="Tahoma"/>
              <a:cs typeface="+mn-lt"/>
            </a:endParaRPr>
          </a:p>
          <a:p>
            <a:pPr algn="ctr"/>
            <a:endParaRPr lang="en-US" sz="20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1B1C47-5ECA-4365-BBE1-DBF6CAAD8B5A}"/>
              </a:ext>
            </a:extLst>
          </p:cNvPr>
          <p:cNvSpPr txBox="1"/>
          <p:nvPr/>
        </p:nvSpPr>
        <p:spPr>
          <a:xfrm>
            <a:off x="9709081" y="3251456"/>
            <a:ext cx="222579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are some other design considerations?</a:t>
            </a:r>
          </a:p>
          <a:p>
            <a:pPr algn="ctr"/>
            <a:endParaRPr lang="en-US" sz="2000" b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D4A328-45AC-4826-83BA-D7D46D7B279E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Customer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C0B86-4D87-4451-B4B4-90719AAEBEDB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</p:spTree>
    <p:extLst>
      <p:ext uri="{BB962C8B-B14F-4D97-AF65-F5344CB8AC3E}">
        <p14:creationId xmlns:p14="http://schemas.microsoft.com/office/powerpoint/2010/main" val="171104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6947D56-9684-4AA3-913C-B2D43D49202F}"/>
              </a:ext>
            </a:extLst>
          </p:cNvPr>
          <p:cNvSpPr txBox="1"/>
          <p:nvPr/>
        </p:nvSpPr>
        <p:spPr>
          <a:xfrm>
            <a:off x="9630892" y="1237504"/>
            <a:ext cx="2255214" cy="13328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problem(s) need  to be solved?</a:t>
            </a:r>
          </a:p>
          <a:p>
            <a:pPr algn="ctr"/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FC713-B904-45C7-8B74-FFE8D01B0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CB2972-DE18-4FF8-913C-6CA7CF69664B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Interpreted Needs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1154F-CEB4-4DDF-98D4-012C53AC7AA9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B90D3-9901-44C1-9757-FD8BCFF2AF91}"/>
              </a:ext>
            </a:extLst>
          </p:cNvPr>
          <p:cNvSpPr txBox="1"/>
          <p:nvPr/>
        </p:nvSpPr>
        <p:spPr>
          <a:xfrm>
            <a:off x="1211724" y="2515816"/>
            <a:ext cx="1057409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>
                <a:cs typeface="Calibri"/>
              </a:rPr>
              <a:t>Adapt and tune current chamber components.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>
                <a:cs typeface="Calibri"/>
              </a:rPr>
              <a:t>Build it to provide environmental control.</a:t>
            </a:r>
            <a:endParaRPr lang="en-US" sz="2400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D2C72D-AC8F-41D7-9146-383AF457A314}"/>
              </a:ext>
            </a:extLst>
          </p:cNvPr>
          <p:cNvSpPr/>
          <p:nvPr/>
        </p:nvSpPr>
        <p:spPr>
          <a:xfrm>
            <a:off x="219332" y="1651000"/>
            <a:ext cx="4994628" cy="857580"/>
          </a:xfrm>
          <a:prstGeom prst="roundRect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A1657-F60C-4F95-B6DB-887922B65948}"/>
              </a:ext>
            </a:extLst>
          </p:cNvPr>
          <p:cNvSpPr txBox="1"/>
          <p:nvPr/>
        </p:nvSpPr>
        <p:spPr>
          <a:xfrm>
            <a:off x="286726" y="1754159"/>
            <a:ext cx="48204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problem(s) need to be solved?</a:t>
            </a:r>
            <a:endParaRPr lang="en-US" b="1">
              <a:cs typeface="Calibri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87781-F4AA-4FF6-8938-A8B1BF1A9E90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Question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6C4A-8F02-471A-9DE9-C8F20567E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37F59F-7D43-4704-8549-93387589560E}"/>
              </a:ext>
            </a:extLst>
          </p:cNvPr>
          <p:cNvSpPr/>
          <p:nvPr/>
        </p:nvSpPr>
        <p:spPr>
          <a:xfrm>
            <a:off x="219332" y="1651000"/>
            <a:ext cx="4994628" cy="857580"/>
          </a:xfrm>
          <a:prstGeom prst="roundRect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0B769-F249-4B50-9827-F9EF36B0ED63}"/>
              </a:ext>
            </a:extLst>
          </p:cNvPr>
          <p:cNvSpPr txBox="1"/>
          <p:nvPr/>
        </p:nvSpPr>
        <p:spPr>
          <a:xfrm>
            <a:off x="286726" y="1754159"/>
            <a:ext cx="482046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What are the expectations by the end of the project?</a:t>
            </a:r>
            <a:endParaRPr lang="en-US" sz="2000" b="1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2AADD-8323-4E87-943C-D46511D3AB05}"/>
              </a:ext>
            </a:extLst>
          </p:cNvPr>
          <p:cNvSpPr txBox="1"/>
          <p:nvPr/>
        </p:nvSpPr>
        <p:spPr>
          <a:xfrm>
            <a:off x="10338197" y="5563789"/>
            <a:ext cx="274319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Tahoma"/>
                <a:ea typeface="Tahoma"/>
                <a:cs typeface="Tahoma"/>
              </a:rPr>
              <a:t>Nicholas Blenker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F5E9D-B878-42E8-A97D-51760C402322}"/>
              </a:ext>
            </a:extLst>
          </p:cNvPr>
          <p:cNvSpPr txBox="1"/>
          <p:nvPr/>
        </p:nvSpPr>
        <p:spPr>
          <a:xfrm>
            <a:off x="1186839" y="2501618"/>
            <a:ext cx="102909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</a:rPr>
              <a:t>Ensure all hardware meets specified conditions.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03A62-447D-424C-855F-3D09E345DC5A}"/>
              </a:ext>
            </a:extLst>
          </p:cNvPr>
          <p:cNvSpPr txBox="1"/>
          <p:nvPr/>
        </p:nvSpPr>
        <p:spPr>
          <a:xfrm>
            <a:off x="1186839" y="2892589"/>
            <a:ext cx="102909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</a:rPr>
              <a:t>Validate the previous heat balance analysis.</a:t>
            </a: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2EE69-D140-4E4B-A79B-28E28BD1F5BF}"/>
              </a:ext>
            </a:extLst>
          </p:cNvPr>
          <p:cNvSpPr txBox="1"/>
          <p:nvPr/>
        </p:nvSpPr>
        <p:spPr>
          <a:xfrm>
            <a:off x="1186839" y="3260983"/>
            <a:ext cx="102909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</a:rPr>
              <a:t>Tune the controls to achieve stable and specified conditions within target time.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24F88-5FAC-44A7-93DE-A31B9A96E33B}"/>
              </a:ext>
            </a:extLst>
          </p:cNvPr>
          <p:cNvSpPr txBox="1"/>
          <p:nvPr/>
        </p:nvSpPr>
        <p:spPr>
          <a:xfrm>
            <a:off x="1186839" y="3743395"/>
            <a:ext cx="102909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</a:rPr>
              <a:t>Use  6-sigma problem-solving.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58A84-6BAA-46A3-B57A-0194AD62B645}"/>
              </a:ext>
            </a:extLst>
          </p:cNvPr>
          <p:cNvSpPr txBox="1"/>
          <p:nvPr/>
        </p:nvSpPr>
        <p:spPr>
          <a:xfrm>
            <a:off x="331141" y="3900311"/>
            <a:ext cx="43894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EED8F-82F4-4F6B-B76B-B30FBE65BDC7}"/>
              </a:ext>
            </a:extLst>
          </p:cNvPr>
          <p:cNvSpPr txBox="1"/>
          <p:nvPr/>
        </p:nvSpPr>
        <p:spPr>
          <a:xfrm>
            <a:off x="1186839" y="4182534"/>
            <a:ext cx="102909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</a:rPr>
              <a:t>The chamber must go from 10 to 55 degrees Celsius and from 10% to 95% relative humidity.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52EC5-C24F-4A8D-B068-2F6B78D74F66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Interpreted Needs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8255-277E-4535-BF2E-4306774EB223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Question 2</a:t>
            </a:r>
            <a:endParaRPr lang="en-US">
              <a:solidFill>
                <a:srgbClr val="00CFB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871118-D1D7-43B9-AB3C-7AD182135443}"/>
              </a:ext>
            </a:extLst>
          </p:cNvPr>
          <p:cNvSpPr txBox="1"/>
          <p:nvPr/>
        </p:nvSpPr>
        <p:spPr>
          <a:xfrm>
            <a:off x="-220339" y="1204618"/>
            <a:ext cx="28090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solidFill>
                <a:srgbClr val="A4D233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323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00C6F2-6CBB-4FA9-AE46-F6384ACC9494}" vid="{E51F88B6-1262-4139-977A-1320F2C4EE1A}"/>
    </a:ext>
  </a:extLst>
</a:theme>
</file>

<file path=ppt/theme/theme2.xml><?xml version="1.0" encoding="utf-8"?>
<a:theme xmlns:a="http://schemas.openxmlformats.org/drawingml/2006/main" name="Co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TotalTime>0</TotalTime>
  <Words>847</Words>
  <Application>Microsoft Office PowerPoint</Application>
  <PresentationFormat>Widescreen</PresentationFormat>
  <Paragraphs>264</Paragraphs>
  <Slides>30</Slides>
  <Notes>17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Arial,Sans-Serif</vt:lpstr>
      <vt:lpstr>Calibri</vt:lpstr>
      <vt:lpstr>Calibri Light</vt:lpstr>
      <vt:lpstr>Cambria</vt:lpstr>
      <vt:lpstr>Didact Gothic</vt:lpstr>
      <vt:lpstr>Tahoma</vt:lpstr>
      <vt:lpstr>Office Theme</vt:lpstr>
      <vt:lpstr>CoE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Views of Chamber</vt:lpstr>
      <vt:lpstr>Logos</vt:lpstr>
      <vt:lpstr>Tool kit</vt:lpstr>
      <vt:lpstr>APA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Christina Morrow</dc:creator>
  <cp:lastModifiedBy>Nicholas Blenker</cp:lastModifiedBy>
  <cp:revision>3</cp:revision>
  <cp:lastPrinted>2019-06-10T18:00:15Z</cp:lastPrinted>
  <dcterms:created xsi:type="dcterms:W3CDTF">2020-09-07T17:30:55Z</dcterms:created>
  <dcterms:modified xsi:type="dcterms:W3CDTF">2021-10-18T23:50:05Z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