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4" r:id="rId4"/>
  </p:sldMasterIdLst>
  <p:notesMasterIdLst>
    <p:notesMasterId r:id="rId55"/>
  </p:notesMasterIdLst>
  <p:sldIdLst>
    <p:sldId id="256" r:id="rId5"/>
    <p:sldId id="280" r:id="rId6"/>
    <p:sldId id="284" r:id="rId7"/>
    <p:sldId id="278" r:id="rId8"/>
    <p:sldId id="343" r:id="rId9"/>
    <p:sldId id="339" r:id="rId10"/>
    <p:sldId id="342" r:id="rId11"/>
    <p:sldId id="356" r:id="rId12"/>
    <p:sldId id="354" r:id="rId13"/>
    <p:sldId id="348" r:id="rId14"/>
    <p:sldId id="349" r:id="rId15"/>
    <p:sldId id="355" r:id="rId16"/>
    <p:sldId id="350" r:id="rId17"/>
    <p:sldId id="346" r:id="rId18"/>
    <p:sldId id="357" r:id="rId19"/>
    <p:sldId id="347" r:id="rId20"/>
    <p:sldId id="340" r:id="rId21"/>
    <p:sldId id="298" r:id="rId22"/>
    <p:sldId id="341" r:id="rId23"/>
    <p:sldId id="316" r:id="rId24"/>
    <p:sldId id="285" r:id="rId25"/>
    <p:sldId id="315" r:id="rId26"/>
    <p:sldId id="269" r:id="rId27"/>
    <p:sldId id="286" r:id="rId28"/>
    <p:sldId id="319" r:id="rId29"/>
    <p:sldId id="320" r:id="rId30"/>
    <p:sldId id="328" r:id="rId31"/>
    <p:sldId id="305" r:id="rId32"/>
    <p:sldId id="304" r:id="rId33"/>
    <p:sldId id="311" r:id="rId34"/>
    <p:sldId id="306" r:id="rId35"/>
    <p:sldId id="313" r:id="rId36"/>
    <p:sldId id="338" r:id="rId37"/>
    <p:sldId id="336" r:id="rId38"/>
    <p:sldId id="337" r:id="rId39"/>
    <p:sldId id="351" r:id="rId40"/>
    <p:sldId id="303" r:id="rId41"/>
    <p:sldId id="352" r:id="rId42"/>
    <p:sldId id="258" r:id="rId43"/>
    <p:sldId id="282" r:id="rId44"/>
    <p:sldId id="287" r:id="rId45"/>
    <p:sldId id="333" r:id="rId46"/>
    <p:sldId id="329" r:id="rId47"/>
    <p:sldId id="331" r:id="rId48"/>
    <p:sldId id="330" r:id="rId49"/>
    <p:sldId id="327" r:id="rId50"/>
    <p:sldId id="332" r:id="rId51"/>
    <p:sldId id="317" r:id="rId52"/>
    <p:sldId id="325" r:id="rId53"/>
    <p:sldId id="271" r:id="rId54"/>
  </p:sldIdLst>
  <p:sldSz cx="12192000" cy="6858000"/>
  <p:notesSz cx="6858000" cy="9144000"/>
  <p:embeddedFontLst>
    <p:embeddedFont>
      <p:font typeface="Arial Black" panose="020B0A04020102020204" pitchFamily="34" charset="0"/>
      <p:regular r:id="rId56"/>
      <p:bold r:id="rId57"/>
    </p:embeddedFont>
    <p:embeddedFont>
      <p:font typeface="Fira Sans Extra Condensed" panose="020B0503050000020004" pitchFamily="34" charset="0"/>
      <p:regular r:id="rId58"/>
      <p:bold r:id="rId59"/>
      <p:italic r:id="rId60"/>
      <p:boldItalic r:id="rId61"/>
    </p:embeddedFont>
    <p:embeddedFont>
      <p:font typeface="Fira Sans Extra Condensed Medium" panose="020B0604020202020204" charset="0"/>
      <p:regular r:id="rId62"/>
      <p:bold r:id="rId63"/>
      <p:italic r:id="rId64"/>
      <p:boldItalic r:id="rId65"/>
    </p:embeddedFont>
    <p:embeddedFont>
      <p:font typeface="Rockwell" panose="02060603020205020403" pitchFamily="18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16AFBDD9-4AEB-4BF0-8836-0EAE928E3A2E}">
          <p14:sldIdLst>
            <p14:sldId id="256"/>
            <p14:sldId id="280"/>
            <p14:sldId id="284"/>
          </p14:sldIdLst>
        </p14:section>
        <p14:section name="Last Semester" id="{30D69681-90A2-4E8E-AFB3-D0A56C698ED9}">
          <p14:sldIdLst>
            <p14:sldId id="278"/>
            <p14:sldId id="343"/>
            <p14:sldId id="339"/>
            <p14:sldId id="342"/>
          </p14:sldIdLst>
        </p14:section>
        <p14:section name="This Semester" id="{842AF598-507C-484B-AA68-84F251801255}">
          <p14:sldIdLst>
            <p14:sldId id="356"/>
            <p14:sldId id="354"/>
            <p14:sldId id="348"/>
            <p14:sldId id="349"/>
            <p14:sldId id="355"/>
            <p14:sldId id="350"/>
            <p14:sldId id="346"/>
            <p14:sldId id="357"/>
            <p14:sldId id="347"/>
          </p14:sldIdLst>
        </p14:section>
        <p14:section name="VDR1" id="{458B83B2-6EF3-4869-A890-CDE5C7B3D1DB}">
          <p14:sldIdLst>
            <p14:sldId id="340"/>
            <p14:sldId id="298"/>
            <p14:sldId id="341"/>
            <p14:sldId id="316"/>
            <p14:sldId id="285"/>
            <p14:sldId id="315"/>
          </p14:sldIdLst>
        </p14:section>
        <p14:section name="VDR 2" id="{AA8D0CF2-2A87-4EE1-9DA9-9D4B432066A4}">
          <p14:sldIdLst>
            <p14:sldId id="269"/>
            <p14:sldId id="286"/>
            <p14:sldId id="319"/>
            <p14:sldId id="320"/>
            <p14:sldId id="328"/>
            <p14:sldId id="305"/>
            <p14:sldId id="304"/>
            <p14:sldId id="311"/>
            <p14:sldId id="306"/>
            <p14:sldId id="313"/>
            <p14:sldId id="338"/>
            <p14:sldId id="336"/>
            <p14:sldId id="337"/>
            <p14:sldId id="351"/>
            <p14:sldId id="303"/>
            <p14:sldId id="352"/>
          </p14:sldIdLst>
        </p14:section>
        <p14:section name="Backup Slides" id="{1A8BA66D-F066-41AE-9621-42287BD38294}">
          <p14:sldIdLst>
            <p14:sldId id="258"/>
            <p14:sldId id="282"/>
            <p14:sldId id="287"/>
            <p14:sldId id="333"/>
            <p14:sldId id="329"/>
            <p14:sldId id="331"/>
            <p14:sldId id="330"/>
            <p14:sldId id="327"/>
            <p14:sldId id="332"/>
            <p14:sldId id="317"/>
            <p14:sldId id="325"/>
            <p14:sldId id="271"/>
          </p14:sldIdLst>
        </p14:section>
        <p14:section name="Templates" id="{D6881698-1805-400D-9D24-B18897FBEB3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023"/>
    <a:srgbClr val="4F6782"/>
    <a:srgbClr val="FFFFFF"/>
    <a:srgbClr val="236192"/>
    <a:srgbClr val="DEECF7"/>
    <a:srgbClr val="9E4C4B"/>
    <a:srgbClr val="CB8372"/>
    <a:srgbClr val="EBBEB0"/>
    <a:srgbClr val="C9DAE4"/>
    <a:srgbClr val="4C6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F4534-45BC-4A61-AC01-790A80660100}" v="1" dt="2023-01-26T23:30:15.078"/>
    <p1510:client id="{98D4A54E-DC5E-404E-9478-536A760FBE78}" v="3370" dt="2023-01-26T06:34:35.390"/>
    <p1510:client id="{C130D73A-91FB-4997-82CA-F453E35D8037}" v="8225" dt="2023-01-26T06:38:55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58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font" Target="fonts/font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7.fntdata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Villacrez" userId="S::av18k@fsu.edu::873ab230-0b7c-4d4b-9b85-9e1550c95d50" providerId="AD" clId="Web-{099F4534-45BC-4A61-AC01-790A80660100}"/>
    <pc:docChg chg="sldOrd">
      <pc:chgData name="Alberto Villacrez" userId="S::av18k@fsu.edu::873ab230-0b7c-4d4b-9b85-9e1550c95d50" providerId="AD" clId="Web-{099F4534-45BC-4A61-AC01-790A80660100}" dt="2023-01-26T23:30:15.078" v="0"/>
      <pc:docMkLst>
        <pc:docMk/>
      </pc:docMkLst>
      <pc:sldChg chg="ord">
        <pc:chgData name="Alberto Villacrez" userId="S::av18k@fsu.edu::873ab230-0b7c-4d4b-9b85-9e1550c95d50" providerId="AD" clId="Web-{099F4534-45BC-4A61-AC01-790A80660100}" dt="2023-01-26T23:30:15.078" v="0"/>
        <pc:sldMkLst>
          <pc:docMk/>
          <pc:sldMk cId="1156370724" sldId="351"/>
        </pc:sldMkLst>
      </pc:sldChg>
    </pc:docChg>
  </pc:docChgLst>
  <pc:docChgLst>
    <pc:chgData name="Jake-Anthony Vickers" userId="ddac3ce4-1bf2-44a5-9417-99b25020e47a" providerId="ADAL" clId="{C130D73A-91FB-4997-82CA-F453E35D8037}"/>
    <pc:docChg chg="undo redo custSel addSld delSld modSld sldOrd addSection delSection modSection">
      <pc:chgData name="Jake-Anthony Vickers" userId="ddac3ce4-1bf2-44a5-9417-99b25020e47a" providerId="ADAL" clId="{C130D73A-91FB-4997-82CA-F453E35D8037}" dt="2023-01-26T06:38:55.806" v="10591"/>
      <pc:docMkLst>
        <pc:docMk/>
      </pc:docMkLst>
      <pc:sldChg chg="addSp delSp modSp mod">
        <pc:chgData name="Jake-Anthony Vickers" userId="ddac3ce4-1bf2-44a5-9417-99b25020e47a" providerId="ADAL" clId="{C130D73A-91FB-4997-82CA-F453E35D8037}" dt="2023-01-25T19:32:16.271" v="788" actId="21"/>
        <pc:sldMkLst>
          <pc:docMk/>
          <pc:sldMk cId="0" sldId="256"/>
        </pc:sldMkLst>
        <pc:spChg chg="mod">
          <ac:chgData name="Jake-Anthony Vickers" userId="ddac3ce4-1bf2-44a5-9417-99b25020e47a" providerId="ADAL" clId="{C130D73A-91FB-4997-82CA-F453E35D8037}" dt="2023-01-25T19:31:45.385" v="786" actId="207"/>
          <ac:spMkLst>
            <pc:docMk/>
            <pc:sldMk cId="0" sldId="256"/>
            <ac:spMk id="223" creationId="{00000000-0000-0000-0000-000000000000}"/>
          </ac:spMkLst>
        </pc:spChg>
        <pc:picChg chg="add del mod ord">
          <ac:chgData name="Jake-Anthony Vickers" userId="ddac3ce4-1bf2-44a5-9417-99b25020e47a" providerId="ADAL" clId="{C130D73A-91FB-4997-82CA-F453E35D8037}" dt="2023-01-25T19:32:16.271" v="788" actId="21"/>
          <ac:picMkLst>
            <pc:docMk/>
            <pc:sldMk cId="0" sldId="256"/>
            <ac:picMk id="4" creationId="{ABDBAAAD-80EB-3C46-A5CA-4C5DF9C5ED2C}"/>
          </ac:picMkLst>
        </pc:picChg>
      </pc:sldChg>
      <pc:sldChg chg="mod modShow">
        <pc:chgData name="Jake-Anthony Vickers" userId="ddac3ce4-1bf2-44a5-9417-99b25020e47a" providerId="ADAL" clId="{C130D73A-91FB-4997-82CA-F453E35D8037}" dt="2023-01-26T01:08:15.502" v="3578" actId="729"/>
        <pc:sldMkLst>
          <pc:docMk/>
          <pc:sldMk cId="815681367" sldId="269"/>
        </pc:sldMkLst>
      </pc:sldChg>
      <pc:sldChg chg="addSp delSp modSp mod ord delAnim modAnim">
        <pc:chgData name="Jake-Anthony Vickers" userId="ddac3ce4-1bf2-44a5-9417-99b25020e47a" providerId="ADAL" clId="{C130D73A-91FB-4997-82CA-F453E35D8037}" dt="2023-01-26T06:21:16.548" v="10416" actId="20577"/>
        <pc:sldMkLst>
          <pc:docMk/>
          <pc:sldMk cId="1427096822" sldId="278"/>
        </pc:sldMkLst>
        <pc:spChg chg="mod">
          <ac:chgData name="Jake-Anthony Vickers" userId="ddac3ce4-1bf2-44a5-9417-99b25020e47a" providerId="ADAL" clId="{C130D73A-91FB-4997-82CA-F453E35D8037}" dt="2023-01-25T19:25:28.247" v="701" actId="1076"/>
          <ac:spMkLst>
            <pc:docMk/>
            <pc:sldMk cId="1427096822" sldId="278"/>
            <ac:spMk id="2" creationId="{755D3F7A-FB91-F278-0178-B77A08E01698}"/>
          </ac:spMkLst>
        </pc:spChg>
        <pc:spChg chg="mod">
          <ac:chgData name="Jake-Anthony Vickers" userId="ddac3ce4-1bf2-44a5-9417-99b25020e47a" providerId="ADAL" clId="{C130D73A-91FB-4997-82CA-F453E35D8037}" dt="2023-01-26T06:21:16.548" v="10416" actId="20577"/>
          <ac:spMkLst>
            <pc:docMk/>
            <pc:sldMk cId="1427096822" sldId="278"/>
            <ac:spMk id="3" creationId="{FD461B2F-561A-06DE-92DB-1A1B32FF9425}"/>
          </ac:spMkLst>
        </pc:spChg>
        <pc:spChg chg="add del mod">
          <ac:chgData name="Jake-Anthony Vickers" userId="ddac3ce4-1bf2-44a5-9417-99b25020e47a" providerId="ADAL" clId="{C130D73A-91FB-4997-82CA-F453E35D8037}" dt="2023-01-25T19:27:43.325" v="743"/>
          <ac:spMkLst>
            <pc:docMk/>
            <pc:sldMk cId="1427096822" sldId="278"/>
            <ac:spMk id="7" creationId="{81AA554D-D410-C0AC-493B-80B942CE376A}"/>
          </ac:spMkLst>
        </pc:spChg>
        <pc:spChg chg="mod">
          <ac:chgData name="Jake-Anthony Vickers" userId="ddac3ce4-1bf2-44a5-9417-99b25020e47a" providerId="ADAL" clId="{C130D73A-91FB-4997-82CA-F453E35D8037}" dt="2023-01-26T04:26:42.288" v="8541"/>
          <ac:spMkLst>
            <pc:docMk/>
            <pc:sldMk cId="1427096822" sldId="278"/>
            <ac:spMk id="9" creationId="{31CFC894-EA91-46B0-D956-56CD2025121A}"/>
          </ac:spMkLst>
        </pc:spChg>
        <pc:spChg chg="mod">
          <ac:chgData name="Jake-Anthony Vickers" userId="ddac3ce4-1bf2-44a5-9417-99b25020e47a" providerId="ADAL" clId="{C130D73A-91FB-4997-82CA-F453E35D8037}" dt="2023-01-26T04:26:42.288" v="8541"/>
          <ac:spMkLst>
            <pc:docMk/>
            <pc:sldMk cId="1427096822" sldId="278"/>
            <ac:spMk id="10" creationId="{1670127F-7F2C-3D11-0CBF-101E6AB7DE70}"/>
          </ac:spMkLst>
        </pc:spChg>
        <pc:spChg chg="del">
          <ac:chgData name="Jake-Anthony Vickers" userId="ddac3ce4-1bf2-44a5-9417-99b25020e47a" providerId="ADAL" clId="{C130D73A-91FB-4997-82CA-F453E35D8037}" dt="2023-01-26T04:20:19.258" v="8464" actId="478"/>
          <ac:spMkLst>
            <pc:docMk/>
            <pc:sldMk cId="1427096822" sldId="278"/>
            <ac:spMk id="12" creationId="{B0D383BB-858F-BED1-5E95-80DBEFC8E326}"/>
          </ac:spMkLst>
        </pc:spChg>
        <pc:spChg chg="mod">
          <ac:chgData name="Jake-Anthony Vickers" userId="ddac3ce4-1bf2-44a5-9417-99b25020e47a" providerId="ADAL" clId="{C130D73A-91FB-4997-82CA-F453E35D8037}" dt="2023-01-26T04:27:07.851" v="8547"/>
          <ac:spMkLst>
            <pc:docMk/>
            <pc:sldMk cId="1427096822" sldId="278"/>
            <ac:spMk id="16" creationId="{9A5FD2EB-BDF7-38A8-B860-F9D4B87CCE11}"/>
          </ac:spMkLst>
        </pc:spChg>
        <pc:spChg chg="mod">
          <ac:chgData name="Jake-Anthony Vickers" userId="ddac3ce4-1bf2-44a5-9417-99b25020e47a" providerId="ADAL" clId="{C130D73A-91FB-4997-82CA-F453E35D8037}" dt="2023-01-26T04:28:04.689" v="8562" actId="1076"/>
          <ac:spMkLst>
            <pc:docMk/>
            <pc:sldMk cId="1427096822" sldId="278"/>
            <ac:spMk id="20" creationId="{BB30037C-A411-E31D-2FF7-3215331BC22B}"/>
          </ac:spMkLst>
        </pc:spChg>
        <pc:spChg chg="mod">
          <ac:chgData name="Jake-Anthony Vickers" userId="ddac3ce4-1bf2-44a5-9417-99b25020e47a" providerId="ADAL" clId="{C130D73A-91FB-4997-82CA-F453E35D8037}" dt="2023-01-26T04:28:26.442" v="8565" actId="113"/>
          <ac:spMkLst>
            <pc:docMk/>
            <pc:sldMk cId="1427096822" sldId="278"/>
            <ac:spMk id="21" creationId="{24A54FC9-169F-394C-4972-C0E4481DD675}"/>
          </ac:spMkLst>
        </pc:spChg>
        <pc:spChg chg="mod">
          <ac:chgData name="Jake-Anthony Vickers" userId="ddac3ce4-1bf2-44a5-9417-99b25020e47a" providerId="ADAL" clId="{C130D73A-91FB-4997-82CA-F453E35D8037}" dt="2023-01-26T04:27:07.851" v="8547"/>
          <ac:spMkLst>
            <pc:docMk/>
            <pc:sldMk cId="1427096822" sldId="278"/>
            <ac:spMk id="22" creationId="{D6BC39A9-744A-4078-6845-4F697E02AA01}"/>
          </ac:spMkLst>
        </pc:spChg>
        <pc:spChg chg="mod">
          <ac:chgData name="Jake-Anthony Vickers" userId="ddac3ce4-1bf2-44a5-9417-99b25020e47a" providerId="ADAL" clId="{C130D73A-91FB-4997-82CA-F453E35D8037}" dt="2023-01-26T04:27:11.913" v="8549"/>
          <ac:spMkLst>
            <pc:docMk/>
            <pc:sldMk cId="1427096822" sldId="278"/>
            <ac:spMk id="29" creationId="{4FAA4192-D07C-782A-D59C-03EDAE756EB4}"/>
          </ac:spMkLst>
        </pc:spChg>
        <pc:spChg chg="mod">
          <ac:chgData name="Jake-Anthony Vickers" userId="ddac3ce4-1bf2-44a5-9417-99b25020e47a" providerId="ADAL" clId="{C130D73A-91FB-4997-82CA-F453E35D8037}" dt="2023-01-26T04:29:01.138" v="8567" actId="207"/>
          <ac:spMkLst>
            <pc:docMk/>
            <pc:sldMk cId="1427096822" sldId="278"/>
            <ac:spMk id="31" creationId="{36FEF434-4055-057B-55A1-26DA52218912}"/>
          </ac:spMkLst>
        </pc:spChg>
        <pc:spChg chg="mod">
          <ac:chgData name="Jake-Anthony Vickers" userId="ddac3ce4-1bf2-44a5-9417-99b25020e47a" providerId="ADAL" clId="{C130D73A-91FB-4997-82CA-F453E35D8037}" dt="2023-01-26T04:30:31.943" v="8582" actId="1076"/>
          <ac:spMkLst>
            <pc:docMk/>
            <pc:sldMk cId="1427096822" sldId="278"/>
            <ac:spMk id="33" creationId="{B05AE7D6-A24C-2F15-D063-A4344610BE93}"/>
          </ac:spMkLst>
        </pc:spChg>
        <pc:spChg chg="mod">
          <ac:chgData name="Jake-Anthony Vickers" userId="ddac3ce4-1bf2-44a5-9417-99b25020e47a" providerId="ADAL" clId="{C130D73A-91FB-4997-82CA-F453E35D8037}" dt="2023-01-26T04:30:48.800" v="8585" actId="1076"/>
          <ac:spMkLst>
            <pc:docMk/>
            <pc:sldMk cId="1427096822" sldId="278"/>
            <ac:spMk id="34" creationId="{F0925EF9-81EF-892E-65A6-49CAE124195B}"/>
          </ac:spMkLst>
        </pc:spChg>
        <pc:grpChg chg="add del mod ord">
          <ac:chgData name="Jake-Anthony Vickers" userId="ddac3ce4-1bf2-44a5-9417-99b25020e47a" providerId="ADAL" clId="{C130D73A-91FB-4997-82CA-F453E35D8037}" dt="2023-01-26T04:29:03.779" v="8568" actId="478"/>
          <ac:grpSpMkLst>
            <pc:docMk/>
            <pc:sldMk cId="1427096822" sldId="278"/>
            <ac:grpSpMk id="8" creationId="{267158F5-C675-9C3D-D7BC-93C0B3B98B01}"/>
          </ac:grpSpMkLst>
        </pc:grpChg>
        <pc:grpChg chg="add del mod">
          <ac:chgData name="Jake-Anthony Vickers" userId="ddac3ce4-1bf2-44a5-9417-99b25020e47a" providerId="ADAL" clId="{C130D73A-91FB-4997-82CA-F453E35D8037}" dt="2023-01-26T04:27:09.756" v="8548"/>
          <ac:grpSpMkLst>
            <pc:docMk/>
            <pc:sldMk cId="1427096822" sldId="278"/>
            <ac:grpSpMk id="15" creationId="{59AFF767-D1D3-A3B1-FCB5-091D25722650}"/>
          </ac:grpSpMkLst>
        </pc:grpChg>
        <pc:grpChg chg="add mod ord">
          <ac:chgData name="Jake-Anthony Vickers" userId="ddac3ce4-1bf2-44a5-9417-99b25020e47a" providerId="ADAL" clId="{C130D73A-91FB-4997-82CA-F453E35D8037}" dt="2023-01-26T04:31:07.134" v="8592" actId="1036"/>
          <ac:grpSpMkLst>
            <pc:docMk/>
            <pc:sldMk cId="1427096822" sldId="278"/>
            <ac:grpSpMk id="24" creationId="{D966CAE5-92E3-86FE-46B3-E8CFFB3F12A1}"/>
          </ac:grpSpMkLst>
        </pc:grpChg>
        <pc:grpChg chg="del">
          <ac:chgData name="Jake-Anthony Vickers" userId="ddac3ce4-1bf2-44a5-9417-99b25020e47a" providerId="ADAL" clId="{C130D73A-91FB-4997-82CA-F453E35D8037}" dt="2023-01-26T04:20:13.701" v="8462" actId="478"/>
          <ac:grpSpMkLst>
            <pc:docMk/>
            <pc:sldMk cId="1427096822" sldId="278"/>
            <ac:grpSpMk id="28" creationId="{710C542F-187F-1E2A-66B4-4D004AFB6516}"/>
          </ac:grpSpMkLst>
        </pc:grpChg>
        <pc:grpChg chg="add mod ord">
          <ac:chgData name="Jake-Anthony Vickers" userId="ddac3ce4-1bf2-44a5-9417-99b25020e47a" providerId="ADAL" clId="{C130D73A-91FB-4997-82CA-F453E35D8037}" dt="2023-01-26T04:31:16.054" v="8593" actId="171"/>
          <ac:grpSpMkLst>
            <pc:docMk/>
            <pc:sldMk cId="1427096822" sldId="278"/>
            <ac:grpSpMk id="32" creationId="{135E0F8E-76EE-04AC-1565-1C84BF216BC7}"/>
          </ac:grpSpMkLst>
        </pc:grpChg>
        <pc:picChg chg="mod">
          <ac:chgData name="Jake-Anthony Vickers" userId="ddac3ce4-1bf2-44a5-9417-99b25020e47a" providerId="ADAL" clId="{C130D73A-91FB-4997-82CA-F453E35D8037}" dt="2023-01-26T04:27:14.695" v="8551" actId="1076"/>
          <ac:picMkLst>
            <pc:docMk/>
            <pc:sldMk cId="1427096822" sldId="278"/>
            <ac:picMk id="11" creationId="{B0F0A8E8-9159-B89F-6981-7B20A2CDA2C2}"/>
          </ac:picMkLst>
        </pc:picChg>
        <pc:cxnChg chg="mod">
          <ac:chgData name="Jake-Anthony Vickers" userId="ddac3ce4-1bf2-44a5-9417-99b25020e47a" providerId="ADAL" clId="{C130D73A-91FB-4997-82CA-F453E35D8037}" dt="2023-01-26T04:20:13.701" v="8462" actId="478"/>
          <ac:cxnSpMkLst>
            <pc:docMk/>
            <pc:sldMk cId="1427096822" sldId="278"/>
            <ac:cxnSpMk id="23" creationId="{612368BC-4D94-7B41-D1B0-F14BB844AE99}"/>
          </ac:cxnSpMkLst>
        </pc:cxnChg>
        <pc:cxnChg chg="mod">
          <ac:chgData name="Jake-Anthony Vickers" userId="ddac3ce4-1bf2-44a5-9417-99b25020e47a" providerId="ADAL" clId="{C130D73A-91FB-4997-82CA-F453E35D8037}" dt="2023-01-26T04:20:13.701" v="8462" actId="478"/>
          <ac:cxnSpMkLst>
            <pc:docMk/>
            <pc:sldMk cId="1427096822" sldId="278"/>
            <ac:cxnSpMk id="25" creationId="{FB47FAA7-5343-080A-CD6D-456BDEA3CD86}"/>
          </ac:cxnSpMkLst>
        </pc:cxnChg>
        <pc:cxnChg chg="del">
          <ac:chgData name="Jake-Anthony Vickers" userId="ddac3ce4-1bf2-44a5-9417-99b25020e47a" providerId="ADAL" clId="{C130D73A-91FB-4997-82CA-F453E35D8037}" dt="2023-01-26T04:20:17.079" v="8463" actId="478"/>
          <ac:cxnSpMkLst>
            <pc:docMk/>
            <pc:sldMk cId="1427096822" sldId="278"/>
            <ac:cxnSpMk id="30" creationId="{31A7D7FC-F7C1-397E-1DE7-EAEA0E4A9B36}"/>
          </ac:cxnSpMkLst>
        </pc:cxnChg>
      </pc:sldChg>
      <pc:sldChg chg="addSp delSp modSp mod">
        <pc:chgData name="Jake-Anthony Vickers" userId="ddac3ce4-1bf2-44a5-9417-99b25020e47a" providerId="ADAL" clId="{C130D73A-91FB-4997-82CA-F453E35D8037}" dt="2023-01-25T19:50:01.078" v="884" actId="12788"/>
        <pc:sldMkLst>
          <pc:docMk/>
          <pc:sldMk cId="3813602627" sldId="280"/>
        </pc:sldMkLst>
        <pc:grpChg chg="mod">
          <ac:chgData name="Jake-Anthony Vickers" userId="ddac3ce4-1bf2-44a5-9417-99b25020e47a" providerId="ADAL" clId="{C130D73A-91FB-4997-82CA-F453E35D8037}" dt="2023-01-25T19:50:01.078" v="884" actId="12788"/>
          <ac:grpSpMkLst>
            <pc:docMk/>
            <pc:sldMk cId="3813602627" sldId="280"/>
            <ac:grpSpMk id="7" creationId="{9E908F42-73AC-D7B8-78C3-3F6518EE9CC6}"/>
          </ac:grpSpMkLst>
        </pc:grpChg>
        <pc:picChg chg="del">
          <ac:chgData name="Jake-Anthony Vickers" userId="ddac3ce4-1bf2-44a5-9417-99b25020e47a" providerId="ADAL" clId="{C130D73A-91FB-4997-82CA-F453E35D8037}" dt="2023-01-25T19:45:47.351" v="838" actId="478"/>
          <ac:picMkLst>
            <pc:docMk/>
            <pc:sldMk cId="3813602627" sldId="280"/>
            <ac:picMk id="3" creationId="{00C4A3B3-F507-A69B-7C04-3C508E0AC1D3}"/>
          </ac:picMkLst>
        </pc:picChg>
        <pc:picChg chg="del">
          <ac:chgData name="Jake-Anthony Vickers" userId="ddac3ce4-1bf2-44a5-9417-99b25020e47a" providerId="ADAL" clId="{C130D73A-91FB-4997-82CA-F453E35D8037}" dt="2023-01-25T19:47:04.281" v="846" actId="478"/>
          <ac:picMkLst>
            <pc:docMk/>
            <pc:sldMk cId="3813602627" sldId="280"/>
            <ac:picMk id="4" creationId="{3B1D76EC-0BCE-7A72-0265-EC45FF431441}"/>
          </ac:picMkLst>
        </pc:picChg>
        <pc:picChg chg="mod modCrop">
          <ac:chgData name="Jake-Anthony Vickers" userId="ddac3ce4-1bf2-44a5-9417-99b25020e47a" providerId="ADAL" clId="{C130D73A-91FB-4997-82CA-F453E35D8037}" dt="2023-01-25T19:50:01.078" v="884" actId="12788"/>
          <ac:picMkLst>
            <pc:docMk/>
            <pc:sldMk cId="3813602627" sldId="280"/>
            <ac:picMk id="5" creationId="{28326E72-40B9-15AC-CC4D-942E6EA0531F}"/>
          </ac:picMkLst>
        </pc:picChg>
        <pc:picChg chg="mod modCrop">
          <ac:chgData name="Jake-Anthony Vickers" userId="ddac3ce4-1bf2-44a5-9417-99b25020e47a" providerId="ADAL" clId="{C130D73A-91FB-4997-82CA-F453E35D8037}" dt="2023-01-25T19:50:01.078" v="884" actId="12788"/>
          <ac:picMkLst>
            <pc:docMk/>
            <pc:sldMk cId="3813602627" sldId="280"/>
            <ac:picMk id="6" creationId="{1DE4EF96-D887-D4A5-E041-5F6FB666994D}"/>
          </ac:picMkLst>
        </pc:picChg>
        <pc:picChg chg="mod modCrop">
          <ac:chgData name="Jake-Anthony Vickers" userId="ddac3ce4-1bf2-44a5-9417-99b25020e47a" providerId="ADAL" clId="{C130D73A-91FB-4997-82CA-F453E35D8037}" dt="2023-01-25T19:50:01.078" v="884" actId="12788"/>
          <ac:picMkLst>
            <pc:docMk/>
            <pc:sldMk cId="3813602627" sldId="280"/>
            <ac:picMk id="8" creationId="{F51A3FCC-C124-06CF-BD24-B7AAD63ED56D}"/>
          </ac:picMkLst>
        </pc:picChg>
        <pc:picChg chg="mod">
          <ac:chgData name="Jake-Anthony Vickers" userId="ddac3ce4-1bf2-44a5-9417-99b25020e47a" providerId="ADAL" clId="{C130D73A-91FB-4997-82CA-F453E35D8037}" dt="2023-01-25T19:50:01.078" v="884" actId="12788"/>
          <ac:picMkLst>
            <pc:docMk/>
            <pc:sldMk cId="3813602627" sldId="280"/>
            <ac:picMk id="9" creationId="{99C45FB7-756B-62C4-D1F5-ECFAB0B8983B}"/>
          </ac:picMkLst>
        </pc:picChg>
        <pc:picChg chg="mod modCrop">
          <ac:chgData name="Jake-Anthony Vickers" userId="ddac3ce4-1bf2-44a5-9417-99b25020e47a" providerId="ADAL" clId="{C130D73A-91FB-4997-82CA-F453E35D8037}" dt="2023-01-25T19:50:01.078" v="884" actId="12788"/>
          <ac:picMkLst>
            <pc:docMk/>
            <pc:sldMk cId="3813602627" sldId="280"/>
            <ac:picMk id="12" creationId="{E59092AB-13A4-84EF-3FBE-27CF28BC498D}"/>
          </ac:picMkLst>
        </pc:picChg>
        <pc:picChg chg="mod modCrop">
          <ac:chgData name="Jake-Anthony Vickers" userId="ddac3ce4-1bf2-44a5-9417-99b25020e47a" providerId="ADAL" clId="{C130D73A-91FB-4997-82CA-F453E35D8037}" dt="2023-01-25T19:50:01.078" v="884" actId="12788"/>
          <ac:picMkLst>
            <pc:docMk/>
            <pc:sldMk cId="3813602627" sldId="280"/>
            <ac:picMk id="13" creationId="{2C76C5F7-1F33-EBC5-D810-C0E2C10BF543}"/>
          </ac:picMkLst>
        </pc:picChg>
        <pc:picChg chg="add mod modCrop">
          <ac:chgData name="Jake-Anthony Vickers" userId="ddac3ce4-1bf2-44a5-9417-99b25020e47a" providerId="ADAL" clId="{C130D73A-91FB-4997-82CA-F453E35D8037}" dt="2023-01-25T19:50:01.078" v="884" actId="12788"/>
          <ac:picMkLst>
            <pc:docMk/>
            <pc:sldMk cId="3813602627" sldId="280"/>
            <ac:picMk id="14" creationId="{541452C5-F8EB-2266-B79D-0323E6A87B20}"/>
          </ac:picMkLst>
        </pc:picChg>
      </pc:sldChg>
      <pc:sldChg chg="modSp mod">
        <pc:chgData name="Jake-Anthony Vickers" userId="ddac3ce4-1bf2-44a5-9417-99b25020e47a" providerId="ADAL" clId="{C130D73A-91FB-4997-82CA-F453E35D8037}" dt="2023-01-25T19:27:39.111" v="741" actId="1076"/>
        <pc:sldMkLst>
          <pc:docMk/>
          <pc:sldMk cId="801499873" sldId="284"/>
        </pc:sldMkLst>
        <pc:spChg chg="mod">
          <ac:chgData name="Jake-Anthony Vickers" userId="ddac3ce4-1bf2-44a5-9417-99b25020e47a" providerId="ADAL" clId="{C130D73A-91FB-4997-82CA-F453E35D8037}" dt="2023-01-25T19:27:31.271" v="739" actId="1037"/>
          <ac:spMkLst>
            <pc:docMk/>
            <pc:sldMk cId="801499873" sldId="284"/>
            <ac:spMk id="3" creationId="{17BA7BE4-A9D3-EF6B-1E15-2CBBCFFB1B5A}"/>
          </ac:spMkLst>
        </pc:spChg>
        <pc:spChg chg="mod">
          <ac:chgData name="Jake-Anthony Vickers" userId="ddac3ce4-1bf2-44a5-9417-99b25020e47a" providerId="ADAL" clId="{C130D73A-91FB-4997-82CA-F453E35D8037}" dt="2023-01-25T19:27:39.111" v="741" actId="1076"/>
          <ac:spMkLst>
            <pc:docMk/>
            <pc:sldMk cId="801499873" sldId="284"/>
            <ac:spMk id="5" creationId="{D8DE44E4-7E6A-F453-11D4-4E8BAE6AF5ED}"/>
          </ac:spMkLst>
        </pc:spChg>
        <pc:spChg chg="mod">
          <ac:chgData name="Jake-Anthony Vickers" userId="ddac3ce4-1bf2-44a5-9417-99b25020e47a" providerId="ADAL" clId="{C130D73A-91FB-4997-82CA-F453E35D8037}" dt="2023-01-25T19:27:31.271" v="739" actId="1037"/>
          <ac:spMkLst>
            <pc:docMk/>
            <pc:sldMk cId="801499873" sldId="284"/>
            <ac:spMk id="13" creationId="{BEBBEFE6-DD80-7D56-93B9-ED0083A8CE50}"/>
          </ac:spMkLst>
        </pc:spChg>
        <pc:spChg chg="mod">
          <ac:chgData name="Jake-Anthony Vickers" userId="ddac3ce4-1bf2-44a5-9417-99b25020e47a" providerId="ADAL" clId="{C130D73A-91FB-4997-82CA-F453E35D8037}" dt="2023-01-25T19:27:31.271" v="739" actId="1037"/>
          <ac:spMkLst>
            <pc:docMk/>
            <pc:sldMk cId="801499873" sldId="284"/>
            <ac:spMk id="28" creationId="{CF0FC2C2-D9F4-3778-D502-E16FE54302EE}"/>
          </ac:spMkLst>
        </pc:spChg>
        <pc:picChg chg="mod">
          <ac:chgData name="Jake-Anthony Vickers" userId="ddac3ce4-1bf2-44a5-9417-99b25020e47a" providerId="ADAL" clId="{C130D73A-91FB-4997-82CA-F453E35D8037}" dt="2023-01-25T19:27:31.271" v="739" actId="1037"/>
          <ac:picMkLst>
            <pc:docMk/>
            <pc:sldMk cId="801499873" sldId="284"/>
            <ac:picMk id="8" creationId="{1AC99C21-46C9-C48F-34B1-637D6B38C225}"/>
          </ac:picMkLst>
        </pc:picChg>
        <pc:picChg chg="mod">
          <ac:chgData name="Jake-Anthony Vickers" userId="ddac3ce4-1bf2-44a5-9417-99b25020e47a" providerId="ADAL" clId="{C130D73A-91FB-4997-82CA-F453E35D8037}" dt="2023-01-25T19:27:31.271" v="739" actId="1037"/>
          <ac:picMkLst>
            <pc:docMk/>
            <pc:sldMk cId="801499873" sldId="284"/>
            <ac:picMk id="19" creationId="{357F93B5-CB26-611F-DD4B-C7399548E23F}"/>
          </ac:picMkLst>
        </pc:picChg>
        <pc:picChg chg="mod">
          <ac:chgData name="Jake-Anthony Vickers" userId="ddac3ce4-1bf2-44a5-9417-99b25020e47a" providerId="ADAL" clId="{C130D73A-91FB-4997-82CA-F453E35D8037}" dt="2023-01-25T19:27:31.271" v="739" actId="1037"/>
          <ac:picMkLst>
            <pc:docMk/>
            <pc:sldMk cId="801499873" sldId="284"/>
            <ac:picMk id="21" creationId="{492E69BF-38BC-BE71-64AF-7E6731C311C4}"/>
          </ac:picMkLst>
        </pc:picChg>
      </pc:sldChg>
      <pc:sldChg chg="mod ord modShow">
        <pc:chgData name="Jake-Anthony Vickers" userId="ddac3ce4-1bf2-44a5-9417-99b25020e47a" providerId="ADAL" clId="{C130D73A-91FB-4997-82CA-F453E35D8037}" dt="2023-01-25T18:18:44.397" v="188" actId="729"/>
        <pc:sldMkLst>
          <pc:docMk/>
          <pc:sldMk cId="1341818919" sldId="285"/>
        </pc:sldMkLst>
      </pc:sldChg>
      <pc:sldChg chg="mod modShow">
        <pc:chgData name="Jake-Anthony Vickers" userId="ddac3ce4-1bf2-44a5-9417-99b25020e47a" providerId="ADAL" clId="{C130D73A-91FB-4997-82CA-F453E35D8037}" dt="2023-01-25T18:19:02.918" v="190" actId="729"/>
        <pc:sldMkLst>
          <pc:docMk/>
          <pc:sldMk cId="1408595694" sldId="286"/>
        </pc:sldMkLst>
      </pc:sldChg>
      <pc:sldChg chg="mod modShow">
        <pc:chgData name="Jake-Anthony Vickers" userId="ddac3ce4-1bf2-44a5-9417-99b25020e47a" providerId="ADAL" clId="{C130D73A-91FB-4997-82CA-F453E35D8037}" dt="2023-01-26T01:08:15.502" v="3578" actId="729"/>
        <pc:sldMkLst>
          <pc:docMk/>
          <pc:sldMk cId="506567259" sldId="298"/>
        </pc:sldMkLst>
      </pc:sldChg>
      <pc:sldChg chg="addSp modSp mod">
        <pc:chgData name="Jake-Anthony Vickers" userId="ddac3ce4-1bf2-44a5-9417-99b25020e47a" providerId="ADAL" clId="{C130D73A-91FB-4997-82CA-F453E35D8037}" dt="2023-01-26T01:53:48.041" v="4455" actId="1076"/>
        <pc:sldMkLst>
          <pc:docMk/>
          <pc:sldMk cId="418715945" sldId="299"/>
        </pc:sldMkLst>
        <pc:spChg chg="mod">
          <ac:chgData name="Jake-Anthony Vickers" userId="ddac3ce4-1bf2-44a5-9417-99b25020e47a" providerId="ADAL" clId="{C130D73A-91FB-4997-82CA-F453E35D8037}" dt="2023-01-26T01:53:45.388" v="4454"/>
          <ac:spMkLst>
            <pc:docMk/>
            <pc:sldMk cId="418715945" sldId="299"/>
            <ac:spMk id="24" creationId="{6943BA67-9379-9C05-77B5-5190FCA6A719}"/>
          </ac:spMkLst>
        </pc:spChg>
        <pc:spChg chg="mod">
          <ac:chgData name="Jake-Anthony Vickers" userId="ddac3ce4-1bf2-44a5-9417-99b25020e47a" providerId="ADAL" clId="{C130D73A-91FB-4997-82CA-F453E35D8037}" dt="2023-01-26T01:53:45.388" v="4454"/>
          <ac:spMkLst>
            <pc:docMk/>
            <pc:sldMk cId="418715945" sldId="299"/>
            <ac:spMk id="54" creationId="{37242435-7A45-1662-5426-84B9E16A1DF8}"/>
          </ac:spMkLst>
        </pc:spChg>
        <pc:grpChg chg="add mod">
          <ac:chgData name="Jake-Anthony Vickers" userId="ddac3ce4-1bf2-44a5-9417-99b25020e47a" providerId="ADAL" clId="{C130D73A-91FB-4997-82CA-F453E35D8037}" dt="2023-01-26T01:53:48.041" v="4455" actId="1076"/>
          <ac:grpSpMkLst>
            <pc:docMk/>
            <pc:sldMk cId="418715945" sldId="299"/>
            <ac:grpSpMk id="23" creationId="{1181B043-6D4B-8C42-400C-CAC95E1A1F91}"/>
          </ac:grpSpMkLst>
        </pc:grpChg>
        <pc:grpChg chg="mod">
          <ac:chgData name="Jake-Anthony Vickers" userId="ddac3ce4-1bf2-44a5-9417-99b25020e47a" providerId="ADAL" clId="{C130D73A-91FB-4997-82CA-F453E35D8037}" dt="2023-01-26T01:53:45.388" v="4454"/>
          <ac:grpSpMkLst>
            <pc:docMk/>
            <pc:sldMk cId="418715945" sldId="299"/>
            <ac:grpSpMk id="53" creationId="{AE464181-ECD1-F8A3-E844-CD821D1206F3}"/>
          </ac:grpSpMkLst>
        </pc:grpChg>
        <pc:cxnChg chg="mod">
          <ac:chgData name="Jake-Anthony Vickers" userId="ddac3ce4-1bf2-44a5-9417-99b25020e47a" providerId="ADAL" clId="{C130D73A-91FB-4997-82CA-F453E35D8037}" dt="2023-01-26T01:53:45.388" v="4454"/>
          <ac:cxnSpMkLst>
            <pc:docMk/>
            <pc:sldMk cId="418715945" sldId="299"/>
            <ac:cxnSpMk id="55" creationId="{F30C8550-4CEF-9AB4-90CC-500DFF174B00}"/>
          </ac:cxnSpMkLst>
        </pc:cxnChg>
      </pc:sldChg>
      <pc:sldChg chg="mod modShow">
        <pc:chgData name="Jake-Anthony Vickers" userId="ddac3ce4-1bf2-44a5-9417-99b25020e47a" providerId="ADAL" clId="{C130D73A-91FB-4997-82CA-F453E35D8037}" dt="2023-01-25T18:19:02.918" v="190" actId="729"/>
        <pc:sldMkLst>
          <pc:docMk/>
          <pc:sldMk cId="500133161" sldId="303"/>
        </pc:sldMkLst>
      </pc:sldChg>
      <pc:sldChg chg="mod modShow">
        <pc:chgData name="Jake-Anthony Vickers" userId="ddac3ce4-1bf2-44a5-9417-99b25020e47a" providerId="ADAL" clId="{C130D73A-91FB-4997-82CA-F453E35D8037}" dt="2023-01-26T01:08:19.585" v="3579" actId="729"/>
        <pc:sldMkLst>
          <pc:docMk/>
          <pc:sldMk cId="3057018620" sldId="304"/>
        </pc:sldMkLst>
      </pc:sldChg>
      <pc:sldChg chg="mod modShow">
        <pc:chgData name="Jake-Anthony Vickers" userId="ddac3ce4-1bf2-44a5-9417-99b25020e47a" providerId="ADAL" clId="{C130D73A-91FB-4997-82CA-F453E35D8037}" dt="2023-01-25T18:19:02.918" v="190" actId="729"/>
        <pc:sldMkLst>
          <pc:docMk/>
          <pc:sldMk cId="3271717073" sldId="305"/>
        </pc:sldMkLst>
      </pc:sldChg>
      <pc:sldChg chg="mod modShow">
        <pc:chgData name="Jake-Anthony Vickers" userId="ddac3ce4-1bf2-44a5-9417-99b25020e47a" providerId="ADAL" clId="{C130D73A-91FB-4997-82CA-F453E35D8037}" dt="2023-01-26T01:08:19.585" v="3579" actId="729"/>
        <pc:sldMkLst>
          <pc:docMk/>
          <pc:sldMk cId="3368002628" sldId="306"/>
        </pc:sldMkLst>
      </pc:sldChg>
      <pc:sldChg chg="mod modShow">
        <pc:chgData name="Jake-Anthony Vickers" userId="ddac3ce4-1bf2-44a5-9417-99b25020e47a" providerId="ADAL" clId="{C130D73A-91FB-4997-82CA-F453E35D8037}" dt="2023-01-26T01:08:19.585" v="3579" actId="729"/>
        <pc:sldMkLst>
          <pc:docMk/>
          <pc:sldMk cId="2964069008" sldId="311"/>
        </pc:sldMkLst>
      </pc:sldChg>
      <pc:sldChg chg="modSp mod modShow">
        <pc:chgData name="Jake-Anthony Vickers" userId="ddac3ce4-1bf2-44a5-9417-99b25020e47a" providerId="ADAL" clId="{C130D73A-91FB-4997-82CA-F453E35D8037}" dt="2023-01-25T22:49:04.823" v="896" actId="1076"/>
        <pc:sldMkLst>
          <pc:docMk/>
          <pc:sldMk cId="2211666448" sldId="313"/>
        </pc:sldMkLst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5" creationId="{85732BFD-C10F-0CDA-26D5-10E6B2339AB7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6" creationId="{A6AAC02D-5AFC-DB78-EE1D-311AD5DA72FA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7" creationId="{9135D2DD-CF85-FE87-0F86-644BF5F59D84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8" creationId="{6B836D88-11A2-24AB-0989-D5C053A7E240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9" creationId="{58613772-8150-8FF4-092D-8AF9B2135A3A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0" creationId="{0817030A-A4D6-88D3-CAE8-9215B65B2AFA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1" creationId="{9159957B-702F-BB1E-67F0-C6170E4C0A62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4" creationId="{F32FD2F7-6D32-59F4-FC37-5DB2177DE613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5" creationId="{420275D4-09A0-86E0-971F-A1B8E884C7F2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8" creationId="{89FD0E2B-CBAC-DBC6-F75D-5071788B5B5C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9" creationId="{B9F49048-4DB8-AA12-BFA5-E90CA756E5EC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20" creationId="{A84FE759-588F-2731-637C-9103C16C57CD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21" creationId="{FBE38EA9-FD0D-3700-7A48-22B11CF42D3B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22" creationId="{0E1E8D8D-E01A-B8C3-9578-DC3AA6516AE1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23" creationId="{079516EC-23C3-8833-AA35-A8A281DDFB57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24" creationId="{8D734112-F6D1-A560-9F1C-B85EB74A7C6C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25" creationId="{D29E2DEC-2498-3287-70EF-41E9916111FE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26" creationId="{45268FAA-CFE9-AE7C-BB47-52A38221504D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28" creationId="{309E906E-03F0-99D2-2BF6-DBF521369E3D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29" creationId="{0865A7F3-B34A-2670-53CD-61CE1286274C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30" creationId="{4A4741DA-B126-325B-7386-77904A3795FB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31" creationId="{09C155CB-5697-26C3-F42C-695001348325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43" creationId="{BF33DC61-0815-9852-B6DE-C9FFB267CE24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45" creationId="{66D223B5-92FF-68D3-5CDC-D0E528CCD0C8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47" creationId="{88935FD4-2FCC-A588-3C1E-699EC0687118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48" creationId="{2DC3A91B-443F-3355-D984-8B1A2E3293D0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50" creationId="{2C371401-9782-5E68-5129-658CF4110CBB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51" creationId="{C6BB85A3-6FEB-80F7-9E19-37FE7B5145C8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53" creationId="{D627B861-750B-0390-909F-6D9B7CE12343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57" creationId="{63EFC769-2D57-354F-B44D-F4430B31A768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58" creationId="{78CF50C2-73A8-961B-1AE4-FD0BF10FCBD7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59" creationId="{3B958493-4DE6-5434-E1DF-6544F86947DB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60" creationId="{31371500-F87B-CA46-D44C-7DADDF7DD13B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76" creationId="{15C575B5-CF38-F991-6E7A-F11635F5AE0E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89" creationId="{21F060B0-DDC9-2ACC-470F-EBF8F2739320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05" creationId="{9B69909F-501A-7281-ECD8-B5578FEFD1D7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07" creationId="{A3C6920C-2781-CDB6-0B92-A80C861D5628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08" creationId="{90842097-A5E4-9B10-1297-224B2A06638B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09" creationId="{08C5EF78-094C-3EA8-8BF1-BC716A543974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10" creationId="{981385F8-C80F-2FD3-F659-93EE0C1C1947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12" creationId="{40E761CB-3F95-AB14-77C2-3F0980D460E3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14" creationId="{6A5BEDFA-14D5-52DE-4347-19BE626D81A2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15" creationId="{EC7D8C38-C5E9-C63B-5349-69B6E3A08348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21" creationId="{D96A9616-172E-05C2-27FA-7B64AECA8289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27" creationId="{89BFD311-D3DD-368B-275C-FB2084AA8CE2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28" creationId="{B29A8129-3070-73FD-A248-15FB5F7D5AE8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29" creationId="{21A201FE-26F0-DC1C-C8DF-B38222A1CBF3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33" creationId="{22B307EF-5BB4-B51D-8D6F-A2E727FA29CB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34" creationId="{4ACD0926-1B92-DA29-0758-F0B74236C4EB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35" creationId="{FFD8E23E-6945-B4B4-016B-74A746DC30A0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36" creationId="{5E796736-AD8A-6C20-99DD-453FA1545C79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37" creationId="{FBE67D11-14EF-1914-1EA5-319A29A0A514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39" creationId="{92C58432-EE03-3167-AF40-0E0473A9BED9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40" creationId="{BBDBFEFD-3159-2103-C44F-E3EA29DCF012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41" creationId="{7B663456-FD2F-C2FE-3983-6F26B8F1321E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143" creationId="{3828F9A6-BD3B-D00D-8BBF-01883190B11A}"/>
          </ac:spMkLst>
        </pc:spChg>
        <pc:spChg chg="mod">
          <ac:chgData name="Jake-Anthony Vickers" userId="ddac3ce4-1bf2-44a5-9417-99b25020e47a" providerId="ADAL" clId="{C130D73A-91FB-4997-82CA-F453E35D8037}" dt="2023-01-25T22:49:04.823" v="896" actId="1076"/>
          <ac:spMkLst>
            <pc:docMk/>
            <pc:sldMk cId="2211666448" sldId="313"/>
            <ac:spMk id="382" creationId="{7EF01188-3BE0-26AC-B30D-6FACACC65EE5}"/>
          </ac:spMkLst>
        </pc:s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33" creationId="{FDAFD7AB-0622-DC62-943E-411AD77E1735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34" creationId="{783FCF08-BA0F-F9E6-59BC-3E8CF31347E2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37" creationId="{4BD1EC5A-DB6D-0452-A7DE-5C74B73EE5B0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40" creationId="{1A8BD1F3-C2B3-96A7-B44E-0779DD2B2119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46" creationId="{AF7051F7-9A1F-2C8E-468C-DDFC53F7D32D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49" creationId="{F41B206C-B9A5-5D9C-2410-1BC6E2C33079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52" creationId="{2F9B6EB1-7F9C-DF19-5121-79BB14AA0251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55" creationId="{B3FF8411-6287-FC88-8899-2B2806FD4D93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90" creationId="{2043961E-7213-FD3F-0A96-A4F34B20632D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106" creationId="{3572DF91-9914-C353-4B30-47225EC646BC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111" creationId="{D69F67E4-C811-C0AD-2D33-4718105C0E69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117" creationId="{64C1EF1F-4173-DF87-1FA0-14D9833176D7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118" creationId="{E262F5EB-5C35-EECB-6BA0-1A6AFEB6C28C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124" creationId="{8D5E995B-51E3-7206-B805-F2FFA7A8101D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130" creationId="{0F177BC4-E20F-07A2-1E4D-ADCF3DA7EE58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131" creationId="{1DC08171-9C1C-1465-F935-FBEE6B7D3E2D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132" creationId="{E88CC8F6-3F9F-C24C-BA9F-5283196FADEE}"/>
          </ac:grpSpMkLst>
        </pc:grpChg>
        <pc:grpChg chg="mod">
          <ac:chgData name="Jake-Anthony Vickers" userId="ddac3ce4-1bf2-44a5-9417-99b25020e47a" providerId="ADAL" clId="{C130D73A-91FB-4997-82CA-F453E35D8037}" dt="2023-01-25T22:49:04.823" v="896" actId="1076"/>
          <ac:grpSpMkLst>
            <pc:docMk/>
            <pc:sldMk cId="2211666448" sldId="313"/>
            <ac:grpSpMk id="138" creationId="{08E3C27C-3476-8BB3-1490-D4B23D58D80E}"/>
          </ac:grpSpMkLst>
        </pc:grpChg>
        <pc:picChg chg="mod">
          <ac:chgData name="Jake-Anthony Vickers" userId="ddac3ce4-1bf2-44a5-9417-99b25020e47a" providerId="ADAL" clId="{C130D73A-91FB-4997-82CA-F453E35D8037}" dt="2023-01-25T22:49:04.823" v="896" actId="1076"/>
          <ac:picMkLst>
            <pc:docMk/>
            <pc:sldMk cId="2211666448" sldId="313"/>
            <ac:picMk id="2" creationId="{6EB27FA6-57C1-A9E2-3DDC-4B263549AAF1}"/>
          </ac:picMkLst>
        </pc:picChg>
        <pc:picChg chg="mod">
          <ac:chgData name="Jake-Anthony Vickers" userId="ddac3ce4-1bf2-44a5-9417-99b25020e47a" providerId="ADAL" clId="{C130D73A-91FB-4997-82CA-F453E35D8037}" dt="2023-01-25T22:49:04.823" v="896" actId="1076"/>
          <ac:picMkLst>
            <pc:docMk/>
            <pc:sldMk cId="2211666448" sldId="313"/>
            <ac:picMk id="54" creationId="{A00714EC-1817-AFCD-4C52-B10E3EEC892C}"/>
          </ac:picMkLst>
        </pc:picChg>
        <pc:picChg chg="mod">
          <ac:chgData name="Jake-Anthony Vickers" userId="ddac3ce4-1bf2-44a5-9417-99b25020e47a" providerId="ADAL" clId="{C130D73A-91FB-4997-82CA-F453E35D8037}" dt="2023-01-25T22:49:04.823" v="896" actId="1076"/>
          <ac:picMkLst>
            <pc:docMk/>
            <pc:sldMk cId="2211666448" sldId="313"/>
            <ac:picMk id="56" creationId="{7CD3D9FF-D749-5FAB-3027-8DFCE19CC0FA}"/>
          </ac:picMkLst>
        </pc:pic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27" creationId="{C8478FB9-6172-7043-62E7-1065CDDF1D38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32" creationId="{ECA786B6-14C8-2A75-6E03-CEBC69FD4C8D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35" creationId="{BD3AA43F-2651-F78B-116B-5FD8C7D49FBD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36" creationId="{3AA77F31-59C9-AF07-D98D-2E53D4EBBDBC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38" creationId="{B0089F0D-F974-5BD3-54CD-02ECADE6B938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39" creationId="{3878BD4B-61A4-B377-C871-4B1C4C5A9C01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41" creationId="{A7439F5A-6274-CEC1-8B02-062869081C82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42" creationId="{B2739189-9083-C283-CC69-E7D2FBA9F798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44" creationId="{A3E6F637-BC07-6A46-AB70-5520B6989306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62" creationId="{FD1A5F45-4733-9644-6C8B-37FFDF03D8FE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63" creationId="{C5A17AF8-A432-D727-2F1F-7D3422C8A8FE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65" creationId="{619D498F-6D8D-A591-78DE-B93648D74DA2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73" creationId="{6640BFE5-95E2-0D41-EE41-22AB68B6AD35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74" creationId="{82D6E829-055D-D45A-C62C-C9F9B68BF92A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78" creationId="{7C9C7E55-3A3F-2568-6C87-FFD3D7A74DA7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84" creationId="{92766445-DDF3-1053-BBD3-AA89BEAECEA5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86" creationId="{3CDF0890-0879-CCBF-46D0-E2965CF1ECF8}"/>
          </ac:cxnSpMkLst>
        </pc:cxnChg>
        <pc:cxnChg chg="mod">
          <ac:chgData name="Jake-Anthony Vickers" userId="ddac3ce4-1bf2-44a5-9417-99b25020e47a" providerId="ADAL" clId="{C130D73A-91FB-4997-82CA-F453E35D8037}" dt="2023-01-25T22:49:04.823" v="896" actId="1076"/>
          <ac:cxnSpMkLst>
            <pc:docMk/>
            <pc:sldMk cId="2211666448" sldId="313"/>
            <ac:cxnSpMk id="88" creationId="{A7AD3965-B609-487D-918E-27005E049EA3}"/>
          </ac:cxnSpMkLst>
        </pc:cxnChg>
      </pc:sldChg>
      <pc:sldChg chg="mod modShow">
        <pc:chgData name="Jake-Anthony Vickers" userId="ddac3ce4-1bf2-44a5-9417-99b25020e47a" providerId="ADAL" clId="{C130D73A-91FB-4997-82CA-F453E35D8037}" dt="2023-01-26T01:08:15.502" v="3578" actId="729"/>
        <pc:sldMkLst>
          <pc:docMk/>
          <pc:sldMk cId="2855536856" sldId="315"/>
        </pc:sldMkLst>
      </pc:sldChg>
      <pc:sldChg chg="mod ord modShow">
        <pc:chgData name="Jake-Anthony Vickers" userId="ddac3ce4-1bf2-44a5-9417-99b25020e47a" providerId="ADAL" clId="{C130D73A-91FB-4997-82CA-F453E35D8037}" dt="2023-01-25T18:18:50.578" v="189" actId="729"/>
        <pc:sldMkLst>
          <pc:docMk/>
          <pc:sldMk cId="4292373730" sldId="316"/>
        </pc:sldMkLst>
      </pc:sldChg>
      <pc:sldChg chg="mod modShow">
        <pc:chgData name="Jake-Anthony Vickers" userId="ddac3ce4-1bf2-44a5-9417-99b25020e47a" providerId="ADAL" clId="{C130D73A-91FB-4997-82CA-F453E35D8037}" dt="2023-01-25T18:19:02.918" v="190" actId="729"/>
        <pc:sldMkLst>
          <pc:docMk/>
          <pc:sldMk cId="3206808989" sldId="319"/>
        </pc:sldMkLst>
      </pc:sldChg>
      <pc:sldChg chg="mod modShow">
        <pc:chgData name="Jake-Anthony Vickers" userId="ddac3ce4-1bf2-44a5-9417-99b25020e47a" providerId="ADAL" clId="{C130D73A-91FB-4997-82CA-F453E35D8037}" dt="2023-01-25T18:19:02.918" v="190" actId="729"/>
        <pc:sldMkLst>
          <pc:docMk/>
          <pc:sldMk cId="2846580615" sldId="320"/>
        </pc:sldMkLst>
      </pc:sldChg>
      <pc:sldChg chg="mod ord modShow">
        <pc:chgData name="Jake-Anthony Vickers" userId="ddac3ce4-1bf2-44a5-9417-99b25020e47a" providerId="ADAL" clId="{C130D73A-91FB-4997-82CA-F453E35D8037}" dt="2023-01-25T18:19:02.918" v="190" actId="729"/>
        <pc:sldMkLst>
          <pc:docMk/>
          <pc:sldMk cId="1824392697" sldId="328"/>
        </pc:sldMkLst>
      </pc:sldChg>
      <pc:sldChg chg="mod modShow">
        <pc:chgData name="Jake-Anthony Vickers" userId="ddac3ce4-1bf2-44a5-9417-99b25020e47a" providerId="ADAL" clId="{C130D73A-91FB-4997-82CA-F453E35D8037}" dt="2023-01-26T01:08:25.036" v="3580" actId="729"/>
        <pc:sldMkLst>
          <pc:docMk/>
          <pc:sldMk cId="1663615648" sldId="330"/>
        </pc:sldMkLst>
      </pc:sldChg>
      <pc:sldChg chg="modSp mod">
        <pc:chgData name="Jake-Anthony Vickers" userId="ddac3ce4-1bf2-44a5-9417-99b25020e47a" providerId="ADAL" clId="{C130D73A-91FB-4997-82CA-F453E35D8037}" dt="2023-01-26T00:37:51.802" v="3058" actId="1076"/>
        <pc:sldMkLst>
          <pc:docMk/>
          <pc:sldMk cId="2890224211" sldId="333"/>
        </pc:sldMkLst>
        <pc:spChg chg="mod">
          <ac:chgData name="Jake-Anthony Vickers" userId="ddac3ce4-1bf2-44a5-9417-99b25020e47a" providerId="ADAL" clId="{C130D73A-91FB-4997-82CA-F453E35D8037}" dt="2023-01-26T00:37:51.802" v="3058" actId="1076"/>
          <ac:spMkLst>
            <pc:docMk/>
            <pc:sldMk cId="2890224211" sldId="333"/>
            <ac:spMk id="14" creationId="{F32FD2F7-6D32-59F4-FC37-5DB2177DE613}"/>
          </ac:spMkLst>
        </pc:spChg>
        <pc:spChg chg="mod">
          <ac:chgData name="Jake-Anthony Vickers" userId="ddac3ce4-1bf2-44a5-9417-99b25020e47a" providerId="ADAL" clId="{C130D73A-91FB-4997-82CA-F453E35D8037}" dt="2023-01-26T00:37:51.802" v="3058" actId="1076"/>
          <ac:spMkLst>
            <pc:docMk/>
            <pc:sldMk cId="2890224211" sldId="333"/>
            <ac:spMk id="20" creationId="{A84FE759-588F-2731-637C-9103C16C57CD}"/>
          </ac:spMkLst>
        </pc:spChg>
        <pc:spChg chg="mod">
          <ac:chgData name="Jake-Anthony Vickers" userId="ddac3ce4-1bf2-44a5-9417-99b25020e47a" providerId="ADAL" clId="{C130D73A-91FB-4997-82CA-F453E35D8037}" dt="2023-01-26T00:37:29.509" v="3054" actId="1076"/>
          <ac:spMkLst>
            <pc:docMk/>
            <pc:sldMk cId="2890224211" sldId="333"/>
            <ac:spMk id="23" creationId="{079516EC-23C3-8833-AA35-A8A281DDFB57}"/>
          </ac:spMkLst>
        </pc:spChg>
        <pc:spChg chg="mod">
          <ac:chgData name="Jake-Anthony Vickers" userId="ddac3ce4-1bf2-44a5-9417-99b25020e47a" providerId="ADAL" clId="{C130D73A-91FB-4997-82CA-F453E35D8037}" dt="2023-01-26T00:37:51.802" v="3058" actId="1076"/>
          <ac:spMkLst>
            <pc:docMk/>
            <pc:sldMk cId="2890224211" sldId="333"/>
            <ac:spMk id="31" creationId="{09C155CB-5697-26C3-F42C-695001348325}"/>
          </ac:spMkLst>
        </pc:spChg>
        <pc:spChg chg="mod">
          <ac:chgData name="Jake-Anthony Vickers" userId="ddac3ce4-1bf2-44a5-9417-99b25020e47a" providerId="ADAL" clId="{C130D73A-91FB-4997-82CA-F453E35D8037}" dt="2023-01-26T00:37:51.802" v="3058" actId="1076"/>
          <ac:spMkLst>
            <pc:docMk/>
            <pc:sldMk cId="2890224211" sldId="333"/>
            <ac:spMk id="43" creationId="{BF33DC61-0815-9852-B6DE-C9FFB267CE24}"/>
          </ac:spMkLst>
        </pc:spChg>
        <pc:spChg chg="mod">
          <ac:chgData name="Jake-Anthony Vickers" userId="ddac3ce4-1bf2-44a5-9417-99b25020e47a" providerId="ADAL" clId="{C130D73A-91FB-4997-82CA-F453E35D8037}" dt="2023-01-26T00:37:51.802" v="3058" actId="1076"/>
          <ac:spMkLst>
            <pc:docMk/>
            <pc:sldMk cId="2890224211" sldId="333"/>
            <ac:spMk id="45" creationId="{66D223B5-92FF-68D3-5CDC-D0E528CCD0C8}"/>
          </ac:spMkLst>
        </pc:spChg>
        <pc:spChg chg="mod">
          <ac:chgData name="Jake-Anthony Vickers" userId="ddac3ce4-1bf2-44a5-9417-99b25020e47a" providerId="ADAL" clId="{C130D73A-91FB-4997-82CA-F453E35D8037}" dt="2023-01-26T00:37:51.802" v="3058" actId="1076"/>
          <ac:spMkLst>
            <pc:docMk/>
            <pc:sldMk cId="2890224211" sldId="333"/>
            <ac:spMk id="47" creationId="{88935FD4-2FCC-A588-3C1E-699EC0687118}"/>
          </ac:spMkLst>
        </pc:spChg>
        <pc:spChg chg="mod">
          <ac:chgData name="Jake-Anthony Vickers" userId="ddac3ce4-1bf2-44a5-9417-99b25020e47a" providerId="ADAL" clId="{C130D73A-91FB-4997-82CA-F453E35D8037}" dt="2023-01-26T00:37:51.802" v="3058" actId="1076"/>
          <ac:spMkLst>
            <pc:docMk/>
            <pc:sldMk cId="2890224211" sldId="333"/>
            <ac:spMk id="76" creationId="{15C575B5-CF38-F991-6E7A-F11635F5AE0E}"/>
          </ac:spMkLst>
        </pc:spChg>
        <pc:spChg chg="mod">
          <ac:chgData name="Jake-Anthony Vickers" userId="ddac3ce4-1bf2-44a5-9417-99b25020e47a" providerId="ADAL" clId="{C130D73A-91FB-4997-82CA-F453E35D8037}" dt="2023-01-26T00:37:51.802" v="3058" actId="1076"/>
          <ac:spMkLst>
            <pc:docMk/>
            <pc:sldMk cId="2890224211" sldId="333"/>
            <ac:spMk id="141" creationId="{7B663456-FD2F-C2FE-3983-6F26B8F1321E}"/>
          </ac:spMkLst>
        </pc:spChg>
        <pc:grpChg chg="mod">
          <ac:chgData name="Jake-Anthony Vickers" userId="ddac3ce4-1bf2-44a5-9417-99b25020e47a" providerId="ADAL" clId="{C130D73A-91FB-4997-82CA-F453E35D8037}" dt="2023-01-26T00:37:51.802" v="3058" actId="1076"/>
          <ac:grpSpMkLst>
            <pc:docMk/>
            <pc:sldMk cId="2890224211" sldId="333"/>
            <ac:grpSpMk id="124" creationId="{8D5E995B-51E3-7206-B805-F2FFA7A8101D}"/>
          </ac:grpSpMkLst>
        </pc:grpChg>
        <pc:cxnChg chg="mod">
          <ac:chgData name="Jake-Anthony Vickers" userId="ddac3ce4-1bf2-44a5-9417-99b25020e47a" providerId="ADAL" clId="{C130D73A-91FB-4997-82CA-F453E35D8037}" dt="2023-01-26T00:37:29.509" v="3054" actId="1076"/>
          <ac:cxnSpMkLst>
            <pc:docMk/>
            <pc:sldMk cId="2890224211" sldId="333"/>
            <ac:cxnSpMk id="88" creationId="{A7AD3965-B609-487D-918E-27005E049EA3}"/>
          </ac:cxnSpMkLst>
        </pc:cxnChg>
      </pc:sldChg>
      <pc:sldChg chg="addSp modSp mod">
        <pc:chgData name="Jake-Anthony Vickers" userId="ddac3ce4-1bf2-44a5-9417-99b25020e47a" providerId="ADAL" clId="{C130D73A-91FB-4997-82CA-F453E35D8037}" dt="2023-01-26T05:43:46.007" v="9921" actId="1076"/>
        <pc:sldMkLst>
          <pc:docMk/>
          <pc:sldMk cId="2650601109" sldId="334"/>
        </pc:sldMkLst>
        <pc:spChg chg="mod">
          <ac:chgData name="Jake-Anthony Vickers" userId="ddac3ce4-1bf2-44a5-9417-99b25020e47a" providerId="ADAL" clId="{C130D73A-91FB-4997-82CA-F453E35D8037}" dt="2023-01-26T05:43:42.679" v="9920"/>
          <ac:spMkLst>
            <pc:docMk/>
            <pc:sldMk cId="2650601109" sldId="334"/>
            <ac:spMk id="3" creationId="{30B66974-C38E-D89B-6E39-2C79A8E0B5B3}"/>
          </ac:spMkLst>
        </pc:spChg>
        <pc:spChg chg="mod">
          <ac:chgData name="Jake-Anthony Vickers" userId="ddac3ce4-1bf2-44a5-9417-99b25020e47a" providerId="ADAL" clId="{C130D73A-91FB-4997-82CA-F453E35D8037}" dt="2023-01-26T05:43:42.679" v="9920"/>
          <ac:spMkLst>
            <pc:docMk/>
            <pc:sldMk cId="2650601109" sldId="334"/>
            <ac:spMk id="4" creationId="{14BB38FE-B10E-67E5-65BB-D7B1DD4062EC}"/>
          </ac:spMkLst>
        </pc:spChg>
        <pc:spChg chg="mod">
          <ac:chgData name="Jake-Anthony Vickers" userId="ddac3ce4-1bf2-44a5-9417-99b25020e47a" providerId="ADAL" clId="{C130D73A-91FB-4997-82CA-F453E35D8037}" dt="2023-01-26T05:43:42.679" v="9920"/>
          <ac:spMkLst>
            <pc:docMk/>
            <pc:sldMk cId="2650601109" sldId="334"/>
            <ac:spMk id="5" creationId="{0E08AD6D-0E51-EB81-79F1-83193F284A32}"/>
          </ac:spMkLst>
        </pc:spChg>
        <pc:spChg chg="mod">
          <ac:chgData name="Jake-Anthony Vickers" userId="ddac3ce4-1bf2-44a5-9417-99b25020e47a" providerId="ADAL" clId="{C130D73A-91FB-4997-82CA-F453E35D8037}" dt="2023-01-26T05:43:42.679" v="9920"/>
          <ac:spMkLst>
            <pc:docMk/>
            <pc:sldMk cId="2650601109" sldId="334"/>
            <ac:spMk id="6" creationId="{C578E924-40B6-465D-A7EE-EA485422BBC9}"/>
          </ac:spMkLst>
        </pc:spChg>
        <pc:spChg chg="mod">
          <ac:chgData name="Jake-Anthony Vickers" userId="ddac3ce4-1bf2-44a5-9417-99b25020e47a" providerId="ADAL" clId="{C130D73A-91FB-4997-82CA-F453E35D8037}" dt="2023-01-26T05:43:42.679" v="9920"/>
          <ac:spMkLst>
            <pc:docMk/>
            <pc:sldMk cId="2650601109" sldId="334"/>
            <ac:spMk id="7" creationId="{FBCDC699-3C46-C686-FCEA-06046F2891D9}"/>
          </ac:spMkLst>
        </pc:spChg>
        <pc:spChg chg="mod">
          <ac:chgData name="Jake-Anthony Vickers" userId="ddac3ce4-1bf2-44a5-9417-99b25020e47a" providerId="ADAL" clId="{C130D73A-91FB-4997-82CA-F453E35D8037}" dt="2023-01-26T05:43:42.679" v="9920"/>
          <ac:spMkLst>
            <pc:docMk/>
            <pc:sldMk cId="2650601109" sldId="334"/>
            <ac:spMk id="8" creationId="{61ADBD9A-0A96-1A53-66FA-CA36A0C3DFA1}"/>
          </ac:spMkLst>
        </pc:spChg>
        <pc:spChg chg="mod">
          <ac:chgData name="Jake-Anthony Vickers" userId="ddac3ce4-1bf2-44a5-9417-99b25020e47a" providerId="ADAL" clId="{C130D73A-91FB-4997-82CA-F453E35D8037}" dt="2023-01-26T00:38:45.661" v="3066" actId="1076"/>
          <ac:spMkLst>
            <pc:docMk/>
            <pc:sldMk cId="2650601109" sldId="334"/>
            <ac:spMk id="82" creationId="{8F7A25BD-647B-91FB-9CEE-1AF9D4F2B0DD}"/>
          </ac:spMkLst>
        </pc:spChg>
        <pc:spChg chg="mod">
          <ac:chgData name="Jake-Anthony Vickers" userId="ddac3ce4-1bf2-44a5-9417-99b25020e47a" providerId="ADAL" clId="{C130D73A-91FB-4997-82CA-F453E35D8037}" dt="2023-01-26T00:38:09.325" v="3062" actId="1076"/>
          <ac:spMkLst>
            <pc:docMk/>
            <pc:sldMk cId="2650601109" sldId="334"/>
            <ac:spMk id="94" creationId="{D6063123-D5EB-6887-4B0C-7DEA6CAD436B}"/>
          </ac:spMkLst>
        </pc:spChg>
        <pc:grpChg chg="add mod">
          <ac:chgData name="Jake-Anthony Vickers" userId="ddac3ce4-1bf2-44a5-9417-99b25020e47a" providerId="ADAL" clId="{C130D73A-91FB-4997-82CA-F453E35D8037}" dt="2023-01-26T05:43:46.007" v="9921" actId="1076"/>
          <ac:grpSpMkLst>
            <pc:docMk/>
            <pc:sldMk cId="2650601109" sldId="334"/>
            <ac:grpSpMk id="2" creationId="{ABB82834-22F0-171E-5124-F3BE1AE3375C}"/>
          </ac:grpSpMkLst>
        </pc:grpChg>
        <pc:grpChg chg="mod">
          <ac:chgData name="Jake-Anthony Vickers" userId="ddac3ce4-1bf2-44a5-9417-99b25020e47a" providerId="ADAL" clId="{C130D73A-91FB-4997-82CA-F453E35D8037}" dt="2023-01-26T00:39:02.751" v="3068" actId="1076"/>
          <ac:grpSpMkLst>
            <pc:docMk/>
            <pc:sldMk cId="2650601109" sldId="334"/>
            <ac:grpSpMk id="53" creationId="{83AE8718-9995-4361-977F-A601104FB6E7}"/>
          </ac:grpSpMkLst>
        </pc:grpChg>
      </pc:sldChg>
      <pc:sldChg chg="modSp mod modShow">
        <pc:chgData name="Jake-Anthony Vickers" userId="ddac3ce4-1bf2-44a5-9417-99b25020e47a" providerId="ADAL" clId="{C130D73A-91FB-4997-82CA-F453E35D8037}" dt="2023-01-25T22:51:23.310" v="916" actId="1076"/>
        <pc:sldMkLst>
          <pc:docMk/>
          <pc:sldMk cId="1678155361" sldId="336"/>
        </pc:sldMkLst>
        <pc:spChg chg="mod">
          <ac:chgData name="Jake-Anthony Vickers" userId="ddac3ce4-1bf2-44a5-9417-99b25020e47a" providerId="ADAL" clId="{C130D73A-91FB-4997-82CA-F453E35D8037}" dt="2023-01-25T22:51:23.310" v="916" actId="1076"/>
          <ac:spMkLst>
            <pc:docMk/>
            <pc:sldMk cId="1678155361" sldId="336"/>
            <ac:spMk id="7" creationId="{EACCFDAC-E1F0-914B-935F-7E798D053A18}"/>
          </ac:spMkLst>
        </pc:spChg>
        <pc:spChg chg="mod">
          <ac:chgData name="Jake-Anthony Vickers" userId="ddac3ce4-1bf2-44a5-9417-99b25020e47a" providerId="ADAL" clId="{C130D73A-91FB-4997-82CA-F453E35D8037}" dt="2023-01-25T22:51:23.310" v="916" actId="1076"/>
          <ac:spMkLst>
            <pc:docMk/>
            <pc:sldMk cId="1678155361" sldId="336"/>
            <ac:spMk id="9" creationId="{B3413D95-8B1C-D104-DF17-BAF42CA9123D}"/>
          </ac:spMkLst>
        </pc:spChg>
        <pc:spChg chg="mod">
          <ac:chgData name="Jake-Anthony Vickers" userId="ddac3ce4-1bf2-44a5-9417-99b25020e47a" providerId="ADAL" clId="{C130D73A-91FB-4997-82CA-F453E35D8037}" dt="2023-01-25T22:51:23.310" v="916" actId="1076"/>
          <ac:spMkLst>
            <pc:docMk/>
            <pc:sldMk cId="1678155361" sldId="336"/>
            <ac:spMk id="10" creationId="{BB3F29B2-3952-A77B-5106-C9412A826CA7}"/>
          </ac:spMkLst>
        </pc:spChg>
        <pc:spChg chg="mod">
          <ac:chgData name="Jake-Anthony Vickers" userId="ddac3ce4-1bf2-44a5-9417-99b25020e47a" providerId="ADAL" clId="{C130D73A-91FB-4997-82CA-F453E35D8037}" dt="2023-01-25T22:51:23.310" v="916" actId="1076"/>
          <ac:spMkLst>
            <pc:docMk/>
            <pc:sldMk cId="1678155361" sldId="336"/>
            <ac:spMk id="11" creationId="{827E305F-2ACA-8D07-456C-AA6305CCC8D6}"/>
          </ac:spMkLst>
        </pc:spChg>
        <pc:spChg chg="mod">
          <ac:chgData name="Jake-Anthony Vickers" userId="ddac3ce4-1bf2-44a5-9417-99b25020e47a" providerId="ADAL" clId="{C130D73A-91FB-4997-82CA-F453E35D8037}" dt="2023-01-25T22:51:23.310" v="916" actId="1076"/>
          <ac:spMkLst>
            <pc:docMk/>
            <pc:sldMk cId="1678155361" sldId="336"/>
            <ac:spMk id="12" creationId="{9D49958F-BE7D-CF45-D7ED-AE8682A9FF6E}"/>
          </ac:spMkLst>
        </pc:spChg>
        <pc:spChg chg="mod">
          <ac:chgData name="Jake-Anthony Vickers" userId="ddac3ce4-1bf2-44a5-9417-99b25020e47a" providerId="ADAL" clId="{C130D73A-91FB-4997-82CA-F453E35D8037}" dt="2023-01-25T22:51:23.310" v="916" actId="1076"/>
          <ac:spMkLst>
            <pc:docMk/>
            <pc:sldMk cId="1678155361" sldId="336"/>
            <ac:spMk id="13" creationId="{5BB2631B-8C8C-F51E-E0F2-524A83995CE3}"/>
          </ac:spMkLst>
        </pc:spChg>
        <pc:spChg chg="mod">
          <ac:chgData name="Jake-Anthony Vickers" userId="ddac3ce4-1bf2-44a5-9417-99b25020e47a" providerId="ADAL" clId="{C130D73A-91FB-4997-82CA-F453E35D8037}" dt="2023-01-25T22:51:23.310" v="916" actId="1076"/>
          <ac:spMkLst>
            <pc:docMk/>
            <pc:sldMk cId="1678155361" sldId="336"/>
            <ac:spMk id="14" creationId="{08919911-1385-6B3C-EADF-846D21709A8A}"/>
          </ac:spMkLst>
        </pc:spChg>
        <pc:spChg chg="mod">
          <ac:chgData name="Jake-Anthony Vickers" userId="ddac3ce4-1bf2-44a5-9417-99b25020e47a" providerId="ADAL" clId="{C130D73A-91FB-4997-82CA-F453E35D8037}" dt="2023-01-25T22:51:23.310" v="916" actId="1076"/>
          <ac:spMkLst>
            <pc:docMk/>
            <pc:sldMk cId="1678155361" sldId="336"/>
            <ac:spMk id="18" creationId="{503FDA16-0AC8-E0B5-71BB-6652DC407CC4}"/>
          </ac:spMkLst>
        </pc:spChg>
        <pc:picChg chg="mod">
          <ac:chgData name="Jake-Anthony Vickers" userId="ddac3ce4-1bf2-44a5-9417-99b25020e47a" providerId="ADAL" clId="{C130D73A-91FB-4997-82CA-F453E35D8037}" dt="2023-01-25T22:51:23.310" v="916" actId="1076"/>
          <ac:picMkLst>
            <pc:docMk/>
            <pc:sldMk cId="1678155361" sldId="336"/>
            <ac:picMk id="16" creationId="{6BCCA14E-BE7B-9C77-A6C2-3EC3D13B5275}"/>
          </ac:picMkLst>
        </pc:picChg>
        <pc:picChg chg="mod">
          <ac:chgData name="Jake-Anthony Vickers" userId="ddac3ce4-1bf2-44a5-9417-99b25020e47a" providerId="ADAL" clId="{C130D73A-91FB-4997-82CA-F453E35D8037}" dt="2023-01-25T22:51:23.310" v="916" actId="1076"/>
          <ac:picMkLst>
            <pc:docMk/>
            <pc:sldMk cId="1678155361" sldId="336"/>
            <ac:picMk id="17" creationId="{F99D739B-8A35-9467-D177-1C6AD9D5F4E6}"/>
          </ac:picMkLst>
        </pc:picChg>
      </pc:sldChg>
      <pc:sldChg chg="mod modShow">
        <pc:chgData name="Jake-Anthony Vickers" userId="ddac3ce4-1bf2-44a5-9417-99b25020e47a" providerId="ADAL" clId="{C130D73A-91FB-4997-82CA-F453E35D8037}" dt="2023-01-25T18:19:02.918" v="190" actId="729"/>
        <pc:sldMkLst>
          <pc:docMk/>
          <pc:sldMk cId="1902281963" sldId="337"/>
        </pc:sldMkLst>
      </pc:sldChg>
      <pc:sldChg chg="mod modShow">
        <pc:chgData name="Jake-Anthony Vickers" userId="ddac3ce4-1bf2-44a5-9417-99b25020e47a" providerId="ADAL" clId="{C130D73A-91FB-4997-82CA-F453E35D8037}" dt="2023-01-25T18:19:02.918" v="190" actId="729"/>
        <pc:sldMkLst>
          <pc:docMk/>
          <pc:sldMk cId="642445054" sldId="338"/>
        </pc:sldMkLst>
      </pc:sldChg>
      <pc:sldChg chg="modSp mod ord">
        <pc:chgData name="Jake-Anthony Vickers" userId="ddac3ce4-1bf2-44a5-9417-99b25020e47a" providerId="ADAL" clId="{C130D73A-91FB-4997-82CA-F453E35D8037}" dt="2023-01-26T06:20:49.450" v="10406" actId="20577"/>
        <pc:sldMkLst>
          <pc:docMk/>
          <pc:sldMk cId="1089056666" sldId="339"/>
        </pc:sldMkLst>
        <pc:spChg chg="mod">
          <ac:chgData name="Jake-Anthony Vickers" userId="ddac3ce4-1bf2-44a5-9417-99b25020e47a" providerId="ADAL" clId="{C130D73A-91FB-4997-82CA-F453E35D8037}" dt="2023-01-26T06:20:49.450" v="10406" actId="20577"/>
          <ac:spMkLst>
            <pc:docMk/>
            <pc:sldMk cId="1089056666" sldId="339"/>
            <ac:spMk id="2" creationId="{3659A009-5F7D-0796-55E1-9F734A5E48E4}"/>
          </ac:spMkLst>
        </pc:spChg>
        <pc:cxnChg chg="mod">
          <ac:chgData name="Jake-Anthony Vickers" userId="ddac3ce4-1bf2-44a5-9417-99b25020e47a" providerId="ADAL" clId="{C130D73A-91FB-4997-82CA-F453E35D8037}" dt="2023-01-26T01:09:33.898" v="3642" actId="1037"/>
          <ac:cxnSpMkLst>
            <pc:docMk/>
            <pc:sldMk cId="1089056666" sldId="339"/>
            <ac:cxnSpMk id="8" creationId="{D8A41E78-CD80-214C-5DF4-9D952E047061}"/>
          </ac:cxnSpMkLst>
        </pc:cxnChg>
      </pc:sldChg>
      <pc:sldChg chg="mod modShow">
        <pc:chgData name="Jake-Anthony Vickers" userId="ddac3ce4-1bf2-44a5-9417-99b25020e47a" providerId="ADAL" clId="{C130D73A-91FB-4997-82CA-F453E35D8037}" dt="2023-01-25T18:18:44.397" v="188" actId="729"/>
        <pc:sldMkLst>
          <pc:docMk/>
          <pc:sldMk cId="1607148137" sldId="340"/>
        </pc:sldMkLst>
      </pc:sldChg>
      <pc:sldChg chg="mod modShow">
        <pc:chgData name="Jake-Anthony Vickers" userId="ddac3ce4-1bf2-44a5-9417-99b25020e47a" providerId="ADAL" clId="{C130D73A-91FB-4997-82CA-F453E35D8037}" dt="2023-01-25T18:18:50.578" v="189" actId="729"/>
        <pc:sldMkLst>
          <pc:docMk/>
          <pc:sldMk cId="2269847196" sldId="341"/>
        </pc:sldMkLst>
      </pc:sldChg>
      <pc:sldChg chg="addSp delSp modSp new mod modAnim">
        <pc:chgData name="Jake-Anthony Vickers" userId="ddac3ce4-1bf2-44a5-9417-99b25020e47a" providerId="ADAL" clId="{C130D73A-91FB-4997-82CA-F453E35D8037}" dt="2023-01-26T06:38:55.806" v="10591"/>
        <pc:sldMkLst>
          <pc:docMk/>
          <pc:sldMk cId="1990503531" sldId="342"/>
        </pc:sldMkLst>
        <pc:spChg chg="mod">
          <ac:chgData name="Jake-Anthony Vickers" userId="ddac3ce4-1bf2-44a5-9417-99b25020e47a" providerId="ADAL" clId="{C130D73A-91FB-4997-82CA-F453E35D8037}" dt="2023-01-25T22:52:01.275" v="923" actId="1076"/>
          <ac:spMkLst>
            <pc:docMk/>
            <pc:sldMk cId="1990503531" sldId="342"/>
            <ac:spMk id="2" creationId="{1C9075CE-6CB9-FBF1-0C38-8893690440C8}"/>
          </ac:spMkLst>
        </pc:spChg>
        <pc:spChg chg="del">
          <ac:chgData name="Jake-Anthony Vickers" userId="ddac3ce4-1bf2-44a5-9417-99b25020e47a" providerId="ADAL" clId="{C130D73A-91FB-4997-82CA-F453E35D8037}" dt="2023-01-25T22:49:14.801" v="897" actId="478"/>
          <ac:spMkLst>
            <pc:docMk/>
            <pc:sldMk cId="1990503531" sldId="342"/>
            <ac:spMk id="3" creationId="{5161D0FF-CEBC-0300-3194-46306C19DB33}"/>
          </ac:spMkLst>
        </pc:spChg>
        <pc:spChg chg="mod">
          <ac:chgData name="Jake-Anthony Vickers" userId="ddac3ce4-1bf2-44a5-9417-99b25020e47a" providerId="ADAL" clId="{C130D73A-91FB-4997-82CA-F453E35D8037}" dt="2023-01-26T05:19:03.335" v="9617" actId="208"/>
          <ac:spMkLst>
            <pc:docMk/>
            <pc:sldMk cId="1990503531" sldId="342"/>
            <ac:spMk id="3" creationId="{67A95CF4-1E67-7C8D-F27A-A7D3D46555C0}"/>
          </ac:spMkLst>
        </pc:spChg>
        <pc:spChg chg="add mod">
          <ac:chgData name="Jake-Anthony Vickers" userId="ddac3ce4-1bf2-44a5-9417-99b25020e47a" providerId="ADAL" clId="{C130D73A-91FB-4997-82CA-F453E35D8037}" dt="2023-01-25T19:27:49.542" v="745"/>
          <ac:spMkLst>
            <pc:docMk/>
            <pc:sldMk cId="1990503531" sldId="342"/>
            <ac:spMk id="5" creationId="{58381773-2A52-F25E-4279-5EEF2A709E7B}"/>
          </ac:spMkLst>
        </pc:spChg>
        <pc:spChg chg="add mod">
          <ac:chgData name="Jake-Anthony Vickers" userId="ddac3ce4-1bf2-44a5-9417-99b25020e47a" providerId="ADAL" clId="{C130D73A-91FB-4997-82CA-F453E35D8037}" dt="2023-01-25T19:28:25.432" v="761"/>
          <ac:spMkLst>
            <pc:docMk/>
            <pc:sldMk cId="1990503531" sldId="342"/>
            <ac:spMk id="6" creationId="{7F3F4052-C083-8090-DB03-AED2A287298F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8" creationId="{DCDB9A4E-1DEA-06FE-CFE8-BBAFA691D813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9" creationId="{E175AE6C-2A8C-16A2-3655-B95650837479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10" creationId="{FF7DB6C7-7F04-E672-E3A7-F313AB9B530D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11" creationId="{522F6060-61F3-F2BC-E402-B82B606CEA88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14" creationId="{CA720C2B-D2E7-C6F1-5201-C64C8698A631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16" creationId="{88799292-1CB9-CCA9-9D14-6FC31EB2FBFF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17" creationId="{420E8818-1B45-3563-EFFF-03AFA1CBBF27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37" creationId="{0BB0EBCD-9FBE-624C-283B-484B133BB89F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38" creationId="{055A1F66-0A29-0A29-92AF-8AA49D10756D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39" creationId="{EA8F1CAF-FC13-7E73-4ED9-F0EA09D505A3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40" creationId="{485047B1-86EE-CCD8-F919-4E0124501B74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41" creationId="{9D4F7E6D-086E-25D8-4C97-36CA65168E11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42" creationId="{6D80A72E-052A-5B22-707D-7FF08033067B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43" creationId="{D35A5AAC-345D-F009-B8E3-C6DA92D95703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44" creationId="{6074CEBE-372F-0159-C8AD-5516F372DC46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45" creationId="{FD98043D-D7E3-4A9F-846B-C2AAF742A5D9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46" creationId="{3CAFCE23-F5F9-35AA-6C48-F0B4D4EB5A00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47" creationId="{F4D84A17-D0E5-4437-C1CD-550474D6A3CC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48" creationId="{F8059D9F-1F2E-DC27-CA7D-4986E7922778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49" creationId="{43730347-B8A4-6447-8DD0-12F9F7A842E0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50" creationId="{CB023FFE-4825-773A-9C76-F1FB1CE246BE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51" creationId="{02758B49-D56C-7A2A-7A50-EFF8A88407DD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60" creationId="{203D84A5-3D6D-B668-82DE-AF67464A8E33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61" creationId="{9FA77DE5-7C25-3478-F93B-67CDDE1B2359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63" creationId="{C55B7EB4-EAB9-5A25-D76D-58EEE6472F98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64" creationId="{B776BB9F-8AB0-9773-A15C-EBEAC5060F55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65" creationId="{FF40974D-D68A-28D6-5F5F-EF8685E873FB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66" creationId="{1B59EFEE-C984-DCD6-6760-0100A566525F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67" creationId="{C15CDE5F-F279-C5CE-AE07-BBD5B31EB364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68" creationId="{A634977A-CA16-C90D-8353-D058DDB437A8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69" creationId="{26738890-1F33-A45C-B0F7-33288398FFEA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70" creationId="{1256C4AD-AAF5-2349-7EE8-8902C4261AED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71" creationId="{6A32E7D7-E7EE-E902-0B0C-42BEC1DB6868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72" creationId="{2BF0AC3B-3E3A-6621-BC53-ECC268D46AEB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73" creationId="{1089E409-2365-F9D9-BE5F-16383794B3E9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74" creationId="{0B0C32D4-F3FA-13F7-1F90-FE2F8958683F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75" creationId="{478570A5-A379-D5BB-2812-2E25891180E2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76" creationId="{F3B44D66-AFDB-7578-F65E-A034C2865F68}"/>
          </ac:spMkLst>
        </pc:spChg>
        <pc:spChg chg="add del mod">
          <ac:chgData name="Jake-Anthony Vickers" userId="ddac3ce4-1bf2-44a5-9417-99b25020e47a" providerId="ADAL" clId="{C130D73A-91FB-4997-82CA-F453E35D8037}" dt="2023-01-26T05:16:59.244" v="9574" actId="478"/>
          <ac:spMkLst>
            <pc:docMk/>
            <pc:sldMk cId="1990503531" sldId="342"/>
            <ac:spMk id="77" creationId="{22AFE987-EFB2-8437-E835-E7F96B820605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79" creationId="{57F15CA3-D920-8DFF-E289-290A87743DB4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80" creationId="{CDA72404-2113-3F11-CE4E-7CDF538495FE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81" creationId="{9EFDF332-F1F8-4302-9DDB-63857A3B6055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83" creationId="{13A9A288-447C-BD0B-0258-8F5E8DE644E6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84" creationId="{7F5F95DD-1119-89F6-E890-34945AF3DB36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85" creationId="{03A7FF61-E034-BD72-DB46-1D0CE9E7944F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87" creationId="{87839FA7-41E9-7DDF-27FA-811BEAB2CB89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88" creationId="{3C9EB075-AE9C-EEC7-95B3-1E129ECF0F1B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89" creationId="{E57E32F1-5269-93A0-228A-BBC4F1C84AF9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91" creationId="{5C40E7E3-5448-0E8B-5D91-1FB82FB5D1C2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92" creationId="{A3FD9FF0-AC80-D7F1-1709-8B99D0B77174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94" creationId="{072E5043-87E6-6A63-2713-01E674DEBB40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95" creationId="{063DFE1C-A4FA-3E8E-4F60-8FE2FF87DB83}"/>
          </ac:spMkLst>
        </pc:spChg>
        <pc:spChg chg="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96" creationId="{954D22E7-2EC8-0016-FF2C-644B0193AC1F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97" creationId="{4CC4810A-6BDF-DB2F-9A68-841B63742449}"/>
          </ac:spMkLst>
        </pc:spChg>
        <pc:spChg chg="add mod">
          <ac:chgData name="Jake-Anthony Vickers" userId="ddac3ce4-1bf2-44a5-9417-99b25020e47a" providerId="ADAL" clId="{C130D73A-91FB-4997-82CA-F453E35D8037}" dt="2023-01-26T05:16:37.241" v="9570" actId="1076"/>
          <ac:spMkLst>
            <pc:docMk/>
            <pc:sldMk cId="1990503531" sldId="342"/>
            <ac:spMk id="98" creationId="{3895C45B-2AEA-502F-7BE8-6F54AD6CFEDB}"/>
          </ac:spMkLst>
        </pc:spChg>
        <pc:spChg chg="add mod">
          <ac:chgData name="Jake-Anthony Vickers" userId="ddac3ce4-1bf2-44a5-9417-99b25020e47a" providerId="ADAL" clId="{C130D73A-91FB-4997-82CA-F453E35D8037}" dt="2023-01-25T22:54:47.799" v="944" actId="1076"/>
          <ac:spMkLst>
            <pc:docMk/>
            <pc:sldMk cId="1990503531" sldId="342"/>
            <ac:spMk id="99" creationId="{8B24B866-7748-40D8-D863-0F240EC5940E}"/>
          </ac:spMkLst>
        </pc:spChg>
        <pc:spChg chg="add mod">
          <ac:chgData name="Jake-Anthony Vickers" userId="ddac3ce4-1bf2-44a5-9417-99b25020e47a" providerId="ADAL" clId="{C130D73A-91FB-4997-82CA-F453E35D8037}" dt="2023-01-25T22:51:37.513" v="918" actId="164"/>
          <ac:spMkLst>
            <pc:docMk/>
            <pc:sldMk cId="1990503531" sldId="342"/>
            <ac:spMk id="104" creationId="{3BC68EB2-DAF0-C3D7-9172-B1F1DC3D00F9}"/>
          </ac:spMkLst>
        </pc:spChg>
        <pc:spChg chg="add mod">
          <ac:chgData name="Jake-Anthony Vickers" userId="ddac3ce4-1bf2-44a5-9417-99b25020e47a" providerId="ADAL" clId="{C130D73A-91FB-4997-82CA-F453E35D8037}" dt="2023-01-25T22:51:37.513" v="918" actId="164"/>
          <ac:spMkLst>
            <pc:docMk/>
            <pc:sldMk cId="1990503531" sldId="342"/>
            <ac:spMk id="106" creationId="{F56B29CF-6226-0782-A585-3F6ADD622B50}"/>
          </ac:spMkLst>
        </pc:spChg>
        <pc:spChg chg="add mod">
          <ac:chgData name="Jake-Anthony Vickers" userId="ddac3ce4-1bf2-44a5-9417-99b25020e47a" providerId="ADAL" clId="{C130D73A-91FB-4997-82CA-F453E35D8037}" dt="2023-01-25T22:51:37.513" v="918" actId="164"/>
          <ac:spMkLst>
            <pc:docMk/>
            <pc:sldMk cId="1990503531" sldId="342"/>
            <ac:spMk id="107" creationId="{AD1C8CF6-E9F5-5C41-3092-9D1530F809A4}"/>
          </ac:spMkLst>
        </pc:spChg>
        <pc:spChg chg="add mod">
          <ac:chgData name="Jake-Anthony Vickers" userId="ddac3ce4-1bf2-44a5-9417-99b25020e47a" providerId="ADAL" clId="{C130D73A-91FB-4997-82CA-F453E35D8037}" dt="2023-01-25T22:51:37.513" v="918" actId="164"/>
          <ac:spMkLst>
            <pc:docMk/>
            <pc:sldMk cId="1990503531" sldId="342"/>
            <ac:spMk id="108" creationId="{072C50F0-2B66-46F4-B031-8329FE411752}"/>
          </ac:spMkLst>
        </pc:spChg>
        <pc:spChg chg="add mod">
          <ac:chgData name="Jake-Anthony Vickers" userId="ddac3ce4-1bf2-44a5-9417-99b25020e47a" providerId="ADAL" clId="{C130D73A-91FB-4997-82CA-F453E35D8037}" dt="2023-01-25T22:51:37.513" v="918" actId="164"/>
          <ac:spMkLst>
            <pc:docMk/>
            <pc:sldMk cId="1990503531" sldId="342"/>
            <ac:spMk id="109" creationId="{01E74830-B0B4-8C1F-1198-0E3962BDBFED}"/>
          </ac:spMkLst>
        </pc:spChg>
        <pc:spChg chg="add mod">
          <ac:chgData name="Jake-Anthony Vickers" userId="ddac3ce4-1bf2-44a5-9417-99b25020e47a" providerId="ADAL" clId="{C130D73A-91FB-4997-82CA-F453E35D8037}" dt="2023-01-25T22:51:37.513" v="918" actId="164"/>
          <ac:spMkLst>
            <pc:docMk/>
            <pc:sldMk cId="1990503531" sldId="342"/>
            <ac:spMk id="110" creationId="{385917C7-5F9D-AF61-3C5C-9A87A58FC07A}"/>
          </ac:spMkLst>
        </pc:spChg>
        <pc:spChg chg="add mod">
          <ac:chgData name="Jake-Anthony Vickers" userId="ddac3ce4-1bf2-44a5-9417-99b25020e47a" providerId="ADAL" clId="{C130D73A-91FB-4997-82CA-F453E35D8037}" dt="2023-01-25T22:51:37.513" v="918" actId="164"/>
          <ac:spMkLst>
            <pc:docMk/>
            <pc:sldMk cId="1990503531" sldId="342"/>
            <ac:spMk id="111" creationId="{28D18D07-2C1F-FD86-C837-04D9D87A5C49}"/>
          </ac:spMkLst>
        </pc:spChg>
        <pc:spChg chg="add mod">
          <ac:chgData name="Jake-Anthony Vickers" userId="ddac3ce4-1bf2-44a5-9417-99b25020e47a" providerId="ADAL" clId="{C130D73A-91FB-4997-82CA-F453E35D8037}" dt="2023-01-25T22:51:37.513" v="918" actId="164"/>
          <ac:spMkLst>
            <pc:docMk/>
            <pc:sldMk cId="1990503531" sldId="342"/>
            <ac:spMk id="112" creationId="{E5ABC6C4-C32A-CCFD-6554-97A375047960}"/>
          </ac:spMkLst>
        </pc:spChg>
        <pc:spChg chg="add del">
          <ac:chgData name="Jake-Anthony Vickers" userId="ddac3ce4-1bf2-44a5-9417-99b25020e47a" providerId="ADAL" clId="{C130D73A-91FB-4997-82CA-F453E35D8037}" dt="2023-01-25T22:52:59.430" v="930" actId="11529"/>
          <ac:spMkLst>
            <pc:docMk/>
            <pc:sldMk cId="1990503531" sldId="342"/>
            <ac:spMk id="114" creationId="{19D92B6C-D97C-6A91-6873-AE43FC801295}"/>
          </ac:spMkLst>
        </pc:spChg>
        <pc:spChg chg="add mod">
          <ac:chgData name="Jake-Anthony Vickers" userId="ddac3ce4-1bf2-44a5-9417-99b25020e47a" providerId="ADAL" clId="{C130D73A-91FB-4997-82CA-F453E35D8037}" dt="2023-01-26T05:16:51.616" v="9573" actId="1076"/>
          <ac:spMkLst>
            <pc:docMk/>
            <pc:sldMk cId="1990503531" sldId="342"/>
            <ac:spMk id="116" creationId="{2D4704E7-D48B-534B-5873-446F12A64062}"/>
          </ac:spMkLst>
        </pc:spChg>
        <pc:spChg chg="add mod">
          <ac:chgData name="Jake-Anthony Vickers" userId="ddac3ce4-1bf2-44a5-9417-99b25020e47a" providerId="ADAL" clId="{C130D73A-91FB-4997-82CA-F453E35D8037}" dt="2023-01-26T05:18:52.475" v="9616" actId="1076"/>
          <ac:spMkLst>
            <pc:docMk/>
            <pc:sldMk cId="1990503531" sldId="342"/>
            <ac:spMk id="211" creationId="{BE5EC2A6-BC42-2770-D455-C5797CCCD85C}"/>
          </ac:spMkLst>
        </pc:spChg>
        <pc:spChg chg="add mod">
          <ac:chgData name="Jake-Anthony Vickers" userId="ddac3ce4-1bf2-44a5-9417-99b25020e47a" providerId="ADAL" clId="{C130D73A-91FB-4997-82CA-F453E35D8037}" dt="2023-01-26T05:18:40.945" v="9614" actId="1076"/>
          <ac:spMkLst>
            <pc:docMk/>
            <pc:sldMk cId="1990503531" sldId="342"/>
            <ac:spMk id="212" creationId="{88EBD1E0-DA88-6FFC-96B5-EFF42365525A}"/>
          </ac:spMkLst>
        </pc:spChg>
        <pc:grpChg chg="add 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13" creationId="{588C91E0-3BC4-9F36-8133-0F8DC60CE01E}"/>
          </ac:grpSpMkLst>
        </pc:grpChg>
        <pc:grpChg chg="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15" creationId="{CE26B3FB-D18E-A747-1BA3-C737FC069511}"/>
          </ac:grpSpMkLst>
        </pc:grpChg>
        <pc:grpChg chg="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18" creationId="{3B44802C-EFCD-C689-3446-3D8974315BCD}"/>
          </ac:grpSpMkLst>
        </pc:grpChg>
        <pc:grpChg chg="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19" creationId="{976341C8-619D-A1A4-0267-AC13F1F892C8}"/>
          </ac:grpSpMkLst>
        </pc:grpChg>
        <pc:grpChg chg="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20" creationId="{8043F614-35B2-6940-E8F5-74DC191113C8}"/>
          </ac:grpSpMkLst>
        </pc:grpChg>
        <pc:grpChg chg="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21" creationId="{BD905C79-515D-6549-87D2-259FC694CCD7}"/>
          </ac:grpSpMkLst>
        </pc:grpChg>
        <pc:grpChg chg="add 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31" creationId="{441BB36F-54CC-0CFC-EBDA-F252B905116B}"/>
          </ac:grpSpMkLst>
        </pc:grpChg>
        <pc:grpChg chg="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32" creationId="{DDBC8EC8-E8DB-EA2F-F7AA-BFD9DD0AAFA5}"/>
          </ac:grpSpMkLst>
        </pc:grpChg>
        <pc:grpChg chg="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33" creationId="{6A6F9459-00A8-797A-2105-26C838C3490D}"/>
          </ac:grpSpMkLst>
        </pc:grpChg>
        <pc:grpChg chg="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34" creationId="{064D8849-3069-B36D-6599-CAAC1DA392D2}"/>
          </ac:grpSpMkLst>
        </pc:grpChg>
        <pc:grpChg chg="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35" creationId="{FC8A4B23-1646-22C1-5E21-255929609231}"/>
          </ac:grpSpMkLst>
        </pc:grpChg>
        <pc:grpChg chg="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36" creationId="{B96AAED2-196A-9E4E-EF65-D54BA39CE634}"/>
          </ac:grpSpMkLst>
        </pc:grpChg>
        <pc:grpChg chg="add 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58" creationId="{F3A9E01C-9C22-BB55-B4C3-E9D92B56CCBB}"/>
          </ac:grpSpMkLst>
        </pc:grpChg>
        <pc:grpChg chg="add 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78" creationId="{3FFA596E-0697-B71B-4DCE-F4A897BD264F}"/>
          </ac:grpSpMkLst>
        </pc:grpChg>
        <pc:grpChg chg="add 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82" creationId="{F8C5E03B-7E8B-C150-2624-2E21BB22B6D3}"/>
          </ac:grpSpMkLst>
        </pc:grpChg>
        <pc:grpChg chg="add 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86" creationId="{DC45DC01-D201-ADE1-93C8-D827F30BBC36}"/>
          </ac:grpSpMkLst>
        </pc:grpChg>
        <pc:grpChg chg="add 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90" creationId="{8CD13CB0-01F3-C4AB-AFE4-4DC9CDF3BF70}"/>
          </ac:grpSpMkLst>
        </pc:grpChg>
        <pc:grpChg chg="add 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93" creationId="{CE10F828-D087-ADEB-2F26-66CCC8162A1E}"/>
          </ac:grpSpMkLst>
        </pc:grpChg>
        <pc:grpChg chg="add mod">
          <ac:chgData name="Jake-Anthony Vickers" userId="ddac3ce4-1bf2-44a5-9417-99b25020e47a" providerId="ADAL" clId="{C130D73A-91FB-4997-82CA-F453E35D8037}" dt="2023-01-25T22:54:47.799" v="944" actId="1076"/>
          <ac:grpSpMkLst>
            <pc:docMk/>
            <pc:sldMk cId="1990503531" sldId="342"/>
            <ac:grpSpMk id="102" creationId="{FF0EA544-2454-943E-9766-510AA5AAB5D4}"/>
          </ac:grpSpMkLst>
        </pc:grpChg>
        <pc:grpChg chg="add mod">
          <ac:chgData name="Jake-Anthony Vickers" userId="ddac3ce4-1bf2-44a5-9417-99b25020e47a" providerId="ADAL" clId="{C130D73A-91FB-4997-82CA-F453E35D8037}" dt="2023-01-25T22:54:59.146" v="946" actId="1076"/>
          <ac:grpSpMkLst>
            <pc:docMk/>
            <pc:sldMk cId="1990503531" sldId="342"/>
            <ac:grpSpMk id="113" creationId="{3B83ED8B-D831-4708-AC29-C7145B8780CC}"/>
          </ac:grpSpMkLst>
        </pc:grpChg>
        <pc:picChg chg="add mod">
          <ac:chgData name="Jake-Anthony Vickers" userId="ddac3ce4-1bf2-44a5-9417-99b25020e47a" providerId="ADAL" clId="{C130D73A-91FB-4997-82CA-F453E35D8037}" dt="2023-01-25T22:54:47.799" v="944" actId="1076"/>
          <ac:picMkLst>
            <pc:docMk/>
            <pc:sldMk cId="1990503531" sldId="342"/>
            <ac:picMk id="12" creationId="{A60407F7-9F4B-8FF2-E9EF-AC3B3FAC2ABB}"/>
          </ac:picMkLst>
        </pc:picChg>
        <pc:picChg chg="mod">
          <ac:chgData name="Jake-Anthony Vickers" userId="ddac3ce4-1bf2-44a5-9417-99b25020e47a" providerId="ADAL" clId="{C130D73A-91FB-4997-82CA-F453E35D8037}" dt="2023-01-25T22:54:47.799" v="944" actId="1076"/>
          <ac:picMkLst>
            <pc:docMk/>
            <pc:sldMk cId="1990503531" sldId="342"/>
            <ac:picMk id="59" creationId="{0A740AAA-79C6-2C77-B494-DD2B1AE923C7}"/>
          </ac:picMkLst>
        </pc:picChg>
        <pc:picChg chg="add mod">
          <ac:chgData name="Jake-Anthony Vickers" userId="ddac3ce4-1bf2-44a5-9417-99b25020e47a" providerId="ADAL" clId="{C130D73A-91FB-4997-82CA-F453E35D8037}" dt="2023-01-25T22:54:47.799" v="944" actId="1076"/>
          <ac:picMkLst>
            <pc:docMk/>
            <pc:sldMk cId="1990503531" sldId="342"/>
            <ac:picMk id="62" creationId="{5D49CCBC-4CD7-A2E6-323F-922785FA3007}"/>
          </ac:picMkLst>
        </pc:picChg>
        <pc:picChg chg="add mod">
          <ac:chgData name="Jake-Anthony Vickers" userId="ddac3ce4-1bf2-44a5-9417-99b25020e47a" providerId="ADAL" clId="{C130D73A-91FB-4997-82CA-F453E35D8037}" dt="2023-01-25T22:51:37.513" v="918" actId="164"/>
          <ac:picMkLst>
            <pc:docMk/>
            <pc:sldMk cId="1990503531" sldId="342"/>
            <ac:picMk id="103" creationId="{BCFF85BD-22DD-C100-D21A-F2B4B3E1DAAC}"/>
          </ac:picMkLst>
        </pc:picChg>
        <pc:picChg chg="add mod modCrop">
          <ac:chgData name="Jake-Anthony Vickers" userId="ddac3ce4-1bf2-44a5-9417-99b25020e47a" providerId="ADAL" clId="{C130D73A-91FB-4997-82CA-F453E35D8037}" dt="2023-01-25T22:56:00.213" v="947" actId="732"/>
          <ac:picMkLst>
            <pc:docMk/>
            <pc:sldMk cId="1990503531" sldId="342"/>
            <ac:picMk id="105" creationId="{C6BE53AE-1FF6-C827-03AA-FE1ECCB8225D}"/>
          </ac:picMkLst>
        </pc:picChg>
        <pc:cxnChg chg="add 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7" creationId="{CB3C43FF-1B73-CC5C-58EC-8FDCA7C0F255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22" creationId="{EB589293-FD06-B085-45F0-3CDDD51EDFC9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23" creationId="{91447414-59C9-6387-2D46-C2121A33D8E8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24" creationId="{00649DB2-FBED-A747-5572-B7F945F5FC53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25" creationId="{A239DC20-814E-9497-4D68-79E03E8204EE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26" creationId="{AEE200C2-816A-71D2-1900-449A937CA573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27" creationId="{BFCD6C97-7480-2458-5010-038014EA8F3D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28" creationId="{3C3591DE-BB2A-BCF9-9661-4F1A4E2252C3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29" creationId="{5BDF38A9-2910-F159-24DD-8E77602F6488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30" creationId="{51F38260-C163-F155-F759-2D3BFC9C679C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52" creationId="{E2D25051-98B1-173C-B26B-BA61C30E6CE8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53" creationId="{355B772B-18A1-072C-C2EE-46531AE6EFFC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54" creationId="{188AE465-DE79-087D-DE82-640B75DFE6DF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55" creationId="{3EC9729E-602B-6D3F-3935-AE13C6131A1D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56" creationId="{CF1AD7D0-7FE7-E2C1-93A3-21F99AE2A167}"/>
          </ac:cxnSpMkLst>
        </pc:cxnChg>
        <pc:cxnChg chg="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57" creationId="{2F445405-9E35-1661-B2AA-955E563B895E}"/>
          </ac:cxnSpMkLst>
        </pc:cxnChg>
        <pc:cxnChg chg="add mod">
          <ac:chgData name="Jake-Anthony Vickers" userId="ddac3ce4-1bf2-44a5-9417-99b25020e47a" providerId="ADAL" clId="{C130D73A-91FB-4997-82CA-F453E35D8037}" dt="2023-01-26T05:16:59.244" v="9574" actId="478"/>
          <ac:cxnSpMkLst>
            <pc:docMk/>
            <pc:sldMk cId="1990503531" sldId="342"/>
            <ac:cxnSpMk id="100" creationId="{F9CAF4D3-5B59-0043-89F5-8A93B17030D2}"/>
          </ac:cxnSpMkLst>
        </pc:cxnChg>
        <pc:cxnChg chg="add mod">
          <ac:chgData name="Jake-Anthony Vickers" userId="ddac3ce4-1bf2-44a5-9417-99b25020e47a" providerId="ADAL" clId="{C130D73A-91FB-4997-82CA-F453E35D8037}" dt="2023-01-25T22:54:47.799" v="944" actId="1076"/>
          <ac:cxnSpMkLst>
            <pc:docMk/>
            <pc:sldMk cId="1990503531" sldId="342"/>
            <ac:cxnSpMk id="101" creationId="{D1525D91-9FC9-254F-C250-E933514D6E5B}"/>
          </ac:cxnSpMkLst>
        </pc:cxnChg>
      </pc:sldChg>
      <pc:sldChg chg="new del">
        <pc:chgData name="Jake-Anthony Vickers" userId="ddac3ce4-1bf2-44a5-9417-99b25020e47a" providerId="ADAL" clId="{C130D73A-91FB-4997-82CA-F453E35D8037}" dt="2023-01-25T18:20:00.679" v="193" actId="680"/>
        <pc:sldMkLst>
          <pc:docMk/>
          <pc:sldMk cId="1927459322" sldId="343"/>
        </pc:sldMkLst>
      </pc:sldChg>
      <pc:sldChg chg="addSp delSp modSp new mod">
        <pc:chgData name="Jake-Anthony Vickers" userId="ddac3ce4-1bf2-44a5-9417-99b25020e47a" providerId="ADAL" clId="{C130D73A-91FB-4997-82CA-F453E35D8037}" dt="2023-01-26T06:29:06.758" v="10559" actId="14100"/>
        <pc:sldMkLst>
          <pc:docMk/>
          <pc:sldMk cId="3294000095" sldId="343"/>
        </pc:sldMkLst>
        <pc:spChg chg="mod">
          <ac:chgData name="Jake-Anthony Vickers" userId="ddac3ce4-1bf2-44a5-9417-99b25020e47a" providerId="ADAL" clId="{C130D73A-91FB-4997-82CA-F453E35D8037}" dt="2023-01-26T04:18:49.054" v="8430" actId="20577"/>
          <ac:spMkLst>
            <pc:docMk/>
            <pc:sldMk cId="3294000095" sldId="343"/>
            <ac:spMk id="2" creationId="{D7C4C7C4-4E56-949A-F7DE-5C1E8B164466}"/>
          </ac:spMkLst>
        </pc:spChg>
        <pc:spChg chg="del mod">
          <ac:chgData name="Jake-Anthony Vickers" userId="ddac3ce4-1bf2-44a5-9417-99b25020e47a" providerId="ADAL" clId="{C130D73A-91FB-4997-82CA-F453E35D8037}" dt="2023-01-25T19:20:21.584" v="533" actId="478"/>
          <ac:spMkLst>
            <pc:docMk/>
            <pc:sldMk cId="3294000095" sldId="343"/>
            <ac:spMk id="3" creationId="{A7BCB745-C886-0CBD-2AF7-B7E8727DFFD8}"/>
          </ac:spMkLst>
        </pc:spChg>
        <pc:spChg chg="add del mod">
          <ac:chgData name="Jake-Anthony Vickers" userId="ddac3ce4-1bf2-44a5-9417-99b25020e47a" providerId="ADAL" clId="{C130D73A-91FB-4997-82CA-F453E35D8037}" dt="2023-01-25T19:20:25.071" v="534" actId="478"/>
          <ac:spMkLst>
            <pc:docMk/>
            <pc:sldMk cId="3294000095" sldId="343"/>
            <ac:spMk id="6" creationId="{29547932-183B-8E99-B15A-DDAAB0A79558}"/>
          </ac:spMkLst>
        </pc:spChg>
        <pc:spChg chg="add mod">
          <ac:chgData name="Jake-Anthony Vickers" userId="ddac3ce4-1bf2-44a5-9417-99b25020e47a" providerId="ADAL" clId="{C130D73A-91FB-4997-82CA-F453E35D8037}" dt="2023-01-25T22:47:24.407" v="891" actId="1076"/>
          <ac:spMkLst>
            <pc:docMk/>
            <pc:sldMk cId="3294000095" sldId="343"/>
            <ac:spMk id="7" creationId="{F7BF236E-37AF-1A28-2413-8394862EB71D}"/>
          </ac:spMkLst>
        </pc:spChg>
        <pc:spChg chg="add mod">
          <ac:chgData name="Jake-Anthony Vickers" userId="ddac3ce4-1bf2-44a5-9417-99b25020e47a" providerId="ADAL" clId="{C130D73A-91FB-4997-82CA-F453E35D8037}" dt="2023-01-25T19:25:07.318" v="698" actId="1076"/>
          <ac:spMkLst>
            <pc:docMk/>
            <pc:sldMk cId="3294000095" sldId="343"/>
            <ac:spMk id="8" creationId="{658717B6-4FC1-BFC1-956B-41B7D0733766}"/>
          </ac:spMkLst>
        </pc:spChg>
        <pc:spChg chg="add mod">
          <ac:chgData name="Jake-Anthony Vickers" userId="ddac3ce4-1bf2-44a5-9417-99b25020e47a" providerId="ADAL" clId="{C130D73A-91FB-4997-82CA-F453E35D8037}" dt="2023-01-25T19:27:45.520" v="744"/>
          <ac:spMkLst>
            <pc:docMk/>
            <pc:sldMk cId="3294000095" sldId="343"/>
            <ac:spMk id="9" creationId="{3B2A1718-4A54-BA0A-ABB6-251DCE80E53D}"/>
          </ac:spMkLst>
        </pc:spChg>
        <pc:spChg chg="add mod">
          <ac:chgData name="Jake-Anthony Vickers" userId="ddac3ce4-1bf2-44a5-9417-99b25020e47a" providerId="ADAL" clId="{C130D73A-91FB-4997-82CA-F453E35D8037}" dt="2023-01-25T19:28:29.492" v="762"/>
          <ac:spMkLst>
            <pc:docMk/>
            <pc:sldMk cId="3294000095" sldId="343"/>
            <ac:spMk id="10" creationId="{845363A7-6F75-FFA7-F22D-4B963BD3BA31}"/>
          </ac:spMkLst>
        </pc:spChg>
        <pc:picChg chg="add del mod">
          <ac:chgData name="Jake-Anthony Vickers" userId="ddac3ce4-1bf2-44a5-9417-99b25020e47a" providerId="ADAL" clId="{C130D73A-91FB-4997-82CA-F453E35D8037}" dt="2023-01-25T19:19:59.765" v="520"/>
          <ac:picMkLst>
            <pc:docMk/>
            <pc:sldMk cId="3294000095" sldId="343"/>
            <ac:picMk id="1026" creationId="{42231B98-9CE4-1A27-96F6-3A741E9770C8}"/>
          </ac:picMkLst>
        </pc:picChg>
        <pc:picChg chg="add mod">
          <ac:chgData name="Jake-Anthony Vickers" userId="ddac3ce4-1bf2-44a5-9417-99b25020e47a" providerId="ADAL" clId="{C130D73A-91FB-4997-82CA-F453E35D8037}" dt="2023-01-25T22:47:18.691" v="890" actId="1076"/>
          <ac:picMkLst>
            <pc:docMk/>
            <pc:sldMk cId="3294000095" sldId="343"/>
            <ac:picMk id="1028" creationId="{2436242A-DA1C-759F-A6C4-4A48C0345852}"/>
          </ac:picMkLst>
        </pc:picChg>
        <pc:picChg chg="add mod">
          <ac:chgData name="Jake-Anthony Vickers" userId="ddac3ce4-1bf2-44a5-9417-99b25020e47a" providerId="ADAL" clId="{C130D73A-91FB-4997-82CA-F453E35D8037}" dt="2023-01-25T23:12:13.548" v="1264" actId="14100"/>
          <ac:picMkLst>
            <pc:docMk/>
            <pc:sldMk cId="3294000095" sldId="343"/>
            <ac:picMk id="1030" creationId="{61A5C052-B058-986B-E98F-949CD514F75C}"/>
          </ac:picMkLst>
        </pc:picChg>
        <pc:cxnChg chg="mod">
          <ac:chgData name="Jake-Anthony Vickers" userId="ddac3ce4-1bf2-44a5-9417-99b25020e47a" providerId="ADAL" clId="{C130D73A-91FB-4997-82CA-F453E35D8037}" dt="2023-01-26T06:28:51.008" v="10557" actId="14100"/>
          <ac:cxnSpMkLst>
            <pc:docMk/>
            <pc:sldMk cId="3294000095" sldId="343"/>
            <ac:cxnSpMk id="5" creationId="{D8C8E583-394B-13F4-75A3-7E71833DAA7F}"/>
          </ac:cxnSpMkLst>
        </pc:cxnChg>
        <pc:cxnChg chg="mod">
          <ac:chgData name="Jake-Anthony Vickers" userId="ddac3ce4-1bf2-44a5-9417-99b25020e47a" providerId="ADAL" clId="{C130D73A-91FB-4997-82CA-F453E35D8037}" dt="2023-01-26T06:28:47.756" v="10556" actId="1582"/>
          <ac:cxnSpMkLst>
            <pc:docMk/>
            <pc:sldMk cId="3294000095" sldId="343"/>
            <ac:cxnSpMk id="6" creationId="{E6144517-6494-8C8C-EF5A-5F8956928D36}"/>
          </ac:cxnSpMkLst>
        </pc:cxnChg>
        <pc:cxnChg chg="mod">
          <ac:chgData name="Jake-Anthony Vickers" userId="ddac3ce4-1bf2-44a5-9417-99b25020e47a" providerId="ADAL" clId="{C130D73A-91FB-4997-82CA-F453E35D8037}" dt="2023-01-26T06:29:06.758" v="10559" actId="14100"/>
          <ac:cxnSpMkLst>
            <pc:docMk/>
            <pc:sldMk cId="3294000095" sldId="343"/>
            <ac:cxnSpMk id="12" creationId="{28F6F901-26FC-DA47-9D2C-904915C1D49C}"/>
          </ac:cxnSpMkLst>
        </pc:cxnChg>
      </pc:sldChg>
      <pc:sldChg chg="addSp delSp modSp new del mod ord">
        <pc:chgData name="Jake-Anthony Vickers" userId="ddac3ce4-1bf2-44a5-9417-99b25020e47a" providerId="ADAL" clId="{C130D73A-91FB-4997-82CA-F453E35D8037}" dt="2023-01-26T01:07:22.705" v="3543" actId="2696"/>
        <pc:sldMkLst>
          <pc:docMk/>
          <pc:sldMk cId="4275109589" sldId="344"/>
        </pc:sldMkLst>
        <pc:spChg chg="mod">
          <ac:chgData name="Jake-Anthony Vickers" userId="ddac3ce4-1bf2-44a5-9417-99b25020e47a" providerId="ADAL" clId="{C130D73A-91FB-4997-82CA-F453E35D8037}" dt="2023-01-25T19:25:52.154" v="705" actId="1076"/>
          <ac:spMkLst>
            <pc:docMk/>
            <pc:sldMk cId="4275109589" sldId="344"/>
            <ac:spMk id="2" creationId="{DA635144-6EA9-E3C1-03BF-E1ACB4297588}"/>
          </ac:spMkLst>
        </pc:spChg>
        <pc:spChg chg="del">
          <ac:chgData name="Jake-Anthony Vickers" userId="ddac3ce4-1bf2-44a5-9417-99b25020e47a" providerId="ADAL" clId="{C130D73A-91FB-4997-82CA-F453E35D8037}" dt="2023-01-25T22:57:35.349" v="952" actId="478"/>
          <ac:spMkLst>
            <pc:docMk/>
            <pc:sldMk cId="4275109589" sldId="344"/>
            <ac:spMk id="3" creationId="{32FF44B8-B19E-9C8F-0300-5743D0D328F6}"/>
          </ac:spMkLst>
        </pc:spChg>
        <pc:spChg chg="add mod">
          <ac:chgData name="Jake-Anthony Vickers" userId="ddac3ce4-1bf2-44a5-9417-99b25020e47a" providerId="ADAL" clId="{C130D73A-91FB-4997-82CA-F453E35D8037}" dt="2023-01-25T19:28:22.372" v="760"/>
          <ac:spMkLst>
            <pc:docMk/>
            <pc:sldMk cId="4275109589" sldId="344"/>
            <ac:spMk id="5" creationId="{00072FB5-0A4E-BE52-882A-A4BE8C3593E1}"/>
          </ac:spMkLst>
        </pc:spChg>
        <pc:spChg chg="add mod">
          <ac:chgData name="Jake-Anthony Vickers" userId="ddac3ce4-1bf2-44a5-9417-99b25020e47a" providerId="ADAL" clId="{C130D73A-91FB-4997-82CA-F453E35D8037}" dt="2023-01-25T19:28:40.602" v="763"/>
          <ac:spMkLst>
            <pc:docMk/>
            <pc:sldMk cId="4275109589" sldId="344"/>
            <ac:spMk id="6" creationId="{030E2900-AF20-29FA-E1AB-6470DA3652A3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11" creationId="{F17069C2-FB3E-C8FE-26E6-5FFA717EE9CA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12" creationId="{D896A885-1318-470C-9AEA-265E6662B973}"/>
          </ac:spMkLst>
        </pc:spChg>
        <pc:spChg chg="del mod">
          <ac:chgData name="Jake-Anthony Vickers" userId="ddac3ce4-1bf2-44a5-9417-99b25020e47a" providerId="ADAL" clId="{C130D73A-91FB-4997-82CA-F453E35D8037}" dt="2023-01-26T00:13:12.405" v="2601" actId="478"/>
          <ac:spMkLst>
            <pc:docMk/>
            <pc:sldMk cId="4275109589" sldId="344"/>
            <ac:spMk id="13" creationId="{4B9A7DFE-BC6D-2086-141F-4D01051DA319}"/>
          </ac:spMkLst>
        </pc:spChg>
        <pc:spChg chg="del mod">
          <ac:chgData name="Jake-Anthony Vickers" userId="ddac3ce4-1bf2-44a5-9417-99b25020e47a" providerId="ADAL" clId="{C130D73A-91FB-4997-82CA-F453E35D8037}" dt="2023-01-26T00:13:08.171" v="2598" actId="478"/>
          <ac:spMkLst>
            <pc:docMk/>
            <pc:sldMk cId="4275109589" sldId="344"/>
            <ac:spMk id="14" creationId="{AC950808-D6AE-BB7B-3FE9-254580DEA2B3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19" creationId="{FB937DDF-DDFF-45C6-9A77-7652A9710AF2}"/>
          </ac:spMkLst>
        </pc:spChg>
        <pc:spChg chg="del mod">
          <ac:chgData name="Jake-Anthony Vickers" userId="ddac3ce4-1bf2-44a5-9417-99b25020e47a" providerId="ADAL" clId="{C130D73A-91FB-4997-82CA-F453E35D8037}" dt="2023-01-26T00:13:17.377" v="2602" actId="478"/>
          <ac:spMkLst>
            <pc:docMk/>
            <pc:sldMk cId="4275109589" sldId="344"/>
            <ac:spMk id="21" creationId="{328CB0AC-9EB4-78F4-2F39-438C10E5F7E5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22" creationId="{A5519039-3B68-34E3-2F09-5ABAB3D4C16A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23" creationId="{6A149076-F435-8553-EAF7-C944DE31C39F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24" creationId="{BD715B7F-AB45-9B0E-93F1-050EB0D1A5E6}"/>
          </ac:spMkLst>
        </pc:spChg>
        <pc:spChg chg="mod">
          <ac:chgData name="Jake-Anthony Vickers" userId="ddac3ce4-1bf2-44a5-9417-99b25020e47a" providerId="ADAL" clId="{C130D73A-91FB-4997-82CA-F453E35D8037}" dt="2023-01-26T00:16:01.656" v="2681" actId="1076"/>
          <ac:spMkLst>
            <pc:docMk/>
            <pc:sldMk cId="4275109589" sldId="344"/>
            <ac:spMk id="25" creationId="{BD4985A8-FE6E-BC06-AD25-B64E25BD85ED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26" creationId="{1525C40A-609A-E118-DC07-41FA28E0A7C8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27" creationId="{548841BF-E0B4-11ED-386A-B2E868DDAFEE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28" creationId="{AB3DA150-227F-771A-31E4-E39FFEADA0CC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29" creationId="{2FDD8268-0668-9A24-A8C9-ED87475E7827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30" creationId="{1A741A26-F5B5-5FDD-B176-15D3C635E3BA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31" creationId="{10DD79B9-A990-4F87-677E-768345B2CCA5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32" creationId="{38406C9C-F4E3-B405-A0FD-7D236BC5B7FB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33" creationId="{C7A57F3B-F81C-E8F3-39B7-C3F41355116E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34" creationId="{82877D1A-877C-D02B-7B66-5B3BDCD95A5B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35" creationId="{E00CEC2A-E526-36D6-71BD-BCCED768D50D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41" creationId="{F774888F-277E-50B2-F6BE-673AA9F9E317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42" creationId="{260FCECA-A0C3-901F-3FE6-E89C512A3CF4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43" creationId="{E433CD0C-57F7-00C1-2B12-AFF38372416C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46" creationId="{5E88ADCF-B85D-EE78-6508-31AE3AE77537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47" creationId="{9262DBA2-0E31-08F6-F717-9A83D0BA521D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48" creationId="{7070B100-A265-E562-CAC9-D82FFCB78F44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49" creationId="{35A69893-3779-0367-9796-B98213A020B8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50" creationId="{1B5726E7-286A-9D9D-2DA9-D1AF0886761D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51" creationId="{0D56065F-18E7-500E-6B29-7CD9A95D4DFA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52" creationId="{81293E76-FC32-04C6-D065-17F29F58E231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53" creationId="{D72559E9-5FCA-2FF0-D159-E6893DC299FA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54" creationId="{E3A7B265-64CA-C7E3-1700-EF6BE17333CE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55" creationId="{7889200D-5529-1DBB-10E8-F62F43C35F37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56" creationId="{3E7D1DB9-4BC0-7EEF-F8A1-AFBF5AD2A356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57" creationId="{8F9FB202-DE93-B0CE-48CC-2EA1B88EFBB5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58" creationId="{647DF61B-25C7-70D1-4B50-AB94EAC1DE70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59" creationId="{494C8D19-8C58-A734-306E-B0272DC3F1F4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61" creationId="{CF264F3F-006F-8010-16E4-029465CD6B4C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67" creationId="{E1E6A697-DC45-23F1-37BB-133A19E7A442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68" creationId="{51EFF2F8-E7F3-F587-CD94-B7FCED8C7CCA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69" creationId="{88DD12CC-F8FC-044F-88F6-7BB682AACCE3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70" creationId="{5401E1ED-16C1-9EEE-51A6-731B715D7101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71" creationId="{A2ABF0F3-A920-284A-9C93-7F3FED77ACBE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72" creationId="{948C2CAD-14CD-1334-7F05-7471D8D685B0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73" creationId="{85213015-746A-10CE-38A0-4F73F4A025EC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74" creationId="{CF1F41E8-74EB-BFE4-0A08-65B25F99C7B8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75" creationId="{4B5C412A-F03F-D289-0CF7-8B2440D5815E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76" creationId="{BDBC7F28-B930-EFDC-6143-4F1A58E64B20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77" creationId="{3AA3D1B1-D792-800B-B51A-3FEC69F198CA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78" creationId="{2E9C94C9-0796-6A34-46DC-2DB3E52C87C3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79" creationId="{44FD3EC6-B655-FD91-A2BB-0539C081826B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80" creationId="{BE929C40-68A3-A240-296B-BC3531D8EE24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81" creationId="{3D4E4D16-EFA8-C6F8-ADB9-FC96A3ABB5CA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88" creationId="{43F7FF50-41EF-2E64-DDE8-D41B1F01D0BD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90" creationId="{266C4C9B-05EE-6327-245E-73944AC059AF}"/>
          </ac:spMkLst>
        </pc:spChg>
        <pc:spChg chg="mod">
          <ac:chgData name="Jake-Anthony Vickers" userId="ddac3ce4-1bf2-44a5-9417-99b25020e47a" providerId="ADAL" clId="{C130D73A-91FB-4997-82CA-F453E35D8037}" dt="2023-01-26T00:15:49.150" v="2678" actId="1076"/>
          <ac:spMkLst>
            <pc:docMk/>
            <pc:sldMk cId="4275109589" sldId="344"/>
            <ac:spMk id="91" creationId="{B41B7A13-FB41-1923-112D-ED97C7E7285F}"/>
          </ac:spMkLst>
        </pc:spChg>
        <pc:spChg chg="add del mod ord">
          <ac:chgData name="Jake-Anthony Vickers" userId="ddac3ce4-1bf2-44a5-9417-99b25020e47a" providerId="ADAL" clId="{C130D73A-91FB-4997-82CA-F453E35D8037}" dt="2023-01-26T00:15:51.377" v="2679" actId="478"/>
          <ac:spMkLst>
            <pc:docMk/>
            <pc:sldMk cId="4275109589" sldId="344"/>
            <ac:spMk id="105" creationId="{56CF685A-9A71-6B45-7358-DCCFC6B0A5B7}"/>
          </ac:spMkLst>
        </pc:spChg>
        <pc:grpChg chg="add del mod">
          <ac:chgData name="Jake-Anthony Vickers" userId="ddac3ce4-1bf2-44a5-9417-99b25020e47a" providerId="ADAL" clId="{C130D73A-91FB-4997-82CA-F453E35D8037}" dt="2023-01-26T00:52:25.745" v="3194" actId="478"/>
          <ac:grpSpMkLst>
            <pc:docMk/>
            <pc:sldMk cId="4275109589" sldId="344"/>
            <ac:grpSpMk id="9" creationId="{461910D4-D6F1-5CF1-0754-E134B17B388A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16" creationId="{94FE9165-D59C-A627-CCEF-32072C37BB91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17" creationId="{B1E17984-8A89-73AB-72DF-4B2332923587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18" creationId="{F6E0479E-C39D-E300-9623-7743E4CD52AB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36" creationId="{7B1BDFE8-E614-45EA-163F-5B64E425364A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37" creationId="{1510DB7E-6D9A-0CC0-38B6-FF7252CCD021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38" creationId="{80C7A263-CAD5-55A5-7926-E2D8A8121D98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39" creationId="{8522D57D-0E32-E2C6-F774-88458B67034A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40" creationId="{E7994F8C-02BC-2836-11D6-758D01B50FA2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62" creationId="{ECF237FE-7BFC-E524-7E49-B58E3C32FCF7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63" creationId="{BB19D1BF-7ABE-63A1-6F84-1C6BA221A96A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64" creationId="{59FD391A-DF54-D2B4-5552-14FBB12A10E2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65" creationId="{5B7A8E01-7427-4007-25B1-529A81457577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66" creationId="{7D5FB455-5B20-B0E2-D123-694E0AC4D3F2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89" creationId="{2F70C39E-4CFC-3C31-F0C6-0DAE6A71180A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92" creationId="{4A346BAC-5FC3-258A-7147-476B55AB17D1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93" creationId="{DC7F6DDD-35C7-84D6-1860-1DBC2AF75205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94" creationId="{034D7F0E-2DB6-E832-A67C-5F531D77E340}"/>
          </ac:grpSpMkLst>
        </pc:grpChg>
        <pc:grpChg chg="mod">
          <ac:chgData name="Jake-Anthony Vickers" userId="ddac3ce4-1bf2-44a5-9417-99b25020e47a" providerId="ADAL" clId="{C130D73A-91FB-4997-82CA-F453E35D8037}" dt="2023-01-26T00:15:49.150" v="2678" actId="1076"/>
          <ac:grpSpMkLst>
            <pc:docMk/>
            <pc:sldMk cId="4275109589" sldId="344"/>
            <ac:grpSpMk id="95" creationId="{63D9AA24-794E-CB41-244C-46F0FB194BB6}"/>
          </ac:grpSpMkLst>
        </pc:grpChg>
        <pc:picChg chg="add del mod">
          <ac:chgData name="Jake-Anthony Vickers" userId="ddac3ce4-1bf2-44a5-9417-99b25020e47a" providerId="ADAL" clId="{C130D73A-91FB-4997-82CA-F453E35D8037}" dt="2023-01-25T23:00:04.375" v="959" actId="478"/>
          <ac:picMkLst>
            <pc:docMk/>
            <pc:sldMk cId="4275109589" sldId="344"/>
            <ac:picMk id="8" creationId="{00F3BCC5-3772-F461-F3F0-B18F3D5ED1ED}"/>
          </ac:picMkLst>
        </pc:picChg>
        <pc:picChg chg="mod">
          <ac:chgData name="Jake-Anthony Vickers" userId="ddac3ce4-1bf2-44a5-9417-99b25020e47a" providerId="ADAL" clId="{C130D73A-91FB-4997-82CA-F453E35D8037}" dt="2023-01-26T00:15:49.150" v="2678" actId="1076"/>
          <ac:picMkLst>
            <pc:docMk/>
            <pc:sldMk cId="4275109589" sldId="344"/>
            <ac:picMk id="15" creationId="{11CE93DB-B464-1580-21DD-DE99AB5428CE}"/>
          </ac:picMkLst>
        </pc:picChg>
        <pc:picChg chg="mod">
          <ac:chgData name="Jake-Anthony Vickers" userId="ddac3ce4-1bf2-44a5-9417-99b25020e47a" providerId="ADAL" clId="{C130D73A-91FB-4997-82CA-F453E35D8037}" dt="2023-01-26T00:15:49.150" v="2678" actId="1076"/>
          <ac:picMkLst>
            <pc:docMk/>
            <pc:sldMk cId="4275109589" sldId="344"/>
            <ac:picMk id="20" creationId="{71659D2F-2A12-FEB3-00FD-B02FE2483113}"/>
          </ac:picMkLst>
        </pc:picChg>
        <pc:picChg chg="mod">
          <ac:chgData name="Jake-Anthony Vickers" userId="ddac3ce4-1bf2-44a5-9417-99b25020e47a" providerId="ADAL" clId="{C130D73A-91FB-4997-82CA-F453E35D8037}" dt="2023-01-26T00:15:49.150" v="2678" actId="1076"/>
          <ac:picMkLst>
            <pc:docMk/>
            <pc:sldMk cId="4275109589" sldId="344"/>
            <ac:picMk id="60" creationId="{80C4D46F-4899-AAEC-1E22-D72C75F52FAB}"/>
          </ac:picMkLst>
        </pc:pic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10" creationId="{DC1BB641-F6C0-D78A-667F-39DE8287EDDE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44" creationId="{391A7870-271D-A2CA-FBC6-8BF285590610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45" creationId="{B9D8224F-A541-EE58-EF2A-49D5B2429974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82" creationId="{A834D204-FBD5-5A04-8ED6-D66EFCC051E0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83" creationId="{D562EDD3-C61E-1ED4-A2ED-9F8F9977151A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84" creationId="{C033F2A8-5A61-D1EC-3A9F-30173B3292E5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85" creationId="{312716F7-7FFA-165E-618E-197114B1D09A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86" creationId="{5436A8CB-C7C1-46B6-CA4B-9D5667305A3A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87" creationId="{7A10ABCA-F64A-DC24-908A-34D49166AEB9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96" creationId="{88C7E0EF-32EA-1AAA-07BC-2B27E2F10045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97" creationId="{4F591F38-49A7-6DDD-6335-1EB74F6DAF46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98" creationId="{73E3C5AD-76E2-A0FE-1DEA-9EF1342FDE48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99" creationId="{EBAAE7FD-CDDB-DB88-E7FE-8D971A4E1D63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100" creationId="{BC76A08D-759E-AF1E-A64C-86706F952340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101" creationId="{C3E90E29-7951-82A3-6CEF-6C619C1AB5E2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102" creationId="{A46126BC-2825-FA48-AC48-FB9BCF9901B3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103" creationId="{694CAB79-FD1D-CE55-0CD4-316B1ACD04EA}"/>
          </ac:cxnSpMkLst>
        </pc:cxnChg>
        <pc:cxnChg chg="mod">
          <ac:chgData name="Jake-Anthony Vickers" userId="ddac3ce4-1bf2-44a5-9417-99b25020e47a" providerId="ADAL" clId="{C130D73A-91FB-4997-82CA-F453E35D8037}" dt="2023-01-26T00:15:49.150" v="2678" actId="1076"/>
          <ac:cxnSpMkLst>
            <pc:docMk/>
            <pc:sldMk cId="4275109589" sldId="344"/>
            <ac:cxnSpMk id="104" creationId="{FF684ECF-39E5-0DD6-B00D-9C87C356696C}"/>
          </ac:cxnSpMkLst>
        </pc:cxnChg>
      </pc:sldChg>
      <pc:sldChg chg="addSp modSp new del mod">
        <pc:chgData name="Jake-Anthony Vickers" userId="ddac3ce4-1bf2-44a5-9417-99b25020e47a" providerId="ADAL" clId="{C130D73A-91FB-4997-82CA-F453E35D8037}" dt="2023-01-26T01:54:04.007" v="4456" actId="47"/>
        <pc:sldMkLst>
          <pc:docMk/>
          <pc:sldMk cId="2909890903" sldId="345"/>
        </pc:sldMkLst>
        <pc:spChg chg="mod">
          <ac:chgData name="Jake-Anthony Vickers" userId="ddac3ce4-1bf2-44a5-9417-99b25020e47a" providerId="ADAL" clId="{C130D73A-91FB-4997-82CA-F453E35D8037}" dt="2023-01-25T19:26:17.822" v="709" actId="1076"/>
          <ac:spMkLst>
            <pc:docMk/>
            <pc:sldMk cId="2909890903" sldId="345"/>
            <ac:spMk id="2" creationId="{FB7B9CE1-5C77-3C97-ACF0-282A38832471}"/>
          </ac:spMkLst>
        </pc:spChg>
        <pc:spChg chg="add mod">
          <ac:chgData name="Jake-Anthony Vickers" userId="ddac3ce4-1bf2-44a5-9417-99b25020e47a" providerId="ADAL" clId="{C130D73A-91FB-4997-82CA-F453E35D8037}" dt="2023-01-25T19:27:56.787" v="749"/>
          <ac:spMkLst>
            <pc:docMk/>
            <pc:sldMk cId="2909890903" sldId="345"/>
            <ac:spMk id="5" creationId="{A9EE7B79-9133-99C8-FAF1-441C1FE65815}"/>
          </ac:spMkLst>
        </pc:spChg>
        <pc:spChg chg="add mod">
          <ac:chgData name="Jake-Anthony Vickers" userId="ddac3ce4-1bf2-44a5-9417-99b25020e47a" providerId="ADAL" clId="{C130D73A-91FB-4997-82CA-F453E35D8037}" dt="2023-01-25T19:28:15.087" v="756"/>
          <ac:spMkLst>
            <pc:docMk/>
            <pc:sldMk cId="2909890903" sldId="345"/>
            <ac:spMk id="6" creationId="{63747347-0F6E-550B-53A8-E733A4658F21}"/>
          </ac:spMkLst>
        </pc:spChg>
      </pc:sldChg>
      <pc:sldChg chg="addSp delSp modSp new mod">
        <pc:chgData name="Jake-Anthony Vickers" userId="ddac3ce4-1bf2-44a5-9417-99b25020e47a" providerId="ADAL" clId="{C130D73A-91FB-4997-82CA-F453E35D8037}" dt="2023-01-26T06:36:08.144" v="10576" actId="20577"/>
        <pc:sldMkLst>
          <pc:docMk/>
          <pc:sldMk cId="1844560878" sldId="346"/>
        </pc:sldMkLst>
        <pc:spChg chg="mod">
          <ac:chgData name="Jake-Anthony Vickers" userId="ddac3ce4-1bf2-44a5-9417-99b25020e47a" providerId="ADAL" clId="{C130D73A-91FB-4997-82CA-F453E35D8037}" dt="2023-01-26T03:28:59.572" v="7158" actId="27636"/>
          <ac:spMkLst>
            <pc:docMk/>
            <pc:sldMk cId="1844560878" sldId="346"/>
            <ac:spMk id="2" creationId="{551F1B79-604B-B834-6A96-321FE5428984}"/>
          </ac:spMkLst>
        </pc:spChg>
        <pc:spChg chg="del mod">
          <ac:chgData name="Jake-Anthony Vickers" userId="ddac3ce4-1bf2-44a5-9417-99b25020e47a" providerId="ADAL" clId="{C130D73A-91FB-4997-82CA-F453E35D8037}" dt="2023-01-26T02:57:16.820" v="5997" actId="478"/>
          <ac:spMkLst>
            <pc:docMk/>
            <pc:sldMk cId="1844560878" sldId="346"/>
            <ac:spMk id="3" creationId="{A3A1CF99-6EB6-2183-5222-F2872DA7BFBF}"/>
          </ac:spMkLst>
        </pc:spChg>
        <pc:spChg chg="add mod">
          <ac:chgData name="Jake-Anthony Vickers" userId="ddac3ce4-1bf2-44a5-9417-99b25020e47a" providerId="ADAL" clId="{C130D73A-91FB-4997-82CA-F453E35D8037}" dt="2023-01-25T19:27:58.095" v="750"/>
          <ac:spMkLst>
            <pc:docMk/>
            <pc:sldMk cId="1844560878" sldId="346"/>
            <ac:spMk id="5" creationId="{8D20BB9E-592D-6412-821D-1D09ADEA5FD9}"/>
          </ac:spMkLst>
        </pc:spChg>
        <pc:spChg chg="add mod">
          <ac:chgData name="Jake-Anthony Vickers" userId="ddac3ce4-1bf2-44a5-9417-99b25020e47a" providerId="ADAL" clId="{C130D73A-91FB-4997-82CA-F453E35D8037}" dt="2023-01-25T19:28:13.816" v="755"/>
          <ac:spMkLst>
            <pc:docMk/>
            <pc:sldMk cId="1844560878" sldId="346"/>
            <ac:spMk id="6" creationId="{C8BB8959-F009-705E-7D31-4B0E310B0222}"/>
          </ac:spMkLst>
        </pc:spChg>
        <pc:spChg chg="add mod topLvl">
          <ac:chgData name="Jake-Anthony Vickers" userId="ddac3ce4-1bf2-44a5-9417-99b25020e47a" providerId="ADAL" clId="{C130D73A-91FB-4997-82CA-F453E35D8037}" dt="2023-01-26T06:36:08.144" v="10576" actId="20577"/>
          <ac:spMkLst>
            <pc:docMk/>
            <pc:sldMk cId="1844560878" sldId="346"/>
            <ac:spMk id="7" creationId="{ECCE57EC-493A-3D15-8E65-0FBDDC06B5B1}"/>
          </ac:spMkLst>
        </pc:spChg>
        <pc:spChg chg="add del mod">
          <ac:chgData name="Jake-Anthony Vickers" userId="ddac3ce4-1bf2-44a5-9417-99b25020e47a" providerId="ADAL" clId="{C130D73A-91FB-4997-82CA-F453E35D8037}" dt="2023-01-26T03:36:07.958" v="7610" actId="478"/>
          <ac:spMkLst>
            <pc:docMk/>
            <pc:sldMk cId="1844560878" sldId="346"/>
            <ac:spMk id="8" creationId="{E5FD3D3E-D156-B6EF-3452-49C1593E4028}"/>
          </ac:spMkLst>
        </pc:spChg>
        <pc:spChg chg="add del mod">
          <ac:chgData name="Jake-Anthony Vickers" userId="ddac3ce4-1bf2-44a5-9417-99b25020e47a" providerId="ADAL" clId="{C130D73A-91FB-4997-82CA-F453E35D8037}" dt="2023-01-26T02:57:07.133" v="5993" actId="478"/>
          <ac:spMkLst>
            <pc:docMk/>
            <pc:sldMk cId="1844560878" sldId="346"/>
            <ac:spMk id="9" creationId="{17B0147E-744B-FE77-CB24-62B7CB8667FF}"/>
          </ac:spMkLst>
        </pc:spChg>
        <pc:spChg chg="add del mod">
          <ac:chgData name="Jake-Anthony Vickers" userId="ddac3ce4-1bf2-44a5-9417-99b25020e47a" providerId="ADAL" clId="{C130D73A-91FB-4997-82CA-F453E35D8037}" dt="2023-01-26T03:13:57.506" v="6825"/>
          <ac:spMkLst>
            <pc:docMk/>
            <pc:sldMk cId="1844560878" sldId="346"/>
            <ac:spMk id="10" creationId="{74114747-08B3-CBD3-77A7-826831922D4E}"/>
          </ac:spMkLst>
        </pc:spChg>
        <pc:spChg chg="add del mod">
          <ac:chgData name="Jake-Anthony Vickers" userId="ddac3ce4-1bf2-44a5-9417-99b25020e47a" providerId="ADAL" clId="{C130D73A-91FB-4997-82CA-F453E35D8037}" dt="2023-01-26T03:13:57.507" v="6827"/>
          <ac:spMkLst>
            <pc:docMk/>
            <pc:sldMk cId="1844560878" sldId="346"/>
            <ac:spMk id="11" creationId="{50D329D8-3679-E019-9DB8-BFFC33E097B4}"/>
          </ac:spMkLst>
        </pc:spChg>
        <pc:spChg chg="add del mod">
          <ac:chgData name="Jake-Anthony Vickers" userId="ddac3ce4-1bf2-44a5-9417-99b25020e47a" providerId="ADAL" clId="{C130D73A-91FB-4997-82CA-F453E35D8037}" dt="2023-01-26T03:52:49.006" v="8142" actId="21"/>
          <ac:spMkLst>
            <pc:docMk/>
            <pc:sldMk cId="1844560878" sldId="346"/>
            <ac:spMk id="14" creationId="{2F22AAA4-9FD8-DFD6-00EE-821D8F412688}"/>
          </ac:spMkLst>
        </pc:spChg>
        <pc:spChg chg="add del mod">
          <ac:chgData name="Jake-Anthony Vickers" userId="ddac3ce4-1bf2-44a5-9417-99b25020e47a" providerId="ADAL" clId="{C130D73A-91FB-4997-82CA-F453E35D8037}" dt="2023-01-26T03:40:02.965" v="7701"/>
          <ac:spMkLst>
            <pc:docMk/>
            <pc:sldMk cId="1844560878" sldId="346"/>
            <ac:spMk id="15" creationId="{2331998D-5F23-FF52-E379-D67809D25C2D}"/>
          </ac:spMkLst>
        </pc:spChg>
        <pc:spChg chg="add del">
          <ac:chgData name="Jake-Anthony Vickers" userId="ddac3ce4-1bf2-44a5-9417-99b25020e47a" providerId="ADAL" clId="{C130D73A-91FB-4997-82CA-F453E35D8037}" dt="2023-01-26T03:40:14.377" v="7703"/>
          <ac:spMkLst>
            <pc:docMk/>
            <pc:sldMk cId="1844560878" sldId="346"/>
            <ac:spMk id="16" creationId="{41B87667-C01E-FDBA-D33E-1C0DCFB08475}"/>
          </ac:spMkLst>
        </pc:spChg>
        <pc:spChg chg="add del mod">
          <ac:chgData name="Jake-Anthony Vickers" userId="ddac3ce4-1bf2-44a5-9417-99b25020e47a" providerId="ADAL" clId="{C130D73A-91FB-4997-82CA-F453E35D8037}" dt="2023-01-26T03:40:32.671" v="7706" actId="478"/>
          <ac:spMkLst>
            <pc:docMk/>
            <pc:sldMk cId="1844560878" sldId="346"/>
            <ac:spMk id="17" creationId="{B9FEB9FA-B7A2-4837-EBD8-DE98A46F2F83}"/>
          </ac:spMkLst>
        </pc:spChg>
        <pc:spChg chg="add mod">
          <ac:chgData name="Jake-Anthony Vickers" userId="ddac3ce4-1bf2-44a5-9417-99b25020e47a" providerId="ADAL" clId="{C130D73A-91FB-4997-82CA-F453E35D8037}" dt="2023-01-26T03:44:39.437" v="7753" actId="164"/>
          <ac:spMkLst>
            <pc:docMk/>
            <pc:sldMk cId="1844560878" sldId="346"/>
            <ac:spMk id="20" creationId="{C3E863B9-CFEB-2960-EF18-70E0699EF018}"/>
          </ac:spMkLst>
        </pc:spChg>
        <pc:spChg chg="add mod">
          <ac:chgData name="Jake-Anthony Vickers" userId="ddac3ce4-1bf2-44a5-9417-99b25020e47a" providerId="ADAL" clId="{C130D73A-91FB-4997-82CA-F453E35D8037}" dt="2023-01-26T03:44:39.437" v="7753" actId="164"/>
          <ac:spMkLst>
            <pc:docMk/>
            <pc:sldMk cId="1844560878" sldId="346"/>
            <ac:spMk id="21" creationId="{B1CD75B5-06C1-D090-F2EB-018DB6B603EF}"/>
          </ac:spMkLst>
        </pc:spChg>
        <pc:spChg chg="add mod">
          <ac:chgData name="Jake-Anthony Vickers" userId="ddac3ce4-1bf2-44a5-9417-99b25020e47a" providerId="ADAL" clId="{C130D73A-91FB-4997-82CA-F453E35D8037}" dt="2023-01-26T03:44:39.437" v="7753" actId="164"/>
          <ac:spMkLst>
            <pc:docMk/>
            <pc:sldMk cId="1844560878" sldId="346"/>
            <ac:spMk id="22" creationId="{8B3F6868-8C7E-C6A1-406F-1E6F284AD613}"/>
          </ac:spMkLst>
        </pc:spChg>
        <pc:spChg chg="add mod">
          <ac:chgData name="Jake-Anthony Vickers" userId="ddac3ce4-1bf2-44a5-9417-99b25020e47a" providerId="ADAL" clId="{C130D73A-91FB-4997-82CA-F453E35D8037}" dt="2023-01-26T03:44:39.437" v="7753" actId="164"/>
          <ac:spMkLst>
            <pc:docMk/>
            <pc:sldMk cId="1844560878" sldId="346"/>
            <ac:spMk id="23" creationId="{BF49EA16-AAEA-915B-435D-BA68DCAAD577}"/>
          </ac:spMkLst>
        </pc:spChg>
        <pc:spChg chg="add mod">
          <ac:chgData name="Jake-Anthony Vickers" userId="ddac3ce4-1bf2-44a5-9417-99b25020e47a" providerId="ADAL" clId="{C130D73A-91FB-4997-82CA-F453E35D8037}" dt="2023-01-26T03:44:39.437" v="7753" actId="164"/>
          <ac:spMkLst>
            <pc:docMk/>
            <pc:sldMk cId="1844560878" sldId="346"/>
            <ac:spMk id="24" creationId="{0AD90364-D9B7-62DA-F10C-1EF615256DC0}"/>
          </ac:spMkLst>
        </pc:spChg>
        <pc:spChg chg="add del mod">
          <ac:chgData name="Jake-Anthony Vickers" userId="ddac3ce4-1bf2-44a5-9417-99b25020e47a" providerId="ADAL" clId="{C130D73A-91FB-4997-82CA-F453E35D8037}" dt="2023-01-26T03:56:49.965" v="8287" actId="478"/>
          <ac:spMkLst>
            <pc:docMk/>
            <pc:sldMk cId="1844560878" sldId="346"/>
            <ac:spMk id="26" creationId="{33335A24-7A77-5E66-AEFB-9F5DC9BB4DF4}"/>
          </ac:spMkLst>
        </pc:spChg>
        <pc:grpChg chg="add del mod">
          <ac:chgData name="Jake-Anthony Vickers" userId="ddac3ce4-1bf2-44a5-9417-99b25020e47a" providerId="ADAL" clId="{C130D73A-91FB-4997-82CA-F453E35D8037}" dt="2023-01-26T03:53:42.692" v="8180" actId="165"/>
          <ac:grpSpMkLst>
            <pc:docMk/>
            <pc:sldMk cId="1844560878" sldId="346"/>
            <ac:grpSpMk id="12" creationId="{3FBB2CCD-7686-6E2E-BBB2-2EB175998FD1}"/>
          </ac:grpSpMkLst>
        </pc:grpChg>
        <pc:grpChg chg="add del mod">
          <ac:chgData name="Jake-Anthony Vickers" userId="ddac3ce4-1bf2-44a5-9417-99b25020e47a" providerId="ADAL" clId="{C130D73A-91FB-4997-82CA-F453E35D8037}" dt="2023-01-26T03:52:49.006" v="8142" actId="21"/>
          <ac:grpSpMkLst>
            <pc:docMk/>
            <pc:sldMk cId="1844560878" sldId="346"/>
            <ac:grpSpMk id="25" creationId="{56C66AE9-E506-B7B0-8C66-FA220F15AD9D}"/>
          </ac:grpSpMkLst>
        </pc:grpChg>
        <pc:picChg chg="mod topLvl modCrop">
          <ac:chgData name="Jake-Anthony Vickers" userId="ddac3ce4-1bf2-44a5-9417-99b25020e47a" providerId="ADAL" clId="{C130D73A-91FB-4997-82CA-F453E35D8037}" dt="2023-01-26T03:57:12.381" v="8288" actId="1076"/>
          <ac:picMkLst>
            <pc:docMk/>
            <pc:sldMk cId="1844560878" sldId="346"/>
            <ac:picMk id="13" creationId="{28380B37-D003-C9D8-2399-33758A1E0FAA}"/>
          </ac:picMkLst>
        </pc:picChg>
        <pc:picChg chg="add mod modCrop">
          <ac:chgData name="Jake-Anthony Vickers" userId="ddac3ce4-1bf2-44a5-9417-99b25020e47a" providerId="ADAL" clId="{C130D73A-91FB-4997-82CA-F453E35D8037}" dt="2023-01-26T03:45:18.749" v="7758" actId="732"/>
          <ac:picMkLst>
            <pc:docMk/>
            <pc:sldMk cId="1844560878" sldId="346"/>
            <ac:picMk id="19" creationId="{C4042E59-279D-961A-C338-B9C9F49902D4}"/>
          </ac:picMkLst>
        </pc:picChg>
      </pc:sldChg>
      <pc:sldChg chg="addSp delSp modSp new mod modAnim">
        <pc:chgData name="Jake-Anthony Vickers" userId="ddac3ce4-1bf2-44a5-9417-99b25020e47a" providerId="ADAL" clId="{C130D73A-91FB-4997-82CA-F453E35D8037}" dt="2023-01-26T06:37:56.805" v="10590" actId="20577"/>
        <pc:sldMkLst>
          <pc:docMk/>
          <pc:sldMk cId="2679192460" sldId="347"/>
        </pc:sldMkLst>
        <pc:spChg chg="mod">
          <ac:chgData name="Jake-Anthony Vickers" userId="ddac3ce4-1bf2-44a5-9417-99b25020e47a" providerId="ADAL" clId="{C130D73A-91FB-4997-82CA-F453E35D8037}" dt="2023-01-26T04:43:57.081" v="8665" actId="20577"/>
          <ac:spMkLst>
            <pc:docMk/>
            <pc:sldMk cId="2679192460" sldId="347"/>
            <ac:spMk id="2" creationId="{03B8EB79-01F9-7C5F-BE08-27A87AFC4931}"/>
          </ac:spMkLst>
        </pc:spChg>
        <pc:spChg chg="del">
          <ac:chgData name="Jake-Anthony Vickers" userId="ddac3ce4-1bf2-44a5-9417-99b25020e47a" providerId="ADAL" clId="{C130D73A-91FB-4997-82CA-F453E35D8037}" dt="2023-01-26T04:44:10.435" v="8666" actId="478"/>
          <ac:spMkLst>
            <pc:docMk/>
            <pc:sldMk cId="2679192460" sldId="347"/>
            <ac:spMk id="3" creationId="{9CFC065E-B904-2E19-1CF7-183EE9FAE369}"/>
          </ac:spMkLst>
        </pc:spChg>
        <pc:spChg chg="add mod">
          <ac:chgData name="Jake-Anthony Vickers" userId="ddac3ce4-1bf2-44a5-9417-99b25020e47a" providerId="ADAL" clId="{C130D73A-91FB-4997-82CA-F453E35D8037}" dt="2023-01-25T19:28:00.667" v="751"/>
          <ac:spMkLst>
            <pc:docMk/>
            <pc:sldMk cId="2679192460" sldId="347"/>
            <ac:spMk id="5" creationId="{886501C8-D494-631B-1F26-12A85F6A999A}"/>
          </ac:spMkLst>
        </pc:spChg>
        <pc:spChg chg="add mod">
          <ac:chgData name="Jake-Anthony Vickers" userId="ddac3ce4-1bf2-44a5-9417-99b25020e47a" providerId="ADAL" clId="{C130D73A-91FB-4997-82CA-F453E35D8037}" dt="2023-01-25T19:28:12.479" v="754"/>
          <ac:spMkLst>
            <pc:docMk/>
            <pc:sldMk cId="2679192460" sldId="347"/>
            <ac:spMk id="6" creationId="{62B2979E-ED1A-166A-3BE7-82BFC027FA3D}"/>
          </ac:spMkLst>
        </pc:spChg>
        <pc:spChg chg="add mod">
          <ac:chgData name="Jake-Anthony Vickers" userId="ddac3ce4-1bf2-44a5-9417-99b25020e47a" providerId="ADAL" clId="{C130D73A-91FB-4997-82CA-F453E35D8037}" dt="2023-01-26T05:10:52.945" v="9475" actId="403"/>
          <ac:spMkLst>
            <pc:docMk/>
            <pc:sldMk cId="2679192460" sldId="347"/>
            <ac:spMk id="13" creationId="{F0C4B755-55DD-3DB5-E925-04A2C415AEE7}"/>
          </ac:spMkLst>
        </pc:spChg>
        <pc:spChg chg="add mod">
          <ac:chgData name="Jake-Anthony Vickers" userId="ddac3ce4-1bf2-44a5-9417-99b25020e47a" providerId="ADAL" clId="{C130D73A-91FB-4997-82CA-F453E35D8037}" dt="2023-01-26T05:10:52.945" v="9475" actId="403"/>
          <ac:spMkLst>
            <pc:docMk/>
            <pc:sldMk cId="2679192460" sldId="347"/>
            <ac:spMk id="14" creationId="{432CD4F1-93A3-8900-90CD-DF3CAB2B4470}"/>
          </ac:spMkLst>
        </pc:spChg>
        <pc:spChg chg="add mod">
          <ac:chgData name="Jake-Anthony Vickers" userId="ddac3ce4-1bf2-44a5-9417-99b25020e47a" providerId="ADAL" clId="{C130D73A-91FB-4997-82CA-F453E35D8037}" dt="2023-01-26T05:10:52.945" v="9475" actId="403"/>
          <ac:spMkLst>
            <pc:docMk/>
            <pc:sldMk cId="2679192460" sldId="347"/>
            <ac:spMk id="15" creationId="{708A6B91-3CC6-343C-481C-FC321269B301}"/>
          </ac:spMkLst>
        </pc:spChg>
        <pc:spChg chg="add del mod">
          <ac:chgData name="Jake-Anthony Vickers" userId="ddac3ce4-1bf2-44a5-9417-99b25020e47a" providerId="ADAL" clId="{C130D73A-91FB-4997-82CA-F453E35D8037}" dt="2023-01-26T05:04:01.611" v="9367"/>
          <ac:spMkLst>
            <pc:docMk/>
            <pc:sldMk cId="2679192460" sldId="347"/>
            <ac:spMk id="16" creationId="{3C9AFBDD-82A6-20F6-9EAE-DD7BBD59915B}"/>
          </ac:spMkLst>
        </pc:spChg>
        <pc:spChg chg="add del mod">
          <ac:chgData name="Jake-Anthony Vickers" userId="ddac3ce4-1bf2-44a5-9417-99b25020e47a" providerId="ADAL" clId="{C130D73A-91FB-4997-82CA-F453E35D8037}" dt="2023-01-26T05:04:16.742" v="9376" actId="21"/>
          <ac:spMkLst>
            <pc:docMk/>
            <pc:sldMk cId="2679192460" sldId="347"/>
            <ac:spMk id="17" creationId="{FD138BE7-AF49-1ED4-47C3-67E8A48A76FD}"/>
          </ac:spMkLst>
        </pc:spChg>
        <pc:spChg chg="add del mod">
          <ac:chgData name="Jake-Anthony Vickers" userId="ddac3ce4-1bf2-44a5-9417-99b25020e47a" providerId="ADAL" clId="{C130D73A-91FB-4997-82CA-F453E35D8037}" dt="2023-01-26T05:05:22.853" v="9418"/>
          <ac:spMkLst>
            <pc:docMk/>
            <pc:sldMk cId="2679192460" sldId="347"/>
            <ac:spMk id="18" creationId="{4EA2AE51-BEB2-9338-7F8F-7177005536F9}"/>
          </ac:spMkLst>
        </pc:spChg>
        <pc:spChg chg="add mod">
          <ac:chgData name="Jake-Anthony Vickers" userId="ddac3ce4-1bf2-44a5-9417-99b25020e47a" providerId="ADAL" clId="{C130D73A-91FB-4997-82CA-F453E35D8037}" dt="2023-01-26T06:34:22.148" v="10570" actId="2710"/>
          <ac:spMkLst>
            <pc:docMk/>
            <pc:sldMk cId="2679192460" sldId="347"/>
            <ac:spMk id="19" creationId="{72336F33-4D9A-60D0-902C-DF78C85ED5A1}"/>
          </ac:spMkLst>
        </pc:spChg>
        <pc:spChg chg="add mod">
          <ac:chgData name="Jake-Anthony Vickers" userId="ddac3ce4-1bf2-44a5-9417-99b25020e47a" providerId="ADAL" clId="{C130D73A-91FB-4997-82CA-F453E35D8037}" dt="2023-01-26T05:10:27.425" v="9470" actId="207"/>
          <ac:spMkLst>
            <pc:docMk/>
            <pc:sldMk cId="2679192460" sldId="347"/>
            <ac:spMk id="20" creationId="{CD7AF653-51E9-E7AD-8AE4-7FC66C5DDDD7}"/>
          </ac:spMkLst>
        </pc:spChg>
        <pc:spChg chg="add mod">
          <ac:chgData name="Jake-Anthony Vickers" userId="ddac3ce4-1bf2-44a5-9417-99b25020e47a" providerId="ADAL" clId="{C130D73A-91FB-4997-82CA-F453E35D8037}" dt="2023-01-26T06:37:56.805" v="10590" actId="20577"/>
          <ac:spMkLst>
            <pc:docMk/>
            <pc:sldMk cId="2679192460" sldId="347"/>
            <ac:spMk id="21" creationId="{C49C24DA-75D8-D23D-B0CF-FDF5E15245DD}"/>
          </ac:spMkLst>
        </pc:spChg>
        <pc:spChg chg="add del mod">
          <ac:chgData name="Jake-Anthony Vickers" userId="ddac3ce4-1bf2-44a5-9417-99b25020e47a" providerId="ADAL" clId="{C130D73A-91FB-4997-82CA-F453E35D8037}" dt="2023-01-26T05:04:19.383" v="9378"/>
          <ac:spMkLst>
            <pc:docMk/>
            <pc:sldMk cId="2679192460" sldId="347"/>
            <ac:spMk id="22" creationId="{97351635-F34A-92BA-0C56-A0BC87D1B77B}"/>
          </ac:spMkLst>
        </pc:spChg>
        <pc:spChg chg="add del mod">
          <ac:chgData name="Jake-Anthony Vickers" userId="ddac3ce4-1bf2-44a5-9417-99b25020e47a" providerId="ADAL" clId="{C130D73A-91FB-4997-82CA-F453E35D8037}" dt="2023-01-26T05:05:22.853" v="9416"/>
          <ac:spMkLst>
            <pc:docMk/>
            <pc:sldMk cId="2679192460" sldId="347"/>
            <ac:spMk id="23" creationId="{7BE79DBC-DE9D-865B-63CC-222EDC0329E6}"/>
          </ac:spMkLst>
        </pc:spChg>
        <pc:picChg chg="add del mod">
          <ac:chgData name="Jake-Anthony Vickers" userId="ddac3ce4-1bf2-44a5-9417-99b25020e47a" providerId="ADAL" clId="{C130D73A-91FB-4997-82CA-F453E35D8037}" dt="2023-01-26T05:08:24.934" v="9445" actId="478"/>
          <ac:picMkLst>
            <pc:docMk/>
            <pc:sldMk cId="2679192460" sldId="347"/>
            <ac:picMk id="8" creationId="{708C40B5-A75B-FCB3-88EF-B0D07A99D371}"/>
          </ac:picMkLst>
        </pc:picChg>
        <pc:picChg chg="add del mod">
          <ac:chgData name="Jake-Anthony Vickers" userId="ddac3ce4-1bf2-44a5-9417-99b25020e47a" providerId="ADAL" clId="{C130D73A-91FB-4997-82CA-F453E35D8037}" dt="2023-01-26T05:08:26.735" v="9446" actId="478"/>
          <ac:picMkLst>
            <pc:docMk/>
            <pc:sldMk cId="2679192460" sldId="347"/>
            <ac:picMk id="10" creationId="{C25575CE-31B7-F9FB-A8B3-AE57A530B83E}"/>
          </ac:picMkLst>
        </pc:picChg>
        <pc:picChg chg="add del mod">
          <ac:chgData name="Jake-Anthony Vickers" userId="ddac3ce4-1bf2-44a5-9417-99b25020e47a" providerId="ADAL" clId="{C130D73A-91FB-4997-82CA-F453E35D8037}" dt="2023-01-26T05:08:22.699" v="9444" actId="478"/>
          <ac:picMkLst>
            <pc:docMk/>
            <pc:sldMk cId="2679192460" sldId="347"/>
            <ac:picMk id="12" creationId="{0DF0250A-DC16-4841-03E1-01F772C70935}"/>
          </ac:picMkLst>
        </pc:picChg>
      </pc:sldChg>
      <pc:sldChg chg="addSp delSp modSp new mod">
        <pc:chgData name="Jake-Anthony Vickers" userId="ddac3ce4-1bf2-44a5-9417-99b25020e47a" providerId="ADAL" clId="{C130D73A-91FB-4997-82CA-F453E35D8037}" dt="2023-01-26T06:22:45.082" v="10423" actId="20577"/>
        <pc:sldMkLst>
          <pc:docMk/>
          <pc:sldMk cId="3035918111" sldId="348"/>
        </pc:sldMkLst>
        <pc:spChg chg="mod">
          <ac:chgData name="Jake-Anthony Vickers" userId="ddac3ce4-1bf2-44a5-9417-99b25020e47a" providerId="ADAL" clId="{C130D73A-91FB-4997-82CA-F453E35D8037}" dt="2023-01-26T02:53:25.394" v="5921" actId="20577"/>
          <ac:spMkLst>
            <pc:docMk/>
            <pc:sldMk cId="3035918111" sldId="348"/>
            <ac:spMk id="2" creationId="{FAAE43F1-1207-54B8-2242-2E909CA15622}"/>
          </ac:spMkLst>
        </pc:spChg>
        <pc:spChg chg="del">
          <ac:chgData name="Jake-Anthony Vickers" userId="ddac3ce4-1bf2-44a5-9417-99b25020e47a" providerId="ADAL" clId="{C130D73A-91FB-4997-82CA-F453E35D8037}" dt="2023-01-25T23:33:18.415" v="1627" actId="478"/>
          <ac:spMkLst>
            <pc:docMk/>
            <pc:sldMk cId="3035918111" sldId="348"/>
            <ac:spMk id="3" creationId="{AE3B3E59-8D9F-2BCE-3A6B-FC630818C102}"/>
          </ac:spMkLst>
        </pc:spChg>
        <pc:spChg chg="add mod">
          <ac:chgData name="Jake-Anthony Vickers" userId="ddac3ce4-1bf2-44a5-9417-99b25020e47a" providerId="ADAL" clId="{C130D73A-91FB-4997-82CA-F453E35D8037}" dt="2023-01-25T19:27:51.864" v="746"/>
          <ac:spMkLst>
            <pc:docMk/>
            <pc:sldMk cId="3035918111" sldId="348"/>
            <ac:spMk id="5" creationId="{8681FFC5-4A70-D203-4A7D-C99BF404529F}"/>
          </ac:spMkLst>
        </pc:spChg>
        <pc:spChg chg="add mod">
          <ac:chgData name="Jake-Anthony Vickers" userId="ddac3ce4-1bf2-44a5-9417-99b25020e47a" providerId="ADAL" clId="{C130D73A-91FB-4997-82CA-F453E35D8037}" dt="2023-01-25T19:28:20.302" v="759"/>
          <ac:spMkLst>
            <pc:docMk/>
            <pc:sldMk cId="3035918111" sldId="348"/>
            <ac:spMk id="6" creationId="{F7A09801-7AB6-650E-7E68-18DAAE0F82AD}"/>
          </ac:spMkLst>
        </pc:spChg>
        <pc:spChg chg="add del mod">
          <ac:chgData name="Jake-Anthony Vickers" userId="ddac3ce4-1bf2-44a5-9417-99b25020e47a" providerId="ADAL" clId="{C130D73A-91FB-4997-82CA-F453E35D8037}" dt="2023-01-26T01:55:05.623" v="4459" actId="478"/>
          <ac:spMkLst>
            <pc:docMk/>
            <pc:sldMk cId="3035918111" sldId="348"/>
            <ac:spMk id="9" creationId="{5439E267-778C-0609-19A4-6D7FC43EBB00}"/>
          </ac:spMkLst>
        </pc:spChg>
        <pc:spChg chg="add del mod">
          <ac:chgData name="Jake-Anthony Vickers" userId="ddac3ce4-1bf2-44a5-9417-99b25020e47a" providerId="ADAL" clId="{C130D73A-91FB-4997-82CA-F453E35D8037}" dt="2023-01-26T01:55:02.794" v="4458" actId="478"/>
          <ac:spMkLst>
            <pc:docMk/>
            <pc:sldMk cId="3035918111" sldId="348"/>
            <ac:spMk id="10" creationId="{1ECC997D-049F-38F6-36AE-9E10541D06C0}"/>
          </ac:spMkLst>
        </pc:spChg>
        <pc:spChg chg="add del mod">
          <ac:chgData name="Jake-Anthony Vickers" userId="ddac3ce4-1bf2-44a5-9417-99b25020e47a" providerId="ADAL" clId="{C130D73A-91FB-4997-82CA-F453E35D8037}" dt="2023-01-25T23:36:57.102" v="1811" actId="478"/>
          <ac:spMkLst>
            <pc:docMk/>
            <pc:sldMk cId="3035918111" sldId="348"/>
            <ac:spMk id="11" creationId="{A7C956FB-AA58-F7F6-0409-CC232177CCEA}"/>
          </ac:spMkLst>
        </pc:spChg>
        <pc:spChg chg="add del mod">
          <ac:chgData name="Jake-Anthony Vickers" userId="ddac3ce4-1bf2-44a5-9417-99b25020e47a" providerId="ADAL" clId="{C130D73A-91FB-4997-82CA-F453E35D8037}" dt="2023-01-26T01:55:09.052" v="4461" actId="478"/>
          <ac:spMkLst>
            <pc:docMk/>
            <pc:sldMk cId="3035918111" sldId="348"/>
            <ac:spMk id="12" creationId="{FE2233C2-2575-80CC-F0FC-870482962351}"/>
          </ac:spMkLst>
        </pc:spChg>
        <pc:spChg chg="add mod">
          <ac:chgData name="Jake-Anthony Vickers" userId="ddac3ce4-1bf2-44a5-9417-99b25020e47a" providerId="ADAL" clId="{C130D73A-91FB-4997-82CA-F453E35D8037}" dt="2023-01-26T02:51:20.470" v="5856" actId="1076"/>
          <ac:spMkLst>
            <pc:docMk/>
            <pc:sldMk cId="3035918111" sldId="348"/>
            <ac:spMk id="15" creationId="{99AA4873-440F-2A71-FC7C-6C3BE5A46353}"/>
          </ac:spMkLst>
        </pc:spChg>
        <pc:spChg chg="add mod">
          <ac:chgData name="Jake-Anthony Vickers" userId="ddac3ce4-1bf2-44a5-9417-99b25020e47a" providerId="ADAL" clId="{C130D73A-91FB-4997-82CA-F453E35D8037}" dt="2023-01-26T02:51:20.470" v="5856" actId="1076"/>
          <ac:spMkLst>
            <pc:docMk/>
            <pc:sldMk cId="3035918111" sldId="348"/>
            <ac:spMk id="16" creationId="{4DEB7384-A5F7-57D4-B24F-C1326E8B7735}"/>
          </ac:spMkLst>
        </pc:spChg>
        <pc:spChg chg="add mod">
          <ac:chgData name="Jake-Anthony Vickers" userId="ddac3ce4-1bf2-44a5-9417-99b25020e47a" providerId="ADAL" clId="{C130D73A-91FB-4997-82CA-F453E35D8037}" dt="2023-01-26T02:51:20.470" v="5856" actId="1076"/>
          <ac:spMkLst>
            <pc:docMk/>
            <pc:sldMk cId="3035918111" sldId="348"/>
            <ac:spMk id="17" creationId="{5087C828-EEAA-25DC-08C9-43C497255F8B}"/>
          </ac:spMkLst>
        </pc:spChg>
        <pc:spChg chg="add mod">
          <ac:chgData name="Jake-Anthony Vickers" userId="ddac3ce4-1bf2-44a5-9417-99b25020e47a" providerId="ADAL" clId="{C130D73A-91FB-4997-82CA-F453E35D8037}" dt="2023-01-26T06:22:45.082" v="10423" actId="20577"/>
          <ac:spMkLst>
            <pc:docMk/>
            <pc:sldMk cId="3035918111" sldId="348"/>
            <ac:spMk id="24" creationId="{CE45C593-CDC7-F823-0383-7C90156C8B2F}"/>
          </ac:spMkLst>
        </pc:spChg>
        <pc:picChg chg="add mod modCrop">
          <ac:chgData name="Jake-Anthony Vickers" userId="ddac3ce4-1bf2-44a5-9417-99b25020e47a" providerId="ADAL" clId="{C130D73A-91FB-4997-82CA-F453E35D8037}" dt="2023-01-26T02:51:20.470" v="5856" actId="1076"/>
          <ac:picMkLst>
            <pc:docMk/>
            <pc:sldMk cId="3035918111" sldId="348"/>
            <ac:picMk id="8" creationId="{E083FBE9-E0BD-A355-B648-4B6B7C808E50}"/>
          </ac:picMkLst>
        </pc:picChg>
        <pc:picChg chg="add del mod">
          <ac:chgData name="Jake-Anthony Vickers" userId="ddac3ce4-1bf2-44a5-9417-99b25020e47a" providerId="ADAL" clId="{C130D73A-91FB-4997-82CA-F453E35D8037}" dt="2023-01-25T23:32:59.308" v="1623" actId="478"/>
          <ac:picMkLst>
            <pc:docMk/>
            <pc:sldMk cId="3035918111" sldId="348"/>
            <ac:picMk id="3074" creationId="{D5FFB10B-84D9-DF8E-FFAD-A39D2B2B21AD}"/>
          </ac:picMkLst>
        </pc:picChg>
        <pc:cxnChg chg="add del mod">
          <ac:chgData name="Jake-Anthony Vickers" userId="ddac3ce4-1bf2-44a5-9417-99b25020e47a" providerId="ADAL" clId="{C130D73A-91FB-4997-82CA-F453E35D8037}" dt="2023-01-26T01:55:08.003" v="4460" actId="478"/>
          <ac:cxnSpMkLst>
            <pc:docMk/>
            <pc:sldMk cId="3035918111" sldId="348"/>
            <ac:cxnSpMk id="14" creationId="{904093E1-26C8-9F0E-D6E9-CC92B7F3F274}"/>
          </ac:cxnSpMkLst>
        </pc:cxnChg>
        <pc:cxnChg chg="add mod">
          <ac:chgData name="Jake-Anthony Vickers" userId="ddac3ce4-1bf2-44a5-9417-99b25020e47a" providerId="ADAL" clId="{C130D73A-91FB-4997-82CA-F453E35D8037}" dt="2023-01-26T02:51:20.470" v="5856" actId="1076"/>
          <ac:cxnSpMkLst>
            <pc:docMk/>
            <pc:sldMk cId="3035918111" sldId="348"/>
            <ac:cxnSpMk id="19" creationId="{BA36EF60-D31B-5680-1032-B8729EB675C7}"/>
          </ac:cxnSpMkLst>
        </pc:cxnChg>
        <pc:cxnChg chg="add mod">
          <ac:chgData name="Jake-Anthony Vickers" userId="ddac3ce4-1bf2-44a5-9417-99b25020e47a" providerId="ADAL" clId="{C130D73A-91FB-4997-82CA-F453E35D8037}" dt="2023-01-26T02:51:20.470" v="5856" actId="1076"/>
          <ac:cxnSpMkLst>
            <pc:docMk/>
            <pc:sldMk cId="3035918111" sldId="348"/>
            <ac:cxnSpMk id="20" creationId="{B437F4DC-5BA3-C25A-9909-0DEB10D73261}"/>
          </ac:cxnSpMkLst>
        </pc:cxnChg>
      </pc:sldChg>
      <pc:sldChg chg="addSp delSp modSp add mod delAnim modAnim">
        <pc:chgData name="Jake-Anthony Vickers" userId="ddac3ce4-1bf2-44a5-9417-99b25020e47a" providerId="ADAL" clId="{C130D73A-91FB-4997-82CA-F453E35D8037}" dt="2023-01-26T05:25:11.130" v="9696" actId="1076"/>
        <pc:sldMkLst>
          <pc:docMk/>
          <pc:sldMk cId="3309829497" sldId="349"/>
        </pc:sldMkLst>
        <pc:spChg chg="mod">
          <ac:chgData name="Jake-Anthony Vickers" userId="ddac3ce4-1bf2-44a5-9417-99b25020e47a" providerId="ADAL" clId="{C130D73A-91FB-4997-82CA-F453E35D8037}" dt="2023-01-26T02:54:26.050" v="5945" actId="20577"/>
          <ac:spMkLst>
            <pc:docMk/>
            <pc:sldMk cId="3309829497" sldId="349"/>
            <ac:spMk id="2" creationId="{FAAE43F1-1207-54B8-2242-2E909CA15622}"/>
          </ac:spMkLst>
        </pc:spChg>
        <pc:spChg chg="add mod">
          <ac:chgData name="Jake-Anthony Vickers" userId="ddac3ce4-1bf2-44a5-9417-99b25020e47a" providerId="ADAL" clId="{C130D73A-91FB-4997-82CA-F453E35D8037}" dt="2023-01-25T19:27:54.268" v="747"/>
          <ac:spMkLst>
            <pc:docMk/>
            <pc:sldMk cId="3309829497" sldId="349"/>
            <ac:spMk id="5" creationId="{DFFB7330-6CCD-5891-1D1D-D637A5503ADD}"/>
          </ac:spMkLst>
        </pc:spChg>
        <pc:spChg chg="add mod">
          <ac:chgData name="Jake-Anthony Vickers" userId="ddac3ce4-1bf2-44a5-9417-99b25020e47a" providerId="ADAL" clId="{C130D73A-91FB-4997-82CA-F453E35D8037}" dt="2023-01-25T19:28:19.178" v="758"/>
          <ac:spMkLst>
            <pc:docMk/>
            <pc:sldMk cId="3309829497" sldId="349"/>
            <ac:spMk id="6" creationId="{01B2AED4-4136-FFE8-2A00-7F0B22EB0435}"/>
          </ac:spMkLst>
        </pc:spChg>
        <pc:spChg chg="add mod">
          <ac:chgData name="Jake-Anthony Vickers" userId="ddac3ce4-1bf2-44a5-9417-99b25020e47a" providerId="ADAL" clId="{C130D73A-91FB-4997-82CA-F453E35D8037}" dt="2023-01-26T05:25:11.130" v="9696" actId="1076"/>
          <ac:spMkLst>
            <pc:docMk/>
            <pc:sldMk cId="3309829497" sldId="349"/>
            <ac:spMk id="9" creationId="{2F269952-DAEA-2F24-5B9E-CAA0A395AED2}"/>
          </ac:spMkLst>
        </pc:spChg>
        <pc:spChg chg="mod">
          <ac:chgData name="Jake-Anthony Vickers" userId="ddac3ce4-1bf2-44a5-9417-99b25020e47a" providerId="ADAL" clId="{C130D73A-91FB-4997-82CA-F453E35D8037}" dt="2023-01-25T23:47:33.321" v="2349"/>
          <ac:spMkLst>
            <pc:docMk/>
            <pc:sldMk cId="3309829497" sldId="349"/>
            <ac:spMk id="11" creationId="{EBF4974C-E9E9-17EF-6383-684F43C788EA}"/>
          </ac:spMkLst>
        </pc:spChg>
        <pc:spChg chg="mod">
          <ac:chgData name="Jake-Anthony Vickers" userId="ddac3ce4-1bf2-44a5-9417-99b25020e47a" providerId="ADAL" clId="{C130D73A-91FB-4997-82CA-F453E35D8037}" dt="2023-01-25T23:47:33.321" v="2349"/>
          <ac:spMkLst>
            <pc:docMk/>
            <pc:sldMk cId="3309829497" sldId="349"/>
            <ac:spMk id="13" creationId="{E397713B-6E53-8C81-9677-0ABFBDF3626B}"/>
          </ac:spMkLst>
        </pc:spChg>
        <pc:spChg chg="mod">
          <ac:chgData name="Jake-Anthony Vickers" userId="ddac3ce4-1bf2-44a5-9417-99b25020e47a" providerId="ADAL" clId="{C130D73A-91FB-4997-82CA-F453E35D8037}" dt="2023-01-25T23:47:33.321" v="2349"/>
          <ac:spMkLst>
            <pc:docMk/>
            <pc:sldMk cId="3309829497" sldId="349"/>
            <ac:spMk id="14" creationId="{C45963E7-DAE3-75F0-BB3F-9F31E2B6D306}"/>
          </ac:spMkLst>
        </pc:spChg>
        <pc:spChg chg="mod">
          <ac:chgData name="Jake-Anthony Vickers" userId="ddac3ce4-1bf2-44a5-9417-99b25020e47a" providerId="ADAL" clId="{C130D73A-91FB-4997-82CA-F453E35D8037}" dt="2023-01-25T23:47:33.321" v="2349"/>
          <ac:spMkLst>
            <pc:docMk/>
            <pc:sldMk cId="3309829497" sldId="349"/>
            <ac:spMk id="15" creationId="{74AC935C-618F-6DDC-F76F-B0FC1CB3A11D}"/>
          </ac:spMkLst>
        </pc:spChg>
        <pc:spChg chg="mod">
          <ac:chgData name="Jake-Anthony Vickers" userId="ddac3ce4-1bf2-44a5-9417-99b25020e47a" providerId="ADAL" clId="{C130D73A-91FB-4997-82CA-F453E35D8037}" dt="2023-01-25T23:47:46.213" v="2352" actId="688"/>
          <ac:spMkLst>
            <pc:docMk/>
            <pc:sldMk cId="3309829497" sldId="349"/>
            <ac:spMk id="16" creationId="{6D89FC57-BB17-2137-9763-E849F6672DF5}"/>
          </ac:spMkLst>
        </pc:spChg>
        <pc:spChg chg="mod">
          <ac:chgData name="Jake-Anthony Vickers" userId="ddac3ce4-1bf2-44a5-9417-99b25020e47a" providerId="ADAL" clId="{C130D73A-91FB-4997-82CA-F453E35D8037}" dt="2023-01-25T23:47:58.274" v="2356" actId="1076"/>
          <ac:spMkLst>
            <pc:docMk/>
            <pc:sldMk cId="3309829497" sldId="349"/>
            <ac:spMk id="17" creationId="{5321219F-24F3-2886-9452-A3000E6597AF}"/>
          </ac:spMkLst>
        </pc:spChg>
        <pc:spChg chg="mod">
          <ac:chgData name="Jake-Anthony Vickers" userId="ddac3ce4-1bf2-44a5-9417-99b25020e47a" providerId="ADAL" clId="{C130D73A-91FB-4997-82CA-F453E35D8037}" dt="2023-01-25T23:48:07.828" v="2358" actId="1076"/>
          <ac:spMkLst>
            <pc:docMk/>
            <pc:sldMk cId="3309829497" sldId="349"/>
            <ac:spMk id="18" creationId="{EBCC6541-D630-6E0C-A269-F8CB9B8974E2}"/>
          </ac:spMkLst>
        </pc:spChg>
        <pc:spChg chg="mod">
          <ac:chgData name="Jake-Anthony Vickers" userId="ddac3ce4-1bf2-44a5-9417-99b25020e47a" providerId="ADAL" clId="{C130D73A-91FB-4997-82CA-F453E35D8037}" dt="2023-01-25T23:48:13.791" v="2359" actId="688"/>
          <ac:spMkLst>
            <pc:docMk/>
            <pc:sldMk cId="3309829497" sldId="349"/>
            <ac:spMk id="19" creationId="{467C81D0-96DA-5A6D-BA65-DFB8552C8529}"/>
          </ac:spMkLst>
        </pc:spChg>
        <pc:spChg chg="mod">
          <ac:chgData name="Jake-Anthony Vickers" userId="ddac3ce4-1bf2-44a5-9417-99b25020e47a" providerId="ADAL" clId="{C130D73A-91FB-4997-82CA-F453E35D8037}" dt="2023-01-26T05:15:35.851" v="9526" actId="207"/>
          <ac:spMkLst>
            <pc:docMk/>
            <pc:sldMk cId="3309829497" sldId="349"/>
            <ac:spMk id="35" creationId="{B922CD75-8B06-64E6-BCCB-02D1A5702A73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36" creationId="{81EC2366-2FC3-E5C0-606D-04438CFD715A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37" creationId="{B1BE92AA-F190-0A09-FD7D-87CBABAA5107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38" creationId="{C60B3FDC-6DFF-CAF9-A223-23F08951F6D1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39" creationId="{4FEEB27D-6F78-E7DD-2A54-0E408D45FD33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40" creationId="{59648E13-97B6-BF14-4EA1-38D3CF3143FB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41" creationId="{3E26EF65-55E7-2719-1193-1C88899F2DBC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42" creationId="{A61A2B59-02A8-D001-C891-C0836D54C67A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45" creationId="{6763FCE4-317B-FD40-EA58-8C9772494A18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48" creationId="{CF8F5CBE-5DF0-FCEB-CEF5-9CAC38EA8A4E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54" creationId="{D7263DC0-2583-BEAF-66CA-87D189CAD5DD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62" creationId="{90D7CEC7-FCA8-9E06-E49C-792A912B5D32}"/>
          </ac:spMkLst>
        </pc:spChg>
        <pc:spChg chg="mod">
          <ac:chgData name="Jake-Anthony Vickers" userId="ddac3ce4-1bf2-44a5-9417-99b25020e47a" providerId="ADAL" clId="{C130D73A-91FB-4997-82CA-F453E35D8037}" dt="2023-01-26T05:23:19.710" v="9640" actId="164"/>
          <ac:spMkLst>
            <pc:docMk/>
            <pc:sldMk cId="3309829497" sldId="349"/>
            <ac:spMk id="63" creationId="{16D38F4F-E6C9-5704-86D0-9F32339E1430}"/>
          </ac:spMkLst>
        </pc:spChg>
        <pc:grpChg chg="add mod">
          <ac:chgData name="Jake-Anthony Vickers" userId="ddac3ce4-1bf2-44a5-9417-99b25020e47a" providerId="ADAL" clId="{C130D73A-91FB-4997-82CA-F453E35D8037}" dt="2023-01-26T05:25:00.497" v="9695" actId="1038"/>
          <ac:grpSpMkLst>
            <pc:docMk/>
            <pc:sldMk cId="3309829497" sldId="349"/>
            <ac:grpSpMk id="3" creationId="{7739433D-7DBC-1A3F-EE2C-4223DDFDBF9E}"/>
          </ac:grpSpMkLst>
        </pc:grpChg>
        <pc:grpChg chg="add mod">
          <ac:chgData name="Jake-Anthony Vickers" userId="ddac3ce4-1bf2-44a5-9417-99b25020e47a" providerId="ADAL" clId="{C130D73A-91FB-4997-82CA-F453E35D8037}" dt="2023-01-26T05:24:46.999" v="9670" actId="1037"/>
          <ac:grpSpMkLst>
            <pc:docMk/>
            <pc:sldMk cId="3309829497" sldId="349"/>
            <ac:grpSpMk id="7" creationId="{EFC6EFB7-C53D-5FE0-2C36-17BD99ED8BB2}"/>
          </ac:grpSpMkLst>
        </pc:grpChg>
        <pc:grpChg chg="add del mod">
          <ac:chgData name="Jake-Anthony Vickers" userId="ddac3ce4-1bf2-44a5-9417-99b25020e47a" providerId="ADAL" clId="{C130D73A-91FB-4997-82CA-F453E35D8037}" dt="2023-01-25T23:48:33.974" v="2361" actId="21"/>
          <ac:grpSpMkLst>
            <pc:docMk/>
            <pc:sldMk cId="3309829497" sldId="349"/>
            <ac:grpSpMk id="9" creationId="{CC6B9AF3-8DE8-B19F-4433-D3EFD1BFABF6}"/>
          </ac:grpSpMkLst>
        </pc:grpChg>
        <pc:grpChg chg="mod">
          <ac:chgData name="Jake-Anthony Vickers" userId="ddac3ce4-1bf2-44a5-9417-99b25020e47a" providerId="ADAL" clId="{C130D73A-91FB-4997-82CA-F453E35D8037}" dt="2023-01-26T05:23:31.367" v="9644" actId="164"/>
          <ac:grpSpMkLst>
            <pc:docMk/>
            <pc:sldMk cId="3309829497" sldId="349"/>
            <ac:grpSpMk id="19" creationId="{F1CFFD13-9AEE-7172-1B81-A86CCCCB8997}"/>
          </ac:grpSpMkLst>
        </pc:grpChg>
        <pc:picChg chg="add mod modCrop">
          <ac:chgData name="Jake-Anthony Vickers" userId="ddac3ce4-1bf2-44a5-9417-99b25020e47a" providerId="ADAL" clId="{C130D73A-91FB-4997-82CA-F453E35D8037}" dt="2023-01-25T23:01:37" v="972" actId="1076"/>
          <ac:picMkLst>
            <pc:docMk/>
            <pc:sldMk cId="3309829497" sldId="349"/>
            <ac:picMk id="8" creationId="{A9785DFF-ABF8-17D4-B446-35FDF37F0592}"/>
          </ac:picMkLst>
        </pc:picChg>
        <pc:picChg chg="mod">
          <ac:chgData name="Jake-Anthony Vickers" userId="ddac3ce4-1bf2-44a5-9417-99b25020e47a" providerId="ADAL" clId="{C130D73A-91FB-4997-82CA-F453E35D8037}" dt="2023-01-25T23:47:33.321" v="2349"/>
          <ac:picMkLst>
            <pc:docMk/>
            <pc:sldMk cId="3309829497" sldId="349"/>
            <ac:picMk id="10" creationId="{662D0C21-4777-EE01-E53E-37A13A3CD845}"/>
          </ac:picMkLst>
        </pc:picChg>
        <pc:picChg chg="mod">
          <ac:chgData name="Jake-Anthony Vickers" userId="ddac3ce4-1bf2-44a5-9417-99b25020e47a" providerId="ADAL" clId="{C130D73A-91FB-4997-82CA-F453E35D8037}" dt="2023-01-25T23:47:49.550" v="2354" actId="1076"/>
          <ac:picMkLst>
            <pc:docMk/>
            <pc:sldMk cId="3309829497" sldId="349"/>
            <ac:picMk id="12" creationId="{853E75D5-4BCA-34D7-4D15-3E24A78933B0}"/>
          </ac:picMkLst>
        </pc:picChg>
        <pc:picChg chg="mod">
          <ac:chgData name="Jake-Anthony Vickers" userId="ddac3ce4-1bf2-44a5-9417-99b25020e47a" providerId="ADAL" clId="{C130D73A-91FB-4997-82CA-F453E35D8037}" dt="2023-01-26T05:23:19.710" v="9640" actId="164"/>
          <ac:picMkLst>
            <pc:docMk/>
            <pc:sldMk cId="3309829497" sldId="349"/>
            <ac:picMk id="44" creationId="{EB354846-474E-38C0-FC2C-FAEB730A5BC7}"/>
          </ac:picMkLst>
        </pc:picChg>
        <pc:cxnChg chg="mod">
          <ac:chgData name="Jake-Anthony Vickers" userId="ddac3ce4-1bf2-44a5-9417-99b25020e47a" providerId="ADAL" clId="{C130D73A-91FB-4997-82CA-F453E35D8037}" dt="2023-01-26T05:23:31.367" v="9644" actId="164"/>
          <ac:cxnSpMkLst>
            <pc:docMk/>
            <pc:sldMk cId="3309829497" sldId="349"/>
            <ac:cxnSpMk id="30" creationId="{3DF80697-8FA9-307B-0F0F-20BF76AC9578}"/>
          </ac:cxnSpMkLst>
        </pc:cxnChg>
        <pc:cxnChg chg="mod">
          <ac:chgData name="Jake-Anthony Vickers" userId="ddac3ce4-1bf2-44a5-9417-99b25020e47a" providerId="ADAL" clId="{C130D73A-91FB-4997-82CA-F453E35D8037}" dt="2023-01-26T05:23:31.367" v="9644" actId="164"/>
          <ac:cxnSpMkLst>
            <pc:docMk/>
            <pc:sldMk cId="3309829497" sldId="349"/>
            <ac:cxnSpMk id="31" creationId="{03462D04-41A8-152A-3867-6BEA0CDCF5AD}"/>
          </ac:cxnSpMkLst>
        </pc:cxnChg>
        <pc:cxnChg chg="mod">
          <ac:chgData name="Jake-Anthony Vickers" userId="ddac3ce4-1bf2-44a5-9417-99b25020e47a" providerId="ADAL" clId="{C130D73A-91FB-4997-82CA-F453E35D8037}" dt="2023-01-26T05:23:19.710" v="9640" actId="164"/>
          <ac:cxnSpMkLst>
            <pc:docMk/>
            <pc:sldMk cId="3309829497" sldId="349"/>
            <ac:cxnSpMk id="46" creationId="{934AF6F6-A36B-3972-7042-800B794F2FBE}"/>
          </ac:cxnSpMkLst>
        </pc:cxnChg>
        <pc:cxnChg chg="mod">
          <ac:chgData name="Jake-Anthony Vickers" userId="ddac3ce4-1bf2-44a5-9417-99b25020e47a" providerId="ADAL" clId="{C130D73A-91FB-4997-82CA-F453E35D8037}" dt="2023-01-26T05:23:19.710" v="9640" actId="164"/>
          <ac:cxnSpMkLst>
            <pc:docMk/>
            <pc:sldMk cId="3309829497" sldId="349"/>
            <ac:cxnSpMk id="49" creationId="{3FE13D6D-5871-883B-D81E-F484F7C17CF2}"/>
          </ac:cxnSpMkLst>
        </pc:cxnChg>
        <pc:cxnChg chg="mod">
          <ac:chgData name="Jake-Anthony Vickers" userId="ddac3ce4-1bf2-44a5-9417-99b25020e47a" providerId="ADAL" clId="{C130D73A-91FB-4997-82CA-F453E35D8037}" dt="2023-01-26T05:23:19.710" v="9640" actId="164"/>
          <ac:cxnSpMkLst>
            <pc:docMk/>
            <pc:sldMk cId="3309829497" sldId="349"/>
            <ac:cxnSpMk id="50" creationId="{9A5DCB71-8EFF-7EE0-2BAC-CB0B7D53F099}"/>
          </ac:cxnSpMkLst>
        </pc:cxnChg>
        <pc:cxnChg chg="mod">
          <ac:chgData name="Jake-Anthony Vickers" userId="ddac3ce4-1bf2-44a5-9417-99b25020e47a" providerId="ADAL" clId="{C130D73A-91FB-4997-82CA-F453E35D8037}" dt="2023-01-26T05:23:19.710" v="9640" actId="164"/>
          <ac:cxnSpMkLst>
            <pc:docMk/>
            <pc:sldMk cId="3309829497" sldId="349"/>
            <ac:cxnSpMk id="55" creationId="{C41EAB83-359E-940E-3304-965658BECE01}"/>
          </ac:cxnSpMkLst>
        </pc:cxnChg>
      </pc:sldChg>
      <pc:sldChg chg="addSp delSp modSp add mod">
        <pc:chgData name="Jake-Anthony Vickers" userId="ddac3ce4-1bf2-44a5-9417-99b25020e47a" providerId="ADAL" clId="{C130D73A-91FB-4997-82CA-F453E35D8037}" dt="2023-01-26T06:18:27.903" v="10405" actId="1076"/>
        <pc:sldMkLst>
          <pc:docMk/>
          <pc:sldMk cId="2492086514" sldId="350"/>
        </pc:sldMkLst>
        <pc:spChg chg="mod">
          <ac:chgData name="Jake-Anthony Vickers" userId="ddac3ce4-1bf2-44a5-9417-99b25020e47a" providerId="ADAL" clId="{C130D73A-91FB-4997-82CA-F453E35D8037}" dt="2023-01-26T06:00:58.070" v="10115" actId="1076"/>
          <ac:spMkLst>
            <pc:docMk/>
            <pc:sldMk cId="2492086514" sldId="350"/>
            <ac:spMk id="2" creationId="{FAAE43F1-1207-54B8-2242-2E909CA15622}"/>
          </ac:spMkLst>
        </pc:spChg>
        <pc:spChg chg="mod">
          <ac:chgData name="Jake-Anthony Vickers" userId="ddac3ce4-1bf2-44a5-9417-99b25020e47a" providerId="ADAL" clId="{C130D73A-91FB-4997-82CA-F453E35D8037}" dt="2023-01-26T05:53:50.585" v="9998" actId="164"/>
          <ac:spMkLst>
            <pc:docMk/>
            <pc:sldMk cId="2492086514" sldId="350"/>
            <ac:spMk id="3" creationId="{5C5BF986-BAB1-9124-B6D4-E3367570CD62}"/>
          </ac:spMkLst>
        </pc:spChg>
        <pc:spChg chg="del">
          <ac:chgData name="Jake-Anthony Vickers" userId="ddac3ce4-1bf2-44a5-9417-99b25020e47a" providerId="ADAL" clId="{C130D73A-91FB-4997-82CA-F453E35D8037}" dt="2023-01-25T23:03:47.603" v="973" actId="478"/>
          <ac:spMkLst>
            <pc:docMk/>
            <pc:sldMk cId="2492086514" sldId="350"/>
            <ac:spMk id="3" creationId="{AE3B3E59-8D9F-2BCE-3A6B-FC630818C102}"/>
          </ac:spMkLst>
        </pc:spChg>
        <pc:spChg chg="add mod">
          <ac:chgData name="Jake-Anthony Vickers" userId="ddac3ce4-1bf2-44a5-9417-99b25020e47a" providerId="ADAL" clId="{C130D73A-91FB-4997-82CA-F453E35D8037}" dt="2023-01-25T19:27:55.570" v="748"/>
          <ac:spMkLst>
            <pc:docMk/>
            <pc:sldMk cId="2492086514" sldId="350"/>
            <ac:spMk id="5" creationId="{7D341D85-F25A-9E79-B033-999D1648702D}"/>
          </ac:spMkLst>
        </pc:spChg>
        <pc:spChg chg="add mod">
          <ac:chgData name="Jake-Anthony Vickers" userId="ddac3ce4-1bf2-44a5-9417-99b25020e47a" providerId="ADAL" clId="{C130D73A-91FB-4997-82CA-F453E35D8037}" dt="2023-01-25T19:28:17.235" v="757"/>
          <ac:spMkLst>
            <pc:docMk/>
            <pc:sldMk cId="2492086514" sldId="350"/>
            <ac:spMk id="6" creationId="{56027A89-2F55-6537-6CD9-82BA13947B14}"/>
          </ac:spMkLst>
        </pc:spChg>
        <pc:spChg chg="add mod">
          <ac:chgData name="Jake-Anthony Vickers" userId="ddac3ce4-1bf2-44a5-9417-99b25020e47a" providerId="ADAL" clId="{C130D73A-91FB-4997-82CA-F453E35D8037}" dt="2023-01-25T23:51:16.020" v="2386" actId="20577"/>
          <ac:spMkLst>
            <pc:docMk/>
            <pc:sldMk cId="2492086514" sldId="350"/>
            <ac:spMk id="7" creationId="{42A7E451-7737-F333-519A-DBD846818365}"/>
          </ac:spMkLst>
        </pc:spChg>
        <pc:spChg chg="mod">
          <ac:chgData name="Jake-Anthony Vickers" userId="ddac3ce4-1bf2-44a5-9417-99b25020e47a" providerId="ADAL" clId="{C130D73A-91FB-4997-82CA-F453E35D8037}" dt="2023-01-26T05:53:50.585" v="9998" actId="164"/>
          <ac:spMkLst>
            <pc:docMk/>
            <pc:sldMk cId="2492086514" sldId="350"/>
            <ac:spMk id="7" creationId="{D6D506AC-1964-A88F-5382-D4C07085B258}"/>
          </ac:spMkLst>
        </pc:spChg>
        <pc:spChg chg="add mod">
          <ac:chgData name="Jake-Anthony Vickers" userId="ddac3ce4-1bf2-44a5-9417-99b25020e47a" providerId="ADAL" clId="{C130D73A-91FB-4997-82CA-F453E35D8037}" dt="2023-01-26T06:08:27.781" v="10197" actId="948"/>
          <ac:spMkLst>
            <pc:docMk/>
            <pc:sldMk cId="2492086514" sldId="350"/>
            <ac:spMk id="8" creationId="{D8DE88FD-FF9A-B4C2-9965-50C1ACE3C602}"/>
          </ac:spMkLst>
        </pc:spChg>
        <pc:spChg chg="mod">
          <ac:chgData name="Jake-Anthony Vickers" userId="ddac3ce4-1bf2-44a5-9417-99b25020e47a" providerId="ADAL" clId="{C130D73A-91FB-4997-82CA-F453E35D8037}" dt="2023-01-26T05:53:53.148" v="10000" actId="1076"/>
          <ac:spMkLst>
            <pc:docMk/>
            <pc:sldMk cId="2492086514" sldId="350"/>
            <ac:spMk id="9" creationId="{96CE2B6D-174F-D0F6-B758-52E6E7754ECA}"/>
          </ac:spMkLst>
        </pc:spChg>
        <pc:spChg chg="add mod">
          <ac:chgData name="Jake-Anthony Vickers" userId="ddac3ce4-1bf2-44a5-9417-99b25020e47a" providerId="ADAL" clId="{C130D73A-91FB-4997-82CA-F453E35D8037}" dt="2023-01-25T23:29:20.858" v="1605" actId="164"/>
          <ac:spMkLst>
            <pc:docMk/>
            <pc:sldMk cId="2492086514" sldId="350"/>
            <ac:spMk id="9" creationId="{9756A8B8-A567-3E75-F338-3D1D509FF338}"/>
          </ac:spMkLst>
        </pc:spChg>
        <pc:spChg chg="mod">
          <ac:chgData name="Jake-Anthony Vickers" userId="ddac3ce4-1bf2-44a5-9417-99b25020e47a" providerId="ADAL" clId="{C130D73A-91FB-4997-82CA-F453E35D8037}" dt="2023-01-26T05:53:50.585" v="9998" actId="164"/>
          <ac:spMkLst>
            <pc:docMk/>
            <pc:sldMk cId="2492086514" sldId="350"/>
            <ac:spMk id="10" creationId="{23B6BCFE-4678-5138-DB51-A3591D56C32C}"/>
          </ac:spMkLst>
        </pc:spChg>
        <pc:spChg chg="add mod">
          <ac:chgData name="Jake-Anthony Vickers" userId="ddac3ce4-1bf2-44a5-9417-99b25020e47a" providerId="ADAL" clId="{C130D73A-91FB-4997-82CA-F453E35D8037}" dt="2023-01-25T23:29:20.858" v="1605" actId="164"/>
          <ac:spMkLst>
            <pc:docMk/>
            <pc:sldMk cId="2492086514" sldId="350"/>
            <ac:spMk id="10" creationId="{B45387FC-E327-ECD9-6C02-7CF2FF1ED408}"/>
          </ac:spMkLst>
        </pc:spChg>
        <pc:spChg chg="mod">
          <ac:chgData name="Jake-Anthony Vickers" userId="ddac3ce4-1bf2-44a5-9417-99b25020e47a" providerId="ADAL" clId="{C130D73A-91FB-4997-82CA-F453E35D8037}" dt="2023-01-26T05:53:50.585" v="9998" actId="164"/>
          <ac:spMkLst>
            <pc:docMk/>
            <pc:sldMk cId="2492086514" sldId="350"/>
            <ac:spMk id="11" creationId="{1456C2E3-90DD-9D72-6074-6AB8791BF8CA}"/>
          </ac:spMkLst>
        </pc:spChg>
        <pc:spChg chg="add mod">
          <ac:chgData name="Jake-Anthony Vickers" userId="ddac3ce4-1bf2-44a5-9417-99b25020e47a" providerId="ADAL" clId="{C130D73A-91FB-4997-82CA-F453E35D8037}" dt="2023-01-25T23:29:20.858" v="1605" actId="164"/>
          <ac:spMkLst>
            <pc:docMk/>
            <pc:sldMk cId="2492086514" sldId="350"/>
            <ac:spMk id="11" creationId="{F012FE68-8E26-B283-80EB-589A4507DDBD}"/>
          </ac:spMkLst>
        </pc:spChg>
        <pc:spChg chg="add mod ord">
          <ac:chgData name="Jake-Anthony Vickers" userId="ddac3ce4-1bf2-44a5-9417-99b25020e47a" providerId="ADAL" clId="{C130D73A-91FB-4997-82CA-F453E35D8037}" dt="2023-01-26T05:52:33.636" v="9989" actId="164"/>
          <ac:spMkLst>
            <pc:docMk/>
            <pc:sldMk cId="2492086514" sldId="350"/>
            <ac:spMk id="12" creationId="{41352926-EF62-9320-E701-9328430192A1}"/>
          </ac:spMkLst>
        </pc:spChg>
        <pc:spChg chg="add mod">
          <ac:chgData name="Jake-Anthony Vickers" userId="ddac3ce4-1bf2-44a5-9417-99b25020e47a" providerId="ADAL" clId="{C130D73A-91FB-4997-82CA-F453E35D8037}" dt="2023-01-26T05:52:33.636" v="9989" actId="164"/>
          <ac:spMkLst>
            <pc:docMk/>
            <pc:sldMk cId="2492086514" sldId="350"/>
            <ac:spMk id="13" creationId="{4FD43ED0-4DCB-9BF9-6475-6F95AE732137}"/>
          </ac:spMkLst>
        </pc:spChg>
        <pc:spChg chg="add mod">
          <ac:chgData name="Jake-Anthony Vickers" userId="ddac3ce4-1bf2-44a5-9417-99b25020e47a" providerId="ADAL" clId="{C130D73A-91FB-4997-82CA-F453E35D8037}" dt="2023-01-26T05:52:33.636" v="9989" actId="164"/>
          <ac:spMkLst>
            <pc:docMk/>
            <pc:sldMk cId="2492086514" sldId="350"/>
            <ac:spMk id="14" creationId="{2362591C-435C-6E9A-C605-C7A14AF09CE9}"/>
          </ac:spMkLst>
        </pc:spChg>
        <pc:spChg chg="mod">
          <ac:chgData name="Jake-Anthony Vickers" userId="ddac3ce4-1bf2-44a5-9417-99b25020e47a" providerId="ADAL" clId="{C130D73A-91FB-4997-82CA-F453E35D8037}" dt="2023-01-26T05:53:50.585" v="9998" actId="164"/>
          <ac:spMkLst>
            <pc:docMk/>
            <pc:sldMk cId="2492086514" sldId="350"/>
            <ac:spMk id="15" creationId="{AA3DAF94-BF15-3D19-E26E-6B66992D551B}"/>
          </ac:spMkLst>
        </pc:spChg>
        <pc:spChg chg="add mod">
          <ac:chgData name="Jake-Anthony Vickers" userId="ddac3ce4-1bf2-44a5-9417-99b25020e47a" providerId="ADAL" clId="{C130D73A-91FB-4997-82CA-F453E35D8037}" dt="2023-01-26T06:02:22.398" v="10132" actId="20577"/>
          <ac:spMkLst>
            <pc:docMk/>
            <pc:sldMk cId="2492086514" sldId="350"/>
            <ac:spMk id="17" creationId="{1B6A6DCF-C4DA-64D0-2E43-C01D511BB220}"/>
          </ac:spMkLst>
        </pc:spChg>
        <pc:spChg chg="add mod">
          <ac:chgData name="Jake-Anthony Vickers" userId="ddac3ce4-1bf2-44a5-9417-99b25020e47a" providerId="ADAL" clId="{C130D73A-91FB-4997-82CA-F453E35D8037}" dt="2023-01-26T05:45:16.335" v="9935" actId="571"/>
          <ac:spMkLst>
            <pc:docMk/>
            <pc:sldMk cId="2492086514" sldId="350"/>
            <ac:spMk id="18" creationId="{46263535-57E6-EF68-72AD-1218F3C2962D}"/>
          </ac:spMkLst>
        </pc:spChg>
        <pc:spChg chg="add mod">
          <ac:chgData name="Jake-Anthony Vickers" userId="ddac3ce4-1bf2-44a5-9417-99b25020e47a" providerId="ADAL" clId="{C130D73A-91FB-4997-82CA-F453E35D8037}" dt="2023-01-26T05:45:16.335" v="9935" actId="571"/>
          <ac:spMkLst>
            <pc:docMk/>
            <pc:sldMk cId="2492086514" sldId="350"/>
            <ac:spMk id="19" creationId="{FD844834-9BE9-9A07-A178-E7F39E96AA7F}"/>
          </ac:spMkLst>
        </pc:spChg>
        <pc:spChg chg="mod">
          <ac:chgData name="Jake-Anthony Vickers" userId="ddac3ce4-1bf2-44a5-9417-99b25020e47a" providerId="ADAL" clId="{C130D73A-91FB-4997-82CA-F453E35D8037}" dt="2023-01-26T05:53:50.585" v="9998" actId="164"/>
          <ac:spMkLst>
            <pc:docMk/>
            <pc:sldMk cId="2492086514" sldId="350"/>
            <ac:spMk id="20" creationId="{CD31C3CE-7067-9BA6-3DBE-AFD11CC41372}"/>
          </ac:spMkLst>
        </pc:spChg>
        <pc:spChg chg="add del mod">
          <ac:chgData name="Jake-Anthony Vickers" userId="ddac3ce4-1bf2-44a5-9417-99b25020e47a" providerId="ADAL" clId="{C130D73A-91FB-4997-82CA-F453E35D8037}" dt="2023-01-25T23:26:04.528" v="1579" actId="478"/>
          <ac:spMkLst>
            <pc:docMk/>
            <pc:sldMk cId="2492086514" sldId="350"/>
            <ac:spMk id="20" creationId="{D1C20DD7-5704-FFDF-5DA5-8C49DCB78240}"/>
          </ac:spMkLst>
        </pc:spChg>
        <pc:spChg chg="del">
          <ac:chgData name="Jake-Anthony Vickers" userId="ddac3ce4-1bf2-44a5-9417-99b25020e47a" providerId="ADAL" clId="{C130D73A-91FB-4997-82CA-F453E35D8037}" dt="2023-01-26T05:50:26.851" v="9979" actId="478"/>
          <ac:spMkLst>
            <pc:docMk/>
            <pc:sldMk cId="2492086514" sldId="350"/>
            <ac:spMk id="21" creationId="{7B481F37-5749-7B26-57CA-A0C0A02221D8}"/>
          </ac:spMkLst>
        </pc:spChg>
        <pc:spChg chg="mod">
          <ac:chgData name="Jake-Anthony Vickers" userId="ddac3ce4-1bf2-44a5-9417-99b25020e47a" providerId="ADAL" clId="{C130D73A-91FB-4997-82CA-F453E35D8037}" dt="2023-01-26T05:52:02.566" v="9986" actId="164"/>
          <ac:spMkLst>
            <pc:docMk/>
            <pc:sldMk cId="2492086514" sldId="350"/>
            <ac:spMk id="24" creationId="{8DFBAD2E-728C-8741-8BF4-4862BF770911}"/>
          </ac:spMkLst>
        </pc:spChg>
        <pc:spChg chg="add del mod topLvl">
          <ac:chgData name="Jake-Anthony Vickers" userId="ddac3ce4-1bf2-44a5-9417-99b25020e47a" providerId="ADAL" clId="{C130D73A-91FB-4997-82CA-F453E35D8037}" dt="2023-01-26T06:10:36.069" v="10228" actId="478"/>
          <ac:spMkLst>
            <pc:docMk/>
            <pc:sldMk cId="2492086514" sldId="350"/>
            <ac:spMk id="33" creationId="{DE73FBBD-C63A-B02A-CC56-2572D261A6FE}"/>
          </ac:spMkLst>
        </pc:spChg>
        <pc:spChg chg="add mod topLvl">
          <ac:chgData name="Jake-Anthony Vickers" userId="ddac3ce4-1bf2-44a5-9417-99b25020e47a" providerId="ADAL" clId="{C130D73A-91FB-4997-82CA-F453E35D8037}" dt="2023-01-26T06:11:33.484" v="10237" actId="164"/>
          <ac:spMkLst>
            <pc:docMk/>
            <pc:sldMk cId="2492086514" sldId="350"/>
            <ac:spMk id="37" creationId="{6CDC000F-C60B-CCE2-37FD-186667ACF842}"/>
          </ac:spMkLst>
        </pc:spChg>
        <pc:spChg chg="add mod topLvl">
          <ac:chgData name="Jake-Anthony Vickers" userId="ddac3ce4-1bf2-44a5-9417-99b25020e47a" providerId="ADAL" clId="{C130D73A-91FB-4997-82CA-F453E35D8037}" dt="2023-01-26T06:11:33.484" v="10237" actId="164"/>
          <ac:spMkLst>
            <pc:docMk/>
            <pc:sldMk cId="2492086514" sldId="350"/>
            <ac:spMk id="38" creationId="{56277CF1-65ED-CD59-2F05-0CFAD35F32B4}"/>
          </ac:spMkLst>
        </pc:spChg>
        <pc:spChg chg="add mod topLvl">
          <ac:chgData name="Jake-Anthony Vickers" userId="ddac3ce4-1bf2-44a5-9417-99b25020e47a" providerId="ADAL" clId="{C130D73A-91FB-4997-82CA-F453E35D8037}" dt="2023-01-26T06:11:33.484" v="10237" actId="164"/>
          <ac:spMkLst>
            <pc:docMk/>
            <pc:sldMk cId="2492086514" sldId="350"/>
            <ac:spMk id="39" creationId="{98C70ECD-AD6D-9641-7902-570E3B3E6A71}"/>
          </ac:spMkLst>
        </pc:spChg>
        <pc:spChg chg="add mod topLvl">
          <ac:chgData name="Jake-Anthony Vickers" userId="ddac3ce4-1bf2-44a5-9417-99b25020e47a" providerId="ADAL" clId="{C130D73A-91FB-4997-82CA-F453E35D8037}" dt="2023-01-26T06:11:33.484" v="10237" actId="164"/>
          <ac:spMkLst>
            <pc:docMk/>
            <pc:sldMk cId="2492086514" sldId="350"/>
            <ac:spMk id="40" creationId="{3B473553-C407-19AD-BC8B-F634690CB97C}"/>
          </ac:spMkLst>
        </pc:spChg>
        <pc:spChg chg="add mod topLvl">
          <ac:chgData name="Jake-Anthony Vickers" userId="ddac3ce4-1bf2-44a5-9417-99b25020e47a" providerId="ADAL" clId="{C130D73A-91FB-4997-82CA-F453E35D8037}" dt="2023-01-26T06:11:33.484" v="10237" actId="164"/>
          <ac:spMkLst>
            <pc:docMk/>
            <pc:sldMk cId="2492086514" sldId="350"/>
            <ac:spMk id="41" creationId="{62706474-F4E1-B4FB-2EA3-A85C66CF1CC8}"/>
          </ac:spMkLst>
        </pc:spChg>
        <pc:spChg chg="add mod topLvl">
          <ac:chgData name="Jake-Anthony Vickers" userId="ddac3ce4-1bf2-44a5-9417-99b25020e47a" providerId="ADAL" clId="{C130D73A-91FB-4997-82CA-F453E35D8037}" dt="2023-01-26T06:11:33.484" v="10237" actId="164"/>
          <ac:spMkLst>
            <pc:docMk/>
            <pc:sldMk cId="2492086514" sldId="350"/>
            <ac:spMk id="42" creationId="{351C2B1A-75AB-3141-21F1-BAAC92265FE6}"/>
          </ac:spMkLst>
        </pc:spChg>
        <pc:spChg chg="add mod topLvl">
          <ac:chgData name="Jake-Anthony Vickers" userId="ddac3ce4-1bf2-44a5-9417-99b25020e47a" providerId="ADAL" clId="{C130D73A-91FB-4997-82CA-F453E35D8037}" dt="2023-01-26T06:11:33.484" v="10237" actId="164"/>
          <ac:spMkLst>
            <pc:docMk/>
            <pc:sldMk cId="2492086514" sldId="350"/>
            <ac:spMk id="43" creationId="{5501BB04-CC86-84E4-3992-880F86DFBBE8}"/>
          </ac:spMkLst>
        </pc:spChg>
        <pc:spChg chg="add mod topLvl">
          <ac:chgData name="Jake-Anthony Vickers" userId="ddac3ce4-1bf2-44a5-9417-99b25020e47a" providerId="ADAL" clId="{C130D73A-91FB-4997-82CA-F453E35D8037}" dt="2023-01-26T06:11:33.484" v="10237" actId="164"/>
          <ac:spMkLst>
            <pc:docMk/>
            <pc:sldMk cId="2492086514" sldId="350"/>
            <ac:spMk id="44" creationId="{6F02AD6B-9EAF-CC8F-E659-76FE8C19B113}"/>
          </ac:spMkLst>
        </pc:spChg>
        <pc:spChg chg="add del mod">
          <ac:chgData name="Jake-Anthony Vickers" userId="ddac3ce4-1bf2-44a5-9417-99b25020e47a" providerId="ADAL" clId="{C130D73A-91FB-4997-82CA-F453E35D8037}" dt="2023-01-26T00:04:33.154" v="2531" actId="478"/>
          <ac:spMkLst>
            <pc:docMk/>
            <pc:sldMk cId="2492086514" sldId="350"/>
            <ac:spMk id="47" creationId="{9A0E629E-1C07-925F-27FE-6E6273FED6AA}"/>
          </ac:spMkLst>
        </pc:spChg>
        <pc:spChg chg="add del mod">
          <ac:chgData name="Jake-Anthony Vickers" userId="ddac3ce4-1bf2-44a5-9417-99b25020e47a" providerId="ADAL" clId="{C130D73A-91FB-4997-82CA-F453E35D8037}" dt="2023-01-26T00:08:17.996" v="2561" actId="478"/>
          <ac:spMkLst>
            <pc:docMk/>
            <pc:sldMk cId="2492086514" sldId="350"/>
            <ac:spMk id="55" creationId="{EBA22811-9C17-F5B2-76C9-0501EE9A9F64}"/>
          </ac:spMkLst>
        </pc:spChg>
        <pc:spChg chg="add mod">
          <ac:chgData name="Jake-Anthony Vickers" userId="ddac3ce4-1bf2-44a5-9417-99b25020e47a" providerId="ADAL" clId="{C130D73A-91FB-4997-82CA-F453E35D8037}" dt="2023-01-26T05:57:26.164" v="10070" actId="1076"/>
          <ac:spMkLst>
            <pc:docMk/>
            <pc:sldMk cId="2492086514" sldId="350"/>
            <ac:spMk id="56" creationId="{21BD15B2-AA28-4D84-68FF-9979E795A825}"/>
          </ac:spMkLst>
        </pc:spChg>
        <pc:spChg chg="add del mod">
          <ac:chgData name="Jake-Anthony Vickers" userId="ddac3ce4-1bf2-44a5-9417-99b25020e47a" providerId="ADAL" clId="{C130D73A-91FB-4997-82CA-F453E35D8037}" dt="2023-01-26T00:08:17.036" v="2560" actId="478"/>
          <ac:spMkLst>
            <pc:docMk/>
            <pc:sldMk cId="2492086514" sldId="350"/>
            <ac:spMk id="57" creationId="{BD960CB6-177C-3AA6-DC74-95320112266D}"/>
          </ac:spMkLst>
        </pc:spChg>
        <pc:spChg chg="add mod ord">
          <ac:chgData name="Jake-Anthony Vickers" userId="ddac3ce4-1bf2-44a5-9417-99b25020e47a" providerId="ADAL" clId="{C130D73A-91FB-4997-82CA-F453E35D8037}" dt="2023-01-26T05:52:33.636" v="9989" actId="164"/>
          <ac:spMkLst>
            <pc:docMk/>
            <pc:sldMk cId="2492086514" sldId="350"/>
            <ac:spMk id="59" creationId="{8FCF1EAB-19C3-4E1B-C4A4-56A2EDBF2493}"/>
          </ac:spMkLst>
        </pc:spChg>
        <pc:spChg chg="add mod ord topLvl">
          <ac:chgData name="Jake-Anthony Vickers" userId="ddac3ce4-1bf2-44a5-9417-99b25020e47a" providerId="ADAL" clId="{C130D73A-91FB-4997-82CA-F453E35D8037}" dt="2023-01-26T06:11:33.484" v="10237" actId="164"/>
          <ac:spMkLst>
            <pc:docMk/>
            <pc:sldMk cId="2492086514" sldId="350"/>
            <ac:spMk id="62" creationId="{A9A8F755-0091-A779-792C-E2774BD72D77}"/>
          </ac:spMkLst>
        </pc:spChg>
        <pc:spChg chg="add del mod">
          <ac:chgData name="Jake-Anthony Vickers" userId="ddac3ce4-1bf2-44a5-9417-99b25020e47a" providerId="ADAL" clId="{C130D73A-91FB-4997-82CA-F453E35D8037}" dt="2023-01-26T05:37:54.694" v="9837" actId="478"/>
          <ac:spMkLst>
            <pc:docMk/>
            <pc:sldMk cId="2492086514" sldId="350"/>
            <ac:spMk id="63" creationId="{02534DE5-A7B9-3143-787D-CD7F2759348B}"/>
          </ac:spMkLst>
        </pc:spChg>
        <pc:spChg chg="add mod ord topLvl">
          <ac:chgData name="Jake-Anthony Vickers" userId="ddac3ce4-1bf2-44a5-9417-99b25020e47a" providerId="ADAL" clId="{C130D73A-91FB-4997-82CA-F453E35D8037}" dt="2023-01-26T06:11:33.484" v="10237" actId="164"/>
          <ac:spMkLst>
            <pc:docMk/>
            <pc:sldMk cId="2492086514" sldId="350"/>
            <ac:spMk id="5120" creationId="{9AC93311-632E-CAF6-4775-58A7BB6A371A}"/>
          </ac:spMkLst>
        </pc:spChg>
        <pc:spChg chg="add mod ord">
          <ac:chgData name="Jake-Anthony Vickers" userId="ddac3ce4-1bf2-44a5-9417-99b25020e47a" providerId="ADAL" clId="{C130D73A-91FB-4997-82CA-F453E35D8037}" dt="2023-01-26T05:57:48.851" v="10072" actId="1037"/>
          <ac:spMkLst>
            <pc:docMk/>
            <pc:sldMk cId="2492086514" sldId="350"/>
            <ac:spMk id="5121" creationId="{24F47AFC-5E5A-549B-D34C-932946DAC8FC}"/>
          </ac:spMkLst>
        </pc:spChg>
        <pc:spChg chg="add mod">
          <ac:chgData name="Jake-Anthony Vickers" userId="ddac3ce4-1bf2-44a5-9417-99b25020e47a" providerId="ADAL" clId="{C130D73A-91FB-4997-82CA-F453E35D8037}" dt="2023-01-26T05:45:09.038" v="9932" actId="571"/>
          <ac:spMkLst>
            <pc:docMk/>
            <pc:sldMk cId="2492086514" sldId="350"/>
            <ac:spMk id="5125" creationId="{A1846F24-191A-513A-A799-4729490E5E08}"/>
          </ac:spMkLst>
        </pc:spChg>
        <pc:spChg chg="mod">
          <ac:chgData name="Jake-Anthony Vickers" userId="ddac3ce4-1bf2-44a5-9417-99b25020e47a" providerId="ADAL" clId="{C130D73A-91FB-4997-82CA-F453E35D8037}" dt="2023-01-26T05:45:21.960" v="9937" actId="571"/>
          <ac:spMkLst>
            <pc:docMk/>
            <pc:sldMk cId="2492086514" sldId="350"/>
            <ac:spMk id="5128" creationId="{AA472C66-E1F5-EDCC-B6CF-29095F003C71}"/>
          </ac:spMkLst>
        </pc:spChg>
        <pc:spChg chg="mod">
          <ac:chgData name="Jake-Anthony Vickers" userId="ddac3ce4-1bf2-44a5-9417-99b25020e47a" providerId="ADAL" clId="{C130D73A-91FB-4997-82CA-F453E35D8037}" dt="2023-01-26T05:45:21.960" v="9937" actId="571"/>
          <ac:spMkLst>
            <pc:docMk/>
            <pc:sldMk cId="2492086514" sldId="350"/>
            <ac:spMk id="5131" creationId="{0A7BD630-531D-2A26-BE27-700892D25466}"/>
          </ac:spMkLst>
        </pc:spChg>
        <pc:spChg chg="mod">
          <ac:chgData name="Jake-Anthony Vickers" userId="ddac3ce4-1bf2-44a5-9417-99b25020e47a" providerId="ADAL" clId="{C130D73A-91FB-4997-82CA-F453E35D8037}" dt="2023-01-26T05:45:21.960" v="9937" actId="571"/>
          <ac:spMkLst>
            <pc:docMk/>
            <pc:sldMk cId="2492086514" sldId="350"/>
            <ac:spMk id="5132" creationId="{525F6C6C-A495-411E-9C5B-079D3C0BF0F8}"/>
          </ac:spMkLst>
        </pc:spChg>
        <pc:spChg chg="add mod">
          <ac:chgData name="Jake-Anthony Vickers" userId="ddac3ce4-1bf2-44a5-9417-99b25020e47a" providerId="ADAL" clId="{C130D73A-91FB-4997-82CA-F453E35D8037}" dt="2023-01-26T05:53:50.585" v="9998" actId="164"/>
          <ac:spMkLst>
            <pc:docMk/>
            <pc:sldMk cId="2492086514" sldId="350"/>
            <ac:spMk id="5136" creationId="{E504F071-27FA-B30A-3855-57C885789574}"/>
          </ac:spMkLst>
        </pc:spChg>
        <pc:spChg chg="add mod ord">
          <ac:chgData name="Jake-Anthony Vickers" userId="ddac3ce4-1bf2-44a5-9417-99b25020e47a" providerId="ADAL" clId="{C130D73A-91FB-4997-82CA-F453E35D8037}" dt="2023-01-26T05:53:50.585" v="9998" actId="164"/>
          <ac:spMkLst>
            <pc:docMk/>
            <pc:sldMk cId="2492086514" sldId="350"/>
            <ac:spMk id="5137" creationId="{D3CA2387-1019-B0C6-B5F1-4E8AB1D50211}"/>
          </ac:spMkLst>
        </pc:spChg>
        <pc:spChg chg="add mod">
          <ac:chgData name="Jake-Anthony Vickers" userId="ddac3ce4-1bf2-44a5-9417-99b25020e47a" providerId="ADAL" clId="{C130D73A-91FB-4997-82CA-F453E35D8037}" dt="2023-01-26T05:53:50.585" v="9998" actId="164"/>
          <ac:spMkLst>
            <pc:docMk/>
            <pc:sldMk cId="2492086514" sldId="350"/>
            <ac:spMk id="5138" creationId="{558D8A0A-AECA-E81C-D43E-0A1CF8111FB8}"/>
          </ac:spMkLst>
        </pc:spChg>
        <pc:spChg chg="add mod topLvl">
          <ac:chgData name="Jake-Anthony Vickers" userId="ddac3ce4-1bf2-44a5-9417-99b25020e47a" providerId="ADAL" clId="{C130D73A-91FB-4997-82CA-F453E35D8037}" dt="2023-01-26T06:15:15.382" v="10375" actId="1076"/>
          <ac:spMkLst>
            <pc:docMk/>
            <pc:sldMk cId="2492086514" sldId="350"/>
            <ac:spMk id="5143" creationId="{97D77CC9-CAE3-B188-9DD2-6D3D9B5988A5}"/>
          </ac:spMkLst>
        </pc:spChg>
        <pc:spChg chg="add mod ord">
          <ac:chgData name="Jake-Anthony Vickers" userId="ddac3ce4-1bf2-44a5-9417-99b25020e47a" providerId="ADAL" clId="{C130D73A-91FB-4997-82CA-F453E35D8037}" dt="2023-01-26T06:14:42.585" v="10348" actId="14100"/>
          <ac:spMkLst>
            <pc:docMk/>
            <pc:sldMk cId="2492086514" sldId="350"/>
            <ac:spMk id="5147" creationId="{1C9E91DC-B1CD-19FA-D6FB-F99468420CC3}"/>
          </ac:spMkLst>
        </pc:spChg>
        <pc:grpChg chg="add mod">
          <ac:chgData name="Jake-Anthony Vickers" userId="ddac3ce4-1bf2-44a5-9417-99b25020e47a" providerId="ADAL" clId="{C130D73A-91FB-4997-82CA-F453E35D8037}" dt="2023-01-26T05:45:16.335" v="9935" actId="571"/>
          <ac:grpSpMkLst>
            <pc:docMk/>
            <pc:sldMk cId="2492086514" sldId="350"/>
            <ac:grpSpMk id="26" creationId="{400C098C-B9C6-ED7D-0D81-13FFE90B4FAC}"/>
          </ac:grpSpMkLst>
        </pc:grpChg>
        <pc:grpChg chg="add del mod">
          <ac:chgData name="Jake-Anthony Vickers" userId="ddac3ce4-1bf2-44a5-9417-99b25020e47a" providerId="ADAL" clId="{C130D73A-91FB-4997-82CA-F453E35D8037}" dt="2023-01-25T23:53:02.333" v="2411" actId="478"/>
          <ac:grpSpMkLst>
            <pc:docMk/>
            <pc:sldMk cId="2492086514" sldId="350"/>
            <ac:grpSpMk id="29" creationId="{DFB65BFB-0C33-D04C-24D5-E82BE877000A}"/>
          </ac:grpSpMkLst>
        </pc:grpChg>
        <pc:grpChg chg="add mod">
          <ac:chgData name="Jake-Anthony Vickers" userId="ddac3ce4-1bf2-44a5-9417-99b25020e47a" providerId="ADAL" clId="{C130D73A-91FB-4997-82CA-F453E35D8037}" dt="2023-01-26T05:45:16.335" v="9935" actId="571"/>
          <ac:grpSpMkLst>
            <pc:docMk/>
            <pc:sldMk cId="2492086514" sldId="350"/>
            <ac:grpSpMk id="32" creationId="{96C9E24F-1C7C-37BF-F9EE-8348E2DCF3D9}"/>
          </ac:grpSpMkLst>
        </pc:grpChg>
        <pc:grpChg chg="add del mod topLvl">
          <ac:chgData name="Jake-Anthony Vickers" userId="ddac3ce4-1bf2-44a5-9417-99b25020e47a" providerId="ADAL" clId="{C130D73A-91FB-4997-82CA-F453E35D8037}" dt="2023-01-26T06:10:32.070" v="10227" actId="165"/>
          <ac:grpSpMkLst>
            <pc:docMk/>
            <pc:sldMk cId="2492086514" sldId="350"/>
            <ac:grpSpMk id="45" creationId="{7D1FB676-A786-C1D3-80A9-58CBA5BBA659}"/>
          </ac:grpSpMkLst>
        </pc:grpChg>
        <pc:grpChg chg="add mod">
          <ac:chgData name="Jake-Anthony Vickers" userId="ddac3ce4-1bf2-44a5-9417-99b25020e47a" providerId="ADAL" clId="{C130D73A-91FB-4997-82CA-F453E35D8037}" dt="2023-01-26T05:52:33.636" v="9989" actId="164"/>
          <ac:grpSpMkLst>
            <pc:docMk/>
            <pc:sldMk cId="2492086514" sldId="350"/>
            <ac:grpSpMk id="58" creationId="{33F10730-0135-C836-A2D5-CC826EB31DF7}"/>
          </ac:grpSpMkLst>
        </pc:grpChg>
        <pc:grpChg chg="add mod">
          <ac:chgData name="Jake-Anthony Vickers" userId="ddac3ce4-1bf2-44a5-9417-99b25020e47a" providerId="ADAL" clId="{C130D73A-91FB-4997-82CA-F453E35D8037}" dt="2023-01-26T05:45:21.960" v="9937" actId="571"/>
          <ac:grpSpMkLst>
            <pc:docMk/>
            <pc:sldMk cId="2492086514" sldId="350"/>
            <ac:grpSpMk id="5126" creationId="{A90713BF-6AE3-E0DA-65EE-C99C08B12EE9}"/>
          </ac:grpSpMkLst>
        </pc:grpChg>
        <pc:grpChg chg="mod">
          <ac:chgData name="Jake-Anthony Vickers" userId="ddac3ce4-1bf2-44a5-9417-99b25020e47a" providerId="ADAL" clId="{C130D73A-91FB-4997-82CA-F453E35D8037}" dt="2023-01-26T05:45:21.960" v="9937" actId="571"/>
          <ac:grpSpMkLst>
            <pc:docMk/>
            <pc:sldMk cId="2492086514" sldId="350"/>
            <ac:grpSpMk id="5127" creationId="{7CAF9524-7D62-5B6F-8586-C4C6399CFCAD}"/>
          </ac:grpSpMkLst>
        </pc:grpChg>
        <pc:grpChg chg="mod">
          <ac:chgData name="Jake-Anthony Vickers" userId="ddac3ce4-1bf2-44a5-9417-99b25020e47a" providerId="ADAL" clId="{C130D73A-91FB-4997-82CA-F453E35D8037}" dt="2023-01-26T05:45:21.960" v="9937" actId="571"/>
          <ac:grpSpMkLst>
            <pc:docMk/>
            <pc:sldMk cId="2492086514" sldId="350"/>
            <ac:grpSpMk id="5129" creationId="{06AAA9D8-E035-BBCD-2BE1-373740246DE6}"/>
          </ac:grpSpMkLst>
        </pc:grpChg>
        <pc:grpChg chg="add mod">
          <ac:chgData name="Jake-Anthony Vickers" userId="ddac3ce4-1bf2-44a5-9417-99b25020e47a" providerId="ADAL" clId="{C130D73A-91FB-4997-82CA-F453E35D8037}" dt="2023-01-26T06:17:45.274" v="10395" actId="553"/>
          <ac:grpSpMkLst>
            <pc:docMk/>
            <pc:sldMk cId="2492086514" sldId="350"/>
            <ac:grpSpMk id="5139" creationId="{80FA0752-06E3-3AA9-9568-20F86963146F}"/>
          </ac:grpSpMkLst>
        </pc:grpChg>
        <pc:grpChg chg="add mod">
          <ac:chgData name="Jake-Anthony Vickers" userId="ddac3ce4-1bf2-44a5-9417-99b25020e47a" providerId="ADAL" clId="{C130D73A-91FB-4997-82CA-F453E35D8037}" dt="2023-01-26T06:05:27.631" v="10188" actId="1076"/>
          <ac:grpSpMkLst>
            <pc:docMk/>
            <pc:sldMk cId="2492086514" sldId="350"/>
            <ac:grpSpMk id="5140" creationId="{A276DD00-36D4-2C21-B7E7-A4A9D2DC47FB}"/>
          </ac:grpSpMkLst>
        </pc:grpChg>
        <pc:grpChg chg="add mod">
          <ac:chgData name="Jake-Anthony Vickers" userId="ddac3ce4-1bf2-44a5-9417-99b25020e47a" providerId="ADAL" clId="{C130D73A-91FB-4997-82CA-F453E35D8037}" dt="2023-01-26T06:16:53.883" v="10393" actId="14100"/>
          <ac:grpSpMkLst>
            <pc:docMk/>
            <pc:sldMk cId="2492086514" sldId="350"/>
            <ac:grpSpMk id="5141" creationId="{4F6638D5-9C19-389F-3451-080149E62806}"/>
          </ac:grpSpMkLst>
        </pc:grpChg>
        <pc:grpChg chg="add del mod topLvl">
          <ac:chgData name="Jake-Anthony Vickers" userId="ddac3ce4-1bf2-44a5-9417-99b25020e47a" providerId="ADAL" clId="{C130D73A-91FB-4997-82CA-F453E35D8037}" dt="2023-01-26T06:10:23.195" v="10224" actId="165"/>
          <ac:grpSpMkLst>
            <pc:docMk/>
            <pc:sldMk cId="2492086514" sldId="350"/>
            <ac:grpSpMk id="5142" creationId="{4E20E032-911F-FACF-E4FD-8F8440EA553A}"/>
          </ac:grpSpMkLst>
        </pc:grpChg>
        <pc:grpChg chg="add del mod">
          <ac:chgData name="Jake-Anthony Vickers" userId="ddac3ce4-1bf2-44a5-9417-99b25020e47a" providerId="ADAL" clId="{C130D73A-91FB-4997-82CA-F453E35D8037}" dt="2023-01-26T06:09:15.383" v="10198" actId="165"/>
          <ac:grpSpMkLst>
            <pc:docMk/>
            <pc:sldMk cId="2492086514" sldId="350"/>
            <ac:grpSpMk id="5146" creationId="{EF4DA4CC-7526-4FCC-49A0-E51BBEDA78BF}"/>
          </ac:grpSpMkLst>
        </pc:grpChg>
        <pc:grpChg chg="add mod">
          <ac:chgData name="Jake-Anthony Vickers" userId="ddac3ce4-1bf2-44a5-9417-99b25020e47a" providerId="ADAL" clId="{C130D73A-91FB-4997-82CA-F453E35D8037}" dt="2023-01-26T06:18:27.903" v="10405" actId="1076"/>
          <ac:grpSpMkLst>
            <pc:docMk/>
            <pc:sldMk cId="2492086514" sldId="350"/>
            <ac:grpSpMk id="5148" creationId="{5FE78D62-FE7C-D4B2-F61A-10A963C49C3E}"/>
          </ac:grpSpMkLst>
        </pc:grpChg>
        <pc:picChg chg="add del mod modCrop">
          <ac:chgData name="Jake-Anthony Vickers" userId="ddac3ce4-1bf2-44a5-9417-99b25020e47a" providerId="ADAL" clId="{C130D73A-91FB-4997-82CA-F453E35D8037}" dt="2023-01-26T06:18:15.710" v="10404" actId="1035"/>
          <ac:picMkLst>
            <pc:docMk/>
            <pc:sldMk cId="2492086514" sldId="350"/>
            <ac:picMk id="16" creationId="{FBB12036-3B12-CBE5-6546-5715F26FA53D}"/>
          </ac:picMkLst>
        </pc:picChg>
        <pc:picChg chg="del">
          <ac:chgData name="Jake-Anthony Vickers" userId="ddac3ce4-1bf2-44a5-9417-99b25020e47a" providerId="ADAL" clId="{C130D73A-91FB-4997-82CA-F453E35D8037}" dt="2023-01-26T05:28:26.857" v="9713" actId="478"/>
          <ac:picMkLst>
            <pc:docMk/>
            <pc:sldMk cId="2492086514" sldId="350"/>
            <ac:picMk id="27" creationId="{EA923B73-7E1E-25DF-6144-BD48115C9CE5}"/>
          </ac:picMkLst>
        </pc:picChg>
        <pc:picChg chg="del">
          <ac:chgData name="Jake-Anthony Vickers" userId="ddac3ce4-1bf2-44a5-9417-99b25020e47a" providerId="ADAL" clId="{C130D73A-91FB-4997-82CA-F453E35D8037}" dt="2023-01-26T05:28:26.126" v="9712" actId="478"/>
          <ac:picMkLst>
            <pc:docMk/>
            <pc:sldMk cId="2492086514" sldId="350"/>
            <ac:picMk id="28" creationId="{09BC538F-A20F-EA54-0189-02CF95F4B760}"/>
          </ac:picMkLst>
        </pc:picChg>
        <pc:picChg chg="del mod">
          <ac:chgData name="Jake-Anthony Vickers" userId="ddac3ce4-1bf2-44a5-9417-99b25020e47a" providerId="ADAL" clId="{C130D73A-91FB-4997-82CA-F453E35D8037}" dt="2023-01-26T05:32:22.524" v="9758" actId="478"/>
          <ac:picMkLst>
            <pc:docMk/>
            <pc:sldMk cId="2492086514" sldId="350"/>
            <ac:picMk id="29" creationId="{0DEEECB4-A71E-514A-130D-DF4679D3CDDE}"/>
          </ac:picMkLst>
        </pc:picChg>
        <pc:picChg chg="add mod">
          <ac:chgData name="Jake-Anthony Vickers" userId="ddac3ce4-1bf2-44a5-9417-99b25020e47a" providerId="ADAL" clId="{C130D73A-91FB-4997-82CA-F453E35D8037}" dt="2023-01-26T00:02:41.936" v="2526" actId="1076"/>
          <ac:picMkLst>
            <pc:docMk/>
            <pc:sldMk cId="2492086514" sldId="350"/>
            <ac:picMk id="5122" creationId="{FDE374A1-CCBB-7EB8-8CCC-A3B48B3164C5}"/>
          </ac:picMkLst>
        </pc:picChg>
        <pc:cxnChg chg="add mod">
          <ac:chgData name="Jake-Anthony Vickers" userId="ddac3ce4-1bf2-44a5-9417-99b25020e47a" providerId="ADAL" clId="{C130D73A-91FB-4997-82CA-F453E35D8037}" dt="2023-01-26T05:45:16.335" v="9935" actId="571"/>
          <ac:cxnSpMkLst>
            <pc:docMk/>
            <pc:sldMk cId="2492086514" sldId="350"/>
            <ac:cxnSpMk id="22" creationId="{CEFD4D53-D314-D742-6751-323FEE4A1B3F}"/>
          </ac:cxnSpMkLst>
        </pc:cxnChg>
        <pc:cxnChg chg="add del mod">
          <ac:chgData name="Jake-Anthony Vickers" userId="ddac3ce4-1bf2-44a5-9417-99b25020e47a" providerId="ADAL" clId="{C130D73A-91FB-4997-82CA-F453E35D8037}" dt="2023-01-25T23:27:40.916" v="1593" actId="478"/>
          <ac:cxnSpMkLst>
            <pc:docMk/>
            <pc:sldMk cId="2492086514" sldId="350"/>
            <ac:cxnSpMk id="23" creationId="{51F5EFAB-D2E9-BF46-8A1E-56DC36D54BCE}"/>
          </ac:cxnSpMkLst>
        </pc:cxnChg>
        <pc:cxnChg chg="add mod">
          <ac:chgData name="Jake-Anthony Vickers" userId="ddac3ce4-1bf2-44a5-9417-99b25020e47a" providerId="ADAL" clId="{C130D73A-91FB-4997-82CA-F453E35D8037}" dt="2023-01-26T05:45:16.335" v="9935" actId="571"/>
          <ac:cxnSpMkLst>
            <pc:docMk/>
            <pc:sldMk cId="2492086514" sldId="350"/>
            <ac:cxnSpMk id="25" creationId="{E47124F0-C0B9-A1AD-DE99-EA2B6C01DE83}"/>
          </ac:cxnSpMkLst>
        </pc:cxnChg>
        <pc:cxnChg chg="add mod">
          <ac:chgData name="Jake-Anthony Vickers" userId="ddac3ce4-1bf2-44a5-9417-99b25020e47a" providerId="ADAL" clId="{C130D73A-91FB-4997-82CA-F453E35D8037}" dt="2023-01-25T23:53:02.333" v="2411" actId="478"/>
          <ac:cxnSpMkLst>
            <pc:docMk/>
            <pc:sldMk cId="2492086514" sldId="350"/>
            <ac:cxnSpMk id="28" creationId="{68491DAC-0864-3DBC-43A7-4B238C3773D2}"/>
          </ac:cxnSpMkLst>
        </pc:cxnChg>
        <pc:cxnChg chg="add mod">
          <ac:chgData name="Jake-Anthony Vickers" userId="ddac3ce4-1bf2-44a5-9417-99b25020e47a" providerId="ADAL" clId="{C130D73A-91FB-4997-82CA-F453E35D8037}" dt="2023-01-26T05:45:16.335" v="9935" actId="571"/>
          <ac:cxnSpMkLst>
            <pc:docMk/>
            <pc:sldMk cId="2492086514" sldId="350"/>
            <ac:cxnSpMk id="31" creationId="{D0DC623C-D369-5365-FFCF-DF9718B8C493}"/>
          </ac:cxnSpMkLst>
        </pc:cxnChg>
        <pc:cxnChg chg="add mod ord topLvl">
          <ac:chgData name="Jake-Anthony Vickers" userId="ddac3ce4-1bf2-44a5-9417-99b25020e47a" providerId="ADAL" clId="{C130D73A-91FB-4997-82CA-F453E35D8037}" dt="2023-01-26T06:14:46.898" v="10349" actId="14100"/>
          <ac:cxnSpMkLst>
            <pc:docMk/>
            <pc:sldMk cId="2492086514" sldId="350"/>
            <ac:cxnSpMk id="35" creationId="{711BB817-1B2A-BD40-678E-0FC86E6DAC34}"/>
          </ac:cxnSpMkLst>
        </pc:cxnChg>
        <pc:cxnChg chg="add del mod">
          <ac:chgData name="Jake-Anthony Vickers" userId="ddac3ce4-1bf2-44a5-9417-99b25020e47a" providerId="ADAL" clId="{C130D73A-91FB-4997-82CA-F453E35D8037}" dt="2023-01-26T05:39:32.461" v="9863" actId="478"/>
          <ac:cxnSpMkLst>
            <pc:docMk/>
            <pc:sldMk cId="2492086514" sldId="350"/>
            <ac:cxnSpMk id="49" creationId="{59CE0B0D-19DB-3D99-DFB1-38F6E967F6A8}"/>
          </ac:cxnSpMkLst>
        </pc:cxnChg>
        <pc:cxnChg chg="add del mod">
          <ac:chgData name="Jake-Anthony Vickers" userId="ddac3ce4-1bf2-44a5-9417-99b25020e47a" providerId="ADAL" clId="{C130D73A-91FB-4997-82CA-F453E35D8037}" dt="2023-01-26T05:39:42.273" v="9868" actId="478"/>
          <ac:cxnSpMkLst>
            <pc:docMk/>
            <pc:sldMk cId="2492086514" sldId="350"/>
            <ac:cxnSpMk id="50" creationId="{B47A3923-C2C3-CE98-4DF3-2BE0309D405E}"/>
          </ac:cxnSpMkLst>
        </pc:cxnChg>
        <pc:cxnChg chg="add del mod">
          <ac:chgData name="Jake-Anthony Vickers" userId="ddac3ce4-1bf2-44a5-9417-99b25020e47a" providerId="ADAL" clId="{C130D73A-91FB-4997-82CA-F453E35D8037}" dt="2023-01-26T05:39:32.461" v="9863" actId="478"/>
          <ac:cxnSpMkLst>
            <pc:docMk/>
            <pc:sldMk cId="2492086514" sldId="350"/>
            <ac:cxnSpMk id="54" creationId="{EFB86D05-35C9-D87B-AE03-5FD663A0898A}"/>
          </ac:cxnSpMkLst>
        </pc:cxnChg>
        <pc:cxnChg chg="add mod topLvl">
          <ac:chgData name="Jake-Anthony Vickers" userId="ddac3ce4-1bf2-44a5-9417-99b25020e47a" providerId="ADAL" clId="{C130D73A-91FB-4997-82CA-F453E35D8037}" dt="2023-01-26T06:11:33.484" v="10237" actId="164"/>
          <ac:cxnSpMkLst>
            <pc:docMk/>
            <pc:sldMk cId="2492086514" sldId="350"/>
            <ac:cxnSpMk id="61" creationId="{292B5126-0FC7-D67D-A1B8-9A77A5B1CF83}"/>
          </ac:cxnSpMkLst>
        </pc:cxnChg>
        <pc:cxnChg chg="add mod">
          <ac:chgData name="Jake-Anthony Vickers" userId="ddac3ce4-1bf2-44a5-9417-99b25020e47a" providerId="ADAL" clId="{C130D73A-91FB-4997-82CA-F453E35D8037}" dt="2023-01-26T05:45:16.335" v="9935" actId="571"/>
          <ac:cxnSpMkLst>
            <pc:docMk/>
            <pc:sldMk cId="2492086514" sldId="350"/>
            <ac:cxnSpMk id="5123" creationId="{BC7BEF59-89AE-5DBE-BA97-5EB30F4C187E}"/>
          </ac:cxnSpMkLst>
        </pc:cxnChg>
        <pc:cxnChg chg="add del mod">
          <ac:chgData name="Jake-Anthony Vickers" userId="ddac3ce4-1bf2-44a5-9417-99b25020e47a" providerId="ADAL" clId="{C130D73A-91FB-4997-82CA-F453E35D8037}" dt="2023-01-26T05:44:53.586" v="9928"/>
          <ac:cxnSpMkLst>
            <pc:docMk/>
            <pc:sldMk cId="2492086514" sldId="350"/>
            <ac:cxnSpMk id="5124" creationId="{2B27247A-7FE7-DE86-70D4-D1D6E78C907A}"/>
          </ac:cxnSpMkLst>
        </pc:cxnChg>
        <pc:cxnChg chg="mod">
          <ac:chgData name="Jake-Anthony Vickers" userId="ddac3ce4-1bf2-44a5-9417-99b25020e47a" providerId="ADAL" clId="{C130D73A-91FB-4997-82CA-F453E35D8037}" dt="2023-01-26T05:45:21.960" v="9937" actId="571"/>
          <ac:cxnSpMkLst>
            <pc:docMk/>
            <pc:sldMk cId="2492086514" sldId="350"/>
            <ac:cxnSpMk id="5130" creationId="{09AA2274-2C96-EB4D-9483-BE138E82A9ED}"/>
          </ac:cxnSpMkLst>
        </pc:cxnChg>
        <pc:cxnChg chg="mod">
          <ac:chgData name="Jake-Anthony Vickers" userId="ddac3ce4-1bf2-44a5-9417-99b25020e47a" providerId="ADAL" clId="{C130D73A-91FB-4997-82CA-F453E35D8037}" dt="2023-01-26T05:45:21.960" v="9937" actId="571"/>
          <ac:cxnSpMkLst>
            <pc:docMk/>
            <pc:sldMk cId="2492086514" sldId="350"/>
            <ac:cxnSpMk id="5133" creationId="{DB1748FB-73B8-6A2E-9D73-71B925F316AC}"/>
          </ac:cxnSpMkLst>
        </pc:cxnChg>
        <pc:cxnChg chg="mod">
          <ac:chgData name="Jake-Anthony Vickers" userId="ddac3ce4-1bf2-44a5-9417-99b25020e47a" providerId="ADAL" clId="{C130D73A-91FB-4997-82CA-F453E35D8037}" dt="2023-01-26T05:45:21.960" v="9937" actId="571"/>
          <ac:cxnSpMkLst>
            <pc:docMk/>
            <pc:sldMk cId="2492086514" sldId="350"/>
            <ac:cxnSpMk id="5134" creationId="{5317BD8D-C161-50DC-DE29-E5930442A5A2}"/>
          </ac:cxnSpMkLst>
        </pc:cxnChg>
        <pc:cxnChg chg="add mod">
          <ac:chgData name="Jake-Anthony Vickers" userId="ddac3ce4-1bf2-44a5-9417-99b25020e47a" providerId="ADAL" clId="{C130D73A-91FB-4997-82CA-F453E35D8037}" dt="2023-01-26T05:58:07.288" v="10073" actId="14100"/>
          <ac:cxnSpMkLst>
            <pc:docMk/>
            <pc:sldMk cId="2492086514" sldId="350"/>
            <ac:cxnSpMk id="5135" creationId="{1E346782-F80C-D5C9-C3AD-12376E9944A9}"/>
          </ac:cxnSpMkLst>
        </pc:cxnChg>
      </pc:sldChg>
      <pc:sldChg chg="modSp mod ord modShow">
        <pc:chgData name="Jake-Anthony Vickers" userId="ddac3ce4-1bf2-44a5-9417-99b25020e47a" providerId="ADAL" clId="{C130D73A-91FB-4997-82CA-F453E35D8037}" dt="2023-01-26T05:11:57.622" v="9479"/>
        <pc:sldMkLst>
          <pc:docMk/>
          <pc:sldMk cId="1156370724" sldId="351"/>
        </pc:sldMkLst>
        <pc:spChg chg="mod">
          <ac:chgData name="Jake-Anthony Vickers" userId="ddac3ce4-1bf2-44a5-9417-99b25020e47a" providerId="ADAL" clId="{C130D73A-91FB-4997-82CA-F453E35D8037}" dt="2023-01-26T04:43:30.173" v="8651" actId="20577"/>
          <ac:spMkLst>
            <pc:docMk/>
            <pc:sldMk cId="1156370724" sldId="351"/>
            <ac:spMk id="23" creationId="{AC3F40FA-AB93-818A-CBC5-758741E4B998}"/>
          </ac:spMkLst>
        </pc:spChg>
      </pc:sldChg>
      <pc:sldChg chg="addSp modSp new mod ord modShow">
        <pc:chgData name="Jake-Anthony Vickers" userId="ddac3ce4-1bf2-44a5-9417-99b25020e47a" providerId="ADAL" clId="{C130D73A-91FB-4997-82CA-F453E35D8037}" dt="2023-01-26T05:11:57.622" v="9479"/>
        <pc:sldMkLst>
          <pc:docMk/>
          <pc:sldMk cId="732442141" sldId="352"/>
        </pc:sldMkLst>
        <pc:spChg chg="mod">
          <ac:chgData name="Jake-Anthony Vickers" userId="ddac3ce4-1bf2-44a5-9417-99b25020e47a" providerId="ADAL" clId="{C130D73A-91FB-4997-82CA-F453E35D8037}" dt="2023-01-25T19:22:22.833" v="611" actId="20577"/>
          <ac:spMkLst>
            <pc:docMk/>
            <pc:sldMk cId="732442141" sldId="352"/>
            <ac:spMk id="2" creationId="{8B0623E8-150E-56A9-4A51-A70556FC17BD}"/>
          </ac:spMkLst>
        </pc:spChg>
        <pc:spChg chg="mod">
          <ac:chgData name="Jake-Anthony Vickers" userId="ddac3ce4-1bf2-44a5-9417-99b25020e47a" providerId="ADAL" clId="{C130D73A-91FB-4997-82CA-F453E35D8037}" dt="2023-01-25T19:24:26.054" v="644" actId="20577"/>
          <ac:spMkLst>
            <pc:docMk/>
            <pc:sldMk cId="732442141" sldId="352"/>
            <ac:spMk id="3" creationId="{EBE943BA-4015-E233-59B8-1DAF52D73A73}"/>
          </ac:spMkLst>
        </pc:spChg>
        <pc:spChg chg="add mod">
          <ac:chgData name="Jake-Anthony Vickers" userId="ddac3ce4-1bf2-44a5-9417-99b25020e47a" providerId="ADAL" clId="{C130D73A-91FB-4997-82CA-F453E35D8037}" dt="2023-01-25T19:28:03.900" v="752"/>
          <ac:spMkLst>
            <pc:docMk/>
            <pc:sldMk cId="732442141" sldId="352"/>
            <ac:spMk id="5" creationId="{5B87CC33-FF5A-3981-E5FD-061F6A06D084}"/>
          </ac:spMkLst>
        </pc:spChg>
        <pc:spChg chg="add mod">
          <ac:chgData name="Jake-Anthony Vickers" userId="ddac3ce4-1bf2-44a5-9417-99b25020e47a" providerId="ADAL" clId="{C130D73A-91FB-4997-82CA-F453E35D8037}" dt="2023-01-25T19:28:10.959" v="753"/>
          <ac:spMkLst>
            <pc:docMk/>
            <pc:sldMk cId="732442141" sldId="352"/>
            <ac:spMk id="6" creationId="{1ED66AF1-8E8D-8A1E-4100-14735FA63DA4}"/>
          </ac:spMkLst>
        </pc:spChg>
      </pc:sldChg>
      <pc:sldChg chg="addSp delSp modSp new mod modShow">
        <pc:chgData name="Jake-Anthony Vickers" userId="ddac3ce4-1bf2-44a5-9417-99b25020e47a" providerId="ADAL" clId="{C130D73A-91FB-4997-82CA-F453E35D8037}" dt="2023-01-26T01:08:29.114" v="3581" actId="729"/>
        <pc:sldMkLst>
          <pc:docMk/>
          <pc:sldMk cId="1962767457" sldId="353"/>
        </pc:sldMkLst>
        <pc:spChg chg="del">
          <ac:chgData name="Jake-Anthony Vickers" userId="ddac3ce4-1bf2-44a5-9417-99b25020e47a" providerId="ADAL" clId="{C130D73A-91FB-4997-82CA-F453E35D8037}" dt="2023-01-25T19:32:30.533" v="790" actId="478"/>
          <ac:spMkLst>
            <pc:docMk/>
            <pc:sldMk cId="1962767457" sldId="353"/>
            <ac:spMk id="2" creationId="{483DF568-E277-04E9-F382-0680AFDECE07}"/>
          </ac:spMkLst>
        </pc:spChg>
        <pc:spChg chg="del">
          <ac:chgData name="Jake-Anthony Vickers" userId="ddac3ce4-1bf2-44a5-9417-99b25020e47a" providerId="ADAL" clId="{C130D73A-91FB-4997-82CA-F453E35D8037}" dt="2023-01-25T19:32:32.930" v="791" actId="478"/>
          <ac:spMkLst>
            <pc:docMk/>
            <pc:sldMk cId="1962767457" sldId="353"/>
            <ac:spMk id="3" creationId="{169B81DE-3D05-E0FF-1407-F6140206A915}"/>
          </ac:spMkLst>
        </pc:spChg>
        <pc:picChg chg="add mod">
          <ac:chgData name="Jake-Anthony Vickers" userId="ddac3ce4-1bf2-44a5-9417-99b25020e47a" providerId="ADAL" clId="{C130D73A-91FB-4997-82CA-F453E35D8037}" dt="2023-01-25T19:32:36.991" v="793" actId="1076"/>
          <ac:picMkLst>
            <pc:docMk/>
            <pc:sldMk cId="1962767457" sldId="353"/>
            <ac:picMk id="4" creationId="{40D5BA88-3F93-87F1-EF01-6583C6AA9DF5}"/>
          </ac:picMkLst>
        </pc:picChg>
        <pc:picChg chg="add mod">
          <ac:chgData name="Jake-Anthony Vickers" userId="ddac3ce4-1bf2-44a5-9417-99b25020e47a" providerId="ADAL" clId="{C130D73A-91FB-4997-82CA-F453E35D8037}" dt="2023-01-25T19:34:43.956" v="826"/>
          <ac:picMkLst>
            <pc:docMk/>
            <pc:sldMk cId="1962767457" sldId="353"/>
            <ac:picMk id="6" creationId="{41EE8E53-E5E6-CF7B-1D0D-3DBA7153AE5F}"/>
          </ac:picMkLst>
        </pc:picChg>
        <pc:picChg chg="add mod">
          <ac:chgData name="Jake-Anthony Vickers" userId="ddac3ce4-1bf2-44a5-9417-99b25020e47a" providerId="ADAL" clId="{C130D73A-91FB-4997-82CA-F453E35D8037}" dt="2023-01-25T19:35:38.102" v="829" actId="1076"/>
          <ac:picMkLst>
            <pc:docMk/>
            <pc:sldMk cId="1962767457" sldId="353"/>
            <ac:picMk id="2050" creationId="{76DE2A49-96E0-B7CA-D395-A2B9901C099B}"/>
          </ac:picMkLst>
        </pc:picChg>
      </pc:sldChg>
      <pc:sldChg chg="addSp delSp modSp add mod">
        <pc:chgData name="Jake-Anthony Vickers" userId="ddac3ce4-1bf2-44a5-9417-99b25020e47a" providerId="ADAL" clId="{C130D73A-91FB-4997-82CA-F453E35D8037}" dt="2023-01-26T06:22:06.391" v="10421" actId="20577"/>
        <pc:sldMkLst>
          <pc:docMk/>
          <pc:sldMk cId="3505852028" sldId="354"/>
        </pc:sldMkLst>
        <pc:spChg chg="mod">
          <ac:chgData name="Jake-Anthony Vickers" userId="ddac3ce4-1bf2-44a5-9417-99b25020e47a" providerId="ADAL" clId="{C130D73A-91FB-4997-82CA-F453E35D8037}" dt="2023-01-26T02:54:06.623" v="5928" actId="20577"/>
          <ac:spMkLst>
            <pc:docMk/>
            <pc:sldMk cId="3505852028" sldId="354"/>
            <ac:spMk id="2" creationId="{FAAE43F1-1207-54B8-2242-2E909CA15622}"/>
          </ac:spMkLst>
        </pc:spChg>
        <pc:spChg chg="del">
          <ac:chgData name="Jake-Anthony Vickers" userId="ddac3ce4-1bf2-44a5-9417-99b25020e47a" providerId="ADAL" clId="{C130D73A-91FB-4997-82CA-F453E35D8037}" dt="2023-01-25T23:40:58.581" v="1969" actId="478"/>
          <ac:spMkLst>
            <pc:docMk/>
            <pc:sldMk cId="3505852028" sldId="354"/>
            <ac:spMk id="3" creationId="{AE3B3E59-8D9F-2BCE-3A6B-FC630818C102}"/>
          </ac:spMkLst>
        </pc:spChg>
        <pc:spChg chg="add mod">
          <ac:chgData name="Jake-Anthony Vickers" userId="ddac3ce4-1bf2-44a5-9417-99b25020e47a" providerId="ADAL" clId="{C130D73A-91FB-4997-82CA-F453E35D8037}" dt="2023-01-26T05:16:00.928" v="9530" actId="207"/>
          <ac:spMkLst>
            <pc:docMk/>
            <pc:sldMk cId="3505852028" sldId="354"/>
            <ac:spMk id="9" creationId="{4E8EB675-893E-49AC-88BD-10E4FC1F1716}"/>
          </ac:spMkLst>
        </pc:spChg>
        <pc:spChg chg="add mod">
          <ac:chgData name="Jake-Anthony Vickers" userId="ddac3ce4-1bf2-44a5-9417-99b25020e47a" providerId="ADAL" clId="{C130D73A-91FB-4997-82CA-F453E35D8037}" dt="2023-01-26T02:07:09.365" v="4939" actId="1076"/>
          <ac:spMkLst>
            <pc:docMk/>
            <pc:sldMk cId="3505852028" sldId="354"/>
            <ac:spMk id="10" creationId="{57FB0A57-74C4-990F-FCB4-04447FCD5AF5}"/>
          </ac:spMkLst>
        </pc:spChg>
        <pc:spChg chg="add mod">
          <ac:chgData name="Jake-Anthony Vickers" userId="ddac3ce4-1bf2-44a5-9417-99b25020e47a" providerId="ADAL" clId="{C130D73A-91FB-4997-82CA-F453E35D8037}" dt="2023-01-26T02:07:14.323" v="4940" actId="1076"/>
          <ac:spMkLst>
            <pc:docMk/>
            <pc:sldMk cId="3505852028" sldId="354"/>
            <ac:spMk id="11" creationId="{94E181B7-6124-EA43-E818-CFD09064E886}"/>
          </ac:spMkLst>
        </pc:spChg>
        <pc:spChg chg="add del mod">
          <ac:chgData name="Jake-Anthony Vickers" userId="ddac3ce4-1bf2-44a5-9417-99b25020e47a" providerId="ADAL" clId="{C130D73A-91FB-4997-82CA-F453E35D8037}" dt="2023-01-26T01:18:07.502" v="3958" actId="478"/>
          <ac:spMkLst>
            <pc:docMk/>
            <pc:sldMk cId="3505852028" sldId="354"/>
            <ac:spMk id="12" creationId="{DAE6E3B8-9FF0-400D-3D0F-1BDB2141D857}"/>
          </ac:spMkLst>
        </pc:spChg>
        <pc:spChg chg="del mod">
          <ac:chgData name="Jake-Anthony Vickers" userId="ddac3ce4-1bf2-44a5-9417-99b25020e47a" providerId="ADAL" clId="{C130D73A-91FB-4997-82CA-F453E35D8037}" dt="2023-01-26T01:20:56.263" v="3976" actId="478"/>
          <ac:spMkLst>
            <pc:docMk/>
            <pc:sldMk cId="3505852028" sldId="354"/>
            <ac:spMk id="16" creationId="{1C1A5828-A1B4-4DA2-C7C3-D244520BA6F9}"/>
          </ac:spMkLst>
        </pc:spChg>
        <pc:spChg chg="del mod">
          <ac:chgData name="Jake-Anthony Vickers" userId="ddac3ce4-1bf2-44a5-9417-99b25020e47a" providerId="ADAL" clId="{C130D73A-91FB-4997-82CA-F453E35D8037}" dt="2023-01-26T01:21:07.295" v="3980" actId="478"/>
          <ac:spMkLst>
            <pc:docMk/>
            <pc:sldMk cId="3505852028" sldId="354"/>
            <ac:spMk id="17" creationId="{13482CD8-8736-A1AF-33F3-CC1C88017052}"/>
          </ac:spMkLst>
        </pc:spChg>
        <pc:spChg chg="del mod">
          <ac:chgData name="Jake-Anthony Vickers" userId="ddac3ce4-1bf2-44a5-9417-99b25020e47a" providerId="ADAL" clId="{C130D73A-91FB-4997-82CA-F453E35D8037}" dt="2023-01-26T01:21:03.973" v="3978" actId="478"/>
          <ac:spMkLst>
            <pc:docMk/>
            <pc:sldMk cId="3505852028" sldId="354"/>
            <ac:spMk id="18" creationId="{4C665EF0-B074-353F-C7AE-A96438D385B6}"/>
          </ac:spMkLst>
        </pc:spChg>
        <pc:spChg chg="del mod topLvl">
          <ac:chgData name="Jake-Anthony Vickers" userId="ddac3ce4-1bf2-44a5-9417-99b25020e47a" providerId="ADAL" clId="{C130D73A-91FB-4997-82CA-F453E35D8037}" dt="2023-01-26T01:21:10.477" v="3981" actId="478"/>
          <ac:spMkLst>
            <pc:docMk/>
            <pc:sldMk cId="3505852028" sldId="354"/>
            <ac:spMk id="19" creationId="{75DF973D-B566-FB1F-6E8B-BEDED59F1762}"/>
          </ac:spMkLst>
        </pc:spChg>
        <pc:spChg chg="mod topLvl">
          <ac:chgData name="Jake-Anthony Vickers" userId="ddac3ce4-1bf2-44a5-9417-99b25020e47a" providerId="ADAL" clId="{C130D73A-91FB-4997-82CA-F453E35D8037}" dt="2023-01-26T01:42:22.006" v="4283" actId="571"/>
          <ac:spMkLst>
            <pc:docMk/>
            <pc:sldMk cId="3505852028" sldId="354"/>
            <ac:spMk id="20" creationId="{535E72F1-B518-AD6A-AB7F-5748F98033AD}"/>
          </ac:spMkLst>
        </pc:spChg>
        <pc:spChg chg="del mod">
          <ac:chgData name="Jake-Anthony Vickers" userId="ddac3ce4-1bf2-44a5-9417-99b25020e47a" providerId="ADAL" clId="{C130D73A-91FB-4997-82CA-F453E35D8037}" dt="2023-01-26T01:20:53.780" v="3975" actId="478"/>
          <ac:spMkLst>
            <pc:docMk/>
            <pc:sldMk cId="3505852028" sldId="354"/>
            <ac:spMk id="21" creationId="{57CD487D-0010-9175-045B-782204BDB4B0}"/>
          </ac:spMkLst>
        </pc:spChg>
        <pc:spChg chg="add mod ord">
          <ac:chgData name="Jake-Anthony Vickers" userId="ddac3ce4-1bf2-44a5-9417-99b25020e47a" providerId="ADAL" clId="{C130D73A-91FB-4997-82CA-F453E35D8037}" dt="2023-01-26T02:09:12.545" v="4956" actId="208"/>
          <ac:spMkLst>
            <pc:docMk/>
            <pc:sldMk cId="3505852028" sldId="354"/>
            <ac:spMk id="22" creationId="{5319058B-E7F0-5DB4-3AC8-35C5EAEF77AE}"/>
          </ac:spMkLst>
        </pc:spChg>
        <pc:spChg chg="add mod">
          <ac:chgData name="Jake-Anthony Vickers" userId="ddac3ce4-1bf2-44a5-9417-99b25020e47a" providerId="ADAL" clId="{C130D73A-91FB-4997-82CA-F453E35D8037}" dt="2023-01-26T01:26:28.080" v="4034" actId="164"/>
          <ac:spMkLst>
            <pc:docMk/>
            <pc:sldMk cId="3505852028" sldId="354"/>
            <ac:spMk id="23" creationId="{D6953570-BBBA-F9B0-0134-957784225201}"/>
          </ac:spMkLst>
        </pc:spChg>
        <pc:spChg chg="add mod">
          <ac:chgData name="Jake-Anthony Vickers" userId="ddac3ce4-1bf2-44a5-9417-99b25020e47a" providerId="ADAL" clId="{C130D73A-91FB-4997-82CA-F453E35D8037}" dt="2023-01-26T01:26:28.080" v="4034" actId="164"/>
          <ac:spMkLst>
            <pc:docMk/>
            <pc:sldMk cId="3505852028" sldId="354"/>
            <ac:spMk id="24" creationId="{91387256-AE32-CE74-FBB4-CBCD2B7B1C06}"/>
          </ac:spMkLst>
        </pc:spChg>
        <pc:spChg chg="add mod">
          <ac:chgData name="Jake-Anthony Vickers" userId="ddac3ce4-1bf2-44a5-9417-99b25020e47a" providerId="ADAL" clId="{C130D73A-91FB-4997-82CA-F453E35D8037}" dt="2023-01-26T01:26:28.080" v="4034" actId="164"/>
          <ac:spMkLst>
            <pc:docMk/>
            <pc:sldMk cId="3505852028" sldId="354"/>
            <ac:spMk id="25" creationId="{B51D5008-A666-33E6-12AE-18C8C95B239F}"/>
          </ac:spMkLst>
        </pc:spChg>
        <pc:spChg chg="mod">
          <ac:chgData name="Jake-Anthony Vickers" userId="ddac3ce4-1bf2-44a5-9417-99b25020e47a" providerId="ADAL" clId="{C130D73A-91FB-4997-82CA-F453E35D8037}" dt="2023-01-26T01:23:35.829" v="4002"/>
          <ac:spMkLst>
            <pc:docMk/>
            <pc:sldMk cId="3505852028" sldId="354"/>
            <ac:spMk id="28" creationId="{A0AEECDD-35CA-2575-D5EA-CAE8468E05C2}"/>
          </ac:spMkLst>
        </pc:spChg>
        <pc:spChg chg="mod">
          <ac:chgData name="Jake-Anthony Vickers" userId="ddac3ce4-1bf2-44a5-9417-99b25020e47a" providerId="ADAL" clId="{C130D73A-91FB-4997-82CA-F453E35D8037}" dt="2023-01-26T01:23:35.829" v="4002"/>
          <ac:spMkLst>
            <pc:docMk/>
            <pc:sldMk cId="3505852028" sldId="354"/>
            <ac:spMk id="29" creationId="{5192B3F2-34F4-5719-E7E2-3E2D2E0DB31F}"/>
          </ac:spMkLst>
        </pc:spChg>
        <pc:spChg chg="mod">
          <ac:chgData name="Jake-Anthony Vickers" userId="ddac3ce4-1bf2-44a5-9417-99b25020e47a" providerId="ADAL" clId="{C130D73A-91FB-4997-82CA-F453E35D8037}" dt="2023-01-26T01:23:35.829" v="4002"/>
          <ac:spMkLst>
            <pc:docMk/>
            <pc:sldMk cId="3505852028" sldId="354"/>
            <ac:spMk id="30" creationId="{F5B9DC3E-75DA-A783-DB59-80F101D8EBBC}"/>
          </ac:spMkLst>
        </pc:spChg>
        <pc:spChg chg="mod">
          <ac:chgData name="Jake-Anthony Vickers" userId="ddac3ce4-1bf2-44a5-9417-99b25020e47a" providerId="ADAL" clId="{C130D73A-91FB-4997-82CA-F453E35D8037}" dt="2023-01-26T01:23:35.829" v="4002"/>
          <ac:spMkLst>
            <pc:docMk/>
            <pc:sldMk cId="3505852028" sldId="354"/>
            <ac:spMk id="31" creationId="{16B54A85-8058-18BA-73A5-99466506B895}"/>
          </ac:spMkLst>
        </pc:spChg>
        <pc:spChg chg="mod">
          <ac:chgData name="Jake-Anthony Vickers" userId="ddac3ce4-1bf2-44a5-9417-99b25020e47a" providerId="ADAL" clId="{C130D73A-91FB-4997-82CA-F453E35D8037}" dt="2023-01-26T01:23:35.829" v="4002"/>
          <ac:spMkLst>
            <pc:docMk/>
            <pc:sldMk cId="3505852028" sldId="354"/>
            <ac:spMk id="32" creationId="{F707668F-7B23-CAF4-4AD5-5AB5EE6A9FDC}"/>
          </ac:spMkLst>
        </pc:spChg>
        <pc:spChg chg="mod">
          <ac:chgData name="Jake-Anthony Vickers" userId="ddac3ce4-1bf2-44a5-9417-99b25020e47a" providerId="ADAL" clId="{C130D73A-91FB-4997-82CA-F453E35D8037}" dt="2023-01-26T01:23:35.829" v="4002"/>
          <ac:spMkLst>
            <pc:docMk/>
            <pc:sldMk cId="3505852028" sldId="354"/>
            <ac:spMk id="33" creationId="{FFC1FEBB-3429-DAB6-EF78-0600542FD7AE}"/>
          </ac:spMkLst>
        </pc:spChg>
        <pc:spChg chg="add mod ord">
          <ac:chgData name="Jake-Anthony Vickers" userId="ddac3ce4-1bf2-44a5-9417-99b25020e47a" providerId="ADAL" clId="{C130D73A-91FB-4997-82CA-F453E35D8037}" dt="2023-01-26T01:26:28.080" v="4034" actId="164"/>
          <ac:spMkLst>
            <pc:docMk/>
            <pc:sldMk cId="3505852028" sldId="354"/>
            <ac:spMk id="34" creationId="{C09B5E8B-83FE-F6D5-BF84-B9F682D1D265}"/>
          </ac:spMkLst>
        </pc:spChg>
        <pc:spChg chg="add del mod">
          <ac:chgData name="Jake-Anthony Vickers" userId="ddac3ce4-1bf2-44a5-9417-99b25020e47a" providerId="ADAL" clId="{C130D73A-91FB-4997-82CA-F453E35D8037}" dt="2023-01-26T01:25:03.213" v="4021" actId="478"/>
          <ac:spMkLst>
            <pc:docMk/>
            <pc:sldMk cId="3505852028" sldId="354"/>
            <ac:spMk id="35" creationId="{89F7D052-E9FC-1421-BE20-1F885EE032D2}"/>
          </ac:spMkLst>
        </pc:spChg>
        <pc:spChg chg="add mod">
          <ac:chgData name="Jake-Anthony Vickers" userId="ddac3ce4-1bf2-44a5-9417-99b25020e47a" providerId="ADAL" clId="{C130D73A-91FB-4997-82CA-F453E35D8037}" dt="2023-01-26T01:26:28.080" v="4034" actId="164"/>
          <ac:spMkLst>
            <pc:docMk/>
            <pc:sldMk cId="3505852028" sldId="354"/>
            <ac:spMk id="36" creationId="{0A364D8E-A1C6-C069-3C5F-AE7F98A873FD}"/>
          </ac:spMkLst>
        </pc:spChg>
        <pc:spChg chg="add mod">
          <ac:chgData name="Jake-Anthony Vickers" userId="ddac3ce4-1bf2-44a5-9417-99b25020e47a" providerId="ADAL" clId="{C130D73A-91FB-4997-82CA-F453E35D8037}" dt="2023-01-26T01:48:30.628" v="4415" actId="14100"/>
          <ac:spMkLst>
            <pc:docMk/>
            <pc:sldMk cId="3505852028" sldId="354"/>
            <ac:spMk id="38" creationId="{CCBE921E-51F8-64BD-1F99-D79B5305AE4B}"/>
          </ac:spMkLst>
        </pc:spChg>
        <pc:spChg chg="add mod">
          <ac:chgData name="Jake-Anthony Vickers" userId="ddac3ce4-1bf2-44a5-9417-99b25020e47a" providerId="ADAL" clId="{C130D73A-91FB-4997-82CA-F453E35D8037}" dt="2023-01-26T01:48:51.766" v="4416" actId="14100"/>
          <ac:spMkLst>
            <pc:docMk/>
            <pc:sldMk cId="3505852028" sldId="354"/>
            <ac:spMk id="39" creationId="{8488C976-E6D9-18D9-45E8-D9FF658264B8}"/>
          </ac:spMkLst>
        </pc:spChg>
        <pc:spChg chg="add mod ord">
          <ac:chgData name="Jake-Anthony Vickers" userId="ddac3ce4-1bf2-44a5-9417-99b25020e47a" providerId="ADAL" clId="{C130D73A-91FB-4997-82CA-F453E35D8037}" dt="2023-01-26T02:08:50.604" v="4952" actId="208"/>
          <ac:spMkLst>
            <pc:docMk/>
            <pc:sldMk cId="3505852028" sldId="354"/>
            <ac:spMk id="40" creationId="{BBE41EA8-0230-2D62-AD24-0DE3ED09FC60}"/>
          </ac:spMkLst>
        </pc:spChg>
        <pc:spChg chg="add mod ord">
          <ac:chgData name="Jake-Anthony Vickers" userId="ddac3ce4-1bf2-44a5-9417-99b25020e47a" providerId="ADAL" clId="{C130D73A-91FB-4997-82CA-F453E35D8037}" dt="2023-01-26T02:08:50.604" v="4952" actId="208"/>
          <ac:spMkLst>
            <pc:docMk/>
            <pc:sldMk cId="3505852028" sldId="354"/>
            <ac:spMk id="42" creationId="{370CFD8A-C0B2-5465-C010-ED3EAB8254A8}"/>
          </ac:spMkLst>
        </pc:spChg>
        <pc:spChg chg="add mod">
          <ac:chgData name="Jake-Anthony Vickers" userId="ddac3ce4-1bf2-44a5-9417-99b25020e47a" providerId="ADAL" clId="{C130D73A-91FB-4997-82CA-F453E35D8037}" dt="2023-01-26T01:52:40.466" v="4449" actId="164"/>
          <ac:spMkLst>
            <pc:docMk/>
            <pc:sldMk cId="3505852028" sldId="354"/>
            <ac:spMk id="43" creationId="{D74F1348-51C7-9F9F-F5BA-7988E8386ABA}"/>
          </ac:spMkLst>
        </pc:spChg>
        <pc:spChg chg="add mod">
          <ac:chgData name="Jake-Anthony Vickers" userId="ddac3ce4-1bf2-44a5-9417-99b25020e47a" providerId="ADAL" clId="{C130D73A-91FB-4997-82CA-F453E35D8037}" dt="2023-01-26T01:52:40.466" v="4449" actId="164"/>
          <ac:spMkLst>
            <pc:docMk/>
            <pc:sldMk cId="3505852028" sldId="354"/>
            <ac:spMk id="44" creationId="{C9E29B3C-52F9-5D10-F23A-C6C84037E9A8}"/>
          </ac:spMkLst>
        </pc:spChg>
        <pc:spChg chg="add mod topLvl">
          <ac:chgData name="Jake-Anthony Vickers" userId="ddac3ce4-1bf2-44a5-9417-99b25020e47a" providerId="ADAL" clId="{C130D73A-91FB-4997-82CA-F453E35D8037}" dt="2023-01-26T01:41:34.486" v="4271" actId="164"/>
          <ac:spMkLst>
            <pc:docMk/>
            <pc:sldMk cId="3505852028" sldId="354"/>
            <ac:spMk id="45" creationId="{345B973C-25ED-C174-9B42-0513803F7F7F}"/>
          </ac:spMkLst>
        </pc:spChg>
        <pc:spChg chg="add mod ord topLvl">
          <ac:chgData name="Jake-Anthony Vickers" userId="ddac3ce4-1bf2-44a5-9417-99b25020e47a" providerId="ADAL" clId="{C130D73A-91FB-4997-82CA-F453E35D8037}" dt="2023-01-26T01:52:40.466" v="4449" actId="164"/>
          <ac:spMkLst>
            <pc:docMk/>
            <pc:sldMk cId="3505852028" sldId="354"/>
            <ac:spMk id="46" creationId="{F65DCCB5-27F4-43E2-9CCB-68711BE883D0}"/>
          </ac:spMkLst>
        </pc:spChg>
        <pc:spChg chg="add mod">
          <ac:chgData name="Jake-Anthony Vickers" userId="ddac3ce4-1bf2-44a5-9417-99b25020e47a" providerId="ADAL" clId="{C130D73A-91FB-4997-82CA-F453E35D8037}" dt="2023-01-26T01:42:22.006" v="4283" actId="571"/>
          <ac:spMkLst>
            <pc:docMk/>
            <pc:sldMk cId="3505852028" sldId="354"/>
            <ac:spMk id="56" creationId="{B813B5F7-261C-6644-0071-F592E3D767BF}"/>
          </ac:spMkLst>
        </pc:spChg>
        <pc:spChg chg="add mod ord">
          <ac:chgData name="Jake-Anthony Vickers" userId="ddac3ce4-1bf2-44a5-9417-99b25020e47a" providerId="ADAL" clId="{C130D73A-91FB-4997-82CA-F453E35D8037}" dt="2023-01-26T01:52:40.466" v="4449" actId="164"/>
          <ac:spMkLst>
            <pc:docMk/>
            <pc:sldMk cId="3505852028" sldId="354"/>
            <ac:spMk id="57" creationId="{FFD8216F-C125-BF70-0280-900D7FA5FE0A}"/>
          </ac:spMkLst>
        </pc:spChg>
        <pc:spChg chg="mod">
          <ac:chgData name="Jake-Anthony Vickers" userId="ddac3ce4-1bf2-44a5-9417-99b25020e47a" providerId="ADAL" clId="{C130D73A-91FB-4997-82CA-F453E35D8037}" dt="2023-01-26T01:45:13.080" v="4339"/>
          <ac:spMkLst>
            <pc:docMk/>
            <pc:sldMk cId="3505852028" sldId="354"/>
            <ac:spMk id="59" creationId="{9401580D-16E7-E9A9-B6CD-7D1D8F16DFC4}"/>
          </ac:spMkLst>
        </pc:spChg>
        <pc:spChg chg="add del mod">
          <ac:chgData name="Jake-Anthony Vickers" userId="ddac3ce4-1bf2-44a5-9417-99b25020e47a" providerId="ADAL" clId="{C130D73A-91FB-4997-82CA-F453E35D8037}" dt="2023-01-26T01:46:21.908" v="4354" actId="478"/>
          <ac:spMkLst>
            <pc:docMk/>
            <pc:sldMk cId="3505852028" sldId="354"/>
            <ac:spMk id="61" creationId="{32E2D272-EB1B-21A7-94D1-F0BBC05498A5}"/>
          </ac:spMkLst>
        </pc:spChg>
        <pc:spChg chg="mod">
          <ac:chgData name="Jake-Anthony Vickers" userId="ddac3ce4-1bf2-44a5-9417-99b25020e47a" providerId="ADAL" clId="{C130D73A-91FB-4997-82CA-F453E35D8037}" dt="2023-01-26T01:45:38.671" v="4342"/>
          <ac:spMkLst>
            <pc:docMk/>
            <pc:sldMk cId="3505852028" sldId="354"/>
            <ac:spMk id="63" creationId="{E7FB2DA3-8D7B-0F5F-81C2-3A81AAF575E3}"/>
          </ac:spMkLst>
        </pc:spChg>
        <pc:spChg chg="add mod">
          <ac:chgData name="Jake-Anthony Vickers" userId="ddac3ce4-1bf2-44a5-9417-99b25020e47a" providerId="ADAL" clId="{C130D73A-91FB-4997-82CA-F453E35D8037}" dt="2023-01-26T01:52:40.466" v="4449" actId="164"/>
          <ac:spMkLst>
            <pc:docMk/>
            <pc:sldMk cId="3505852028" sldId="354"/>
            <ac:spMk id="4097" creationId="{A3B2A401-3F41-B27A-3BDE-6FBF4ED3A8F6}"/>
          </ac:spMkLst>
        </pc:spChg>
        <pc:spChg chg="add del mod">
          <ac:chgData name="Jake-Anthony Vickers" userId="ddac3ce4-1bf2-44a5-9417-99b25020e47a" providerId="ADAL" clId="{C130D73A-91FB-4997-82CA-F453E35D8037}" dt="2023-01-26T01:47:07.400" v="4366"/>
          <ac:spMkLst>
            <pc:docMk/>
            <pc:sldMk cId="3505852028" sldId="354"/>
            <ac:spMk id="4099" creationId="{5494C880-3A6D-DF20-AB48-D2B6A9FF6BFC}"/>
          </ac:spMkLst>
        </pc:spChg>
        <pc:spChg chg="mod">
          <ac:chgData name="Jake-Anthony Vickers" userId="ddac3ce4-1bf2-44a5-9417-99b25020e47a" providerId="ADAL" clId="{C130D73A-91FB-4997-82CA-F453E35D8037}" dt="2023-01-26T05:15:56.460" v="9529" actId="207"/>
          <ac:spMkLst>
            <pc:docMk/>
            <pc:sldMk cId="3505852028" sldId="354"/>
            <ac:spMk id="4100" creationId="{54364722-42CB-CD83-26F7-9494808E6BCA}"/>
          </ac:spMkLst>
        </pc:spChg>
        <pc:spChg chg="mod">
          <ac:chgData name="Jake-Anthony Vickers" userId="ddac3ce4-1bf2-44a5-9417-99b25020e47a" providerId="ADAL" clId="{C130D73A-91FB-4997-82CA-F453E35D8037}" dt="2023-01-26T05:15:56.460" v="9529" actId="207"/>
          <ac:spMkLst>
            <pc:docMk/>
            <pc:sldMk cId="3505852028" sldId="354"/>
            <ac:spMk id="4101" creationId="{04F20C7D-AB36-E8AD-A879-2B68243F8319}"/>
          </ac:spMkLst>
        </pc:spChg>
        <pc:spChg chg="mod">
          <ac:chgData name="Jake-Anthony Vickers" userId="ddac3ce4-1bf2-44a5-9417-99b25020e47a" providerId="ADAL" clId="{C130D73A-91FB-4997-82CA-F453E35D8037}" dt="2023-01-26T01:47:06.384" v="4365"/>
          <ac:spMkLst>
            <pc:docMk/>
            <pc:sldMk cId="3505852028" sldId="354"/>
            <ac:spMk id="4101" creationId="{DAB0FD62-F9FE-6D11-C06F-A95AB6534D56}"/>
          </ac:spMkLst>
        </pc:spChg>
        <pc:spChg chg="add mod">
          <ac:chgData name="Jake-Anthony Vickers" userId="ddac3ce4-1bf2-44a5-9417-99b25020e47a" providerId="ADAL" clId="{C130D73A-91FB-4997-82CA-F453E35D8037}" dt="2023-01-26T01:51:44.434" v="4444" actId="164"/>
          <ac:spMkLst>
            <pc:docMk/>
            <pc:sldMk cId="3505852028" sldId="354"/>
            <ac:spMk id="4103" creationId="{519DBB3F-CC56-75C4-AC2F-67889EC015BA}"/>
          </ac:spMkLst>
        </pc:spChg>
        <pc:spChg chg="mod">
          <ac:chgData name="Jake-Anthony Vickers" userId="ddac3ce4-1bf2-44a5-9417-99b25020e47a" providerId="ADAL" clId="{C130D73A-91FB-4997-82CA-F453E35D8037}" dt="2023-01-26T01:47:10.780" v="4367"/>
          <ac:spMkLst>
            <pc:docMk/>
            <pc:sldMk cId="3505852028" sldId="354"/>
            <ac:spMk id="4105" creationId="{2FFA50FF-38BD-100A-1440-0F66D80F5DA4}"/>
          </ac:spMkLst>
        </pc:spChg>
        <pc:spChg chg="add mod">
          <ac:chgData name="Jake-Anthony Vickers" userId="ddac3ce4-1bf2-44a5-9417-99b25020e47a" providerId="ADAL" clId="{C130D73A-91FB-4997-82CA-F453E35D8037}" dt="2023-01-26T01:52:50.236" v="4451" actId="207"/>
          <ac:spMkLst>
            <pc:docMk/>
            <pc:sldMk cId="3505852028" sldId="354"/>
            <ac:spMk id="4107" creationId="{342BFA18-1459-6D37-0FC0-0537C5185243}"/>
          </ac:spMkLst>
        </pc:spChg>
        <pc:spChg chg="add mod">
          <ac:chgData name="Jake-Anthony Vickers" userId="ddac3ce4-1bf2-44a5-9417-99b25020e47a" providerId="ADAL" clId="{C130D73A-91FB-4997-82CA-F453E35D8037}" dt="2023-01-26T01:52:40.466" v="4449" actId="164"/>
          <ac:spMkLst>
            <pc:docMk/>
            <pc:sldMk cId="3505852028" sldId="354"/>
            <ac:spMk id="4108" creationId="{7AEDC9DC-4ADA-213A-4728-CA90EA0EFB78}"/>
          </ac:spMkLst>
        </pc:spChg>
        <pc:spChg chg="add mod">
          <ac:chgData name="Jake-Anthony Vickers" userId="ddac3ce4-1bf2-44a5-9417-99b25020e47a" providerId="ADAL" clId="{C130D73A-91FB-4997-82CA-F453E35D8037}" dt="2023-01-26T01:52:40.466" v="4449" actId="164"/>
          <ac:spMkLst>
            <pc:docMk/>
            <pc:sldMk cId="3505852028" sldId="354"/>
            <ac:spMk id="4109" creationId="{E76A3CB6-4E2D-D725-4DE5-5A7DEA1E896E}"/>
          </ac:spMkLst>
        </pc:spChg>
        <pc:spChg chg="add mod">
          <ac:chgData name="Jake-Anthony Vickers" userId="ddac3ce4-1bf2-44a5-9417-99b25020e47a" providerId="ADAL" clId="{C130D73A-91FB-4997-82CA-F453E35D8037}" dt="2023-01-26T01:52:40.466" v="4449" actId="164"/>
          <ac:spMkLst>
            <pc:docMk/>
            <pc:sldMk cId="3505852028" sldId="354"/>
            <ac:spMk id="4110" creationId="{995E3212-64AC-3DE3-EE00-5EE3737DB349}"/>
          </ac:spMkLst>
        </pc:spChg>
        <pc:spChg chg="add mod">
          <ac:chgData name="Jake-Anthony Vickers" userId="ddac3ce4-1bf2-44a5-9417-99b25020e47a" providerId="ADAL" clId="{C130D73A-91FB-4997-82CA-F453E35D8037}" dt="2023-01-26T01:52:40.466" v="4449" actId="164"/>
          <ac:spMkLst>
            <pc:docMk/>
            <pc:sldMk cId="3505852028" sldId="354"/>
            <ac:spMk id="4111" creationId="{C2C5EDC4-4CDE-F8BD-C1D4-FB5A97402510}"/>
          </ac:spMkLst>
        </pc:spChg>
        <pc:spChg chg="add mod">
          <ac:chgData name="Jake-Anthony Vickers" userId="ddac3ce4-1bf2-44a5-9417-99b25020e47a" providerId="ADAL" clId="{C130D73A-91FB-4997-82CA-F453E35D8037}" dt="2023-01-26T01:52:40.466" v="4449" actId="164"/>
          <ac:spMkLst>
            <pc:docMk/>
            <pc:sldMk cId="3505852028" sldId="354"/>
            <ac:spMk id="4112" creationId="{064B9A05-5A1B-5CE9-1C5C-E5553240C500}"/>
          </ac:spMkLst>
        </pc:spChg>
        <pc:spChg chg="add 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14" creationId="{A326D0A7-4A39-B2DC-72CB-DC2A1191E3D7}"/>
          </ac:spMkLst>
        </pc:spChg>
        <pc:spChg chg="add 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15" creationId="{BEBE1F46-6E1C-E059-ACC2-AF6A6DD0CBD3}"/>
          </ac:spMkLst>
        </pc:spChg>
        <pc:spChg chg="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17" creationId="{35917C6A-75C3-1D01-F9BB-D411C0AC2B21}"/>
          </ac:spMkLst>
        </pc:spChg>
        <pc:spChg chg="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18" creationId="{F0E078E4-8CF5-E4CD-9187-D0FD6377BE3A}"/>
          </ac:spMkLst>
        </pc:spChg>
        <pc:spChg chg="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19" creationId="{1C3C65E0-F2B6-4EC9-B0B4-267111B10DD0}"/>
          </ac:spMkLst>
        </pc:spChg>
        <pc:spChg chg="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20" creationId="{6C374786-8FDE-9098-6DD7-B887D18693C9}"/>
          </ac:spMkLst>
        </pc:spChg>
        <pc:spChg chg="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21" creationId="{8B6CA556-104B-7346-F3AC-0BE357725353}"/>
          </ac:spMkLst>
        </pc:spChg>
        <pc:spChg chg="add 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22" creationId="{AC6D0F63-67CC-B605-3644-8E480BF12B74}"/>
          </ac:spMkLst>
        </pc:spChg>
        <pc:spChg chg="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24" creationId="{EBBD736F-AD3D-A485-9732-EF1472CBCC6A}"/>
          </ac:spMkLst>
        </pc:spChg>
        <pc:spChg chg="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25" creationId="{817D0180-DF93-98C4-26A5-F42AF2B1C39F}"/>
          </ac:spMkLst>
        </pc:spChg>
        <pc:spChg chg="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26" creationId="{BD0680D0-7F66-4CCC-3A55-4478E854B13F}"/>
          </ac:spMkLst>
        </pc:spChg>
        <pc:spChg chg="add 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27" creationId="{931D498F-90F5-20B1-3756-083D72441B96}"/>
          </ac:spMkLst>
        </pc:spChg>
        <pc:spChg chg="add 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28" creationId="{8D81B9EC-CD87-CDDD-852F-B94A3E476072}"/>
          </ac:spMkLst>
        </pc:spChg>
        <pc:spChg chg="add 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29" creationId="{49CF28BC-60D9-1EDB-495F-28E111F52D13}"/>
          </ac:spMkLst>
        </pc:spChg>
        <pc:spChg chg="add 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30" creationId="{C7C5A8F0-7050-2BAE-C0EE-B849CA474900}"/>
          </ac:spMkLst>
        </pc:spChg>
        <pc:spChg chg="add 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31" creationId="{2A9A40EF-88B1-F84A-EE95-DB16A0720EE8}"/>
          </ac:spMkLst>
        </pc:spChg>
        <pc:spChg chg="add mod">
          <ac:chgData name="Jake-Anthony Vickers" userId="ddac3ce4-1bf2-44a5-9417-99b25020e47a" providerId="ADAL" clId="{C130D73A-91FB-4997-82CA-F453E35D8037}" dt="2023-01-26T01:52:25.778" v="4448" actId="571"/>
          <ac:spMkLst>
            <pc:docMk/>
            <pc:sldMk cId="3505852028" sldId="354"/>
            <ac:spMk id="4132" creationId="{C9455D58-C6E7-186D-96A5-EBFF9778C3CD}"/>
          </ac:spMkLst>
        </pc:spChg>
        <pc:spChg chg="add mod">
          <ac:chgData name="Jake-Anthony Vickers" userId="ddac3ce4-1bf2-44a5-9417-99b25020e47a" providerId="ADAL" clId="{C130D73A-91FB-4997-82CA-F453E35D8037}" dt="2023-01-26T06:22:06.391" v="10421" actId="20577"/>
          <ac:spMkLst>
            <pc:docMk/>
            <pc:sldMk cId="3505852028" sldId="354"/>
            <ac:spMk id="4134" creationId="{B6FE446D-9A8C-264E-CF95-DC3C0CD50111}"/>
          </ac:spMkLst>
        </pc:spChg>
        <pc:spChg chg="add del mod">
          <ac:chgData name="Jake-Anthony Vickers" userId="ddac3ce4-1bf2-44a5-9417-99b25020e47a" providerId="ADAL" clId="{C130D73A-91FB-4997-82CA-F453E35D8037}" dt="2023-01-26T02:10:07.411" v="4967" actId="478"/>
          <ac:spMkLst>
            <pc:docMk/>
            <pc:sldMk cId="3505852028" sldId="354"/>
            <ac:spMk id="4135" creationId="{B4EB9501-4FCC-D710-9E23-F28F5A408BF8}"/>
          </ac:spMkLst>
        </pc:spChg>
        <pc:grpChg chg="add del mod">
          <ac:chgData name="Jake-Anthony Vickers" userId="ddac3ce4-1bf2-44a5-9417-99b25020e47a" providerId="ADAL" clId="{C130D73A-91FB-4997-82CA-F453E35D8037}" dt="2023-01-26T01:21:10.477" v="3981" actId="478"/>
          <ac:grpSpMkLst>
            <pc:docMk/>
            <pc:sldMk cId="3505852028" sldId="354"/>
            <ac:grpSpMk id="14" creationId="{7291AD09-4404-E739-3383-DD6DB1B18208}"/>
          </ac:grpSpMkLst>
        </pc:grpChg>
        <pc:grpChg chg="add del mod">
          <ac:chgData name="Jake-Anthony Vickers" userId="ddac3ce4-1bf2-44a5-9417-99b25020e47a" providerId="ADAL" clId="{C130D73A-91FB-4997-82CA-F453E35D8037}" dt="2023-01-26T01:23:36.956" v="4003"/>
          <ac:grpSpMkLst>
            <pc:docMk/>
            <pc:sldMk cId="3505852028" sldId="354"/>
            <ac:grpSpMk id="26" creationId="{5B562826-A730-E8D2-4E0B-D06ADA4E7DB8}"/>
          </ac:grpSpMkLst>
        </pc:grpChg>
        <pc:grpChg chg="add mod">
          <ac:chgData name="Jake-Anthony Vickers" userId="ddac3ce4-1bf2-44a5-9417-99b25020e47a" providerId="ADAL" clId="{C130D73A-91FB-4997-82CA-F453E35D8037}" dt="2023-01-26T01:52:40.466" v="4449" actId="164"/>
          <ac:grpSpMkLst>
            <pc:docMk/>
            <pc:sldMk cId="3505852028" sldId="354"/>
            <ac:grpSpMk id="37" creationId="{8446A217-B059-4984-5FF2-F56E2BB07154}"/>
          </ac:grpSpMkLst>
        </pc:grpChg>
        <pc:grpChg chg="add mod">
          <ac:chgData name="Jake-Anthony Vickers" userId="ddac3ce4-1bf2-44a5-9417-99b25020e47a" providerId="ADAL" clId="{C130D73A-91FB-4997-82CA-F453E35D8037}" dt="2023-01-26T01:52:40.466" v="4449" actId="164"/>
          <ac:grpSpMkLst>
            <pc:docMk/>
            <pc:sldMk cId="3505852028" sldId="354"/>
            <ac:grpSpMk id="41" creationId="{D045B78D-6AA8-7C5C-9F2A-88AE7018C77B}"/>
          </ac:grpSpMkLst>
        </pc:grpChg>
        <pc:grpChg chg="add mod">
          <ac:chgData name="Jake-Anthony Vickers" userId="ddac3ce4-1bf2-44a5-9417-99b25020e47a" providerId="ADAL" clId="{C130D73A-91FB-4997-82CA-F453E35D8037}" dt="2023-01-26T01:38:49.998" v="4206" actId="164"/>
          <ac:grpSpMkLst>
            <pc:docMk/>
            <pc:sldMk cId="3505852028" sldId="354"/>
            <ac:grpSpMk id="52" creationId="{CEFC25CC-5B93-CD4D-0721-2F07F7486636}"/>
          </ac:grpSpMkLst>
        </pc:grpChg>
        <pc:grpChg chg="add del mod">
          <ac:chgData name="Jake-Anthony Vickers" userId="ddac3ce4-1bf2-44a5-9417-99b25020e47a" providerId="ADAL" clId="{C130D73A-91FB-4997-82CA-F453E35D8037}" dt="2023-01-26T01:40:21.345" v="4227" actId="165"/>
          <ac:grpSpMkLst>
            <pc:docMk/>
            <pc:sldMk cId="3505852028" sldId="354"/>
            <ac:grpSpMk id="53" creationId="{2D4E48A9-FCDB-C751-CE90-C185B03D92A9}"/>
          </ac:grpSpMkLst>
        </pc:grpChg>
        <pc:grpChg chg="add mod ord">
          <ac:chgData name="Jake-Anthony Vickers" userId="ddac3ce4-1bf2-44a5-9417-99b25020e47a" providerId="ADAL" clId="{C130D73A-91FB-4997-82CA-F453E35D8037}" dt="2023-01-26T01:52:40.466" v="4449" actId="164"/>
          <ac:grpSpMkLst>
            <pc:docMk/>
            <pc:sldMk cId="3505852028" sldId="354"/>
            <ac:grpSpMk id="55" creationId="{8687478F-2503-54B3-9471-A1B19CC67008}"/>
          </ac:grpSpMkLst>
        </pc:grpChg>
        <pc:grpChg chg="add mod ord">
          <ac:chgData name="Jake-Anthony Vickers" userId="ddac3ce4-1bf2-44a5-9417-99b25020e47a" providerId="ADAL" clId="{C130D73A-91FB-4997-82CA-F453E35D8037}" dt="2023-01-26T01:52:40.466" v="4449" actId="164"/>
          <ac:grpSpMkLst>
            <pc:docMk/>
            <pc:sldMk cId="3505852028" sldId="354"/>
            <ac:grpSpMk id="58" creationId="{75DCEED0-D97D-2EAE-709C-9A97CC8B7F73}"/>
          </ac:grpSpMkLst>
        </pc:grpChg>
        <pc:grpChg chg="add del mod">
          <ac:chgData name="Jake-Anthony Vickers" userId="ddac3ce4-1bf2-44a5-9417-99b25020e47a" providerId="ADAL" clId="{C130D73A-91FB-4997-82CA-F453E35D8037}" dt="2023-01-26T01:46:21.908" v="4354" actId="478"/>
          <ac:grpSpMkLst>
            <pc:docMk/>
            <pc:sldMk cId="3505852028" sldId="354"/>
            <ac:grpSpMk id="62" creationId="{D2299800-7077-4681-3DFC-56F580956774}"/>
          </ac:grpSpMkLst>
        </pc:grpChg>
        <pc:grpChg chg="add del mod">
          <ac:chgData name="Jake-Anthony Vickers" userId="ddac3ce4-1bf2-44a5-9417-99b25020e47a" providerId="ADAL" clId="{C130D73A-91FB-4997-82CA-F453E35D8037}" dt="2023-01-26T01:47:07.400" v="4366"/>
          <ac:grpSpMkLst>
            <pc:docMk/>
            <pc:sldMk cId="3505852028" sldId="354"/>
            <ac:grpSpMk id="4100" creationId="{80FC4DC1-B8CF-911C-C916-D6E53EA45D77}"/>
          </ac:grpSpMkLst>
        </pc:grpChg>
        <pc:grpChg chg="add mod">
          <ac:chgData name="Jake-Anthony Vickers" userId="ddac3ce4-1bf2-44a5-9417-99b25020e47a" providerId="ADAL" clId="{C130D73A-91FB-4997-82CA-F453E35D8037}" dt="2023-01-26T01:51:44.434" v="4444" actId="164"/>
          <ac:grpSpMkLst>
            <pc:docMk/>
            <pc:sldMk cId="3505852028" sldId="354"/>
            <ac:grpSpMk id="4104" creationId="{1CA79167-D65D-6159-C6A3-EC9A4363CFF0}"/>
          </ac:grpSpMkLst>
        </pc:grpChg>
        <pc:grpChg chg="add del mod">
          <ac:chgData name="Jake-Anthony Vickers" userId="ddac3ce4-1bf2-44a5-9417-99b25020e47a" providerId="ADAL" clId="{C130D73A-91FB-4997-82CA-F453E35D8037}" dt="2023-01-26T01:53:24.908" v="4453" actId="21"/>
          <ac:grpSpMkLst>
            <pc:docMk/>
            <pc:sldMk cId="3505852028" sldId="354"/>
            <ac:grpSpMk id="4113" creationId="{7946B393-C340-0CCC-FE05-3E1BC8BEB9CE}"/>
          </ac:grpSpMkLst>
        </pc:grpChg>
        <pc:grpChg chg="add mod">
          <ac:chgData name="Jake-Anthony Vickers" userId="ddac3ce4-1bf2-44a5-9417-99b25020e47a" providerId="ADAL" clId="{C130D73A-91FB-4997-82CA-F453E35D8037}" dt="2023-01-26T01:52:25.778" v="4448" actId="571"/>
          <ac:grpSpMkLst>
            <pc:docMk/>
            <pc:sldMk cId="3505852028" sldId="354"/>
            <ac:grpSpMk id="4116" creationId="{AF9C3FA8-91CB-EB44-BF64-9B1C5B73D961}"/>
          </ac:grpSpMkLst>
        </pc:grpChg>
        <pc:grpChg chg="add mod">
          <ac:chgData name="Jake-Anthony Vickers" userId="ddac3ce4-1bf2-44a5-9417-99b25020e47a" providerId="ADAL" clId="{C130D73A-91FB-4997-82CA-F453E35D8037}" dt="2023-01-26T01:52:25.778" v="4448" actId="571"/>
          <ac:grpSpMkLst>
            <pc:docMk/>
            <pc:sldMk cId="3505852028" sldId="354"/>
            <ac:grpSpMk id="4123" creationId="{34DD5C1F-BFEE-6D69-6D3B-517903321F59}"/>
          </ac:grpSpMkLst>
        </pc:grpChg>
        <pc:grpChg chg="add mod">
          <ac:chgData name="Jake-Anthony Vickers" userId="ddac3ce4-1bf2-44a5-9417-99b25020e47a" providerId="ADAL" clId="{C130D73A-91FB-4997-82CA-F453E35D8037}" dt="2023-01-26T02:03:43.440" v="4801" actId="1076"/>
          <ac:grpSpMkLst>
            <pc:docMk/>
            <pc:sldMk cId="3505852028" sldId="354"/>
            <ac:grpSpMk id="4133" creationId="{D306AD6C-CAE9-E10B-60ED-E89F0CE184BE}"/>
          </ac:grpSpMkLst>
        </pc:grpChg>
        <pc:picChg chg="add mod">
          <ac:chgData name="Jake-Anthony Vickers" userId="ddac3ce4-1bf2-44a5-9417-99b25020e47a" providerId="ADAL" clId="{C130D73A-91FB-4997-82CA-F453E35D8037}" dt="2023-01-25T23:39:02.444" v="1949" actId="571"/>
          <ac:picMkLst>
            <pc:docMk/>
            <pc:sldMk cId="3505852028" sldId="354"/>
            <ac:picMk id="7" creationId="{0B31891B-BCA5-3BDE-DFEE-00766F4A75D8}"/>
          </ac:picMkLst>
        </pc:picChg>
        <pc:picChg chg="del">
          <ac:chgData name="Jake-Anthony Vickers" userId="ddac3ce4-1bf2-44a5-9417-99b25020e47a" providerId="ADAL" clId="{C130D73A-91FB-4997-82CA-F453E35D8037}" dt="2023-01-25T23:32:55.867" v="1622" actId="478"/>
          <ac:picMkLst>
            <pc:docMk/>
            <pc:sldMk cId="3505852028" sldId="354"/>
            <ac:picMk id="8" creationId="{E083FBE9-E0BD-A355-B648-4B6B7C808E50}"/>
          </ac:picMkLst>
        </pc:picChg>
        <pc:picChg chg="add del mod">
          <ac:chgData name="Jake-Anthony Vickers" userId="ddac3ce4-1bf2-44a5-9417-99b25020e47a" providerId="ADAL" clId="{C130D73A-91FB-4997-82CA-F453E35D8037}" dt="2023-01-26T01:26:40.950" v="4037" actId="478"/>
          <ac:picMkLst>
            <pc:docMk/>
            <pc:sldMk cId="3505852028" sldId="354"/>
            <ac:picMk id="13" creationId="{81A2B408-64FF-A90C-A621-BF7A232363C6}"/>
          </ac:picMkLst>
        </pc:picChg>
        <pc:picChg chg="del mod">
          <ac:chgData name="Jake-Anthony Vickers" userId="ddac3ce4-1bf2-44a5-9417-99b25020e47a" providerId="ADAL" clId="{C130D73A-91FB-4997-82CA-F453E35D8037}" dt="2023-01-26T01:20:59.196" v="3977" actId="478"/>
          <ac:picMkLst>
            <pc:docMk/>
            <pc:sldMk cId="3505852028" sldId="354"/>
            <ac:picMk id="15" creationId="{390E6093-F292-AE30-E0A3-B7B64D4916F1}"/>
          </ac:picMkLst>
        </pc:picChg>
        <pc:picChg chg="mod">
          <ac:chgData name="Jake-Anthony Vickers" userId="ddac3ce4-1bf2-44a5-9417-99b25020e47a" providerId="ADAL" clId="{C130D73A-91FB-4997-82CA-F453E35D8037}" dt="2023-01-26T01:23:35.829" v="4002"/>
          <ac:picMkLst>
            <pc:docMk/>
            <pc:sldMk cId="3505852028" sldId="354"/>
            <ac:picMk id="27" creationId="{F6637165-45AF-198D-4180-DA25842C3368}"/>
          </ac:picMkLst>
        </pc:picChg>
        <pc:picChg chg="mod">
          <ac:chgData name="Jake-Anthony Vickers" userId="ddac3ce4-1bf2-44a5-9417-99b25020e47a" providerId="ADAL" clId="{C130D73A-91FB-4997-82CA-F453E35D8037}" dt="2023-01-26T02:07:02.021" v="4938" actId="1076"/>
          <ac:picMkLst>
            <pc:docMk/>
            <pc:sldMk cId="3505852028" sldId="354"/>
            <ac:picMk id="3074" creationId="{D5FFB10B-84D9-DF8E-FFAD-A39D2B2B21AD}"/>
          </ac:picMkLst>
        </pc:picChg>
        <pc:picChg chg="add del mod">
          <ac:chgData name="Jake-Anthony Vickers" userId="ddac3ce4-1bf2-44a5-9417-99b25020e47a" providerId="ADAL" clId="{C130D73A-91FB-4997-82CA-F453E35D8037}" dt="2023-01-25T23:39:21.401" v="1952" actId="21"/>
          <ac:picMkLst>
            <pc:docMk/>
            <pc:sldMk cId="3505852028" sldId="354"/>
            <ac:picMk id="4098" creationId="{64D5A2BF-99FF-EBCF-A2A4-043C29B9A40C}"/>
          </ac:picMkLst>
        </pc:picChg>
        <pc:cxnChg chg="add mod topLvl">
          <ac:chgData name="Jake-Anthony Vickers" userId="ddac3ce4-1bf2-44a5-9417-99b25020e47a" providerId="ADAL" clId="{C130D73A-91FB-4997-82CA-F453E35D8037}" dt="2023-01-26T01:41:34.486" v="4271" actId="164"/>
          <ac:cxnSpMkLst>
            <pc:docMk/>
            <pc:sldMk cId="3505852028" sldId="354"/>
            <ac:cxnSpMk id="48" creationId="{FDE14A94-002C-BBA8-082D-7830BC32F34C}"/>
          </ac:cxnSpMkLst>
        </pc:cxnChg>
        <pc:cxnChg chg="mod">
          <ac:chgData name="Jake-Anthony Vickers" userId="ddac3ce4-1bf2-44a5-9417-99b25020e47a" providerId="ADAL" clId="{C130D73A-91FB-4997-82CA-F453E35D8037}" dt="2023-01-26T01:45:13.080" v="4339"/>
          <ac:cxnSpMkLst>
            <pc:docMk/>
            <pc:sldMk cId="3505852028" sldId="354"/>
            <ac:cxnSpMk id="60" creationId="{C80D2E56-7480-6CA6-A3FA-FE32DE223BE5}"/>
          </ac:cxnSpMkLst>
        </pc:cxnChg>
        <pc:cxnChg chg="mod">
          <ac:chgData name="Jake-Anthony Vickers" userId="ddac3ce4-1bf2-44a5-9417-99b25020e47a" providerId="ADAL" clId="{C130D73A-91FB-4997-82CA-F453E35D8037}" dt="2023-01-26T01:45:38.671" v="4342"/>
          <ac:cxnSpMkLst>
            <pc:docMk/>
            <pc:sldMk cId="3505852028" sldId="354"/>
            <ac:cxnSpMk id="4096" creationId="{C7EE7146-30E9-1CE1-A139-7CAD968B8746}"/>
          </ac:cxnSpMkLst>
        </pc:cxnChg>
        <pc:cxnChg chg="mod">
          <ac:chgData name="Jake-Anthony Vickers" userId="ddac3ce4-1bf2-44a5-9417-99b25020e47a" providerId="ADAL" clId="{C130D73A-91FB-4997-82CA-F453E35D8037}" dt="2023-01-26T01:47:06.384" v="4365"/>
          <ac:cxnSpMkLst>
            <pc:docMk/>
            <pc:sldMk cId="3505852028" sldId="354"/>
            <ac:cxnSpMk id="4102" creationId="{5F655865-A11C-C271-8D68-ECD57C7A0120}"/>
          </ac:cxnSpMkLst>
        </pc:cxnChg>
        <pc:cxnChg chg="mod">
          <ac:chgData name="Jake-Anthony Vickers" userId="ddac3ce4-1bf2-44a5-9417-99b25020e47a" providerId="ADAL" clId="{C130D73A-91FB-4997-82CA-F453E35D8037}" dt="2023-01-26T01:47:10.780" v="4367"/>
          <ac:cxnSpMkLst>
            <pc:docMk/>
            <pc:sldMk cId="3505852028" sldId="354"/>
            <ac:cxnSpMk id="4106" creationId="{5B6E0443-2F99-B695-7666-EBEC312AB614}"/>
          </ac:cxnSpMkLst>
        </pc:cxnChg>
      </pc:sldChg>
      <pc:sldChg chg="addSp delSp modSp add mod modAnim">
        <pc:chgData name="Jake-Anthony Vickers" userId="ddac3ce4-1bf2-44a5-9417-99b25020e47a" providerId="ADAL" clId="{C130D73A-91FB-4997-82CA-F453E35D8037}" dt="2023-01-26T06:25:29.367" v="10551" actId="20577"/>
        <pc:sldMkLst>
          <pc:docMk/>
          <pc:sldMk cId="3120215749" sldId="355"/>
        </pc:sldMkLst>
        <pc:spChg chg="del">
          <ac:chgData name="Jake-Anthony Vickers" userId="ddac3ce4-1bf2-44a5-9417-99b25020e47a" providerId="ADAL" clId="{C130D73A-91FB-4997-82CA-F453E35D8037}" dt="2023-01-25T23:48:44.316" v="2365" actId="478"/>
          <ac:spMkLst>
            <pc:docMk/>
            <pc:sldMk cId="3120215749" sldId="355"/>
            <ac:spMk id="3" creationId="{AE3B3E59-8D9F-2BCE-3A6B-FC630818C102}"/>
          </ac:spMkLst>
        </pc:spChg>
        <pc:spChg chg="mod">
          <ac:chgData name="Jake-Anthony Vickers" userId="ddac3ce4-1bf2-44a5-9417-99b25020e47a" providerId="ADAL" clId="{C130D73A-91FB-4997-82CA-F453E35D8037}" dt="2023-01-26T06:24:36.068" v="10520" actId="20577"/>
          <ac:spMkLst>
            <pc:docMk/>
            <pc:sldMk cId="3120215749" sldId="355"/>
            <ac:spMk id="8" creationId="{CF792AA8-774F-D858-DE4D-4CDAE124AE65}"/>
          </ac:spMkLst>
        </pc:spChg>
        <pc:spChg chg="add mod">
          <ac:chgData name="Jake-Anthony Vickers" userId="ddac3ce4-1bf2-44a5-9417-99b25020e47a" providerId="ADAL" clId="{C130D73A-91FB-4997-82CA-F453E35D8037}" dt="2023-01-26T06:25:29.367" v="10551" actId="20577"/>
          <ac:spMkLst>
            <pc:docMk/>
            <pc:sldMk cId="3120215749" sldId="355"/>
            <ac:spMk id="10" creationId="{514F772C-7973-A881-3FFE-9FBD696B0571}"/>
          </ac:spMkLst>
        </pc:spChg>
        <pc:spChg chg="mod">
          <ac:chgData name="Jake-Anthony Vickers" userId="ddac3ce4-1bf2-44a5-9417-99b25020e47a" providerId="ADAL" clId="{C130D73A-91FB-4997-82CA-F453E35D8037}" dt="2023-01-25T23:48:38.026" v="2362"/>
          <ac:spMkLst>
            <pc:docMk/>
            <pc:sldMk cId="3120215749" sldId="355"/>
            <ac:spMk id="11" creationId="{36BE220C-CDEA-DF96-3064-CE568E73D95E}"/>
          </ac:spMkLst>
        </pc:spChg>
        <pc:spChg chg="mod">
          <ac:chgData name="Jake-Anthony Vickers" userId="ddac3ce4-1bf2-44a5-9417-99b25020e47a" providerId="ADAL" clId="{C130D73A-91FB-4997-82CA-F453E35D8037}" dt="2023-01-25T23:48:38.026" v="2362"/>
          <ac:spMkLst>
            <pc:docMk/>
            <pc:sldMk cId="3120215749" sldId="355"/>
            <ac:spMk id="13" creationId="{629463F0-2D5C-0611-771B-E0C27B1C4FB1}"/>
          </ac:spMkLst>
        </pc:spChg>
        <pc:spChg chg="mod">
          <ac:chgData name="Jake-Anthony Vickers" userId="ddac3ce4-1bf2-44a5-9417-99b25020e47a" providerId="ADAL" clId="{C130D73A-91FB-4997-82CA-F453E35D8037}" dt="2023-01-25T23:48:38.026" v="2362"/>
          <ac:spMkLst>
            <pc:docMk/>
            <pc:sldMk cId="3120215749" sldId="355"/>
            <ac:spMk id="14" creationId="{27144DCE-7141-1160-0945-2BF6EEAD353A}"/>
          </ac:spMkLst>
        </pc:spChg>
        <pc:spChg chg="mod">
          <ac:chgData name="Jake-Anthony Vickers" userId="ddac3ce4-1bf2-44a5-9417-99b25020e47a" providerId="ADAL" clId="{C130D73A-91FB-4997-82CA-F453E35D8037}" dt="2023-01-25T23:48:38.026" v="2362"/>
          <ac:spMkLst>
            <pc:docMk/>
            <pc:sldMk cId="3120215749" sldId="355"/>
            <ac:spMk id="15" creationId="{15A963C7-1C6A-75C2-5CA2-54D58A26BA37}"/>
          </ac:spMkLst>
        </pc:spChg>
        <pc:spChg chg="mod">
          <ac:chgData name="Jake-Anthony Vickers" userId="ddac3ce4-1bf2-44a5-9417-99b25020e47a" providerId="ADAL" clId="{C130D73A-91FB-4997-82CA-F453E35D8037}" dt="2023-01-25T23:48:38.026" v="2362"/>
          <ac:spMkLst>
            <pc:docMk/>
            <pc:sldMk cId="3120215749" sldId="355"/>
            <ac:spMk id="16" creationId="{AE95B968-7B3A-FE35-CEA5-3980EEA8B081}"/>
          </ac:spMkLst>
        </pc:spChg>
        <pc:spChg chg="mod">
          <ac:chgData name="Jake-Anthony Vickers" userId="ddac3ce4-1bf2-44a5-9417-99b25020e47a" providerId="ADAL" clId="{C130D73A-91FB-4997-82CA-F453E35D8037}" dt="2023-01-25T23:48:38.026" v="2362"/>
          <ac:spMkLst>
            <pc:docMk/>
            <pc:sldMk cId="3120215749" sldId="355"/>
            <ac:spMk id="17" creationId="{601974A7-E684-CA6B-8CC1-0ACAFEBBCB30}"/>
          </ac:spMkLst>
        </pc:spChg>
        <pc:spChg chg="mod">
          <ac:chgData name="Jake-Anthony Vickers" userId="ddac3ce4-1bf2-44a5-9417-99b25020e47a" providerId="ADAL" clId="{C130D73A-91FB-4997-82CA-F453E35D8037}" dt="2023-01-26T05:42:52.420" v="9913" actId="164"/>
          <ac:spMkLst>
            <pc:docMk/>
            <pc:sldMk cId="3120215749" sldId="355"/>
            <ac:spMk id="18" creationId="{3FA418E1-B7CA-AED5-F915-ED3A1DEA51BB}"/>
          </ac:spMkLst>
        </pc:spChg>
        <pc:spChg chg="mod">
          <ac:chgData name="Jake-Anthony Vickers" userId="ddac3ce4-1bf2-44a5-9417-99b25020e47a" providerId="ADAL" clId="{C130D73A-91FB-4997-82CA-F453E35D8037}" dt="2023-01-25T23:48:38.026" v="2362"/>
          <ac:spMkLst>
            <pc:docMk/>
            <pc:sldMk cId="3120215749" sldId="355"/>
            <ac:spMk id="18" creationId="{A70469C2-A787-37CF-275E-F1652B260D1E}"/>
          </ac:spMkLst>
        </pc:spChg>
        <pc:spChg chg="mod">
          <ac:chgData name="Jake-Anthony Vickers" userId="ddac3ce4-1bf2-44a5-9417-99b25020e47a" providerId="ADAL" clId="{C130D73A-91FB-4997-82CA-F453E35D8037}" dt="2023-01-26T05:42:52.420" v="9913" actId="164"/>
          <ac:spMkLst>
            <pc:docMk/>
            <pc:sldMk cId="3120215749" sldId="355"/>
            <ac:spMk id="19" creationId="{50BB8678-0529-A9E7-34C7-DFA1C0BA59D8}"/>
          </ac:spMkLst>
        </pc:spChg>
        <pc:spChg chg="mod">
          <ac:chgData name="Jake-Anthony Vickers" userId="ddac3ce4-1bf2-44a5-9417-99b25020e47a" providerId="ADAL" clId="{C130D73A-91FB-4997-82CA-F453E35D8037}" dt="2023-01-25T23:48:38.026" v="2362"/>
          <ac:spMkLst>
            <pc:docMk/>
            <pc:sldMk cId="3120215749" sldId="355"/>
            <ac:spMk id="19" creationId="{6C62B3AE-1805-D400-FDC0-9CDED3C22FBA}"/>
          </ac:spMkLst>
        </pc:spChg>
        <pc:spChg chg="mod">
          <ac:chgData name="Jake-Anthony Vickers" userId="ddac3ce4-1bf2-44a5-9417-99b25020e47a" providerId="ADAL" clId="{C130D73A-91FB-4997-82CA-F453E35D8037}" dt="2023-01-25T23:48:40.996" v="2364"/>
          <ac:spMkLst>
            <pc:docMk/>
            <pc:sldMk cId="3120215749" sldId="355"/>
            <ac:spMk id="22" creationId="{F010D418-21B6-B714-9F16-CAA042B00D48}"/>
          </ac:spMkLst>
        </pc:spChg>
        <pc:spChg chg="mod">
          <ac:chgData name="Jake-Anthony Vickers" userId="ddac3ce4-1bf2-44a5-9417-99b25020e47a" providerId="ADAL" clId="{C130D73A-91FB-4997-82CA-F453E35D8037}" dt="2023-01-25T23:48:40.996" v="2364"/>
          <ac:spMkLst>
            <pc:docMk/>
            <pc:sldMk cId="3120215749" sldId="355"/>
            <ac:spMk id="24" creationId="{1F1D2BCD-3BA7-1A13-7569-1A7F1A6F5488}"/>
          </ac:spMkLst>
        </pc:spChg>
        <pc:spChg chg="mod">
          <ac:chgData name="Jake-Anthony Vickers" userId="ddac3ce4-1bf2-44a5-9417-99b25020e47a" providerId="ADAL" clId="{C130D73A-91FB-4997-82CA-F453E35D8037}" dt="2023-01-25T23:48:40.996" v="2364"/>
          <ac:spMkLst>
            <pc:docMk/>
            <pc:sldMk cId="3120215749" sldId="355"/>
            <ac:spMk id="25" creationId="{682CD694-1616-F2BB-FB9E-C1549D3EE40D}"/>
          </ac:spMkLst>
        </pc:spChg>
        <pc:spChg chg="mod">
          <ac:chgData name="Jake-Anthony Vickers" userId="ddac3ce4-1bf2-44a5-9417-99b25020e47a" providerId="ADAL" clId="{C130D73A-91FB-4997-82CA-F453E35D8037}" dt="2023-01-25T23:48:40.996" v="2364"/>
          <ac:spMkLst>
            <pc:docMk/>
            <pc:sldMk cId="3120215749" sldId="355"/>
            <ac:spMk id="26" creationId="{9D440302-D111-D5BC-8060-51EBF8807914}"/>
          </ac:spMkLst>
        </pc:spChg>
        <pc:spChg chg="mod">
          <ac:chgData name="Jake-Anthony Vickers" userId="ddac3ce4-1bf2-44a5-9417-99b25020e47a" providerId="ADAL" clId="{C130D73A-91FB-4997-82CA-F453E35D8037}" dt="2023-01-25T23:49:44.687" v="2375" actId="1076"/>
          <ac:spMkLst>
            <pc:docMk/>
            <pc:sldMk cId="3120215749" sldId="355"/>
            <ac:spMk id="27" creationId="{8CC7B77D-7192-7363-49BD-FF4CC3B64FC7}"/>
          </ac:spMkLst>
        </pc:spChg>
        <pc:spChg chg="mod">
          <ac:chgData name="Jake-Anthony Vickers" userId="ddac3ce4-1bf2-44a5-9417-99b25020e47a" providerId="ADAL" clId="{C130D73A-91FB-4997-82CA-F453E35D8037}" dt="2023-01-25T23:48:40.996" v="2364"/>
          <ac:spMkLst>
            <pc:docMk/>
            <pc:sldMk cId="3120215749" sldId="355"/>
            <ac:spMk id="28" creationId="{3427ADBA-8750-593E-402A-4E4BF051A8D0}"/>
          </ac:spMkLst>
        </pc:spChg>
        <pc:spChg chg="mod">
          <ac:chgData name="Jake-Anthony Vickers" userId="ddac3ce4-1bf2-44a5-9417-99b25020e47a" providerId="ADAL" clId="{C130D73A-91FB-4997-82CA-F453E35D8037}" dt="2023-01-25T23:48:40.996" v="2364"/>
          <ac:spMkLst>
            <pc:docMk/>
            <pc:sldMk cId="3120215749" sldId="355"/>
            <ac:spMk id="29" creationId="{128E48EA-86C7-3323-0125-6B067120785E}"/>
          </ac:spMkLst>
        </pc:spChg>
        <pc:spChg chg="mod">
          <ac:chgData name="Jake-Anthony Vickers" userId="ddac3ce4-1bf2-44a5-9417-99b25020e47a" providerId="ADAL" clId="{C130D73A-91FB-4997-82CA-F453E35D8037}" dt="2023-01-25T23:48:54.713" v="2369" actId="1076"/>
          <ac:spMkLst>
            <pc:docMk/>
            <pc:sldMk cId="3120215749" sldId="355"/>
            <ac:spMk id="30" creationId="{2B157ACC-862D-06EC-135C-5881E3E737B9}"/>
          </ac:spMkLst>
        </pc:spChg>
        <pc:spChg chg="mod">
          <ac:chgData name="Jake-Anthony Vickers" userId="ddac3ce4-1bf2-44a5-9417-99b25020e47a" providerId="ADAL" clId="{C130D73A-91FB-4997-82CA-F453E35D8037}" dt="2023-01-26T05:42:52.420" v="9913" actId="164"/>
          <ac:spMkLst>
            <pc:docMk/>
            <pc:sldMk cId="3120215749" sldId="355"/>
            <ac:spMk id="31" creationId="{A468FE84-96A0-D1D3-B298-30E9CF340FB0}"/>
          </ac:spMkLst>
        </pc:spChg>
        <pc:spChg chg="mod">
          <ac:chgData name="Jake-Anthony Vickers" userId="ddac3ce4-1bf2-44a5-9417-99b25020e47a" providerId="ADAL" clId="{C130D73A-91FB-4997-82CA-F453E35D8037}" dt="2023-01-26T05:42:52.420" v="9913" actId="164"/>
          <ac:spMkLst>
            <pc:docMk/>
            <pc:sldMk cId="3120215749" sldId="355"/>
            <ac:spMk id="33" creationId="{9C4E928B-85ED-75B6-DEC4-735C039AA34F}"/>
          </ac:spMkLst>
        </pc:spChg>
        <pc:spChg chg="mod">
          <ac:chgData name="Jake-Anthony Vickers" userId="ddac3ce4-1bf2-44a5-9417-99b25020e47a" providerId="ADAL" clId="{C130D73A-91FB-4997-82CA-F453E35D8037}" dt="2023-01-26T05:42:52.420" v="9913" actId="164"/>
          <ac:spMkLst>
            <pc:docMk/>
            <pc:sldMk cId="3120215749" sldId="355"/>
            <ac:spMk id="35" creationId="{F7FCA147-4B5C-30D4-A751-E177EE9033A9}"/>
          </ac:spMkLst>
        </pc:spChg>
        <pc:spChg chg="mod">
          <ac:chgData name="Jake-Anthony Vickers" userId="ddac3ce4-1bf2-44a5-9417-99b25020e47a" providerId="ADAL" clId="{C130D73A-91FB-4997-82CA-F453E35D8037}" dt="2023-01-26T05:42:52.420" v="9913" actId="164"/>
          <ac:spMkLst>
            <pc:docMk/>
            <pc:sldMk cId="3120215749" sldId="355"/>
            <ac:spMk id="36" creationId="{C2E71F2D-087F-EF49-45A1-C34E005BF1B8}"/>
          </ac:spMkLst>
        </pc:spChg>
        <pc:grpChg chg="add mod">
          <ac:chgData name="Jake-Anthony Vickers" userId="ddac3ce4-1bf2-44a5-9417-99b25020e47a" providerId="ADAL" clId="{C130D73A-91FB-4997-82CA-F453E35D8037}" dt="2023-01-26T05:42:48.896" v="9912" actId="164"/>
          <ac:grpSpMkLst>
            <pc:docMk/>
            <pc:sldMk cId="3120215749" sldId="355"/>
            <ac:grpSpMk id="2" creationId="{1D643A32-56F0-DDDB-134A-1D9BC98008C2}"/>
          </ac:grpSpMkLst>
        </pc:grpChg>
        <pc:grpChg chg="add del mod">
          <ac:chgData name="Jake-Anthony Vickers" userId="ddac3ce4-1bf2-44a5-9417-99b25020e47a" providerId="ADAL" clId="{C130D73A-91FB-4997-82CA-F453E35D8037}" dt="2023-01-26T05:43:30.413" v="9919" actId="21"/>
          <ac:grpSpMkLst>
            <pc:docMk/>
            <pc:sldMk cId="3120215749" sldId="355"/>
            <ac:grpSpMk id="7" creationId="{83D5C511-25F2-5389-5E81-03AA9598FCC1}"/>
          </ac:grpSpMkLst>
        </pc:grpChg>
        <pc:grpChg chg="add del mod">
          <ac:chgData name="Jake-Anthony Vickers" userId="ddac3ce4-1bf2-44a5-9417-99b25020e47a" providerId="ADAL" clId="{C130D73A-91FB-4997-82CA-F453E35D8037}" dt="2023-01-25T23:48:39.219" v="2363"/>
          <ac:grpSpMkLst>
            <pc:docMk/>
            <pc:sldMk cId="3120215749" sldId="355"/>
            <ac:grpSpMk id="9" creationId="{1BCFA13D-D008-8182-4062-A7A5B40BBA56}"/>
          </ac:grpSpMkLst>
        </pc:grpChg>
        <pc:grpChg chg="add mod">
          <ac:chgData name="Jake-Anthony Vickers" userId="ddac3ce4-1bf2-44a5-9417-99b25020e47a" providerId="ADAL" clId="{C130D73A-91FB-4997-82CA-F453E35D8037}" dt="2023-01-25T23:48:46.663" v="2366" actId="1076"/>
          <ac:grpSpMkLst>
            <pc:docMk/>
            <pc:sldMk cId="3120215749" sldId="355"/>
            <ac:grpSpMk id="20" creationId="{F42CC7FE-632D-7D50-04A8-73831F08A486}"/>
          </ac:grpSpMkLst>
        </pc:grpChg>
        <pc:picChg chg="add mod">
          <ac:chgData name="Jake-Anthony Vickers" userId="ddac3ce4-1bf2-44a5-9417-99b25020e47a" providerId="ADAL" clId="{C130D73A-91FB-4997-82CA-F453E35D8037}" dt="2023-01-25T23:39:30.470" v="1955"/>
          <ac:picMkLst>
            <pc:docMk/>
            <pc:sldMk cId="3120215749" sldId="355"/>
            <ac:picMk id="7" creationId="{52C87094-6A6A-E650-E37B-7F19FE35FEC7}"/>
          </ac:picMkLst>
        </pc:picChg>
        <pc:picChg chg="del">
          <ac:chgData name="Jake-Anthony Vickers" userId="ddac3ce4-1bf2-44a5-9417-99b25020e47a" providerId="ADAL" clId="{C130D73A-91FB-4997-82CA-F453E35D8037}" dt="2023-01-25T23:39:29.681" v="1954" actId="478"/>
          <ac:picMkLst>
            <pc:docMk/>
            <pc:sldMk cId="3120215749" sldId="355"/>
            <ac:picMk id="8" creationId="{A9785DFF-ABF8-17D4-B446-35FDF37F0592}"/>
          </ac:picMkLst>
        </pc:picChg>
        <pc:picChg chg="mod">
          <ac:chgData name="Jake-Anthony Vickers" userId="ddac3ce4-1bf2-44a5-9417-99b25020e47a" providerId="ADAL" clId="{C130D73A-91FB-4997-82CA-F453E35D8037}" dt="2023-01-25T23:48:38.026" v="2362"/>
          <ac:picMkLst>
            <pc:docMk/>
            <pc:sldMk cId="3120215749" sldId="355"/>
            <ac:picMk id="10" creationId="{233A45A5-7FAB-CEF9-387D-360256855D1C}"/>
          </ac:picMkLst>
        </pc:picChg>
        <pc:picChg chg="mod">
          <ac:chgData name="Jake-Anthony Vickers" userId="ddac3ce4-1bf2-44a5-9417-99b25020e47a" providerId="ADAL" clId="{C130D73A-91FB-4997-82CA-F453E35D8037}" dt="2023-01-25T23:48:38.026" v="2362"/>
          <ac:picMkLst>
            <pc:docMk/>
            <pc:sldMk cId="3120215749" sldId="355"/>
            <ac:picMk id="12" creationId="{B24E6CDA-24EA-0155-33CB-FE5B4AA4B622}"/>
          </ac:picMkLst>
        </pc:picChg>
        <pc:picChg chg="mod">
          <ac:chgData name="Jake-Anthony Vickers" userId="ddac3ce4-1bf2-44a5-9417-99b25020e47a" providerId="ADAL" clId="{C130D73A-91FB-4997-82CA-F453E35D8037}" dt="2023-01-25T23:48:49.928" v="2368" actId="1076"/>
          <ac:picMkLst>
            <pc:docMk/>
            <pc:sldMk cId="3120215749" sldId="355"/>
            <ac:picMk id="21" creationId="{D27ED508-925F-A6CE-0C94-6E5F18B74B04}"/>
          </ac:picMkLst>
        </pc:picChg>
        <pc:picChg chg="mod">
          <ac:chgData name="Jake-Anthony Vickers" userId="ddac3ce4-1bf2-44a5-9417-99b25020e47a" providerId="ADAL" clId="{C130D73A-91FB-4997-82CA-F453E35D8037}" dt="2023-01-25T23:48:40.996" v="2364"/>
          <ac:picMkLst>
            <pc:docMk/>
            <pc:sldMk cId="3120215749" sldId="355"/>
            <ac:picMk id="23" creationId="{470860BA-DC77-A059-3598-15EE713E7100}"/>
          </ac:picMkLst>
        </pc:picChg>
        <pc:cxnChg chg="add mod">
          <ac:chgData name="Jake-Anthony Vickers" userId="ddac3ce4-1bf2-44a5-9417-99b25020e47a" providerId="ADAL" clId="{C130D73A-91FB-4997-82CA-F453E35D8037}" dt="2023-01-25T23:49:49.659" v="2376" actId="1582"/>
          <ac:cxnSpMkLst>
            <pc:docMk/>
            <pc:sldMk cId="3120215749" sldId="355"/>
            <ac:cxnSpMk id="32" creationId="{6A64ACA1-0D49-903A-16E0-472BBE3EBF04}"/>
          </ac:cxnSpMkLst>
        </pc:cxnChg>
        <pc:cxnChg chg="add mod">
          <ac:chgData name="Jake-Anthony Vickers" userId="ddac3ce4-1bf2-44a5-9417-99b25020e47a" providerId="ADAL" clId="{C130D73A-91FB-4997-82CA-F453E35D8037}" dt="2023-01-25T23:49:39.563" v="2374" actId="1582"/>
          <ac:cxnSpMkLst>
            <pc:docMk/>
            <pc:sldMk cId="3120215749" sldId="355"/>
            <ac:cxnSpMk id="34" creationId="{1F79A196-C988-6A63-58A9-C4382A659A4D}"/>
          </ac:cxnSpMkLst>
        </pc:cxnChg>
      </pc:sldChg>
      <pc:sldChg chg="addSp delSp modSp new mod modAnim">
        <pc:chgData name="Jake-Anthony Vickers" userId="ddac3ce4-1bf2-44a5-9417-99b25020e47a" providerId="ADAL" clId="{C130D73A-91FB-4997-82CA-F453E35D8037}" dt="2023-01-26T05:21:55.585" v="9639" actId="1076"/>
        <pc:sldMkLst>
          <pc:docMk/>
          <pc:sldMk cId="2494109230" sldId="356"/>
        </pc:sldMkLst>
        <pc:spChg chg="del">
          <ac:chgData name="Jake-Anthony Vickers" userId="ddac3ce4-1bf2-44a5-9417-99b25020e47a" providerId="ADAL" clId="{C130D73A-91FB-4997-82CA-F453E35D8037}" dt="2023-01-26T00:16:49.424" v="2684" actId="478"/>
          <ac:spMkLst>
            <pc:docMk/>
            <pc:sldMk cId="2494109230" sldId="356"/>
            <ac:spMk id="2" creationId="{F9B1F326-2F0C-2382-E277-DA4A9E9139CE}"/>
          </ac:spMkLst>
        </pc:spChg>
        <pc:spChg chg="del">
          <ac:chgData name="Jake-Anthony Vickers" userId="ddac3ce4-1bf2-44a5-9417-99b25020e47a" providerId="ADAL" clId="{C130D73A-91FB-4997-82CA-F453E35D8037}" dt="2023-01-26T00:16:47.729" v="2683" actId="478"/>
          <ac:spMkLst>
            <pc:docMk/>
            <pc:sldMk cId="2494109230" sldId="356"/>
            <ac:spMk id="4" creationId="{7B3FDB19-607E-1D16-F734-0ED4A6388C13}"/>
          </ac:spMkLst>
        </pc:spChg>
        <pc:spChg chg="add del mod">
          <ac:chgData name="Jake-Anthony Vickers" userId="ddac3ce4-1bf2-44a5-9417-99b25020e47a" providerId="ADAL" clId="{C130D73A-91FB-4997-82CA-F453E35D8037}" dt="2023-01-26T00:20:38.731" v="2797" actId="478"/>
          <ac:spMkLst>
            <pc:docMk/>
            <pc:sldMk cId="2494109230" sldId="356"/>
            <ac:spMk id="5" creationId="{D976C964-EC9E-4CB9-1C10-33FAD4FC92ED}"/>
          </ac:spMkLst>
        </pc:spChg>
        <pc:spChg chg="add del mod">
          <ac:chgData name="Jake-Anthony Vickers" userId="ddac3ce4-1bf2-44a5-9417-99b25020e47a" providerId="ADAL" clId="{C130D73A-91FB-4997-82CA-F453E35D8037}" dt="2023-01-26T00:19:19.850" v="2768"/>
          <ac:spMkLst>
            <pc:docMk/>
            <pc:sldMk cId="2494109230" sldId="356"/>
            <ac:spMk id="6" creationId="{21753310-18D0-8622-3F77-5F984C9CB976}"/>
          </ac:spMkLst>
        </pc:spChg>
        <pc:spChg chg="add del mod">
          <ac:chgData name="Jake-Anthony Vickers" userId="ddac3ce4-1bf2-44a5-9417-99b25020e47a" providerId="ADAL" clId="{C130D73A-91FB-4997-82CA-F453E35D8037}" dt="2023-01-26T00:20:38.731" v="2797" actId="478"/>
          <ac:spMkLst>
            <pc:docMk/>
            <pc:sldMk cId="2494109230" sldId="356"/>
            <ac:spMk id="7" creationId="{0CEEF22B-DDD6-3260-DA7C-BCC4238E20EE}"/>
          </ac:spMkLst>
        </pc:spChg>
        <pc:spChg chg="add del mod">
          <ac:chgData name="Jake-Anthony Vickers" userId="ddac3ce4-1bf2-44a5-9417-99b25020e47a" providerId="ADAL" clId="{C130D73A-91FB-4997-82CA-F453E35D8037}" dt="2023-01-26T00:20:38.731" v="2797" actId="478"/>
          <ac:spMkLst>
            <pc:docMk/>
            <pc:sldMk cId="2494109230" sldId="356"/>
            <ac:spMk id="8" creationId="{606B9029-E2A5-972D-3F86-ACFA9972A34B}"/>
          </ac:spMkLst>
        </pc:spChg>
        <pc:spChg chg="add del mod">
          <ac:chgData name="Jake-Anthony Vickers" userId="ddac3ce4-1bf2-44a5-9417-99b25020e47a" providerId="ADAL" clId="{C130D73A-91FB-4997-82CA-F453E35D8037}" dt="2023-01-26T00:20:38.731" v="2797" actId="478"/>
          <ac:spMkLst>
            <pc:docMk/>
            <pc:sldMk cId="2494109230" sldId="356"/>
            <ac:spMk id="9" creationId="{7213B947-5C0C-D483-8814-81A5C81DF900}"/>
          </ac:spMkLst>
        </pc:spChg>
        <pc:spChg chg="add del mod">
          <ac:chgData name="Jake-Anthony Vickers" userId="ddac3ce4-1bf2-44a5-9417-99b25020e47a" providerId="ADAL" clId="{C130D73A-91FB-4997-82CA-F453E35D8037}" dt="2023-01-26T00:20:38.731" v="2797" actId="478"/>
          <ac:spMkLst>
            <pc:docMk/>
            <pc:sldMk cId="2494109230" sldId="356"/>
            <ac:spMk id="10" creationId="{3ACD58F3-95CE-E0C0-D920-A0054780DE88}"/>
          </ac:spMkLst>
        </pc:spChg>
        <pc:spChg chg="add del mod">
          <ac:chgData name="Jake-Anthony Vickers" userId="ddac3ce4-1bf2-44a5-9417-99b25020e47a" providerId="ADAL" clId="{C130D73A-91FB-4997-82CA-F453E35D8037}" dt="2023-01-26T00:52:34.478" v="3195" actId="478"/>
          <ac:spMkLst>
            <pc:docMk/>
            <pc:sldMk cId="2494109230" sldId="356"/>
            <ac:spMk id="11" creationId="{F533C190-D309-4BCE-A7EE-12B21675F795}"/>
          </ac:spMkLst>
        </pc:spChg>
        <pc:spChg chg="add del">
          <ac:chgData name="Jake-Anthony Vickers" userId="ddac3ce4-1bf2-44a5-9417-99b25020e47a" providerId="ADAL" clId="{C130D73A-91FB-4997-82CA-F453E35D8037}" dt="2023-01-26T00:21:19.534" v="2814" actId="478"/>
          <ac:spMkLst>
            <pc:docMk/>
            <pc:sldMk cId="2494109230" sldId="356"/>
            <ac:spMk id="12" creationId="{F8D5C4EB-EC26-551E-7F6F-0E11F5746E58}"/>
          </ac:spMkLst>
        </pc:spChg>
        <pc:spChg chg="add del mod">
          <ac:chgData name="Jake-Anthony Vickers" userId="ddac3ce4-1bf2-44a5-9417-99b25020e47a" providerId="ADAL" clId="{C130D73A-91FB-4997-82CA-F453E35D8037}" dt="2023-01-26T00:26:34.038" v="2888" actId="478"/>
          <ac:spMkLst>
            <pc:docMk/>
            <pc:sldMk cId="2494109230" sldId="356"/>
            <ac:spMk id="13" creationId="{4C11D490-5231-2839-28B0-6F51FB901BF7}"/>
          </ac:spMkLst>
        </pc:spChg>
        <pc:spChg chg="add del mod">
          <ac:chgData name="Jake-Anthony Vickers" userId="ddac3ce4-1bf2-44a5-9417-99b25020e47a" providerId="ADAL" clId="{C130D73A-91FB-4997-82CA-F453E35D8037}" dt="2023-01-26T00:27:03.601" v="2911" actId="478"/>
          <ac:spMkLst>
            <pc:docMk/>
            <pc:sldMk cId="2494109230" sldId="356"/>
            <ac:spMk id="14" creationId="{46BA6F45-3FD9-121D-C637-94F631D8C449}"/>
          </ac:spMkLst>
        </pc:spChg>
        <pc:spChg chg="add del mod">
          <ac:chgData name="Jake-Anthony Vickers" userId="ddac3ce4-1bf2-44a5-9417-99b25020e47a" providerId="ADAL" clId="{C130D73A-91FB-4997-82CA-F453E35D8037}" dt="2023-01-26T00:27:05.240" v="2912" actId="478"/>
          <ac:spMkLst>
            <pc:docMk/>
            <pc:sldMk cId="2494109230" sldId="356"/>
            <ac:spMk id="15" creationId="{54A71DD4-9E03-F471-C2F9-C5CC35EE52C0}"/>
          </ac:spMkLst>
        </pc:spChg>
        <pc:spChg chg="add del mod">
          <ac:chgData name="Jake-Anthony Vickers" userId="ddac3ce4-1bf2-44a5-9417-99b25020e47a" providerId="ADAL" clId="{C130D73A-91FB-4997-82CA-F453E35D8037}" dt="2023-01-26T00:26:04.558" v="2873" actId="478"/>
          <ac:spMkLst>
            <pc:docMk/>
            <pc:sldMk cId="2494109230" sldId="356"/>
            <ac:spMk id="16" creationId="{E187F1AE-9875-04E2-0D24-7BCAD69F6995}"/>
          </ac:spMkLst>
        </pc:spChg>
        <pc:spChg chg="add del mod">
          <ac:chgData name="Jake-Anthony Vickers" userId="ddac3ce4-1bf2-44a5-9417-99b25020e47a" providerId="ADAL" clId="{C130D73A-91FB-4997-82CA-F453E35D8037}" dt="2023-01-26T00:55:33.161" v="3237" actId="478"/>
          <ac:spMkLst>
            <pc:docMk/>
            <pc:sldMk cId="2494109230" sldId="356"/>
            <ac:spMk id="17" creationId="{31F1384D-53AB-D362-F7FD-BBAA26FE4611}"/>
          </ac:spMkLst>
        </pc:spChg>
        <pc:spChg chg="add del mod">
          <ac:chgData name="Jake-Anthony Vickers" userId="ddac3ce4-1bf2-44a5-9417-99b25020e47a" providerId="ADAL" clId="{C130D73A-91FB-4997-82CA-F453E35D8037}" dt="2023-01-26T00:55:33.161" v="3237" actId="478"/>
          <ac:spMkLst>
            <pc:docMk/>
            <pc:sldMk cId="2494109230" sldId="356"/>
            <ac:spMk id="18" creationId="{FF8B0B86-7518-13C0-5B02-DB3004319613}"/>
          </ac:spMkLst>
        </pc:spChg>
        <pc:spChg chg="add del mod">
          <ac:chgData name="Jake-Anthony Vickers" userId="ddac3ce4-1bf2-44a5-9417-99b25020e47a" providerId="ADAL" clId="{C130D73A-91FB-4997-82CA-F453E35D8037}" dt="2023-01-26T00:55:33.161" v="3237" actId="478"/>
          <ac:spMkLst>
            <pc:docMk/>
            <pc:sldMk cId="2494109230" sldId="356"/>
            <ac:spMk id="19" creationId="{83E5CF57-446B-74B3-89FD-BE46076B901D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22" creationId="{DF2F3B32-09E0-61AF-8ADD-B3DBE63857CA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23" creationId="{513FAD63-840B-C7C8-344F-3E0539EF8B4F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28" creationId="{5B324CF6-A753-0EB1-54E4-26F75CC04826}"/>
          </ac:spMkLst>
        </pc:spChg>
        <pc:spChg chg="mod">
          <ac:chgData name="Jake-Anthony Vickers" userId="ddac3ce4-1bf2-44a5-9417-99b25020e47a" providerId="ADAL" clId="{C130D73A-91FB-4997-82CA-F453E35D8037}" dt="2023-01-26T00:28:10.567" v="2917" actId="1076"/>
          <ac:spMkLst>
            <pc:docMk/>
            <pc:sldMk cId="2494109230" sldId="356"/>
            <ac:spMk id="30" creationId="{40A603F7-3875-10AC-419E-E606DC7316C8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31" creationId="{89694C82-C1DF-83E4-B157-C5EE3BB06E28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32" creationId="{58E6ADD8-2784-3A0E-9C93-AB0AE5CFAB65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33" creationId="{9B7AA94E-0FF5-47C3-CD29-4AF06BCE0F0C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34" creationId="{0B371B85-9AAE-554C-98A6-903B354CCF0D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35" creationId="{4702FF07-EB4B-8E0C-C420-FF6CF95EF99D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36" creationId="{7CFEF048-E300-2F1D-6476-C1D13FE9AD89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37" creationId="{96D5F4BE-46F2-D764-AFF5-F5C7E27EA44F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38" creationId="{2F2177A1-3661-749A-1AD4-B772C2056EF2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39" creationId="{C0945433-7E39-E69F-D882-FFC2298ABE91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40" creationId="{A275858C-AB15-5EE0-12E4-218AE472BBC1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41" creationId="{472FEC5E-D065-BED5-B1B0-50AC1E21E471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42" creationId="{E4D7B96E-2E2C-AB0B-B700-E9A2A55DD95A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43" creationId="{288A9E57-4793-1571-2266-04F5C4200A2E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49" creationId="{7133A8C5-630A-5A85-6E93-471B506D19A2}"/>
          </ac:spMkLst>
        </pc:spChg>
        <pc:spChg chg="mod">
          <ac:chgData name="Jake-Anthony Vickers" userId="ddac3ce4-1bf2-44a5-9417-99b25020e47a" providerId="ADAL" clId="{C130D73A-91FB-4997-82CA-F453E35D8037}" dt="2023-01-26T00:28:05.763" v="2916" actId="14100"/>
          <ac:spMkLst>
            <pc:docMk/>
            <pc:sldMk cId="2494109230" sldId="356"/>
            <ac:spMk id="50" creationId="{2DFCBE5A-7F46-7185-24F6-BF68CEEF96B7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51" creationId="{2673C738-7512-C9A9-F051-7B36FF39D03C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54" creationId="{5DC75EF4-9CD0-57E4-B7BB-647304D9AF96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55" creationId="{B0D2B472-D367-E8B6-5278-D47514D21E38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56" creationId="{402B4F0D-BF6D-5984-C022-4E625816BC2D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57" creationId="{9C4DDC90-452E-8EDD-6C17-B418EED2DEC4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58" creationId="{0649BA80-04A5-1C52-5E8B-37AE9EB1CEAC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59" creationId="{7FA22C1F-8974-3000-BB23-592690FE1A1B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60" creationId="{75787F40-9FCD-CAC1-EC9A-CFEF2A853B00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61" creationId="{CF78D125-6135-28A0-74A4-7E0FBC61CA9F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62" creationId="{0BDC9084-5B29-A731-F8BF-5489A7C9439D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63" creationId="{6C7EB636-B350-1469-C9FE-A082A038A5F3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64" creationId="{A0FE7438-122F-58E4-6FFE-23ACB429CA15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65" creationId="{E02A093C-01D7-F3EE-0C55-0B467E61B4F4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66" creationId="{19661460-071C-EFF2-9686-003C6E797ABA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67" creationId="{24005FAD-8FE8-7E83-AB94-8DABFB5102D3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69" creationId="{88A8B7FF-DDE1-7F49-78E6-DB95B9516901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75" creationId="{F9390677-537B-C580-F384-05F830D25E16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76" creationId="{FFBE8FA2-FFF3-A9E1-A990-5D1FCC6667CE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77" creationId="{9DB09E42-E5BE-D631-3CE2-F9024FFC0EC0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78" creationId="{5AB01501-BF70-D59A-0C1D-CEFA0724E826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79" creationId="{352E2714-2796-53A3-72B0-C6649DE27C4B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80" creationId="{DAED34B0-F1CD-77B0-6E3F-48D0AD426AE1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81" creationId="{3182A1E9-22AF-6552-EB47-CF1E58078FFA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82" creationId="{CE4205DD-4B1A-0528-6CB9-02FC649E70FB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83" creationId="{25886790-B8A0-7C35-C095-D1527CB4D0CE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84" creationId="{904737CE-0932-1EED-04AC-58EF68C8650B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85" creationId="{F8870AAC-A90D-3EB9-59A0-A117016581A8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86" creationId="{137C71CB-D96C-1BA5-ED04-D6044EC1AFB1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87" creationId="{7A247CCD-D3BA-3FDD-7C85-8DCE2F4B46D1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88" creationId="{B8AB7870-5A2E-9704-3E60-59F9ED035579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89" creationId="{E1417395-8386-3725-6A19-5FB5ADFEE060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96" creationId="{CA72C591-A831-1523-59A9-E2C8E7EDFCF5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98" creationId="{7D11C2C9-657F-2EF2-5498-F5809D789737}"/>
          </ac:spMkLst>
        </pc:spChg>
        <pc:spChg chg="mod">
          <ac:chgData name="Jake-Anthony Vickers" userId="ddac3ce4-1bf2-44a5-9417-99b25020e47a" providerId="ADAL" clId="{C130D73A-91FB-4997-82CA-F453E35D8037}" dt="2023-01-26T00:28:01.634" v="2915" actId="14100"/>
          <ac:spMkLst>
            <pc:docMk/>
            <pc:sldMk cId="2494109230" sldId="356"/>
            <ac:spMk id="99" creationId="{70271135-7C9E-A2DB-A210-EFF983F842DE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16" creationId="{88D54EF4-8334-95D4-7D1E-C1CC543A182F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17" creationId="{32FB66D7-4EA3-D528-F1FD-ADF50D861BC3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22" creationId="{0728DE21-465E-A0FC-30E0-092C5184E6F7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24" creationId="{276C3597-B68F-4AC5-4C81-5DA39A8DC4A3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25" creationId="{AE6A74E2-2CBB-3F4D-16C0-9C3FCD1BBE28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26" creationId="{40407DB5-8902-1C6A-CED5-0D505FDCA76E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27" creationId="{BEA23C91-D6ED-EB38-17A4-6CEFCCF26259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28" creationId="{40A9C44E-B650-87F4-7E24-9552080EFC9F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29" creationId="{0BD27264-F448-7614-8A08-18D38D0EE7F7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30" creationId="{0CA70BEC-4F04-A5C0-935D-7986ECEC0D02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31" creationId="{FCF985D6-36D1-41A0-AA06-C20097111A96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32" creationId="{D1975EF6-0D3E-FCE6-A357-EEB0CE2F1273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33" creationId="{C869D15F-903E-4F0E-08F0-C4A2A3885ECB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34" creationId="{E95D4C11-297F-5BA1-ECEA-07DA95411DAA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35" creationId="{24974CF7-9B53-0984-F06E-3BEA6E98B892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36" creationId="{176CEC37-3AE8-0F22-9470-81936E9C5D34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37" creationId="{58427839-893B-575D-F0AA-D221316CD9FA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43" creationId="{28E33DF0-F52D-FDAD-4542-FFB5684FD47A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44" creationId="{9665341D-82FA-A0A2-01CD-5F5484F3C97B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45" creationId="{03623A54-14F6-9054-4E05-05CDB66FA199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48" creationId="{A2724AD7-64D7-5DE1-5983-D562DFD9EDE5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49" creationId="{BE4D275D-D1A8-2062-23AC-8BC7DB1A9372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50" creationId="{35930B4D-085C-8D7D-F4C4-2216D6CD82B7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51" creationId="{7CF1D32D-B678-A991-82F7-4481C579C5A7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52" creationId="{2CA45838-3A3D-CFDA-60D7-98A08449A993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53" creationId="{8477F001-5066-21B8-DC7F-C6732F4B158F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54" creationId="{D05CEDDB-05A9-49F8-337E-95B6539C109F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55" creationId="{CCB7E9FA-7FF8-FADC-77D7-982E74E46718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56" creationId="{56B08A21-383A-7DDD-9C04-B73571EF74B9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57" creationId="{3774B080-770D-D819-41B2-5365F2415425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58" creationId="{C7C662AB-BE66-9D56-F14F-34D177EE5EF9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59" creationId="{FCAEB32E-89A8-EC25-7EA5-2D6E26CB31E9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60" creationId="{A52DFC9B-E967-9774-D3DB-5854434A493C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61" creationId="{2F46D9DB-C3CC-1B9D-7A29-9C1AF4C5D63C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63" creationId="{61C634ED-516E-A885-42C7-D2FFAB7D6266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69" creationId="{91233B33-C8A3-2277-C3E6-F627D4C25EFB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70" creationId="{FF308EA0-1472-0BD1-8AC2-7358B072B7DF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71" creationId="{9AA655AC-8538-49ED-BFCE-CB7F4548B084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72" creationId="{771B128A-2DD4-5586-B6A3-A1CDF704BBCD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73" creationId="{CDD4F67E-A2ED-632C-2A67-B34E5141DF3A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74" creationId="{4FB6707A-47D2-0BB6-C6AC-831E337E8201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75" creationId="{9DC512AB-DC59-6330-0EEA-639B5CFF99B2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76" creationId="{812BC252-16D7-7D5F-05AC-CDD3E0909D41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77" creationId="{424934C4-8828-9D55-7782-ECFAD1449378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78" creationId="{AB00CE75-AA38-B203-5F66-9A7E4E903AA0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79" creationId="{32919E4C-2494-16D5-3B05-6BB274F8BB26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80" creationId="{26AEFAA6-4485-1A75-B1EE-530A6DD473E8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81" creationId="{B0DC78EE-C8D4-6BFC-ABB9-1EE2E301AE4D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82" creationId="{F7B640C9-A682-F775-DE3A-A5996DFD8D62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83" creationId="{453B08CB-43A9-42B6-D8FA-B53BFEB5EEF7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90" creationId="{CC317621-6AEA-9F72-757C-BD0D1CBF2439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92" creationId="{67EA5A33-A616-46FA-FAEA-1522D41C5C5C}"/>
          </ac:spMkLst>
        </pc:spChg>
        <pc:spChg chg="mod">
          <ac:chgData name="Jake-Anthony Vickers" userId="ddac3ce4-1bf2-44a5-9417-99b25020e47a" providerId="ADAL" clId="{C130D73A-91FB-4997-82CA-F453E35D8037}" dt="2023-01-26T00:29:58.481" v="2919"/>
          <ac:spMkLst>
            <pc:docMk/>
            <pc:sldMk cId="2494109230" sldId="356"/>
            <ac:spMk id="193" creationId="{80452B45-94DE-896F-BD34-F4B2F9AA18D5}"/>
          </ac:spMkLst>
        </pc:spChg>
        <pc:spChg chg="add mod topLvl">
          <ac:chgData name="Jake-Anthony Vickers" userId="ddac3ce4-1bf2-44a5-9417-99b25020e47a" providerId="ADAL" clId="{C130D73A-91FB-4997-82CA-F453E35D8037}" dt="2023-01-26T00:36:39.677" v="3046" actId="165"/>
          <ac:spMkLst>
            <pc:docMk/>
            <pc:sldMk cId="2494109230" sldId="356"/>
            <ac:spMk id="208" creationId="{97A18D6B-C5BF-8354-3579-8BA9F90AF271}"/>
          </ac:spMkLst>
        </pc:spChg>
        <pc:spChg chg="add mod topLvl">
          <ac:chgData name="Jake-Anthony Vickers" userId="ddac3ce4-1bf2-44a5-9417-99b25020e47a" providerId="ADAL" clId="{C130D73A-91FB-4997-82CA-F453E35D8037}" dt="2023-01-26T00:36:39.677" v="3046" actId="165"/>
          <ac:spMkLst>
            <pc:docMk/>
            <pc:sldMk cId="2494109230" sldId="356"/>
            <ac:spMk id="210" creationId="{AD5EB0AA-DAC1-ABE8-C988-3CF18F765E19}"/>
          </ac:spMkLst>
        </pc:spChg>
        <pc:spChg chg="add mod topLvl">
          <ac:chgData name="Jake-Anthony Vickers" userId="ddac3ce4-1bf2-44a5-9417-99b25020e47a" providerId="ADAL" clId="{C130D73A-91FB-4997-82CA-F453E35D8037}" dt="2023-01-26T00:36:39.677" v="3046" actId="165"/>
          <ac:spMkLst>
            <pc:docMk/>
            <pc:sldMk cId="2494109230" sldId="356"/>
            <ac:spMk id="212" creationId="{6C5AED10-57C4-5A75-4179-90BCC187BA54}"/>
          </ac:spMkLst>
        </pc:spChg>
        <pc:spChg chg="add mod topLvl">
          <ac:chgData name="Jake-Anthony Vickers" userId="ddac3ce4-1bf2-44a5-9417-99b25020e47a" providerId="ADAL" clId="{C130D73A-91FB-4997-82CA-F453E35D8037}" dt="2023-01-26T00:36:39.677" v="3046" actId="165"/>
          <ac:spMkLst>
            <pc:docMk/>
            <pc:sldMk cId="2494109230" sldId="356"/>
            <ac:spMk id="215" creationId="{02B7CAB0-668F-2140-B3FC-14C90438D1D3}"/>
          </ac:spMkLst>
        </pc:spChg>
        <pc:spChg chg="add mod topLvl">
          <ac:chgData name="Jake-Anthony Vickers" userId="ddac3ce4-1bf2-44a5-9417-99b25020e47a" providerId="ADAL" clId="{C130D73A-91FB-4997-82CA-F453E35D8037}" dt="2023-01-26T00:36:39.677" v="3046" actId="165"/>
          <ac:spMkLst>
            <pc:docMk/>
            <pc:sldMk cId="2494109230" sldId="356"/>
            <ac:spMk id="216" creationId="{E9ED5324-3CC1-366E-2424-788B7F53DECC}"/>
          </ac:spMkLst>
        </pc:spChg>
        <pc:spChg chg="add mod topLvl">
          <ac:chgData name="Jake-Anthony Vickers" userId="ddac3ce4-1bf2-44a5-9417-99b25020e47a" providerId="ADAL" clId="{C130D73A-91FB-4997-82CA-F453E35D8037}" dt="2023-01-26T00:36:39.677" v="3046" actId="165"/>
          <ac:spMkLst>
            <pc:docMk/>
            <pc:sldMk cId="2494109230" sldId="356"/>
            <ac:spMk id="218" creationId="{E9B9CB03-9662-D18F-8C8B-BB47294C13A2}"/>
          </ac:spMkLst>
        </pc:spChg>
        <pc:spChg chg="add mod topLvl">
          <ac:chgData name="Jake-Anthony Vickers" userId="ddac3ce4-1bf2-44a5-9417-99b25020e47a" providerId="ADAL" clId="{C130D73A-91FB-4997-82CA-F453E35D8037}" dt="2023-01-26T00:36:39.677" v="3046" actId="165"/>
          <ac:spMkLst>
            <pc:docMk/>
            <pc:sldMk cId="2494109230" sldId="356"/>
            <ac:spMk id="219" creationId="{B0EC5538-42D8-C61F-505C-26B5D99EC0A5}"/>
          </ac:spMkLst>
        </pc:spChg>
        <pc:spChg chg="add mod topLvl">
          <ac:chgData name="Jake-Anthony Vickers" userId="ddac3ce4-1bf2-44a5-9417-99b25020e47a" providerId="ADAL" clId="{C130D73A-91FB-4997-82CA-F453E35D8037}" dt="2023-01-26T00:36:39.677" v="3046" actId="165"/>
          <ac:spMkLst>
            <pc:docMk/>
            <pc:sldMk cId="2494109230" sldId="356"/>
            <ac:spMk id="220" creationId="{BD526E4E-4272-C1CA-F6F9-BDD841EA40C2}"/>
          </ac:spMkLst>
        </pc:spChg>
        <pc:spChg chg="add mod topLvl">
          <ac:chgData name="Jake-Anthony Vickers" userId="ddac3ce4-1bf2-44a5-9417-99b25020e47a" providerId="ADAL" clId="{C130D73A-91FB-4997-82CA-F453E35D8037}" dt="2023-01-26T00:36:39.677" v="3046" actId="165"/>
          <ac:spMkLst>
            <pc:docMk/>
            <pc:sldMk cId="2494109230" sldId="356"/>
            <ac:spMk id="222" creationId="{21E3697C-4B7A-8CDF-01C2-85F419FF4482}"/>
          </ac:spMkLst>
        </pc:spChg>
        <pc:spChg chg="add del mod">
          <ac:chgData name="Jake-Anthony Vickers" userId="ddac3ce4-1bf2-44a5-9417-99b25020e47a" providerId="ADAL" clId="{C130D73A-91FB-4997-82CA-F453E35D8037}" dt="2023-01-26T00:32:03.846" v="3001" actId="478"/>
          <ac:spMkLst>
            <pc:docMk/>
            <pc:sldMk cId="2494109230" sldId="356"/>
            <ac:spMk id="226" creationId="{EEFCF356-C0CD-5B33-7AE5-7449A61D0A71}"/>
          </ac:spMkLst>
        </pc:spChg>
        <pc:spChg chg="add del mod">
          <ac:chgData name="Jake-Anthony Vickers" userId="ddac3ce4-1bf2-44a5-9417-99b25020e47a" providerId="ADAL" clId="{C130D73A-91FB-4997-82CA-F453E35D8037}" dt="2023-01-26T00:31:56.078" v="2997" actId="478"/>
          <ac:spMkLst>
            <pc:docMk/>
            <pc:sldMk cId="2494109230" sldId="356"/>
            <ac:spMk id="227" creationId="{332BD380-4F1C-6B18-C595-E8A99A093C31}"/>
          </ac:spMkLst>
        </pc:spChg>
        <pc:spChg chg="add mod or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31" creationId="{CC2835A5-BAEA-29C5-2FC1-A52D9C0A7175}"/>
          </ac:spMkLst>
        </pc:spChg>
        <pc:spChg chg="add del mod">
          <ac:chgData name="Jake-Anthony Vickers" userId="ddac3ce4-1bf2-44a5-9417-99b25020e47a" providerId="ADAL" clId="{C130D73A-91FB-4997-82CA-F453E35D8037}" dt="2023-01-26T00:42:01.699" v="3095" actId="478"/>
          <ac:spMkLst>
            <pc:docMk/>
            <pc:sldMk cId="2494109230" sldId="356"/>
            <ac:spMk id="232" creationId="{2316AF87-4E88-5D2B-A9A5-60E2D1D1596B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40" creationId="{D0A15EE4-19E1-23A6-A546-F05886C3B22B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41" creationId="{9B7BE1A0-AE66-CBAD-8FCE-BF117F891B12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42" creationId="{0F824749-8A21-22DB-98C3-CEF635D90C28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43" creationId="{C8F6F70E-CDE5-B421-1260-26863D0F2823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44" creationId="{E8F065B4-14C5-7655-2420-EB995207DAF2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45" creationId="{E4842A7F-7BB5-5231-3EC3-B55097A9790D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46" creationId="{B556AD41-95CC-043E-442B-082D94BC4E95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47" creationId="{99C4149A-2A26-7FAA-1FD0-082AFE75BCD0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48" creationId="{117D0976-6160-23C4-8175-97F0E311B345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49" creationId="{B6E38B32-1D64-5D84-F89D-9468AFEDA8BB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50" creationId="{84515D76-CE2C-8DEF-7022-EE56B8B93347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51" creationId="{42538033-FB6D-6C32-4D27-0A510ACC227E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52" creationId="{760608AF-F7A6-76B3-A4A5-3C675BAF0E1E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53" creationId="{E6B83FE4-BD31-0C92-3D04-BAB48AC924B7}"/>
          </ac:spMkLst>
        </pc:spChg>
        <pc:spChg chg="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54" creationId="{ADA181CA-F4B4-04C4-B632-57E2B14F8EE7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61" creationId="{A86846B1-7DE8-70C8-4788-A8AD96BFC31E}"/>
          </ac:spMkLst>
        </pc:spChg>
        <pc:spChg chg="add 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63" creationId="{ABBD1293-512D-4C87-6020-932028AFE2C3}"/>
          </ac:spMkLst>
        </pc:spChg>
        <pc:spChg chg="add 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64" creationId="{042471F4-0C19-993D-19E3-8B88D0BBC569}"/>
          </ac:spMkLst>
        </pc:spChg>
        <pc:spChg chg="add 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65" creationId="{700C6A13-D7B0-6894-23EE-205E3E314721}"/>
          </ac:spMkLst>
        </pc:spChg>
        <pc:spChg chg="add 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66" creationId="{670FAB3A-6120-31D3-E8CE-CCA05AF6792F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67" creationId="{F6C02973-D2C8-40D7-5DA2-7BE43A286429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68" creationId="{9B7F6B19-84F2-160E-9530-E2D3804FDDE6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69" creationId="{D45662F0-2926-89BD-2F5D-892DCD011698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70" creationId="{312A5492-BD90-93B0-EE92-319A3D3122B9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71" creationId="{F138B0B1-3DAB-AE54-DD07-24B08DDB3425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72" creationId="{91992864-C529-E116-AB09-9B52E3482A24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73" creationId="{7C402DF1-E774-250A-46F1-139838B2F34C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74" creationId="{61D26505-110E-B3F8-B2E1-257448F23650}"/>
          </ac:spMkLst>
        </pc:spChg>
        <pc:spChg chg="add mod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75" creationId="{C60DF44E-1CB2-E57B-6630-B8DCEB5494B5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76" creationId="{114E0613-4C31-B27D-300C-354ADF46F028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77" creationId="{56CBBE71-AA8A-6319-AD00-E24D97D3ADC4}"/>
          </ac:spMkLst>
        </pc:spChg>
        <pc:spChg chg="add mod topLvl">
          <ac:chgData name="Jake-Anthony Vickers" userId="ddac3ce4-1bf2-44a5-9417-99b25020e47a" providerId="ADAL" clId="{C130D73A-91FB-4997-82CA-F453E35D8037}" dt="2023-01-26T02:41:54.038" v="5730" actId="165"/>
          <ac:spMkLst>
            <pc:docMk/>
            <pc:sldMk cId="2494109230" sldId="356"/>
            <ac:spMk id="278" creationId="{DBED4F2A-87FA-AA4B-E5D8-57399B433734}"/>
          </ac:spMkLst>
        </pc:spChg>
        <pc:spChg chg="add mod ord topLvl">
          <ac:chgData name="Jake-Anthony Vickers" userId="ddac3ce4-1bf2-44a5-9417-99b25020e47a" providerId="ADAL" clId="{C130D73A-91FB-4997-82CA-F453E35D8037}" dt="2023-01-26T02:42:33.462" v="5738" actId="208"/>
          <ac:spMkLst>
            <pc:docMk/>
            <pc:sldMk cId="2494109230" sldId="356"/>
            <ac:spMk id="280" creationId="{97E231D3-AE3F-BDDE-502D-22F3BDD77B70}"/>
          </ac:spMkLst>
        </pc:spChg>
        <pc:spChg chg="add mod topLvl">
          <ac:chgData name="Jake-Anthony Vickers" userId="ddac3ce4-1bf2-44a5-9417-99b25020e47a" providerId="ADAL" clId="{C130D73A-91FB-4997-82CA-F453E35D8037}" dt="2023-01-26T02:42:33.462" v="5738" actId="208"/>
          <ac:spMkLst>
            <pc:docMk/>
            <pc:sldMk cId="2494109230" sldId="356"/>
            <ac:spMk id="281" creationId="{98196417-D98F-DD8E-581A-95109C0EDEED}"/>
          </ac:spMkLst>
        </pc:spChg>
        <pc:spChg chg="add mod topLvl">
          <ac:chgData name="Jake-Anthony Vickers" userId="ddac3ce4-1bf2-44a5-9417-99b25020e47a" providerId="ADAL" clId="{C130D73A-91FB-4997-82CA-F453E35D8037}" dt="2023-01-26T02:42:25.192" v="5736" actId="207"/>
          <ac:spMkLst>
            <pc:docMk/>
            <pc:sldMk cId="2494109230" sldId="356"/>
            <ac:spMk id="284" creationId="{C7F53EB9-DB2B-F13D-C179-D1FA30AE28C5}"/>
          </ac:spMkLst>
        </pc:spChg>
        <pc:spChg chg="add mod topLvl">
          <ac:chgData name="Jake-Anthony Vickers" userId="ddac3ce4-1bf2-44a5-9417-99b25020e47a" providerId="ADAL" clId="{C130D73A-91FB-4997-82CA-F453E35D8037}" dt="2023-01-26T02:42:25.192" v="5736" actId="207"/>
          <ac:spMkLst>
            <pc:docMk/>
            <pc:sldMk cId="2494109230" sldId="356"/>
            <ac:spMk id="285" creationId="{DCFDA9FE-053E-17CF-8E74-B695C0D5FBDB}"/>
          </ac:spMkLst>
        </pc:spChg>
        <pc:spChg chg="add mod ord topLvl">
          <ac:chgData name="Jake-Anthony Vickers" userId="ddac3ce4-1bf2-44a5-9417-99b25020e47a" providerId="ADAL" clId="{C130D73A-91FB-4997-82CA-F453E35D8037}" dt="2023-01-26T02:42:05.795" v="5732" actId="208"/>
          <ac:spMkLst>
            <pc:docMk/>
            <pc:sldMk cId="2494109230" sldId="356"/>
            <ac:spMk id="286" creationId="{A27328E1-443B-7C33-B496-0197F91F0535}"/>
          </ac:spMkLst>
        </pc:spChg>
        <pc:spChg chg="add mod ord topLvl">
          <ac:chgData name="Jake-Anthony Vickers" userId="ddac3ce4-1bf2-44a5-9417-99b25020e47a" providerId="ADAL" clId="{C130D73A-91FB-4997-82CA-F453E35D8037}" dt="2023-01-26T02:42:05.795" v="5732" actId="208"/>
          <ac:spMkLst>
            <pc:docMk/>
            <pc:sldMk cId="2494109230" sldId="356"/>
            <ac:spMk id="287" creationId="{723C0886-04C0-D997-20CB-F3B2518F49C1}"/>
          </ac:spMkLst>
        </pc:spChg>
        <pc:spChg chg="add del mod">
          <ac:chgData name="Jake-Anthony Vickers" userId="ddac3ce4-1bf2-44a5-9417-99b25020e47a" providerId="ADAL" clId="{C130D73A-91FB-4997-82CA-F453E35D8037}" dt="2023-01-26T00:52:37.270" v="3197"/>
          <ac:spMkLst>
            <pc:docMk/>
            <pc:sldMk cId="2494109230" sldId="356"/>
            <ac:spMk id="290" creationId="{10CC8D18-78F8-7C2B-90D1-F16AAA10CC67}"/>
          </ac:spMkLst>
        </pc:spChg>
        <pc:spChg chg="add del mod">
          <ac:chgData name="Jake-Anthony Vickers" userId="ddac3ce4-1bf2-44a5-9417-99b25020e47a" providerId="ADAL" clId="{C130D73A-91FB-4997-82CA-F453E35D8037}" dt="2023-01-26T02:50:41.830" v="5855" actId="478"/>
          <ac:spMkLst>
            <pc:docMk/>
            <pc:sldMk cId="2494109230" sldId="356"/>
            <ac:spMk id="292" creationId="{9B865910-5E88-4A1A-90B9-4F2257DED037}"/>
          </ac:spMkLst>
        </pc:spChg>
        <pc:spChg chg="add del mod">
          <ac:chgData name="Jake-Anthony Vickers" userId="ddac3ce4-1bf2-44a5-9417-99b25020e47a" providerId="ADAL" clId="{C130D73A-91FB-4997-82CA-F453E35D8037}" dt="2023-01-26T02:50:41.830" v="5855" actId="478"/>
          <ac:spMkLst>
            <pc:docMk/>
            <pc:sldMk cId="2494109230" sldId="356"/>
            <ac:spMk id="293" creationId="{2F4D7EB2-9542-397F-71BD-293BAA68DB40}"/>
          </ac:spMkLst>
        </pc:spChg>
        <pc:spChg chg="add del mod">
          <ac:chgData name="Jake-Anthony Vickers" userId="ddac3ce4-1bf2-44a5-9417-99b25020e47a" providerId="ADAL" clId="{C130D73A-91FB-4997-82CA-F453E35D8037}" dt="2023-01-26T02:50:41.830" v="5855" actId="478"/>
          <ac:spMkLst>
            <pc:docMk/>
            <pc:sldMk cId="2494109230" sldId="356"/>
            <ac:spMk id="294" creationId="{84D3B45F-2AAA-B820-75E7-BBF2044390E0}"/>
          </ac:spMkLst>
        </pc:spChg>
        <pc:spChg chg="add del mod">
          <ac:chgData name="Jake-Anthony Vickers" userId="ddac3ce4-1bf2-44a5-9417-99b25020e47a" providerId="ADAL" clId="{C130D73A-91FB-4997-82CA-F453E35D8037}" dt="2023-01-26T02:35:55.143" v="5528" actId="478"/>
          <ac:spMkLst>
            <pc:docMk/>
            <pc:sldMk cId="2494109230" sldId="356"/>
            <ac:spMk id="295" creationId="{B2B41860-7E24-CF94-2758-EDCFCA35EF47}"/>
          </ac:spMkLst>
        </pc:spChg>
        <pc:spChg chg="add del mod">
          <ac:chgData name="Jake-Anthony Vickers" userId="ddac3ce4-1bf2-44a5-9417-99b25020e47a" providerId="ADAL" clId="{C130D73A-91FB-4997-82CA-F453E35D8037}" dt="2023-01-26T02:35:53.698" v="5527" actId="478"/>
          <ac:spMkLst>
            <pc:docMk/>
            <pc:sldMk cId="2494109230" sldId="356"/>
            <ac:spMk id="296" creationId="{F9213B97-04E3-0037-9506-5A1560510943}"/>
          </ac:spMkLst>
        </pc:spChg>
        <pc:spChg chg="add del mod">
          <ac:chgData name="Jake-Anthony Vickers" userId="ddac3ce4-1bf2-44a5-9417-99b25020e47a" providerId="ADAL" clId="{C130D73A-91FB-4997-82CA-F453E35D8037}" dt="2023-01-26T02:35:52.154" v="5526" actId="478"/>
          <ac:spMkLst>
            <pc:docMk/>
            <pc:sldMk cId="2494109230" sldId="356"/>
            <ac:spMk id="297" creationId="{0FDD8B5D-1233-F12A-3022-FD12AF2C04AC}"/>
          </ac:spMkLst>
        </pc:spChg>
        <pc:spChg chg="add mod">
          <ac:chgData name="Jake-Anthony Vickers" userId="ddac3ce4-1bf2-44a5-9417-99b25020e47a" providerId="ADAL" clId="{C130D73A-91FB-4997-82CA-F453E35D8037}" dt="2023-01-26T02:36:26.057" v="5530" actId="1076"/>
          <ac:spMkLst>
            <pc:docMk/>
            <pc:sldMk cId="2494109230" sldId="356"/>
            <ac:spMk id="298" creationId="{214B262B-481F-8C53-F1BC-E7ECE36A2D12}"/>
          </ac:spMkLst>
        </pc:spChg>
        <pc:spChg chg="add mod">
          <ac:chgData name="Jake-Anthony Vickers" userId="ddac3ce4-1bf2-44a5-9417-99b25020e47a" providerId="ADAL" clId="{C130D73A-91FB-4997-82CA-F453E35D8037}" dt="2023-01-26T02:41:05.869" v="5722" actId="207"/>
          <ac:spMkLst>
            <pc:docMk/>
            <pc:sldMk cId="2494109230" sldId="356"/>
            <ac:spMk id="299" creationId="{09F8022E-3FB6-4477-6EC0-254752B7745B}"/>
          </ac:spMkLst>
        </pc:spChg>
        <pc:spChg chg="add mod">
          <ac:chgData name="Jake-Anthony Vickers" userId="ddac3ce4-1bf2-44a5-9417-99b25020e47a" providerId="ADAL" clId="{C130D73A-91FB-4997-82CA-F453E35D8037}" dt="2023-01-26T02:36:26.057" v="5530" actId="1076"/>
          <ac:spMkLst>
            <pc:docMk/>
            <pc:sldMk cId="2494109230" sldId="356"/>
            <ac:spMk id="300" creationId="{21CC949C-8F1A-9E9C-96F5-235A464A9681}"/>
          </ac:spMkLst>
        </pc:spChg>
        <pc:spChg chg="add mod">
          <ac:chgData name="Jake-Anthony Vickers" userId="ddac3ce4-1bf2-44a5-9417-99b25020e47a" providerId="ADAL" clId="{C130D73A-91FB-4997-82CA-F453E35D8037}" dt="2023-01-26T02:36:26.057" v="5530" actId="1076"/>
          <ac:spMkLst>
            <pc:docMk/>
            <pc:sldMk cId="2494109230" sldId="356"/>
            <ac:spMk id="301" creationId="{4597E3B0-5225-9823-35BA-EA7A4D7D25C6}"/>
          </ac:spMkLst>
        </pc:spChg>
        <pc:spChg chg="add mod">
          <ac:chgData name="Jake-Anthony Vickers" userId="ddac3ce4-1bf2-44a5-9417-99b25020e47a" providerId="ADAL" clId="{C130D73A-91FB-4997-82CA-F453E35D8037}" dt="2023-01-26T02:36:26.057" v="5530" actId="1076"/>
          <ac:spMkLst>
            <pc:docMk/>
            <pc:sldMk cId="2494109230" sldId="356"/>
            <ac:spMk id="302" creationId="{3A508C89-A486-49E9-2978-522504276670}"/>
          </ac:spMkLst>
        </pc:spChg>
        <pc:spChg chg="add mod">
          <ac:chgData name="Jake-Anthony Vickers" userId="ddac3ce4-1bf2-44a5-9417-99b25020e47a" providerId="ADAL" clId="{C130D73A-91FB-4997-82CA-F453E35D8037}" dt="2023-01-26T02:36:26.057" v="5530" actId="1076"/>
          <ac:spMkLst>
            <pc:docMk/>
            <pc:sldMk cId="2494109230" sldId="356"/>
            <ac:spMk id="303" creationId="{D391EF80-F740-ACA7-5D3F-B9BACF1F8A4A}"/>
          </ac:spMkLst>
        </pc:spChg>
        <pc:spChg chg="add mod">
          <ac:chgData name="Jake-Anthony Vickers" userId="ddac3ce4-1bf2-44a5-9417-99b25020e47a" providerId="ADAL" clId="{C130D73A-91FB-4997-82CA-F453E35D8037}" dt="2023-01-26T02:41:09.493" v="5723" actId="207"/>
          <ac:spMkLst>
            <pc:docMk/>
            <pc:sldMk cId="2494109230" sldId="356"/>
            <ac:spMk id="304" creationId="{AC29AD82-9893-E778-C7E1-0879CC58068D}"/>
          </ac:spMkLst>
        </pc:spChg>
        <pc:spChg chg="add mod ord">
          <ac:chgData name="Jake-Anthony Vickers" userId="ddac3ce4-1bf2-44a5-9417-99b25020e47a" providerId="ADAL" clId="{C130D73A-91FB-4997-82CA-F453E35D8037}" dt="2023-01-26T02:39:33.766" v="5678" actId="14100"/>
          <ac:spMkLst>
            <pc:docMk/>
            <pc:sldMk cId="2494109230" sldId="356"/>
            <ac:spMk id="305" creationId="{0E2FDF0B-445E-8C11-DF9E-5537275C9C34}"/>
          </ac:spMkLst>
        </pc:spChg>
        <pc:spChg chg="add del mod">
          <ac:chgData name="Jake-Anthony Vickers" userId="ddac3ce4-1bf2-44a5-9417-99b25020e47a" providerId="ADAL" clId="{C130D73A-91FB-4997-82CA-F453E35D8037}" dt="2023-01-26T02:28:38.311" v="5398" actId="478"/>
          <ac:spMkLst>
            <pc:docMk/>
            <pc:sldMk cId="2494109230" sldId="356"/>
            <ac:spMk id="306" creationId="{1B5ACF8B-085B-9466-9F16-012D9B875644}"/>
          </ac:spMkLst>
        </pc:spChg>
        <pc:spChg chg="add del mod">
          <ac:chgData name="Jake-Anthony Vickers" userId="ddac3ce4-1bf2-44a5-9417-99b25020e47a" providerId="ADAL" clId="{C130D73A-91FB-4997-82CA-F453E35D8037}" dt="2023-01-26T02:28:39.606" v="5399" actId="478"/>
          <ac:spMkLst>
            <pc:docMk/>
            <pc:sldMk cId="2494109230" sldId="356"/>
            <ac:spMk id="307" creationId="{721544A6-C58B-4042-E524-BB626AD91A15}"/>
          </ac:spMkLst>
        </pc:spChg>
        <pc:spChg chg="add mod ord">
          <ac:chgData name="Jake-Anthony Vickers" userId="ddac3ce4-1bf2-44a5-9417-99b25020e47a" providerId="ADAL" clId="{C130D73A-91FB-4997-82CA-F453E35D8037}" dt="2023-01-26T02:36:26.057" v="5530" actId="1076"/>
          <ac:spMkLst>
            <pc:docMk/>
            <pc:sldMk cId="2494109230" sldId="356"/>
            <ac:spMk id="308" creationId="{B127B458-59FB-8868-6530-372F4A2A34C9}"/>
          </ac:spMkLst>
        </pc:spChg>
        <pc:spChg chg="add del mod ord">
          <ac:chgData name="Jake-Anthony Vickers" userId="ddac3ce4-1bf2-44a5-9417-99b25020e47a" providerId="ADAL" clId="{C130D73A-91FB-4997-82CA-F453E35D8037}" dt="2023-01-26T02:25:43.669" v="5350" actId="478"/>
          <ac:spMkLst>
            <pc:docMk/>
            <pc:sldMk cId="2494109230" sldId="356"/>
            <ac:spMk id="309" creationId="{E5E0940E-F4E2-7F3F-70D4-C08CB621CF29}"/>
          </ac:spMkLst>
        </pc:spChg>
        <pc:spChg chg="add mod">
          <ac:chgData name="Jake-Anthony Vickers" userId="ddac3ce4-1bf2-44a5-9417-99b25020e47a" providerId="ADAL" clId="{C130D73A-91FB-4997-82CA-F453E35D8037}" dt="2023-01-26T02:43:04.451" v="5739" actId="208"/>
          <ac:spMkLst>
            <pc:docMk/>
            <pc:sldMk cId="2494109230" sldId="356"/>
            <ac:spMk id="310" creationId="{D2665D06-D2F4-0947-E4E8-02601745D158}"/>
          </ac:spMkLst>
        </pc:spChg>
        <pc:spChg chg="add del mod">
          <ac:chgData name="Jake-Anthony Vickers" userId="ddac3ce4-1bf2-44a5-9417-99b25020e47a" providerId="ADAL" clId="{C130D73A-91FB-4997-82CA-F453E35D8037}" dt="2023-01-26T02:30:34.092" v="5419" actId="478"/>
          <ac:spMkLst>
            <pc:docMk/>
            <pc:sldMk cId="2494109230" sldId="356"/>
            <ac:spMk id="315" creationId="{9C9CA181-DF73-D33D-32EB-2612AE6827B0}"/>
          </ac:spMkLst>
        </pc:spChg>
        <pc:spChg chg="add del mod">
          <ac:chgData name="Jake-Anthony Vickers" userId="ddac3ce4-1bf2-44a5-9417-99b25020e47a" providerId="ADAL" clId="{C130D73A-91FB-4997-82CA-F453E35D8037}" dt="2023-01-26T02:30:36.975" v="5421" actId="478"/>
          <ac:spMkLst>
            <pc:docMk/>
            <pc:sldMk cId="2494109230" sldId="356"/>
            <ac:spMk id="317" creationId="{DFE52922-E3A1-89DA-ABD1-6D6F00C5E359}"/>
          </ac:spMkLst>
        </pc:spChg>
        <pc:spChg chg="add mod">
          <ac:chgData name="Jake-Anthony Vickers" userId="ddac3ce4-1bf2-44a5-9417-99b25020e47a" providerId="ADAL" clId="{C130D73A-91FB-4997-82CA-F453E35D8037}" dt="2023-01-26T02:43:04.451" v="5739" actId="208"/>
          <ac:spMkLst>
            <pc:docMk/>
            <pc:sldMk cId="2494109230" sldId="356"/>
            <ac:spMk id="319" creationId="{2D4F8DA5-17C2-B19A-DC43-CB8C9837DBEB}"/>
          </ac:spMkLst>
        </pc:spChg>
        <pc:spChg chg="add mod ord">
          <ac:chgData name="Jake-Anthony Vickers" userId="ddac3ce4-1bf2-44a5-9417-99b25020e47a" providerId="ADAL" clId="{C130D73A-91FB-4997-82CA-F453E35D8037}" dt="2023-01-26T02:43:04.451" v="5739" actId="208"/>
          <ac:spMkLst>
            <pc:docMk/>
            <pc:sldMk cId="2494109230" sldId="356"/>
            <ac:spMk id="320" creationId="{4BAF09F5-9659-2157-2394-2824CA005BBB}"/>
          </ac:spMkLst>
        </pc:spChg>
        <pc:spChg chg="add mod">
          <ac:chgData name="Jake-Anthony Vickers" userId="ddac3ce4-1bf2-44a5-9417-99b25020e47a" providerId="ADAL" clId="{C130D73A-91FB-4997-82CA-F453E35D8037}" dt="2023-01-26T02:43:04.451" v="5739" actId="208"/>
          <ac:spMkLst>
            <pc:docMk/>
            <pc:sldMk cId="2494109230" sldId="356"/>
            <ac:spMk id="324" creationId="{0FE64D1B-7614-06A3-C8C9-F7549474C897}"/>
          </ac:spMkLst>
        </pc:spChg>
        <pc:spChg chg="add mod">
          <ac:chgData name="Jake-Anthony Vickers" userId="ddac3ce4-1bf2-44a5-9417-99b25020e47a" providerId="ADAL" clId="{C130D73A-91FB-4997-82CA-F453E35D8037}" dt="2023-01-26T02:43:04.451" v="5739" actId="208"/>
          <ac:spMkLst>
            <pc:docMk/>
            <pc:sldMk cId="2494109230" sldId="356"/>
            <ac:spMk id="326" creationId="{A318D980-6E1D-10A6-0E87-D6184B4F66E2}"/>
          </ac:spMkLst>
        </pc:spChg>
        <pc:spChg chg="add mod">
          <ac:chgData name="Jake-Anthony Vickers" userId="ddac3ce4-1bf2-44a5-9417-99b25020e47a" providerId="ADAL" clId="{C130D73A-91FB-4997-82CA-F453E35D8037}" dt="2023-01-26T02:43:04.451" v="5739" actId="208"/>
          <ac:spMkLst>
            <pc:docMk/>
            <pc:sldMk cId="2494109230" sldId="356"/>
            <ac:spMk id="328" creationId="{FCAAF59D-0CB1-F714-E7BC-BB9855399077}"/>
          </ac:spMkLst>
        </pc:spChg>
        <pc:spChg chg="add mod">
          <ac:chgData name="Jake-Anthony Vickers" userId="ddac3ce4-1bf2-44a5-9417-99b25020e47a" providerId="ADAL" clId="{C130D73A-91FB-4997-82CA-F453E35D8037}" dt="2023-01-26T02:43:04.451" v="5739" actId="208"/>
          <ac:spMkLst>
            <pc:docMk/>
            <pc:sldMk cId="2494109230" sldId="356"/>
            <ac:spMk id="329" creationId="{B869C634-1DCD-EBC5-EED5-799EAE2FA0B5}"/>
          </ac:spMkLst>
        </pc:spChg>
        <pc:spChg chg="add mod">
          <ac:chgData name="Jake-Anthony Vickers" userId="ddac3ce4-1bf2-44a5-9417-99b25020e47a" providerId="ADAL" clId="{C130D73A-91FB-4997-82CA-F453E35D8037}" dt="2023-01-26T02:43:04.451" v="5739" actId="208"/>
          <ac:spMkLst>
            <pc:docMk/>
            <pc:sldMk cId="2494109230" sldId="356"/>
            <ac:spMk id="330" creationId="{F3EB5C9A-39B3-452A-8F19-8F9C7FC41D0E}"/>
          </ac:spMkLst>
        </pc:spChg>
        <pc:spChg chg="add mod">
          <ac:chgData name="Jake-Anthony Vickers" userId="ddac3ce4-1bf2-44a5-9417-99b25020e47a" providerId="ADAL" clId="{C130D73A-91FB-4997-82CA-F453E35D8037}" dt="2023-01-26T05:21:08.163" v="9629" actId="1076"/>
          <ac:spMkLst>
            <pc:docMk/>
            <pc:sldMk cId="2494109230" sldId="356"/>
            <ac:spMk id="331" creationId="{A938DA75-F470-084C-B871-DF83BE4CF2FE}"/>
          </ac:spMkLst>
        </pc:spChg>
        <pc:spChg chg="add mod">
          <ac:chgData name="Jake-Anthony Vickers" userId="ddac3ce4-1bf2-44a5-9417-99b25020e47a" providerId="ADAL" clId="{C130D73A-91FB-4997-82CA-F453E35D8037}" dt="2023-01-26T02:43:20.887" v="5741" actId="207"/>
          <ac:spMkLst>
            <pc:docMk/>
            <pc:sldMk cId="2494109230" sldId="356"/>
            <ac:spMk id="334" creationId="{D3BCE3A0-7FF0-D5D0-1F69-930C120CA4DA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45" creationId="{FABAD7CA-86CD-3955-9939-D19D55124E76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47" creationId="{5AE8AC55-589C-41B6-6CFC-54215084AAD9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48" creationId="{353BE9B8-DAA4-9FE7-8A71-33FE51E9883F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50" creationId="{78E8E6A4-BC24-AC6D-D938-ADFE059D9A9D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51" creationId="{51391EC5-D38B-990F-E96B-647FF6A369B0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52" creationId="{B6A6D02A-1340-9A8F-C666-1675001DA2C7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53" creationId="{2713E99A-9D5A-2E76-397F-E3F0D25FFBD0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54" creationId="{69FD2B88-CA9B-480D-947E-379DBBADAACD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55" creationId="{1013DEE4-C525-13D6-2598-F5D4E021A4E1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56" creationId="{C0E32231-5409-EC6B-1D71-C952FBCA4EC7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57" creationId="{A26FA588-8218-A778-6074-E0CD18B86B0E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58" creationId="{EF07AB31-C31B-132E-0F25-8A0B98988873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59" creationId="{048A06A3-09A9-534A-58F0-B576BDD71119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60" creationId="{7A43AEC5-4D2A-C3D7-FFFD-D492F2830C20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61" creationId="{7399D16D-F871-A765-C082-095FADDAFBAF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62" creationId="{ABB7C3B1-A036-62CE-EC82-6AEBFFF51CEA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63" creationId="{0D1DC02E-3EAF-3364-203A-BD2E35950857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64" creationId="{1913B5B7-7406-12D0-BDB0-57113FFEF947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65" creationId="{1C9995EE-8F04-9F2E-28AE-A4486EC10778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67" creationId="{CB843C50-62E8-951B-38BD-9AAC4D76B203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68" creationId="{C6DF2673-76E3-0050-DE1A-5965CF0E38AA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69" creationId="{4A3D7B7C-56CD-8408-8748-FD7E964B7F62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70" creationId="{E20AE578-4555-8073-7DD4-38F8554E63C6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71" creationId="{D6A2FC17-00FF-7B27-62C3-7AB2EB87532C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72" creationId="{D0626EFC-8CB9-9A3C-80E7-8069B6FD86D3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73" creationId="{0EDBA5A3-7E64-663A-6E43-21547D5A22D9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74" creationId="{B8E9B79B-D488-F304-DF50-2E795968EACF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75" creationId="{643B83A3-5387-2BBE-F1FB-466B59A62FA1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76" creationId="{FF7EFF76-73CD-A1FE-7648-F991322FC2DD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84" creationId="{A60579F8-E406-0C65-2DA3-22FE2DFC1945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85" creationId="{89805BBC-540D-530B-A1D2-30750AC4FC63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86" creationId="{FAE0E2B6-2CF2-9C6A-9909-CAAFE173F339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87" creationId="{08D35743-707E-F292-C52A-AC2330D9BA16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91" creationId="{3D52DB1E-8FBD-4102-42D7-4ACF24CA3CB2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92" creationId="{498C475B-1F87-F912-38DE-881EB95BE910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93" creationId="{88D698A4-A9F8-6110-562C-430003B7F987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94" creationId="{187B7588-C593-35CC-5073-9F9FB217A76F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95" creationId="{012F854F-8732-33F8-C6EB-7420FBFA4002}"/>
          </ac:spMkLst>
        </pc:spChg>
        <pc:spChg chg="mod">
          <ac:chgData name="Jake-Anthony Vickers" userId="ddac3ce4-1bf2-44a5-9417-99b25020e47a" providerId="ADAL" clId="{C130D73A-91FB-4997-82CA-F453E35D8037}" dt="2023-01-26T02:35:18.722" v="5522"/>
          <ac:spMkLst>
            <pc:docMk/>
            <pc:sldMk cId="2494109230" sldId="356"/>
            <ac:spMk id="396" creationId="{3D5280FE-B230-E707-7093-DB9D71CF0E2A}"/>
          </ac:spMkLst>
        </pc:spChg>
        <pc:spChg chg="add mod">
          <ac:chgData name="Jake-Anthony Vickers" userId="ddac3ce4-1bf2-44a5-9417-99b25020e47a" providerId="ADAL" clId="{C130D73A-91FB-4997-82CA-F453E35D8037}" dt="2023-01-26T02:39:20.609" v="5673"/>
          <ac:spMkLst>
            <pc:docMk/>
            <pc:sldMk cId="2494109230" sldId="356"/>
            <ac:spMk id="402" creationId="{502AB76C-5361-BE12-A571-948C6CA8CB5F}"/>
          </ac:spMkLst>
        </pc:spChg>
        <pc:spChg chg="add mod">
          <ac:chgData name="Jake-Anthony Vickers" userId="ddac3ce4-1bf2-44a5-9417-99b25020e47a" providerId="ADAL" clId="{C130D73A-91FB-4997-82CA-F453E35D8037}" dt="2023-01-26T05:21:41.522" v="9635" actId="1076"/>
          <ac:spMkLst>
            <pc:docMk/>
            <pc:sldMk cId="2494109230" sldId="356"/>
            <ac:spMk id="405" creationId="{4B51B012-B182-C51E-8C20-BE28BC0EDE1C}"/>
          </ac:spMkLst>
        </pc:spChg>
        <pc:spChg chg="add mod">
          <ac:chgData name="Jake-Anthony Vickers" userId="ddac3ce4-1bf2-44a5-9417-99b25020e47a" providerId="ADAL" clId="{C130D73A-91FB-4997-82CA-F453E35D8037}" dt="2023-01-26T05:21:55.585" v="9639" actId="1076"/>
          <ac:spMkLst>
            <pc:docMk/>
            <pc:sldMk cId="2494109230" sldId="356"/>
            <ac:spMk id="406" creationId="{807BDF2F-0C26-4E91-079D-37900715B566}"/>
          </ac:spMkLst>
        </pc:spChg>
        <pc:spChg chg="add mod ord">
          <ac:chgData name="Jake-Anthony Vickers" userId="ddac3ce4-1bf2-44a5-9417-99b25020e47a" providerId="ADAL" clId="{C130D73A-91FB-4997-82CA-F453E35D8037}" dt="2023-01-26T02:48:40.639" v="5846" actId="20577"/>
          <ac:spMkLst>
            <pc:docMk/>
            <pc:sldMk cId="2494109230" sldId="356"/>
            <ac:spMk id="407" creationId="{26F286CA-0399-B9BA-A15F-DDF560CEE2C0}"/>
          </ac:spMkLst>
        </pc:spChg>
        <pc:grpChg chg="add del mod">
          <ac:chgData name="Jake-Anthony Vickers" userId="ddac3ce4-1bf2-44a5-9417-99b25020e47a" providerId="ADAL" clId="{C130D73A-91FB-4997-82CA-F453E35D8037}" dt="2023-01-26T00:29:57.698" v="2918" actId="478"/>
          <ac:grpSpMkLst>
            <pc:docMk/>
            <pc:sldMk cId="2494109230" sldId="356"/>
            <ac:grpSpMk id="20" creationId="{E8FAD9C0-C9CB-0DB0-332D-75534660D63F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25" creationId="{D1AB0203-2D8E-F869-2618-524790412DF2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26" creationId="{0EA8D87F-269F-19FD-ED6E-19607FEE80C9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27" creationId="{75F3E78E-EA79-5DC8-48F0-150D112B2176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44" creationId="{4EC28B39-FB44-6CE3-15F7-03FD44D3CD3D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45" creationId="{18EBCE3A-A1AF-3E1C-EFBA-B28603AA2B44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46" creationId="{5DABBC8B-E535-98D4-FCE3-56D354242B10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47" creationId="{CF68819D-B373-7C6D-34EB-95162170B2DA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48" creationId="{747F97A0-818F-C060-FF24-9FD9D916115F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70" creationId="{355765B6-7F63-AC34-8F7C-8E048EF67ED3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71" creationId="{CF79E347-4D44-D950-7C98-818D234327B5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72" creationId="{099376CF-FBF3-9721-D72E-EFB3578ED406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73" creationId="{1E7824D0-B599-314C-2EF2-8A8579D2144B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74" creationId="{4F699D31-0494-56E5-EB44-14B6A9281FD3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97" creationId="{C1D00CF8-9E36-1CB3-4C20-42B1132EA5D7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100" creationId="{CBC0DADF-0FD0-C5B1-4C73-0EF785E21157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101" creationId="{14077E00-4A96-687C-7FDC-2A0801CE6E46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102" creationId="{FA5EBDED-CEB7-5952-CA24-445FD704CAE7}"/>
          </ac:grpSpMkLst>
        </pc:grpChg>
        <pc:grpChg chg="mod">
          <ac:chgData name="Jake-Anthony Vickers" userId="ddac3ce4-1bf2-44a5-9417-99b25020e47a" providerId="ADAL" clId="{C130D73A-91FB-4997-82CA-F453E35D8037}" dt="2023-01-26T00:28:01.634" v="2915" actId="14100"/>
          <ac:grpSpMkLst>
            <pc:docMk/>
            <pc:sldMk cId="2494109230" sldId="356"/>
            <ac:grpSpMk id="103" creationId="{0B4EF90C-ACA5-56A9-B188-CF137AE918C2}"/>
          </ac:grpSpMkLst>
        </pc:grpChg>
        <pc:grpChg chg="add del mod">
          <ac:chgData name="Jake-Anthony Vickers" userId="ddac3ce4-1bf2-44a5-9417-99b25020e47a" providerId="ADAL" clId="{C130D73A-91FB-4997-82CA-F453E35D8037}" dt="2023-01-26T00:30:03.081" v="2920" actId="478"/>
          <ac:grpSpMkLst>
            <pc:docMk/>
            <pc:sldMk cId="2494109230" sldId="356"/>
            <ac:grpSpMk id="114" creationId="{BED88F20-AAC9-F9CF-CE08-215FCFB1DBB0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19" creationId="{61795D92-ED9F-ED5D-54EA-D17CD1461FD6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20" creationId="{D924C477-018D-67CD-8495-7C19E32AB4F2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21" creationId="{71E92D57-9A83-071B-CB1E-63A79A0AA2F7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38" creationId="{26907E2D-CDDD-860B-FE14-0C2EAA522F1D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39" creationId="{C335C1CE-B5CD-0EDF-FA7D-152130136256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40" creationId="{3810EB39-550C-263E-0BCB-7F67E190F0C3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41" creationId="{A9F11F4E-2893-32EC-E358-D608657CF16B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42" creationId="{AC0264AB-055C-6C0C-1284-B585F3513D6C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64" creationId="{43DEBB54-EE82-3B38-0E88-C1A0DD240055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65" creationId="{F175A15F-B269-FCCB-B16E-1B47FAB2C9F5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66" creationId="{2FC877DF-5694-09FA-39E5-2C85CFD4B212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67" creationId="{B96674AE-73BD-B597-91C1-998B9F805751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68" creationId="{94DC6B8E-DDFB-0421-6D2C-7310C5C4D21B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91" creationId="{DFE6F5D1-773C-E44D-3E12-E79A63904531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94" creationId="{0F531CDA-5071-678D-A38A-AFD9C30A0B6A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95" creationId="{BEA4AF03-DFAE-7352-1338-4CBB19C97A3B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96" creationId="{AA683EC4-5E11-5AA4-3001-830987473F53}"/>
          </ac:grpSpMkLst>
        </pc:grpChg>
        <pc:grpChg chg="mod">
          <ac:chgData name="Jake-Anthony Vickers" userId="ddac3ce4-1bf2-44a5-9417-99b25020e47a" providerId="ADAL" clId="{C130D73A-91FB-4997-82CA-F453E35D8037}" dt="2023-01-26T00:29:58.481" v="2919"/>
          <ac:grpSpMkLst>
            <pc:docMk/>
            <pc:sldMk cId="2494109230" sldId="356"/>
            <ac:grpSpMk id="197" creationId="{06D53CEB-805D-085C-12B7-7D7EF9D874C8}"/>
          </ac:grpSpMkLst>
        </pc:grpChg>
        <pc:grpChg chg="add del mod">
          <ac:chgData name="Jake-Anthony Vickers" userId="ddac3ce4-1bf2-44a5-9417-99b25020e47a" providerId="ADAL" clId="{C130D73A-91FB-4997-82CA-F453E35D8037}" dt="2023-01-26T00:37:56.249" v="3060" actId="478"/>
          <ac:grpSpMkLst>
            <pc:docMk/>
            <pc:sldMk cId="2494109230" sldId="356"/>
            <ac:grpSpMk id="207" creationId="{054D97CA-D1C5-3774-490B-6BC70074E54F}"/>
          </ac:grpSpMkLst>
        </pc:grpChg>
        <pc:grpChg chg="add del mod">
          <ac:chgData name="Jake-Anthony Vickers" userId="ddac3ce4-1bf2-44a5-9417-99b25020e47a" providerId="ADAL" clId="{C130D73A-91FB-4997-82CA-F453E35D8037}" dt="2023-01-26T00:32:07.535" v="3003" actId="478"/>
          <ac:grpSpMkLst>
            <pc:docMk/>
            <pc:sldMk cId="2494109230" sldId="356"/>
            <ac:grpSpMk id="214" creationId="{ABAE1A88-5388-ED9B-98F9-0BD80839D327}"/>
          </ac:grpSpMkLst>
        </pc:grpChg>
        <pc:grpChg chg="add del mod">
          <ac:chgData name="Jake-Anthony Vickers" userId="ddac3ce4-1bf2-44a5-9417-99b25020e47a" providerId="ADAL" clId="{C130D73A-91FB-4997-82CA-F453E35D8037}" dt="2023-01-26T00:41:45.647" v="3090" actId="165"/>
          <ac:grpSpMkLst>
            <pc:docMk/>
            <pc:sldMk cId="2494109230" sldId="356"/>
            <ac:grpSpMk id="234" creationId="{4FD7E0E2-F54E-AC13-7BA7-CD35C26A9E63}"/>
          </ac:grpSpMkLst>
        </pc:grpChg>
        <pc:grpChg chg="mod topLvl">
          <ac:chgData name="Jake-Anthony Vickers" userId="ddac3ce4-1bf2-44a5-9417-99b25020e47a" providerId="ADAL" clId="{C130D73A-91FB-4997-82CA-F453E35D8037}" dt="2023-01-26T02:41:54.038" v="5730" actId="165"/>
          <ac:grpSpMkLst>
            <pc:docMk/>
            <pc:sldMk cId="2494109230" sldId="356"/>
            <ac:grpSpMk id="235" creationId="{75623221-2AD4-932A-17B4-EC85FB0CE5C6}"/>
          </ac:grpSpMkLst>
        </pc:grpChg>
        <pc:grpChg chg="mod topLvl">
          <ac:chgData name="Jake-Anthony Vickers" userId="ddac3ce4-1bf2-44a5-9417-99b25020e47a" providerId="ADAL" clId="{C130D73A-91FB-4997-82CA-F453E35D8037}" dt="2023-01-26T02:41:54.038" v="5730" actId="165"/>
          <ac:grpSpMkLst>
            <pc:docMk/>
            <pc:sldMk cId="2494109230" sldId="356"/>
            <ac:grpSpMk id="236" creationId="{566F0B2A-B615-8208-A68C-28CD537A2356}"/>
          </ac:grpSpMkLst>
        </pc:grpChg>
        <pc:grpChg chg="mod">
          <ac:chgData name="Jake-Anthony Vickers" userId="ddac3ce4-1bf2-44a5-9417-99b25020e47a" providerId="ADAL" clId="{C130D73A-91FB-4997-82CA-F453E35D8037}" dt="2023-01-26T02:41:54.038" v="5730" actId="165"/>
          <ac:grpSpMkLst>
            <pc:docMk/>
            <pc:sldMk cId="2494109230" sldId="356"/>
            <ac:grpSpMk id="237" creationId="{D445CEA4-F6EC-D800-4B36-683FED5753D9}"/>
          </ac:grpSpMkLst>
        </pc:grpChg>
        <pc:grpChg chg="mod">
          <ac:chgData name="Jake-Anthony Vickers" userId="ddac3ce4-1bf2-44a5-9417-99b25020e47a" providerId="ADAL" clId="{C130D73A-91FB-4997-82CA-F453E35D8037}" dt="2023-01-26T02:41:54.038" v="5730" actId="165"/>
          <ac:grpSpMkLst>
            <pc:docMk/>
            <pc:sldMk cId="2494109230" sldId="356"/>
            <ac:grpSpMk id="238" creationId="{63D9E9FC-7CF0-24DB-FA08-B348E043CA49}"/>
          </ac:grpSpMkLst>
        </pc:grpChg>
        <pc:grpChg chg="mod">
          <ac:chgData name="Jake-Anthony Vickers" userId="ddac3ce4-1bf2-44a5-9417-99b25020e47a" providerId="ADAL" clId="{C130D73A-91FB-4997-82CA-F453E35D8037}" dt="2023-01-26T02:41:54.038" v="5730" actId="165"/>
          <ac:grpSpMkLst>
            <pc:docMk/>
            <pc:sldMk cId="2494109230" sldId="356"/>
            <ac:grpSpMk id="239" creationId="{A33FEE35-9F77-309B-6E8F-A814237ABD90}"/>
          </ac:grpSpMkLst>
        </pc:grpChg>
        <pc:grpChg chg="add mod ord topLvl">
          <ac:chgData name="Jake-Anthony Vickers" userId="ddac3ce4-1bf2-44a5-9417-99b25020e47a" providerId="ADAL" clId="{C130D73A-91FB-4997-82CA-F453E35D8037}" dt="2023-01-26T02:41:54.038" v="5730" actId="165"/>
          <ac:grpSpMkLst>
            <pc:docMk/>
            <pc:sldMk cId="2494109230" sldId="356"/>
            <ac:grpSpMk id="279" creationId="{D1DD9D58-6D00-1DCC-A776-19C50C2C6A6C}"/>
          </ac:grpSpMkLst>
        </pc:grpChg>
        <pc:grpChg chg="add mod topLvl">
          <ac:chgData name="Jake-Anthony Vickers" userId="ddac3ce4-1bf2-44a5-9417-99b25020e47a" providerId="ADAL" clId="{C130D73A-91FB-4997-82CA-F453E35D8037}" dt="2023-01-26T02:41:54.038" v="5730" actId="165"/>
          <ac:grpSpMkLst>
            <pc:docMk/>
            <pc:sldMk cId="2494109230" sldId="356"/>
            <ac:grpSpMk id="288" creationId="{CA4E95AD-360E-851A-BD76-F09B6ED7CC84}"/>
          </ac:grpSpMkLst>
        </pc:grpChg>
        <pc:grpChg chg="add del mod">
          <ac:chgData name="Jake-Anthony Vickers" userId="ddac3ce4-1bf2-44a5-9417-99b25020e47a" providerId="ADAL" clId="{C130D73A-91FB-4997-82CA-F453E35D8037}" dt="2023-01-26T02:41:54.038" v="5730" actId="165"/>
          <ac:grpSpMkLst>
            <pc:docMk/>
            <pc:sldMk cId="2494109230" sldId="356"/>
            <ac:grpSpMk id="289" creationId="{F80A058C-1013-EEEF-F1D6-D597917378DE}"/>
          </ac:grpSpMkLst>
        </pc:grpChg>
        <pc:grpChg chg="add del mod">
          <ac:chgData name="Jake-Anthony Vickers" userId="ddac3ce4-1bf2-44a5-9417-99b25020e47a" providerId="ADAL" clId="{C130D73A-91FB-4997-82CA-F453E35D8037}" dt="2023-01-26T02:35:26.381" v="5523" actId="478"/>
          <ac:grpSpMkLst>
            <pc:docMk/>
            <pc:sldMk cId="2494109230" sldId="356"/>
            <ac:grpSpMk id="340" creationId="{77DA7711-BFF4-DCA6-8483-16D28A0F6808}"/>
          </ac:grpSpMkLst>
        </pc:grpChg>
        <pc:grpChg chg="mod">
          <ac:chgData name="Jake-Anthony Vickers" userId="ddac3ce4-1bf2-44a5-9417-99b25020e47a" providerId="ADAL" clId="{C130D73A-91FB-4997-82CA-F453E35D8037}" dt="2023-01-26T02:35:18.722" v="5522"/>
          <ac:grpSpMkLst>
            <pc:docMk/>
            <pc:sldMk cId="2494109230" sldId="356"/>
            <ac:grpSpMk id="344" creationId="{1044160B-A18A-0CC1-287D-5F9AB3CC805F}"/>
          </ac:grpSpMkLst>
        </pc:grpChg>
        <pc:grpChg chg="mod">
          <ac:chgData name="Jake-Anthony Vickers" userId="ddac3ce4-1bf2-44a5-9417-99b25020e47a" providerId="ADAL" clId="{C130D73A-91FB-4997-82CA-F453E35D8037}" dt="2023-01-26T02:35:18.722" v="5522"/>
          <ac:grpSpMkLst>
            <pc:docMk/>
            <pc:sldMk cId="2494109230" sldId="356"/>
            <ac:grpSpMk id="346" creationId="{6A96869A-877D-9928-CE3E-67D23796CA7E}"/>
          </ac:grpSpMkLst>
        </pc:grpChg>
        <pc:grpChg chg="mod">
          <ac:chgData name="Jake-Anthony Vickers" userId="ddac3ce4-1bf2-44a5-9417-99b25020e47a" providerId="ADAL" clId="{C130D73A-91FB-4997-82CA-F453E35D8037}" dt="2023-01-26T02:35:18.722" v="5522"/>
          <ac:grpSpMkLst>
            <pc:docMk/>
            <pc:sldMk cId="2494109230" sldId="356"/>
            <ac:grpSpMk id="349" creationId="{45BEB5B6-A4A7-0500-F817-C044B9546D08}"/>
          </ac:grpSpMkLst>
        </pc:grpChg>
        <pc:grpChg chg="mod">
          <ac:chgData name="Jake-Anthony Vickers" userId="ddac3ce4-1bf2-44a5-9417-99b25020e47a" providerId="ADAL" clId="{C130D73A-91FB-4997-82CA-F453E35D8037}" dt="2023-01-26T02:35:18.722" v="5522"/>
          <ac:grpSpMkLst>
            <pc:docMk/>
            <pc:sldMk cId="2494109230" sldId="356"/>
            <ac:grpSpMk id="366" creationId="{2C98F65A-1094-8B4A-69C8-FD66745CF580}"/>
          </ac:grpSpMkLst>
        </pc:grpChg>
        <pc:grpChg chg="mod">
          <ac:chgData name="Jake-Anthony Vickers" userId="ddac3ce4-1bf2-44a5-9417-99b25020e47a" providerId="ADAL" clId="{C130D73A-91FB-4997-82CA-F453E35D8037}" dt="2023-01-26T02:35:18.722" v="5522"/>
          <ac:grpSpMkLst>
            <pc:docMk/>
            <pc:sldMk cId="2494109230" sldId="356"/>
            <ac:grpSpMk id="388" creationId="{8C94ECAD-36C4-A852-E677-A4496C255A5A}"/>
          </ac:grpSpMkLst>
        </pc:grpChg>
        <pc:grpChg chg="mod">
          <ac:chgData name="Jake-Anthony Vickers" userId="ddac3ce4-1bf2-44a5-9417-99b25020e47a" providerId="ADAL" clId="{C130D73A-91FB-4997-82CA-F453E35D8037}" dt="2023-01-26T02:35:18.722" v="5522"/>
          <ac:grpSpMkLst>
            <pc:docMk/>
            <pc:sldMk cId="2494109230" sldId="356"/>
            <ac:grpSpMk id="389" creationId="{57E2BF07-540E-496D-4C42-4EAD123BE82B}"/>
          </ac:grpSpMkLst>
        </pc:grpChg>
        <pc:grpChg chg="mod">
          <ac:chgData name="Jake-Anthony Vickers" userId="ddac3ce4-1bf2-44a5-9417-99b25020e47a" providerId="ADAL" clId="{C130D73A-91FB-4997-82CA-F453E35D8037}" dt="2023-01-26T02:35:18.722" v="5522"/>
          <ac:grpSpMkLst>
            <pc:docMk/>
            <pc:sldMk cId="2494109230" sldId="356"/>
            <ac:grpSpMk id="390" creationId="{C5A62DB8-DF91-EAD8-AD21-6912E3034AFE}"/>
          </ac:grpSpMkLst>
        </pc:grpChg>
        <pc:picChg chg="mod">
          <ac:chgData name="Jake-Anthony Vickers" userId="ddac3ce4-1bf2-44a5-9417-99b25020e47a" providerId="ADAL" clId="{C130D73A-91FB-4997-82CA-F453E35D8037}" dt="2023-01-26T00:28:01.634" v="2915" actId="14100"/>
          <ac:picMkLst>
            <pc:docMk/>
            <pc:sldMk cId="2494109230" sldId="356"/>
            <ac:picMk id="24" creationId="{8BFCA1F0-DC11-DCE8-55D6-3BA153D869EF}"/>
          </ac:picMkLst>
        </pc:picChg>
        <pc:picChg chg="mod">
          <ac:chgData name="Jake-Anthony Vickers" userId="ddac3ce4-1bf2-44a5-9417-99b25020e47a" providerId="ADAL" clId="{C130D73A-91FB-4997-82CA-F453E35D8037}" dt="2023-01-26T00:28:01.634" v="2915" actId="14100"/>
          <ac:picMkLst>
            <pc:docMk/>
            <pc:sldMk cId="2494109230" sldId="356"/>
            <ac:picMk id="29" creationId="{B0B948F1-5C97-FAEB-071A-7C9444D64659}"/>
          </ac:picMkLst>
        </pc:picChg>
        <pc:picChg chg="mod">
          <ac:chgData name="Jake-Anthony Vickers" userId="ddac3ce4-1bf2-44a5-9417-99b25020e47a" providerId="ADAL" clId="{C130D73A-91FB-4997-82CA-F453E35D8037}" dt="2023-01-26T00:28:01.634" v="2915" actId="14100"/>
          <ac:picMkLst>
            <pc:docMk/>
            <pc:sldMk cId="2494109230" sldId="356"/>
            <ac:picMk id="68" creationId="{1F06956A-3AC3-4474-D542-083FBB5C248F}"/>
          </ac:picMkLst>
        </pc:picChg>
        <pc:picChg chg="mod">
          <ac:chgData name="Jake-Anthony Vickers" userId="ddac3ce4-1bf2-44a5-9417-99b25020e47a" providerId="ADAL" clId="{C130D73A-91FB-4997-82CA-F453E35D8037}" dt="2023-01-26T00:29:58.481" v="2919"/>
          <ac:picMkLst>
            <pc:docMk/>
            <pc:sldMk cId="2494109230" sldId="356"/>
            <ac:picMk id="118" creationId="{70765976-E878-9625-048F-E02AF4F142C4}"/>
          </ac:picMkLst>
        </pc:picChg>
        <pc:picChg chg="mod">
          <ac:chgData name="Jake-Anthony Vickers" userId="ddac3ce4-1bf2-44a5-9417-99b25020e47a" providerId="ADAL" clId="{C130D73A-91FB-4997-82CA-F453E35D8037}" dt="2023-01-26T00:29:58.481" v="2919"/>
          <ac:picMkLst>
            <pc:docMk/>
            <pc:sldMk cId="2494109230" sldId="356"/>
            <ac:picMk id="123" creationId="{CFB47C47-ADDD-F37E-B1F0-46E3C646A27B}"/>
          </ac:picMkLst>
        </pc:picChg>
        <pc:picChg chg="mod">
          <ac:chgData name="Jake-Anthony Vickers" userId="ddac3ce4-1bf2-44a5-9417-99b25020e47a" providerId="ADAL" clId="{C130D73A-91FB-4997-82CA-F453E35D8037}" dt="2023-01-26T00:29:58.481" v="2919"/>
          <ac:picMkLst>
            <pc:docMk/>
            <pc:sldMk cId="2494109230" sldId="356"/>
            <ac:picMk id="162" creationId="{11483511-1314-240D-88CF-A053180AAC01}"/>
          </ac:picMkLst>
        </pc:picChg>
        <pc:picChg chg="add mod topLvl">
          <ac:chgData name="Jake-Anthony Vickers" userId="ddac3ce4-1bf2-44a5-9417-99b25020e47a" providerId="ADAL" clId="{C130D73A-91FB-4997-82CA-F453E35D8037}" dt="2023-01-26T00:36:42.544" v="3048" actId="1076"/>
          <ac:picMkLst>
            <pc:docMk/>
            <pc:sldMk cId="2494109230" sldId="356"/>
            <ac:picMk id="213" creationId="{47DAA921-9D6D-3897-6DBE-2C39252DB04E}"/>
          </ac:picMkLst>
        </pc:picChg>
        <pc:picChg chg="add mod topLvl">
          <ac:chgData name="Jake-Anthony Vickers" userId="ddac3ce4-1bf2-44a5-9417-99b25020e47a" providerId="ADAL" clId="{C130D73A-91FB-4997-82CA-F453E35D8037}" dt="2023-01-26T02:41:54.038" v="5730" actId="165"/>
          <ac:picMkLst>
            <pc:docMk/>
            <pc:sldMk cId="2494109230" sldId="356"/>
            <ac:picMk id="229" creationId="{B1F0E496-2664-BBDE-DEA7-AE3000CA73C2}"/>
          </ac:picMkLst>
        </pc:picChg>
        <pc:picChg chg="add mod topLvl">
          <ac:chgData name="Jake-Anthony Vickers" userId="ddac3ce4-1bf2-44a5-9417-99b25020e47a" providerId="ADAL" clId="{C130D73A-91FB-4997-82CA-F453E35D8037}" dt="2023-01-26T02:41:54.038" v="5730" actId="165"/>
          <ac:picMkLst>
            <pc:docMk/>
            <pc:sldMk cId="2494109230" sldId="356"/>
            <ac:picMk id="230" creationId="{DDA2613C-48E9-0E05-2F92-C2795E6B2376}"/>
          </ac:picMkLst>
        </pc:picChg>
        <pc:picChg chg="add mod topLvl">
          <ac:chgData name="Jake-Anthony Vickers" userId="ddac3ce4-1bf2-44a5-9417-99b25020e47a" providerId="ADAL" clId="{C130D73A-91FB-4997-82CA-F453E35D8037}" dt="2023-01-26T02:41:54.038" v="5730" actId="165"/>
          <ac:picMkLst>
            <pc:docMk/>
            <pc:sldMk cId="2494109230" sldId="356"/>
            <ac:picMk id="233" creationId="{E4834508-ECB3-1D23-1157-5A1F67324B02}"/>
          </ac:picMkLst>
        </pc:picChg>
        <pc:picChg chg="add mod">
          <ac:chgData name="Jake-Anthony Vickers" userId="ddac3ce4-1bf2-44a5-9417-99b25020e47a" providerId="ADAL" clId="{C130D73A-91FB-4997-82CA-F453E35D8037}" dt="2023-01-26T02:41:54.038" v="5730" actId="165"/>
          <ac:picMkLst>
            <pc:docMk/>
            <pc:sldMk cId="2494109230" sldId="356"/>
            <ac:picMk id="262" creationId="{924D11C2-63CD-9BC8-849B-0D497F3A9E92}"/>
          </ac:picMkLst>
        </pc:picChg>
        <pc:picChg chg="add mod">
          <ac:chgData name="Jake-Anthony Vickers" userId="ddac3ce4-1bf2-44a5-9417-99b25020e47a" providerId="ADAL" clId="{C130D73A-91FB-4997-82CA-F453E35D8037}" dt="2023-01-26T02:40:22.807" v="5720" actId="1076"/>
          <ac:picMkLst>
            <pc:docMk/>
            <pc:sldMk cId="2494109230" sldId="356"/>
            <ac:picMk id="291" creationId="{69FEA70A-68D1-BE59-5034-290B95922F5A}"/>
          </ac:picMkLst>
        </pc:picChg>
        <pc:picChg chg="mod">
          <ac:chgData name="Jake-Anthony Vickers" userId="ddac3ce4-1bf2-44a5-9417-99b25020e47a" providerId="ADAL" clId="{C130D73A-91FB-4997-82CA-F453E35D8037}" dt="2023-01-26T02:35:18.722" v="5522"/>
          <ac:picMkLst>
            <pc:docMk/>
            <pc:sldMk cId="2494109230" sldId="356"/>
            <ac:picMk id="341" creationId="{13E1B9E7-740B-C5AB-F4DD-8D01A5810D25}"/>
          </ac:picMkLst>
        </pc:picChg>
        <pc:picChg chg="mod">
          <ac:chgData name="Jake-Anthony Vickers" userId="ddac3ce4-1bf2-44a5-9417-99b25020e47a" providerId="ADAL" clId="{C130D73A-91FB-4997-82CA-F453E35D8037}" dt="2023-01-26T02:35:18.722" v="5522"/>
          <ac:picMkLst>
            <pc:docMk/>
            <pc:sldMk cId="2494109230" sldId="356"/>
            <ac:picMk id="342" creationId="{58F7A98D-9F8D-6D56-EF4C-07F98E721337}"/>
          </ac:picMkLst>
        </pc:picChg>
        <pc:picChg chg="mod">
          <ac:chgData name="Jake-Anthony Vickers" userId="ddac3ce4-1bf2-44a5-9417-99b25020e47a" providerId="ADAL" clId="{C130D73A-91FB-4997-82CA-F453E35D8037}" dt="2023-01-26T02:35:18.722" v="5522"/>
          <ac:picMkLst>
            <pc:docMk/>
            <pc:sldMk cId="2494109230" sldId="356"/>
            <ac:picMk id="343" creationId="{FBE285CC-75E3-424E-74EA-B0B260F75344}"/>
          </ac:picMkLst>
        </pc:picChg>
        <pc:picChg chg="mod">
          <ac:chgData name="Jake-Anthony Vickers" userId="ddac3ce4-1bf2-44a5-9417-99b25020e47a" providerId="ADAL" clId="{C130D73A-91FB-4997-82CA-F453E35D8037}" dt="2023-01-26T02:35:18.722" v="5522"/>
          <ac:picMkLst>
            <pc:docMk/>
            <pc:sldMk cId="2494109230" sldId="356"/>
            <ac:picMk id="383" creationId="{2384020F-F042-38E6-4048-8A1799740285}"/>
          </ac:picMkLst>
        </pc:picChg>
        <pc:cxnChg chg="add del mod">
          <ac:chgData name="Jake-Anthony Vickers" userId="ddac3ce4-1bf2-44a5-9417-99b25020e47a" providerId="ADAL" clId="{C130D73A-91FB-4997-82CA-F453E35D8037}" dt="2023-01-26T05:20:39.157" v="9623"/>
          <ac:cxnSpMkLst>
            <pc:docMk/>
            <pc:sldMk cId="2494109230" sldId="356"/>
            <ac:cxnSpMk id="2" creationId="{CE27287D-A22F-53B3-301D-905D8E355B5B}"/>
          </ac:cxnSpMkLst>
        </pc:cxnChg>
        <pc:cxnChg chg="add mod">
          <ac:chgData name="Jake-Anthony Vickers" userId="ddac3ce4-1bf2-44a5-9417-99b25020e47a" providerId="ADAL" clId="{C130D73A-91FB-4997-82CA-F453E35D8037}" dt="2023-01-26T05:21:08.163" v="9629" actId="1076"/>
          <ac:cxnSpMkLst>
            <pc:docMk/>
            <pc:sldMk cId="2494109230" sldId="356"/>
            <ac:cxnSpMk id="5" creationId="{08E01EBC-DA4B-4AD4-C139-3871822C918E}"/>
          </ac:cxnSpMkLst>
        </pc:cxnChg>
        <pc:cxnChg chg="add mod">
          <ac:chgData name="Jake-Anthony Vickers" userId="ddac3ce4-1bf2-44a5-9417-99b25020e47a" providerId="ADAL" clId="{C130D73A-91FB-4997-82CA-F453E35D8037}" dt="2023-01-26T05:21:22.430" v="9632" actId="14100"/>
          <ac:cxnSpMkLst>
            <pc:docMk/>
            <pc:sldMk cId="2494109230" sldId="356"/>
            <ac:cxnSpMk id="9" creationId="{C426DE98-215E-BA82-BFCF-EE3269C4C2F6}"/>
          </ac:cxnSpMkLst>
        </pc:cxnChg>
        <pc:cxnChg chg="mod">
          <ac:chgData name="Jake-Anthony Vickers" userId="ddac3ce4-1bf2-44a5-9417-99b25020e47a" providerId="ADAL" clId="{C130D73A-91FB-4997-82CA-F453E35D8037}" dt="2023-01-26T00:28:05.763" v="2916" actId="14100"/>
          <ac:cxnSpMkLst>
            <pc:docMk/>
            <pc:sldMk cId="2494109230" sldId="356"/>
            <ac:cxnSpMk id="21" creationId="{901B773D-79F9-95DA-59C0-DDFA18EEAB8A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52" creationId="{FF473591-3112-0E12-0F32-DCD257E7924C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53" creationId="{239CF0CB-2F83-5136-3624-0EE62B58876C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90" creationId="{55A18494-248B-0AC0-37AA-1FB2564E030F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91" creationId="{97BEA1BD-3B9F-9F0D-081C-DCC479E2F195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92" creationId="{6FB9DC16-F1B3-598C-C2F3-7EDC68512217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93" creationId="{1A7148EF-4DCD-7611-FC5A-1558EA84CC65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94" creationId="{95F81BF5-15F1-7A76-4C38-CC576FB34884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95" creationId="{08C5B64F-8D5B-3A38-6CCE-A26444CD60FD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104" creationId="{68DF084B-E01B-2F0C-7D2A-B658AE8F04DD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105" creationId="{0A5C029C-CE33-8B3B-0CF9-B48983F57CB6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106" creationId="{EA46D536-1F81-1EB9-DA75-7246AC852E8F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107" creationId="{707F3461-FE21-70F9-32F2-3CED53773D7F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108" creationId="{456CD4B5-0A3B-D889-EEBC-7A46399150AC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109" creationId="{BE2EDE5F-1ED5-602E-0F19-7BA04B8BCF9F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110" creationId="{2675E51B-87FE-FDF0-4CB8-1ED8E21ED6CD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111" creationId="{26CF85F2-A296-2B81-EEE7-FD40D507E6BD}"/>
          </ac:cxnSpMkLst>
        </pc:cxnChg>
        <pc:cxnChg chg="mod">
          <ac:chgData name="Jake-Anthony Vickers" userId="ddac3ce4-1bf2-44a5-9417-99b25020e47a" providerId="ADAL" clId="{C130D73A-91FB-4997-82CA-F453E35D8037}" dt="2023-01-26T00:28:01.634" v="2915" actId="14100"/>
          <ac:cxnSpMkLst>
            <pc:docMk/>
            <pc:sldMk cId="2494109230" sldId="356"/>
            <ac:cxnSpMk id="112" creationId="{9DD262D1-5484-C882-65D3-44CF197E2BF8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115" creationId="{57927BE4-E540-D259-D84A-D52C79336E2F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146" creationId="{AE89D01E-B7C7-9902-4F45-7CF698244C0D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147" creationId="{FEB7646D-8ED8-C921-A8BE-943DC39D5332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184" creationId="{1541342F-4006-940A-D4FC-1B3D129E1B78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185" creationId="{C25EB844-1678-8C69-F1C0-F3A27652A790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186" creationId="{F295E47F-BA82-46C3-F3F6-26F3FA02AACD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187" creationId="{D016D562-9983-B516-BC5A-6FD7B6582C2E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188" creationId="{1C2B466F-B028-F7CA-A57D-B4DDA5B5EB0A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189" creationId="{EBEE2B21-9375-6DCD-CDB3-B1B937933A6E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198" creationId="{9AC0BE17-FF3B-1733-CDCE-614D8EE155BD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199" creationId="{479CD10C-D579-F849-E5FF-572C9D73F630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200" creationId="{E4BDF077-D149-AA0F-637C-F36CFB403253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201" creationId="{B49424D6-B7A1-391B-2A55-0EA38BF201D1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202" creationId="{99BAFF6C-1282-FE63-7258-ED6AE12492D9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203" creationId="{A1DA1F3D-9E8C-D9C9-566E-A8DB521FCD83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204" creationId="{5DE38928-BC1E-2EFF-7F05-CD0941AA95D1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205" creationId="{3A805C4C-9DC2-6E6F-C473-6E3252A059D2}"/>
          </ac:cxnSpMkLst>
        </pc:cxnChg>
        <pc:cxnChg chg="mod">
          <ac:chgData name="Jake-Anthony Vickers" userId="ddac3ce4-1bf2-44a5-9417-99b25020e47a" providerId="ADAL" clId="{C130D73A-91FB-4997-82CA-F453E35D8037}" dt="2023-01-26T00:29:58.481" v="2919"/>
          <ac:cxnSpMkLst>
            <pc:docMk/>
            <pc:sldMk cId="2494109230" sldId="356"/>
            <ac:cxnSpMk id="206" creationId="{12FFE8CF-DCF2-806B-AA6A-7843EFA7D622}"/>
          </ac:cxnSpMkLst>
        </pc:cxnChg>
        <pc:cxnChg chg="add mod topLvl">
          <ac:chgData name="Jake-Anthony Vickers" userId="ddac3ce4-1bf2-44a5-9417-99b25020e47a" providerId="ADAL" clId="{C130D73A-91FB-4997-82CA-F453E35D8037}" dt="2023-01-26T00:36:39.677" v="3046" actId="165"/>
          <ac:cxnSpMkLst>
            <pc:docMk/>
            <pc:sldMk cId="2494109230" sldId="356"/>
            <ac:cxnSpMk id="209" creationId="{6E041331-E86A-209C-5FB8-934BBE99617A}"/>
          </ac:cxnSpMkLst>
        </pc:cxnChg>
        <pc:cxnChg chg="add mod topLvl">
          <ac:chgData name="Jake-Anthony Vickers" userId="ddac3ce4-1bf2-44a5-9417-99b25020e47a" providerId="ADAL" clId="{C130D73A-91FB-4997-82CA-F453E35D8037}" dt="2023-01-26T00:36:39.677" v="3046" actId="165"/>
          <ac:cxnSpMkLst>
            <pc:docMk/>
            <pc:sldMk cId="2494109230" sldId="356"/>
            <ac:cxnSpMk id="211" creationId="{5336822E-BAC6-7F45-10FB-F60E44AA286A}"/>
          </ac:cxnSpMkLst>
        </pc:cxnChg>
        <pc:cxnChg chg="add mod topLvl">
          <ac:chgData name="Jake-Anthony Vickers" userId="ddac3ce4-1bf2-44a5-9417-99b25020e47a" providerId="ADAL" clId="{C130D73A-91FB-4997-82CA-F453E35D8037}" dt="2023-01-26T00:36:39.677" v="3046" actId="165"/>
          <ac:cxnSpMkLst>
            <pc:docMk/>
            <pc:sldMk cId="2494109230" sldId="356"/>
            <ac:cxnSpMk id="217" creationId="{CEC1B361-1697-2B39-BAC2-5DE9F7D8F86B}"/>
          </ac:cxnSpMkLst>
        </pc:cxnChg>
        <pc:cxnChg chg="add mod topLvl">
          <ac:chgData name="Jake-Anthony Vickers" userId="ddac3ce4-1bf2-44a5-9417-99b25020e47a" providerId="ADAL" clId="{C130D73A-91FB-4997-82CA-F453E35D8037}" dt="2023-01-26T00:36:39.677" v="3046" actId="165"/>
          <ac:cxnSpMkLst>
            <pc:docMk/>
            <pc:sldMk cId="2494109230" sldId="356"/>
            <ac:cxnSpMk id="221" creationId="{7678545D-6059-B33A-126E-E5B2AB1D7530}"/>
          </ac:cxnSpMkLst>
        </pc:cxnChg>
        <pc:cxnChg chg="add mod topLvl">
          <ac:chgData name="Jake-Anthony Vickers" userId="ddac3ce4-1bf2-44a5-9417-99b25020e47a" providerId="ADAL" clId="{C130D73A-91FB-4997-82CA-F453E35D8037}" dt="2023-01-26T00:36:39.677" v="3046" actId="165"/>
          <ac:cxnSpMkLst>
            <pc:docMk/>
            <pc:sldMk cId="2494109230" sldId="356"/>
            <ac:cxnSpMk id="223" creationId="{7E18F4E5-ED28-F674-E90C-CD6D524370CE}"/>
          </ac:cxnSpMkLst>
        </pc:cxnChg>
        <pc:cxnChg chg="add del mod">
          <ac:chgData name="Jake-Anthony Vickers" userId="ddac3ce4-1bf2-44a5-9417-99b25020e47a" providerId="ADAL" clId="{C130D73A-91FB-4997-82CA-F453E35D8037}" dt="2023-01-26T00:32:09.592" v="3004" actId="478"/>
          <ac:cxnSpMkLst>
            <pc:docMk/>
            <pc:sldMk cId="2494109230" sldId="356"/>
            <ac:cxnSpMk id="224" creationId="{B2D30FD4-E49E-0DFD-D28C-EC77790B0E02}"/>
          </ac:cxnSpMkLst>
        </pc:cxnChg>
        <pc:cxnChg chg="add del mod">
          <ac:chgData name="Jake-Anthony Vickers" userId="ddac3ce4-1bf2-44a5-9417-99b25020e47a" providerId="ADAL" clId="{C130D73A-91FB-4997-82CA-F453E35D8037}" dt="2023-01-26T00:32:07.535" v="3003" actId="478"/>
          <ac:cxnSpMkLst>
            <pc:docMk/>
            <pc:sldMk cId="2494109230" sldId="356"/>
            <ac:cxnSpMk id="225" creationId="{E06BF1B6-8376-31D0-7D0B-CFAFA3C26C85}"/>
          </ac:cxnSpMkLst>
        </pc:cxnChg>
        <pc:cxnChg chg="mod">
          <ac:chgData name="Jake-Anthony Vickers" userId="ddac3ce4-1bf2-44a5-9417-99b25020e47a" providerId="ADAL" clId="{C130D73A-91FB-4997-82CA-F453E35D8037}" dt="2023-01-26T02:41:54.038" v="5730" actId="165"/>
          <ac:cxnSpMkLst>
            <pc:docMk/>
            <pc:sldMk cId="2494109230" sldId="356"/>
            <ac:cxnSpMk id="255" creationId="{6EA7AE4F-831E-FDEE-1DB4-16C67DCD741B}"/>
          </ac:cxnSpMkLst>
        </pc:cxnChg>
        <pc:cxnChg chg="mod">
          <ac:chgData name="Jake-Anthony Vickers" userId="ddac3ce4-1bf2-44a5-9417-99b25020e47a" providerId="ADAL" clId="{C130D73A-91FB-4997-82CA-F453E35D8037}" dt="2023-01-26T02:41:54.038" v="5730" actId="165"/>
          <ac:cxnSpMkLst>
            <pc:docMk/>
            <pc:sldMk cId="2494109230" sldId="356"/>
            <ac:cxnSpMk id="256" creationId="{6BDCD284-2027-5958-B539-4B22ED86C682}"/>
          </ac:cxnSpMkLst>
        </pc:cxnChg>
        <pc:cxnChg chg="mod">
          <ac:chgData name="Jake-Anthony Vickers" userId="ddac3ce4-1bf2-44a5-9417-99b25020e47a" providerId="ADAL" clId="{C130D73A-91FB-4997-82CA-F453E35D8037}" dt="2023-01-26T02:41:54.038" v="5730" actId="165"/>
          <ac:cxnSpMkLst>
            <pc:docMk/>
            <pc:sldMk cId="2494109230" sldId="356"/>
            <ac:cxnSpMk id="257" creationId="{4E3650AF-CF57-0842-BD4E-4D656BC3F548}"/>
          </ac:cxnSpMkLst>
        </pc:cxnChg>
        <pc:cxnChg chg="mod">
          <ac:chgData name="Jake-Anthony Vickers" userId="ddac3ce4-1bf2-44a5-9417-99b25020e47a" providerId="ADAL" clId="{C130D73A-91FB-4997-82CA-F453E35D8037}" dt="2023-01-26T02:41:54.038" v="5730" actId="165"/>
          <ac:cxnSpMkLst>
            <pc:docMk/>
            <pc:sldMk cId="2494109230" sldId="356"/>
            <ac:cxnSpMk id="258" creationId="{9C002DE5-7E3B-6BEE-CA3D-3D0F05C8B90B}"/>
          </ac:cxnSpMkLst>
        </pc:cxnChg>
        <pc:cxnChg chg="mod">
          <ac:chgData name="Jake-Anthony Vickers" userId="ddac3ce4-1bf2-44a5-9417-99b25020e47a" providerId="ADAL" clId="{C130D73A-91FB-4997-82CA-F453E35D8037}" dt="2023-01-26T02:41:54.038" v="5730" actId="165"/>
          <ac:cxnSpMkLst>
            <pc:docMk/>
            <pc:sldMk cId="2494109230" sldId="356"/>
            <ac:cxnSpMk id="259" creationId="{8899F364-4692-0E1F-B48F-656E48BDBFD8}"/>
          </ac:cxnSpMkLst>
        </pc:cxnChg>
        <pc:cxnChg chg="mod">
          <ac:chgData name="Jake-Anthony Vickers" userId="ddac3ce4-1bf2-44a5-9417-99b25020e47a" providerId="ADAL" clId="{C130D73A-91FB-4997-82CA-F453E35D8037}" dt="2023-01-26T02:41:54.038" v="5730" actId="165"/>
          <ac:cxnSpMkLst>
            <pc:docMk/>
            <pc:sldMk cId="2494109230" sldId="356"/>
            <ac:cxnSpMk id="260" creationId="{4F495A86-9859-9046-CA6E-5ADCA970390A}"/>
          </ac:cxnSpMkLst>
        </pc:cxnChg>
        <pc:cxnChg chg="add del mod ord">
          <ac:chgData name="Jake-Anthony Vickers" userId="ddac3ce4-1bf2-44a5-9417-99b25020e47a" providerId="ADAL" clId="{C130D73A-91FB-4997-82CA-F453E35D8037}" dt="2023-01-26T00:43:59.035" v="3130" actId="11529"/>
          <ac:cxnSpMkLst>
            <pc:docMk/>
            <pc:sldMk cId="2494109230" sldId="356"/>
            <ac:cxnSpMk id="283" creationId="{BA20928D-0CA8-451E-B667-7C024A9672BA}"/>
          </ac:cxnSpMkLst>
        </pc:cxnChg>
        <pc:cxnChg chg="add mod">
          <ac:chgData name="Jake-Anthony Vickers" userId="ddac3ce4-1bf2-44a5-9417-99b25020e47a" providerId="ADAL" clId="{C130D73A-91FB-4997-82CA-F453E35D8037}" dt="2023-01-26T02:36:26.057" v="5530" actId="1076"/>
          <ac:cxnSpMkLst>
            <pc:docMk/>
            <pc:sldMk cId="2494109230" sldId="356"/>
            <ac:cxnSpMk id="312" creationId="{23E7BD02-535D-7499-4D77-031C95E04240}"/>
          </ac:cxnSpMkLst>
        </pc:cxnChg>
        <pc:cxnChg chg="add del mod">
          <ac:chgData name="Jake-Anthony Vickers" userId="ddac3ce4-1bf2-44a5-9417-99b25020e47a" providerId="ADAL" clId="{C130D73A-91FB-4997-82CA-F453E35D8037}" dt="2023-01-26T02:30:34.092" v="5419" actId="478"/>
          <ac:cxnSpMkLst>
            <pc:docMk/>
            <pc:sldMk cId="2494109230" sldId="356"/>
            <ac:cxnSpMk id="316" creationId="{49540254-9056-FEE1-DF82-88E51CEC5BA3}"/>
          </ac:cxnSpMkLst>
        </pc:cxnChg>
        <pc:cxnChg chg="add del mod">
          <ac:chgData name="Jake-Anthony Vickers" userId="ddac3ce4-1bf2-44a5-9417-99b25020e47a" providerId="ADAL" clId="{C130D73A-91FB-4997-82CA-F453E35D8037}" dt="2023-01-26T02:30:36.005" v="5420" actId="478"/>
          <ac:cxnSpMkLst>
            <pc:docMk/>
            <pc:sldMk cId="2494109230" sldId="356"/>
            <ac:cxnSpMk id="318" creationId="{D77C637C-3D36-551D-6775-28EA0293092A}"/>
          </ac:cxnSpMkLst>
        </pc:cxnChg>
        <pc:cxnChg chg="add mod ord">
          <ac:chgData name="Jake-Anthony Vickers" userId="ddac3ce4-1bf2-44a5-9417-99b25020e47a" providerId="ADAL" clId="{C130D73A-91FB-4997-82CA-F453E35D8037}" dt="2023-01-26T02:36:26.057" v="5530" actId="1076"/>
          <ac:cxnSpMkLst>
            <pc:docMk/>
            <pc:sldMk cId="2494109230" sldId="356"/>
            <ac:cxnSpMk id="321" creationId="{D32345C8-4059-86F9-6AE2-CB48F13C9595}"/>
          </ac:cxnSpMkLst>
        </pc:cxnChg>
        <pc:cxnChg chg="add mod">
          <ac:chgData name="Jake-Anthony Vickers" userId="ddac3ce4-1bf2-44a5-9417-99b25020e47a" providerId="ADAL" clId="{C130D73A-91FB-4997-82CA-F453E35D8037}" dt="2023-01-26T02:36:26.057" v="5530" actId="1076"/>
          <ac:cxnSpMkLst>
            <pc:docMk/>
            <pc:sldMk cId="2494109230" sldId="356"/>
            <ac:cxnSpMk id="325" creationId="{437DDB05-CAC7-62B8-AFBD-DF394952A621}"/>
          </ac:cxnSpMkLst>
        </pc:cxnChg>
        <pc:cxnChg chg="add mod">
          <ac:chgData name="Jake-Anthony Vickers" userId="ddac3ce4-1bf2-44a5-9417-99b25020e47a" providerId="ADAL" clId="{C130D73A-91FB-4997-82CA-F453E35D8037}" dt="2023-01-26T02:36:26.057" v="5530" actId="1076"/>
          <ac:cxnSpMkLst>
            <pc:docMk/>
            <pc:sldMk cId="2494109230" sldId="356"/>
            <ac:cxnSpMk id="327" creationId="{5AD77E47-7182-8AB6-2E2F-461FB4E351D6}"/>
          </ac:cxnSpMkLst>
        </pc:cxnChg>
        <pc:cxnChg chg="add mod">
          <ac:chgData name="Jake-Anthony Vickers" userId="ddac3ce4-1bf2-44a5-9417-99b25020e47a" providerId="ADAL" clId="{C130D73A-91FB-4997-82CA-F453E35D8037}" dt="2023-01-26T02:36:26.057" v="5530" actId="1076"/>
          <ac:cxnSpMkLst>
            <pc:docMk/>
            <pc:sldMk cId="2494109230" sldId="356"/>
            <ac:cxnSpMk id="333" creationId="{E1034E56-DA9D-F57E-EF58-F6416687DDE0}"/>
          </ac:cxnSpMkLst>
        </pc:cxnChg>
        <pc:cxnChg chg="add mod">
          <ac:chgData name="Jake-Anthony Vickers" userId="ddac3ce4-1bf2-44a5-9417-99b25020e47a" providerId="ADAL" clId="{C130D73A-91FB-4997-82CA-F453E35D8037}" dt="2023-01-26T02:39:54.603" v="5718" actId="14100"/>
          <ac:cxnSpMkLst>
            <pc:docMk/>
            <pc:sldMk cId="2494109230" sldId="356"/>
            <ac:cxnSpMk id="336" creationId="{68068F1A-3C61-5B5E-8D07-CF5DF2E7153B}"/>
          </ac:cxnSpMkLst>
        </pc:cxnChg>
        <pc:cxnChg chg="mod">
          <ac:chgData name="Jake-Anthony Vickers" userId="ddac3ce4-1bf2-44a5-9417-99b25020e47a" providerId="ADAL" clId="{C130D73A-91FB-4997-82CA-F453E35D8037}" dt="2023-01-26T02:35:18.722" v="5522"/>
          <ac:cxnSpMkLst>
            <pc:docMk/>
            <pc:sldMk cId="2494109230" sldId="356"/>
            <ac:cxnSpMk id="377" creationId="{24062CB3-76EE-37AB-A6DC-036A11F752AC}"/>
          </ac:cxnSpMkLst>
        </pc:cxnChg>
        <pc:cxnChg chg="mod">
          <ac:chgData name="Jake-Anthony Vickers" userId="ddac3ce4-1bf2-44a5-9417-99b25020e47a" providerId="ADAL" clId="{C130D73A-91FB-4997-82CA-F453E35D8037}" dt="2023-01-26T02:35:18.722" v="5522"/>
          <ac:cxnSpMkLst>
            <pc:docMk/>
            <pc:sldMk cId="2494109230" sldId="356"/>
            <ac:cxnSpMk id="378" creationId="{6BF8E6FC-E118-43EE-6799-C376E30368D8}"/>
          </ac:cxnSpMkLst>
        </pc:cxnChg>
        <pc:cxnChg chg="mod">
          <ac:chgData name="Jake-Anthony Vickers" userId="ddac3ce4-1bf2-44a5-9417-99b25020e47a" providerId="ADAL" clId="{C130D73A-91FB-4997-82CA-F453E35D8037}" dt="2023-01-26T02:35:18.722" v="5522"/>
          <ac:cxnSpMkLst>
            <pc:docMk/>
            <pc:sldMk cId="2494109230" sldId="356"/>
            <ac:cxnSpMk id="379" creationId="{02CEACBA-D1D5-6B81-CE14-3FAD72ED4014}"/>
          </ac:cxnSpMkLst>
        </pc:cxnChg>
        <pc:cxnChg chg="mod">
          <ac:chgData name="Jake-Anthony Vickers" userId="ddac3ce4-1bf2-44a5-9417-99b25020e47a" providerId="ADAL" clId="{C130D73A-91FB-4997-82CA-F453E35D8037}" dt="2023-01-26T02:35:18.722" v="5522"/>
          <ac:cxnSpMkLst>
            <pc:docMk/>
            <pc:sldMk cId="2494109230" sldId="356"/>
            <ac:cxnSpMk id="380" creationId="{52B3AF85-6D03-FF4B-0480-CB126EEE097D}"/>
          </ac:cxnSpMkLst>
        </pc:cxnChg>
        <pc:cxnChg chg="mod">
          <ac:chgData name="Jake-Anthony Vickers" userId="ddac3ce4-1bf2-44a5-9417-99b25020e47a" providerId="ADAL" clId="{C130D73A-91FB-4997-82CA-F453E35D8037}" dt="2023-01-26T02:35:18.722" v="5522"/>
          <ac:cxnSpMkLst>
            <pc:docMk/>
            <pc:sldMk cId="2494109230" sldId="356"/>
            <ac:cxnSpMk id="381" creationId="{03B58E63-088E-EC4A-C43C-DFFB4CA3567A}"/>
          </ac:cxnSpMkLst>
        </pc:cxnChg>
        <pc:cxnChg chg="mod">
          <ac:chgData name="Jake-Anthony Vickers" userId="ddac3ce4-1bf2-44a5-9417-99b25020e47a" providerId="ADAL" clId="{C130D73A-91FB-4997-82CA-F453E35D8037}" dt="2023-01-26T02:35:18.722" v="5522"/>
          <ac:cxnSpMkLst>
            <pc:docMk/>
            <pc:sldMk cId="2494109230" sldId="356"/>
            <ac:cxnSpMk id="382" creationId="{58B3439D-C02C-34AA-C4BE-232D596EC030}"/>
          </ac:cxnSpMkLst>
        </pc:cxnChg>
        <pc:cxnChg chg="add mod">
          <ac:chgData name="Jake-Anthony Vickers" userId="ddac3ce4-1bf2-44a5-9417-99b25020e47a" providerId="ADAL" clId="{C130D73A-91FB-4997-82CA-F453E35D8037}" dt="2023-01-26T02:39:51.011" v="5717" actId="14100"/>
          <ac:cxnSpMkLst>
            <pc:docMk/>
            <pc:sldMk cId="2494109230" sldId="356"/>
            <ac:cxnSpMk id="399" creationId="{5A8EBB62-2C61-8777-30FF-25CEF9608F54}"/>
          </ac:cxnSpMkLst>
        </pc:cxnChg>
        <pc:cxnChg chg="add mod">
          <ac:chgData name="Jake-Anthony Vickers" userId="ddac3ce4-1bf2-44a5-9417-99b25020e47a" providerId="ADAL" clId="{C130D73A-91FB-4997-82CA-F453E35D8037}" dt="2023-01-26T05:21:55.585" v="9639" actId="1076"/>
          <ac:cxnSpMkLst>
            <pc:docMk/>
            <pc:sldMk cId="2494109230" sldId="356"/>
            <ac:cxnSpMk id="409" creationId="{627E89A7-A3D6-4ECF-4DF9-8FBDB846B3F9}"/>
          </ac:cxnSpMkLst>
        </pc:cxnChg>
      </pc:sldChg>
      <pc:sldChg chg="addSp delSp modSp add mod modAnim">
        <pc:chgData name="Jake-Anthony Vickers" userId="ddac3ce4-1bf2-44a5-9417-99b25020e47a" providerId="ADAL" clId="{C130D73A-91FB-4997-82CA-F453E35D8037}" dt="2023-01-26T06:36:56.347" v="10578" actId="14100"/>
        <pc:sldMkLst>
          <pc:docMk/>
          <pc:sldMk cId="985638878" sldId="357"/>
        </pc:sldMkLst>
        <pc:spChg chg="mod">
          <ac:chgData name="Jake-Anthony Vickers" userId="ddac3ce4-1bf2-44a5-9417-99b25020e47a" providerId="ADAL" clId="{C130D73A-91FB-4997-82CA-F453E35D8037}" dt="2023-01-26T03:53:23.860" v="8176" actId="20577"/>
          <ac:spMkLst>
            <pc:docMk/>
            <pc:sldMk cId="985638878" sldId="357"/>
            <ac:spMk id="2" creationId="{551F1B79-604B-B834-6A96-321FE5428984}"/>
          </ac:spMkLst>
        </pc:spChg>
        <pc:spChg chg="add del mod">
          <ac:chgData name="Jake-Anthony Vickers" userId="ddac3ce4-1bf2-44a5-9417-99b25020e47a" providerId="ADAL" clId="{C130D73A-91FB-4997-82CA-F453E35D8037}" dt="2023-01-26T03:53:11.828" v="8171"/>
          <ac:spMkLst>
            <pc:docMk/>
            <pc:sldMk cId="985638878" sldId="357"/>
            <ac:spMk id="3" creationId="{8F5EE7D4-D599-BAA7-2B73-6B28764FE51E}"/>
          </ac:spMkLst>
        </pc:spChg>
        <pc:spChg chg="mod">
          <ac:chgData name="Jake-Anthony Vickers" userId="ddac3ce4-1bf2-44a5-9417-99b25020e47a" providerId="ADAL" clId="{C130D73A-91FB-4997-82CA-F453E35D8037}" dt="2023-01-26T06:36:56.347" v="10578" actId="14100"/>
          <ac:spMkLst>
            <pc:docMk/>
            <pc:sldMk cId="985638878" sldId="357"/>
            <ac:spMk id="8" creationId="{E5FD3D3E-D156-B6EF-3452-49C1593E4028}"/>
          </ac:spMkLst>
        </pc:spChg>
        <pc:spChg chg="mod">
          <ac:chgData name="Jake-Anthony Vickers" userId="ddac3ce4-1bf2-44a5-9417-99b25020e47a" providerId="ADAL" clId="{C130D73A-91FB-4997-82CA-F453E35D8037}" dt="2023-01-26T03:53:08.968" v="8170"/>
          <ac:spMkLst>
            <pc:docMk/>
            <pc:sldMk cId="985638878" sldId="357"/>
            <ac:spMk id="11" creationId="{45BE6C04-2B8A-0C53-D981-ED75E4464C20}"/>
          </ac:spMkLst>
        </pc:spChg>
        <pc:spChg chg="del">
          <ac:chgData name="Jake-Anthony Vickers" userId="ddac3ce4-1bf2-44a5-9417-99b25020e47a" providerId="ADAL" clId="{C130D73A-91FB-4997-82CA-F453E35D8037}" dt="2023-01-26T03:45:35.828" v="7760" actId="478"/>
          <ac:spMkLst>
            <pc:docMk/>
            <pc:sldMk cId="985638878" sldId="357"/>
            <ac:spMk id="14" creationId="{2F22AAA4-9FD8-DFD6-00EE-821D8F412688}"/>
          </ac:spMkLst>
        </pc:spChg>
        <pc:spChg chg="mod">
          <ac:chgData name="Jake-Anthony Vickers" userId="ddac3ce4-1bf2-44a5-9417-99b25020e47a" providerId="ADAL" clId="{C130D73A-91FB-4997-82CA-F453E35D8037}" dt="2023-01-26T03:53:08.968" v="8170"/>
          <ac:spMkLst>
            <pc:docMk/>
            <pc:sldMk cId="985638878" sldId="357"/>
            <ac:spMk id="15" creationId="{0DA0E4CC-80B5-98DF-E1DB-1BE250BFB9E1}"/>
          </ac:spMkLst>
        </pc:spChg>
        <pc:spChg chg="mod">
          <ac:chgData name="Jake-Anthony Vickers" userId="ddac3ce4-1bf2-44a5-9417-99b25020e47a" providerId="ADAL" clId="{C130D73A-91FB-4997-82CA-F453E35D8037}" dt="2023-01-26T03:53:08.968" v="8170"/>
          <ac:spMkLst>
            <pc:docMk/>
            <pc:sldMk cId="985638878" sldId="357"/>
            <ac:spMk id="16" creationId="{230EC32C-5560-C96A-A68F-3929D1817DA0}"/>
          </ac:spMkLst>
        </pc:spChg>
        <pc:spChg chg="mod">
          <ac:chgData name="Jake-Anthony Vickers" userId="ddac3ce4-1bf2-44a5-9417-99b25020e47a" providerId="ADAL" clId="{C130D73A-91FB-4997-82CA-F453E35D8037}" dt="2023-01-26T03:53:08.968" v="8170"/>
          <ac:spMkLst>
            <pc:docMk/>
            <pc:sldMk cId="985638878" sldId="357"/>
            <ac:spMk id="17" creationId="{C08009A5-08A1-CC6D-5033-61758C83BB2C}"/>
          </ac:spMkLst>
        </pc:spChg>
        <pc:spChg chg="mod">
          <ac:chgData name="Jake-Anthony Vickers" userId="ddac3ce4-1bf2-44a5-9417-99b25020e47a" providerId="ADAL" clId="{C130D73A-91FB-4997-82CA-F453E35D8037}" dt="2023-01-26T03:53:08.968" v="8170"/>
          <ac:spMkLst>
            <pc:docMk/>
            <pc:sldMk cId="985638878" sldId="357"/>
            <ac:spMk id="18" creationId="{6EFDABCB-E39B-E5AF-B437-94B251E13060}"/>
          </ac:spMkLst>
        </pc:spChg>
        <pc:spChg chg="add del mod">
          <ac:chgData name="Jake-Anthony Vickers" userId="ddac3ce4-1bf2-44a5-9417-99b25020e47a" providerId="ADAL" clId="{C130D73A-91FB-4997-82CA-F453E35D8037}" dt="2023-01-26T03:53:20.316" v="8174"/>
          <ac:spMkLst>
            <pc:docMk/>
            <pc:sldMk cId="985638878" sldId="357"/>
            <ac:spMk id="19" creationId="{4847395D-2ED2-3F13-1963-09AAA381C57F}"/>
          </ac:spMkLst>
        </pc:spChg>
        <pc:spChg chg="mod">
          <ac:chgData name="Jake-Anthony Vickers" userId="ddac3ce4-1bf2-44a5-9417-99b25020e47a" providerId="ADAL" clId="{C130D73A-91FB-4997-82CA-F453E35D8037}" dt="2023-01-26T03:53:13.918" v="8173"/>
          <ac:spMkLst>
            <pc:docMk/>
            <pc:sldMk cId="985638878" sldId="357"/>
            <ac:spMk id="22" creationId="{913D35BA-2053-9B14-4466-20C0C5EB3783}"/>
          </ac:spMkLst>
        </pc:spChg>
        <pc:spChg chg="mod">
          <ac:chgData name="Jake-Anthony Vickers" userId="ddac3ce4-1bf2-44a5-9417-99b25020e47a" providerId="ADAL" clId="{C130D73A-91FB-4997-82CA-F453E35D8037}" dt="2023-01-26T03:53:13.918" v="8173"/>
          <ac:spMkLst>
            <pc:docMk/>
            <pc:sldMk cId="985638878" sldId="357"/>
            <ac:spMk id="23" creationId="{BEBB1506-CA17-2349-77D4-3F6621DB36E3}"/>
          </ac:spMkLst>
        </pc:spChg>
        <pc:spChg chg="mod">
          <ac:chgData name="Jake-Anthony Vickers" userId="ddac3ce4-1bf2-44a5-9417-99b25020e47a" providerId="ADAL" clId="{C130D73A-91FB-4997-82CA-F453E35D8037}" dt="2023-01-26T03:53:13.918" v="8173"/>
          <ac:spMkLst>
            <pc:docMk/>
            <pc:sldMk cId="985638878" sldId="357"/>
            <ac:spMk id="24" creationId="{A356F0BF-F10B-F57C-F3D1-27AF4C25D852}"/>
          </ac:spMkLst>
        </pc:spChg>
        <pc:spChg chg="mod">
          <ac:chgData name="Jake-Anthony Vickers" userId="ddac3ce4-1bf2-44a5-9417-99b25020e47a" providerId="ADAL" clId="{C130D73A-91FB-4997-82CA-F453E35D8037}" dt="2023-01-26T03:53:13.918" v="8173"/>
          <ac:spMkLst>
            <pc:docMk/>
            <pc:sldMk cId="985638878" sldId="357"/>
            <ac:spMk id="25" creationId="{9CA3A0CE-1895-DBE0-99B4-E881648830D0}"/>
          </ac:spMkLst>
        </pc:spChg>
        <pc:spChg chg="mod">
          <ac:chgData name="Jake-Anthony Vickers" userId="ddac3ce4-1bf2-44a5-9417-99b25020e47a" providerId="ADAL" clId="{C130D73A-91FB-4997-82CA-F453E35D8037}" dt="2023-01-26T03:53:13.918" v="8173"/>
          <ac:spMkLst>
            <pc:docMk/>
            <pc:sldMk cId="985638878" sldId="357"/>
            <ac:spMk id="26" creationId="{A24A6B9C-B2DE-D1A2-3BBE-AE9483060DDE}"/>
          </ac:spMkLst>
        </pc:spChg>
        <pc:spChg chg="add mod">
          <ac:chgData name="Jake-Anthony Vickers" userId="ddac3ce4-1bf2-44a5-9417-99b25020e47a" providerId="ADAL" clId="{C130D73A-91FB-4997-82CA-F453E35D8037}" dt="2023-01-26T05:15:00.367" v="9519" actId="207"/>
          <ac:spMkLst>
            <pc:docMk/>
            <pc:sldMk cId="985638878" sldId="357"/>
            <ac:spMk id="27" creationId="{F74E333C-300D-C306-A455-6D656A48DE8C}"/>
          </ac:spMkLst>
        </pc:spChg>
        <pc:spChg chg="mod">
          <ac:chgData name="Jake-Anthony Vickers" userId="ddac3ce4-1bf2-44a5-9417-99b25020e47a" providerId="ADAL" clId="{C130D73A-91FB-4997-82CA-F453E35D8037}" dt="2023-01-26T03:53:27.511" v="8178"/>
          <ac:spMkLst>
            <pc:docMk/>
            <pc:sldMk cId="985638878" sldId="357"/>
            <ac:spMk id="30" creationId="{B17D090B-35D7-882C-12D4-FFEA1DC9BE71}"/>
          </ac:spMkLst>
        </pc:spChg>
        <pc:spChg chg="mod">
          <ac:chgData name="Jake-Anthony Vickers" userId="ddac3ce4-1bf2-44a5-9417-99b25020e47a" providerId="ADAL" clId="{C130D73A-91FB-4997-82CA-F453E35D8037}" dt="2023-01-26T03:53:27.511" v="8178"/>
          <ac:spMkLst>
            <pc:docMk/>
            <pc:sldMk cId="985638878" sldId="357"/>
            <ac:spMk id="31" creationId="{6EB6696E-EA22-C17D-FF76-E30ADDB18735}"/>
          </ac:spMkLst>
        </pc:spChg>
        <pc:spChg chg="mod">
          <ac:chgData name="Jake-Anthony Vickers" userId="ddac3ce4-1bf2-44a5-9417-99b25020e47a" providerId="ADAL" clId="{C130D73A-91FB-4997-82CA-F453E35D8037}" dt="2023-01-26T03:53:27.511" v="8178"/>
          <ac:spMkLst>
            <pc:docMk/>
            <pc:sldMk cId="985638878" sldId="357"/>
            <ac:spMk id="32" creationId="{503F18DC-548F-8392-9373-84DDFC9DFB5B}"/>
          </ac:spMkLst>
        </pc:spChg>
        <pc:spChg chg="mod">
          <ac:chgData name="Jake-Anthony Vickers" userId="ddac3ce4-1bf2-44a5-9417-99b25020e47a" providerId="ADAL" clId="{C130D73A-91FB-4997-82CA-F453E35D8037}" dt="2023-01-26T03:53:27.511" v="8178"/>
          <ac:spMkLst>
            <pc:docMk/>
            <pc:sldMk cId="985638878" sldId="357"/>
            <ac:spMk id="33" creationId="{F3C92997-E85B-49C8-37D3-F74853AA2E12}"/>
          </ac:spMkLst>
        </pc:spChg>
        <pc:spChg chg="mod">
          <ac:chgData name="Jake-Anthony Vickers" userId="ddac3ce4-1bf2-44a5-9417-99b25020e47a" providerId="ADAL" clId="{C130D73A-91FB-4997-82CA-F453E35D8037}" dt="2023-01-26T03:53:27.511" v="8178"/>
          <ac:spMkLst>
            <pc:docMk/>
            <pc:sldMk cId="985638878" sldId="357"/>
            <ac:spMk id="34" creationId="{3AE84E58-2E46-B5E8-FF11-BAC7C819B816}"/>
          </ac:spMkLst>
        </pc:spChg>
        <pc:spChg chg="add del">
          <ac:chgData name="Jake-Anthony Vickers" userId="ddac3ce4-1bf2-44a5-9417-99b25020e47a" providerId="ADAL" clId="{C130D73A-91FB-4997-82CA-F453E35D8037}" dt="2023-01-26T04:00:30.511" v="8308" actId="478"/>
          <ac:spMkLst>
            <pc:docMk/>
            <pc:sldMk cId="985638878" sldId="357"/>
            <ac:spMk id="41" creationId="{C37E61E1-4189-BF0D-CE35-3948F5F3B5AD}"/>
          </ac:spMkLst>
        </pc:spChg>
        <pc:spChg chg="add del mod ord">
          <ac:chgData name="Jake-Anthony Vickers" userId="ddac3ce4-1bf2-44a5-9417-99b25020e47a" providerId="ADAL" clId="{C130D73A-91FB-4997-82CA-F453E35D8037}" dt="2023-01-26T04:04:38.176" v="8367" actId="478"/>
          <ac:spMkLst>
            <pc:docMk/>
            <pc:sldMk cId="985638878" sldId="357"/>
            <ac:spMk id="42" creationId="{ADF7C329-0D16-9BC3-DF18-882754E46482}"/>
          </ac:spMkLst>
        </pc:spChg>
        <pc:spChg chg="add del mod">
          <ac:chgData name="Jake-Anthony Vickers" userId="ddac3ce4-1bf2-44a5-9417-99b25020e47a" providerId="ADAL" clId="{C130D73A-91FB-4997-82CA-F453E35D8037}" dt="2023-01-26T04:01:45.997" v="8321" actId="478"/>
          <ac:spMkLst>
            <pc:docMk/>
            <pc:sldMk cId="985638878" sldId="357"/>
            <ac:spMk id="43" creationId="{CC5D9723-1BDB-CD2B-EE77-7C71E2C78E42}"/>
          </ac:spMkLst>
        </pc:spChg>
        <pc:spChg chg="add del mod">
          <ac:chgData name="Jake-Anthony Vickers" userId="ddac3ce4-1bf2-44a5-9417-99b25020e47a" providerId="ADAL" clId="{C130D73A-91FB-4997-82CA-F453E35D8037}" dt="2023-01-26T04:02:17.023" v="8325" actId="478"/>
          <ac:spMkLst>
            <pc:docMk/>
            <pc:sldMk cId="985638878" sldId="357"/>
            <ac:spMk id="44" creationId="{0EFB6645-A451-EBEC-864C-A85F16AC2464}"/>
          </ac:spMkLst>
        </pc:spChg>
        <pc:spChg chg="add mod ord">
          <ac:chgData name="Jake-Anthony Vickers" userId="ddac3ce4-1bf2-44a5-9417-99b25020e47a" providerId="ADAL" clId="{C130D73A-91FB-4997-82CA-F453E35D8037}" dt="2023-01-26T04:04:04.235" v="8361" actId="171"/>
          <ac:spMkLst>
            <pc:docMk/>
            <pc:sldMk cId="985638878" sldId="357"/>
            <ac:spMk id="48" creationId="{6617713D-DA42-4895-FA95-B4197461C684}"/>
          </ac:spMkLst>
        </pc:spChg>
        <pc:grpChg chg="add del mod">
          <ac:chgData name="Jake-Anthony Vickers" userId="ddac3ce4-1bf2-44a5-9417-99b25020e47a" providerId="ADAL" clId="{C130D73A-91FB-4997-82CA-F453E35D8037}" dt="2023-01-26T03:53:11.828" v="8171"/>
          <ac:grpSpMkLst>
            <pc:docMk/>
            <pc:sldMk cId="985638878" sldId="357"/>
            <ac:grpSpMk id="9" creationId="{C49B6E8F-F648-B492-BFE0-29F45FD3BEA7}"/>
          </ac:grpSpMkLst>
        </pc:grpChg>
        <pc:grpChg chg="del">
          <ac:chgData name="Jake-Anthony Vickers" userId="ddac3ce4-1bf2-44a5-9417-99b25020e47a" providerId="ADAL" clId="{C130D73A-91FB-4997-82CA-F453E35D8037}" dt="2023-01-26T03:45:31.980" v="7759" actId="478"/>
          <ac:grpSpMkLst>
            <pc:docMk/>
            <pc:sldMk cId="985638878" sldId="357"/>
            <ac:grpSpMk id="12" creationId="{3FBB2CCD-7686-6E2E-BBB2-2EB175998FD1}"/>
          </ac:grpSpMkLst>
        </pc:grpChg>
        <pc:grpChg chg="add del mod">
          <ac:chgData name="Jake-Anthony Vickers" userId="ddac3ce4-1bf2-44a5-9417-99b25020e47a" providerId="ADAL" clId="{C130D73A-91FB-4997-82CA-F453E35D8037}" dt="2023-01-26T03:53:20.316" v="8174"/>
          <ac:grpSpMkLst>
            <pc:docMk/>
            <pc:sldMk cId="985638878" sldId="357"/>
            <ac:grpSpMk id="20" creationId="{ACF32643-41BA-A7C2-EAF1-E91807865FC7}"/>
          </ac:grpSpMkLst>
        </pc:grpChg>
        <pc:grpChg chg="add mod">
          <ac:chgData name="Jake-Anthony Vickers" userId="ddac3ce4-1bf2-44a5-9417-99b25020e47a" providerId="ADAL" clId="{C130D73A-91FB-4997-82CA-F453E35D8037}" dt="2023-01-26T04:04:27.278" v="8366" actId="1076"/>
          <ac:grpSpMkLst>
            <pc:docMk/>
            <pc:sldMk cId="985638878" sldId="357"/>
            <ac:grpSpMk id="28" creationId="{5C7C7504-CA6B-49C1-730C-93D42BFBA575}"/>
          </ac:grpSpMkLst>
        </pc:grpChg>
        <pc:picChg chg="mod">
          <ac:chgData name="Jake-Anthony Vickers" userId="ddac3ce4-1bf2-44a5-9417-99b25020e47a" providerId="ADAL" clId="{C130D73A-91FB-4997-82CA-F453E35D8037}" dt="2023-01-26T03:53:08.968" v="8170"/>
          <ac:picMkLst>
            <pc:docMk/>
            <pc:sldMk cId="985638878" sldId="357"/>
            <ac:picMk id="10" creationId="{4E372A5B-D73A-26B2-0441-CE1C12C463BD}"/>
          </ac:picMkLst>
        </pc:picChg>
        <pc:picChg chg="mod">
          <ac:chgData name="Jake-Anthony Vickers" userId="ddac3ce4-1bf2-44a5-9417-99b25020e47a" providerId="ADAL" clId="{C130D73A-91FB-4997-82CA-F453E35D8037}" dt="2023-01-26T03:53:13.918" v="8173"/>
          <ac:picMkLst>
            <pc:docMk/>
            <pc:sldMk cId="985638878" sldId="357"/>
            <ac:picMk id="21" creationId="{577CE1FE-7B70-3B33-9140-3C3400AA9EF2}"/>
          </ac:picMkLst>
        </pc:picChg>
        <pc:picChg chg="mod">
          <ac:chgData name="Jake-Anthony Vickers" userId="ddac3ce4-1bf2-44a5-9417-99b25020e47a" providerId="ADAL" clId="{C130D73A-91FB-4997-82CA-F453E35D8037}" dt="2023-01-26T03:53:27.511" v="8178"/>
          <ac:picMkLst>
            <pc:docMk/>
            <pc:sldMk cId="985638878" sldId="357"/>
            <ac:picMk id="29" creationId="{EA1DD82C-6D4F-024F-8E1D-9FB1F3A2B001}"/>
          </ac:picMkLst>
        </pc:picChg>
        <pc:picChg chg="add del mod">
          <ac:chgData name="Jake-Anthony Vickers" userId="ddac3ce4-1bf2-44a5-9417-99b25020e47a" providerId="ADAL" clId="{C130D73A-91FB-4997-82CA-F453E35D8037}" dt="2023-01-26T04:06:11.542" v="8384" actId="478"/>
          <ac:picMkLst>
            <pc:docMk/>
            <pc:sldMk cId="985638878" sldId="357"/>
            <ac:picMk id="36" creationId="{C5A276D3-0393-1970-8DC3-C7ABF05BECA6}"/>
          </ac:picMkLst>
        </pc:picChg>
        <pc:picChg chg="add mod">
          <ac:chgData name="Jake-Anthony Vickers" userId="ddac3ce4-1bf2-44a5-9417-99b25020e47a" providerId="ADAL" clId="{C130D73A-91FB-4997-82CA-F453E35D8037}" dt="2023-01-26T04:06:41.539" v="8389" actId="1076"/>
          <ac:picMkLst>
            <pc:docMk/>
            <pc:sldMk cId="985638878" sldId="357"/>
            <ac:picMk id="69" creationId="{CBCAD1E2-833F-C4D9-D5BA-29C6FAFB076C}"/>
          </ac:picMkLst>
        </pc:picChg>
        <pc:cxnChg chg="add del mod">
          <ac:chgData name="Jake-Anthony Vickers" userId="ddac3ce4-1bf2-44a5-9417-99b25020e47a" providerId="ADAL" clId="{C130D73A-91FB-4997-82CA-F453E35D8037}" dt="2023-01-26T03:59:45.367" v="8304" actId="11529"/>
          <ac:cxnSpMkLst>
            <pc:docMk/>
            <pc:sldMk cId="985638878" sldId="357"/>
            <ac:cxnSpMk id="38" creationId="{D8CEC377-679D-5A75-8C61-14193BF6DF27}"/>
          </ac:cxnSpMkLst>
        </pc:cxnChg>
        <pc:cxnChg chg="add del">
          <ac:chgData name="Jake-Anthony Vickers" userId="ddac3ce4-1bf2-44a5-9417-99b25020e47a" providerId="ADAL" clId="{C130D73A-91FB-4997-82CA-F453E35D8037}" dt="2023-01-26T03:59:59.283" v="8306" actId="478"/>
          <ac:cxnSpMkLst>
            <pc:docMk/>
            <pc:sldMk cId="985638878" sldId="357"/>
            <ac:cxnSpMk id="40" creationId="{1F9D571A-6305-D605-BEE5-C6C99DCB2A8D}"/>
          </ac:cxnSpMkLst>
        </pc:cxnChg>
        <pc:cxnChg chg="add del mod">
          <ac:chgData name="Jake-Anthony Vickers" userId="ddac3ce4-1bf2-44a5-9417-99b25020e47a" providerId="ADAL" clId="{C130D73A-91FB-4997-82CA-F453E35D8037}" dt="2023-01-26T04:04:38.176" v="8367" actId="478"/>
          <ac:cxnSpMkLst>
            <pc:docMk/>
            <pc:sldMk cId="985638878" sldId="357"/>
            <ac:cxnSpMk id="46" creationId="{CA01D350-4035-AF41-6415-5C2656887735}"/>
          </ac:cxnSpMkLst>
        </pc:cxnChg>
        <pc:cxnChg chg="add del mod">
          <ac:chgData name="Jake-Anthony Vickers" userId="ddac3ce4-1bf2-44a5-9417-99b25020e47a" providerId="ADAL" clId="{C130D73A-91FB-4997-82CA-F453E35D8037}" dt="2023-01-26T04:04:38.176" v="8367" actId="478"/>
          <ac:cxnSpMkLst>
            <pc:docMk/>
            <pc:sldMk cId="985638878" sldId="357"/>
            <ac:cxnSpMk id="47" creationId="{80034A19-2907-1921-4FCC-E12D4EA887AE}"/>
          </ac:cxnSpMkLst>
        </pc:cxnChg>
        <pc:cxnChg chg="add mod">
          <ac:chgData name="Jake-Anthony Vickers" userId="ddac3ce4-1bf2-44a5-9417-99b25020e47a" providerId="ADAL" clId="{C130D73A-91FB-4997-82CA-F453E35D8037}" dt="2023-01-26T04:06:11.542" v="8384" actId="478"/>
          <ac:cxnSpMkLst>
            <pc:docMk/>
            <pc:sldMk cId="985638878" sldId="357"/>
            <ac:cxnSpMk id="50" creationId="{3BEF5DEE-0FEA-8773-E312-6A946933975B}"/>
          </ac:cxnSpMkLst>
        </pc:cxnChg>
        <pc:cxnChg chg="add mod">
          <ac:chgData name="Jake-Anthony Vickers" userId="ddac3ce4-1bf2-44a5-9417-99b25020e47a" providerId="ADAL" clId="{C130D73A-91FB-4997-82CA-F453E35D8037}" dt="2023-01-26T04:06:11.542" v="8384" actId="478"/>
          <ac:cxnSpMkLst>
            <pc:docMk/>
            <pc:sldMk cId="985638878" sldId="357"/>
            <ac:cxnSpMk id="52" creationId="{65E74F12-C551-41A8-ABB8-435A1D9628D1}"/>
          </ac:cxnSpMkLst>
        </pc:cxnChg>
        <pc:cxnChg chg="add mod">
          <ac:chgData name="Jake-Anthony Vickers" userId="ddac3ce4-1bf2-44a5-9417-99b25020e47a" providerId="ADAL" clId="{C130D73A-91FB-4997-82CA-F453E35D8037}" dt="2023-01-26T04:06:11.542" v="8384" actId="478"/>
          <ac:cxnSpMkLst>
            <pc:docMk/>
            <pc:sldMk cId="985638878" sldId="357"/>
            <ac:cxnSpMk id="54" creationId="{3D7E7F4F-5D90-365F-B9EC-402351DD84B4}"/>
          </ac:cxnSpMkLst>
        </pc:cxnChg>
        <pc:cxnChg chg="add mod">
          <ac:chgData name="Jake-Anthony Vickers" userId="ddac3ce4-1bf2-44a5-9417-99b25020e47a" providerId="ADAL" clId="{C130D73A-91FB-4997-82CA-F453E35D8037}" dt="2023-01-26T04:06:11.542" v="8384" actId="478"/>
          <ac:cxnSpMkLst>
            <pc:docMk/>
            <pc:sldMk cId="985638878" sldId="357"/>
            <ac:cxnSpMk id="57" creationId="{50927BE1-B096-006E-7948-E89FC76483A2}"/>
          </ac:cxnSpMkLst>
        </pc:cxnChg>
        <pc:cxnChg chg="add mod">
          <ac:chgData name="Jake-Anthony Vickers" userId="ddac3ce4-1bf2-44a5-9417-99b25020e47a" providerId="ADAL" clId="{C130D73A-91FB-4997-82CA-F453E35D8037}" dt="2023-01-26T04:06:11.542" v="8384" actId="478"/>
          <ac:cxnSpMkLst>
            <pc:docMk/>
            <pc:sldMk cId="985638878" sldId="357"/>
            <ac:cxnSpMk id="60" creationId="{A7F97BB0-6560-950A-1D43-33F13576B0BD}"/>
          </ac:cxnSpMkLst>
        </pc:cxnChg>
      </pc:sldChg>
    </pc:docChg>
  </pc:docChgLst>
  <pc:docChgLst>
    <pc:chgData name="Linna Ma" userId="3092fa50-a36a-4b17-bc61-54b75fdec9ea" providerId="ADAL" clId="{98D4A54E-DC5E-404E-9478-536A760FBE78}"/>
    <pc:docChg chg="undo custSel addSld delSld modSld sldOrd modSection">
      <pc:chgData name="Linna Ma" userId="3092fa50-a36a-4b17-bc61-54b75fdec9ea" providerId="ADAL" clId="{98D4A54E-DC5E-404E-9478-536A760FBE78}" dt="2023-01-26T06:34:35.390" v="3575" actId="255"/>
      <pc:docMkLst>
        <pc:docMk/>
      </pc:docMkLst>
      <pc:sldChg chg="ord">
        <pc:chgData name="Linna Ma" userId="3092fa50-a36a-4b17-bc61-54b75fdec9ea" providerId="ADAL" clId="{98D4A54E-DC5E-404E-9478-536A760FBE78}" dt="2023-01-26T04:32:12.598" v="2694"/>
        <pc:sldMkLst>
          <pc:docMk/>
          <pc:sldMk cId="815681367" sldId="269"/>
        </pc:sldMkLst>
      </pc:sldChg>
      <pc:sldChg chg="modSp mod ord">
        <pc:chgData name="Linna Ma" userId="3092fa50-a36a-4b17-bc61-54b75fdec9ea" providerId="ADAL" clId="{98D4A54E-DC5E-404E-9478-536A760FBE78}" dt="2023-01-26T06:03:16.077" v="3544" actId="20577"/>
        <pc:sldMkLst>
          <pc:docMk/>
          <pc:sldMk cId="1427096822" sldId="278"/>
        </pc:sldMkLst>
        <pc:spChg chg="mod">
          <ac:chgData name="Linna Ma" userId="3092fa50-a36a-4b17-bc61-54b75fdec9ea" providerId="ADAL" clId="{98D4A54E-DC5E-404E-9478-536A760FBE78}" dt="2023-01-25T16:22:44.571" v="169" actId="14100"/>
          <ac:spMkLst>
            <pc:docMk/>
            <pc:sldMk cId="1427096822" sldId="278"/>
            <ac:spMk id="3" creationId="{FD461B2F-561A-06DE-92DB-1A1B32FF9425}"/>
          </ac:spMkLst>
        </pc:spChg>
        <pc:spChg chg="mod">
          <ac:chgData name="Linna Ma" userId="3092fa50-a36a-4b17-bc61-54b75fdec9ea" providerId="ADAL" clId="{98D4A54E-DC5E-404E-9478-536A760FBE78}" dt="2023-01-26T06:03:16.077" v="3544" actId="20577"/>
          <ac:spMkLst>
            <pc:docMk/>
            <pc:sldMk cId="1427096822" sldId="278"/>
            <ac:spMk id="4" creationId="{45864002-5621-3217-C1DC-B0DC020636BA}"/>
          </ac:spMkLst>
        </pc:spChg>
        <pc:spChg chg="mod">
          <ac:chgData name="Linna Ma" userId="3092fa50-a36a-4b17-bc61-54b75fdec9ea" providerId="ADAL" clId="{98D4A54E-DC5E-404E-9478-536A760FBE78}" dt="2023-01-25T16:23:17.070" v="186" actId="1036"/>
          <ac:spMkLst>
            <pc:docMk/>
            <pc:sldMk cId="1427096822" sldId="278"/>
            <ac:spMk id="12" creationId="{B0D383BB-858F-BED1-5E95-80DBEFC8E326}"/>
          </ac:spMkLst>
        </pc:spChg>
        <pc:spChg chg="mod">
          <ac:chgData name="Linna Ma" userId="3092fa50-a36a-4b17-bc61-54b75fdec9ea" providerId="ADAL" clId="{98D4A54E-DC5E-404E-9478-536A760FBE78}" dt="2023-01-25T16:23:30.716" v="190" actId="20577"/>
          <ac:spMkLst>
            <pc:docMk/>
            <pc:sldMk cId="1427096822" sldId="278"/>
            <ac:spMk id="20" creationId="{BB30037C-A411-E31D-2FF7-3215331BC22B}"/>
          </ac:spMkLst>
        </pc:spChg>
        <pc:spChg chg="mod">
          <ac:chgData name="Linna Ma" userId="3092fa50-a36a-4b17-bc61-54b75fdec9ea" providerId="ADAL" clId="{98D4A54E-DC5E-404E-9478-536A760FBE78}" dt="2023-01-25T16:23:26.507" v="188" actId="20577"/>
          <ac:spMkLst>
            <pc:docMk/>
            <pc:sldMk cId="1427096822" sldId="278"/>
            <ac:spMk id="21" creationId="{24A54FC9-169F-394C-4972-C0E4481DD675}"/>
          </ac:spMkLst>
        </pc:spChg>
        <pc:grpChg chg="mod">
          <ac:chgData name="Linna Ma" userId="3092fa50-a36a-4b17-bc61-54b75fdec9ea" providerId="ADAL" clId="{98D4A54E-DC5E-404E-9478-536A760FBE78}" dt="2023-01-25T16:23:00.393" v="182" actId="1035"/>
          <ac:grpSpMkLst>
            <pc:docMk/>
            <pc:sldMk cId="1427096822" sldId="278"/>
            <ac:grpSpMk id="28" creationId="{710C542F-187F-1E2A-66B4-4D004AFB6516}"/>
          </ac:grpSpMkLst>
        </pc:grpChg>
        <pc:picChg chg="mod">
          <ac:chgData name="Linna Ma" userId="3092fa50-a36a-4b17-bc61-54b75fdec9ea" providerId="ADAL" clId="{98D4A54E-DC5E-404E-9478-536A760FBE78}" dt="2023-01-25T16:23:17.070" v="186" actId="1036"/>
          <ac:picMkLst>
            <pc:docMk/>
            <pc:sldMk cId="1427096822" sldId="278"/>
            <ac:picMk id="11" creationId="{B0F0A8E8-9159-B89F-6981-7B20A2CDA2C2}"/>
          </ac:picMkLst>
        </pc:picChg>
        <pc:cxnChg chg="mod">
          <ac:chgData name="Linna Ma" userId="3092fa50-a36a-4b17-bc61-54b75fdec9ea" providerId="ADAL" clId="{98D4A54E-DC5E-404E-9478-536A760FBE78}" dt="2023-01-25T16:23:00.393" v="182" actId="1035"/>
          <ac:cxnSpMkLst>
            <pc:docMk/>
            <pc:sldMk cId="1427096822" sldId="278"/>
            <ac:cxnSpMk id="30" creationId="{31A7D7FC-F7C1-397E-1DE7-EAEA0E4A9B36}"/>
          </ac:cxnSpMkLst>
        </pc:cxnChg>
      </pc:sldChg>
      <pc:sldChg chg="addSp modSp mod">
        <pc:chgData name="Linna Ma" userId="3092fa50-a36a-4b17-bc61-54b75fdec9ea" providerId="ADAL" clId="{98D4A54E-DC5E-404E-9478-536A760FBE78}" dt="2023-01-26T05:01:31.519" v="2989" actId="20577"/>
        <pc:sldMkLst>
          <pc:docMk/>
          <pc:sldMk cId="3813602627" sldId="280"/>
        </pc:sldMkLst>
        <pc:spChg chg="mod">
          <ac:chgData name="Linna Ma" userId="3092fa50-a36a-4b17-bc61-54b75fdec9ea" providerId="ADAL" clId="{98D4A54E-DC5E-404E-9478-536A760FBE78}" dt="2023-01-26T05:01:17.493" v="2979" actId="20577"/>
          <ac:spMkLst>
            <pc:docMk/>
            <pc:sldMk cId="3813602627" sldId="280"/>
            <ac:spMk id="59" creationId="{6D8A68A7-9A3E-6F5C-F5F6-B230B0DDB3A6}"/>
          </ac:spMkLst>
        </pc:spChg>
        <pc:spChg chg="mod">
          <ac:chgData name="Linna Ma" userId="3092fa50-a36a-4b17-bc61-54b75fdec9ea" providerId="ADAL" clId="{98D4A54E-DC5E-404E-9478-536A760FBE78}" dt="2023-01-26T05:01:10.356" v="2977" actId="20577"/>
          <ac:spMkLst>
            <pc:docMk/>
            <pc:sldMk cId="3813602627" sldId="280"/>
            <ac:spMk id="60" creationId="{0DAD2C16-E5EB-4ED5-F607-26BEA0722716}"/>
          </ac:spMkLst>
        </pc:spChg>
        <pc:spChg chg="mod">
          <ac:chgData name="Linna Ma" userId="3092fa50-a36a-4b17-bc61-54b75fdec9ea" providerId="ADAL" clId="{98D4A54E-DC5E-404E-9478-536A760FBE78}" dt="2023-01-26T05:01:31.519" v="2989" actId="20577"/>
          <ac:spMkLst>
            <pc:docMk/>
            <pc:sldMk cId="3813602627" sldId="280"/>
            <ac:spMk id="67" creationId="{032E1951-C3C9-324C-64B8-B2614703F1CD}"/>
          </ac:spMkLst>
        </pc:spChg>
        <pc:spChg chg="mod">
          <ac:chgData name="Linna Ma" userId="3092fa50-a36a-4b17-bc61-54b75fdec9ea" providerId="ADAL" clId="{98D4A54E-DC5E-404E-9478-536A760FBE78}" dt="2023-01-26T05:00:47.296" v="2974" actId="20577"/>
          <ac:spMkLst>
            <pc:docMk/>
            <pc:sldMk cId="3813602627" sldId="280"/>
            <ac:spMk id="70" creationId="{07F8D311-2BD5-BEF9-6078-5DDADC663FEC}"/>
          </ac:spMkLst>
        </pc:spChg>
        <pc:picChg chg="mod">
          <ac:chgData name="Linna Ma" userId="3092fa50-a36a-4b17-bc61-54b75fdec9ea" providerId="ADAL" clId="{98D4A54E-DC5E-404E-9478-536A760FBE78}" dt="2023-01-26T05:00:18.345" v="2946" actId="1037"/>
          <ac:picMkLst>
            <pc:docMk/>
            <pc:sldMk cId="3813602627" sldId="280"/>
            <ac:picMk id="12" creationId="{E59092AB-13A4-84EF-3FBE-27CF28BC498D}"/>
          </ac:picMkLst>
        </pc:picChg>
        <pc:picChg chg="add mod modCrop">
          <ac:chgData name="Linna Ma" userId="3092fa50-a36a-4b17-bc61-54b75fdec9ea" providerId="ADAL" clId="{98D4A54E-DC5E-404E-9478-536A760FBE78}" dt="2023-01-26T05:00:32.420" v="2949" actId="1035"/>
          <ac:picMkLst>
            <pc:docMk/>
            <pc:sldMk cId="3813602627" sldId="280"/>
            <ac:picMk id="13" creationId="{2C76C5F7-1F33-EBC5-D810-C0E2C10BF543}"/>
          </ac:picMkLst>
        </pc:picChg>
      </pc:sldChg>
      <pc:sldChg chg="add del">
        <pc:chgData name="Linna Ma" userId="3092fa50-a36a-4b17-bc61-54b75fdec9ea" providerId="ADAL" clId="{98D4A54E-DC5E-404E-9478-536A760FBE78}" dt="2023-01-25T16:25:06.622" v="194" actId="47"/>
        <pc:sldMkLst>
          <pc:docMk/>
          <pc:sldMk cId="2242542477" sldId="282"/>
        </pc:sldMkLst>
      </pc:sldChg>
      <pc:sldChg chg="modSp mod">
        <pc:chgData name="Linna Ma" userId="3092fa50-a36a-4b17-bc61-54b75fdec9ea" providerId="ADAL" clId="{98D4A54E-DC5E-404E-9478-536A760FBE78}" dt="2023-01-25T16:19:28.251" v="160" actId="1037"/>
        <pc:sldMkLst>
          <pc:docMk/>
          <pc:sldMk cId="801499873" sldId="284"/>
        </pc:sldMkLst>
        <pc:spChg chg="mod">
          <ac:chgData name="Linna Ma" userId="3092fa50-a36a-4b17-bc61-54b75fdec9ea" providerId="ADAL" clId="{98D4A54E-DC5E-404E-9478-536A760FBE78}" dt="2023-01-25T16:19:28.251" v="160" actId="1037"/>
          <ac:spMkLst>
            <pc:docMk/>
            <pc:sldMk cId="801499873" sldId="284"/>
            <ac:spMk id="3" creationId="{17BA7BE4-A9D3-EF6B-1E15-2CBBCFFB1B5A}"/>
          </ac:spMkLst>
        </pc:spChg>
        <pc:spChg chg="mod">
          <ac:chgData name="Linna Ma" userId="3092fa50-a36a-4b17-bc61-54b75fdec9ea" providerId="ADAL" clId="{98D4A54E-DC5E-404E-9478-536A760FBE78}" dt="2023-01-25T16:19:17.329" v="120" actId="1038"/>
          <ac:spMkLst>
            <pc:docMk/>
            <pc:sldMk cId="801499873" sldId="284"/>
            <ac:spMk id="10" creationId="{BDEF0CD6-A6F4-93B9-AE96-25D15E0684FA}"/>
          </ac:spMkLst>
        </pc:spChg>
        <pc:spChg chg="mod">
          <ac:chgData name="Linna Ma" userId="3092fa50-a36a-4b17-bc61-54b75fdec9ea" providerId="ADAL" clId="{98D4A54E-DC5E-404E-9478-536A760FBE78}" dt="2023-01-25T16:19:17.329" v="120" actId="1038"/>
          <ac:spMkLst>
            <pc:docMk/>
            <pc:sldMk cId="801499873" sldId="284"/>
            <ac:spMk id="13" creationId="{BEBBEFE6-DD80-7D56-93B9-ED0083A8CE50}"/>
          </ac:spMkLst>
        </pc:spChg>
        <pc:spChg chg="mod">
          <ac:chgData name="Linna Ma" userId="3092fa50-a36a-4b17-bc61-54b75fdec9ea" providerId="ADAL" clId="{98D4A54E-DC5E-404E-9478-536A760FBE78}" dt="2023-01-25T16:19:17.329" v="120" actId="1038"/>
          <ac:spMkLst>
            <pc:docMk/>
            <pc:sldMk cId="801499873" sldId="284"/>
            <ac:spMk id="28" creationId="{CF0FC2C2-D9F4-3778-D502-E16FE54302EE}"/>
          </ac:spMkLst>
        </pc:spChg>
        <pc:picChg chg="mod">
          <ac:chgData name="Linna Ma" userId="3092fa50-a36a-4b17-bc61-54b75fdec9ea" providerId="ADAL" clId="{98D4A54E-DC5E-404E-9478-536A760FBE78}" dt="2023-01-25T16:19:17.329" v="120" actId="1038"/>
          <ac:picMkLst>
            <pc:docMk/>
            <pc:sldMk cId="801499873" sldId="284"/>
            <ac:picMk id="8" creationId="{1AC99C21-46C9-C48F-34B1-637D6B38C225}"/>
          </ac:picMkLst>
        </pc:picChg>
        <pc:picChg chg="mod">
          <ac:chgData name="Linna Ma" userId="3092fa50-a36a-4b17-bc61-54b75fdec9ea" providerId="ADAL" clId="{98D4A54E-DC5E-404E-9478-536A760FBE78}" dt="2023-01-25T16:19:17.329" v="120" actId="1038"/>
          <ac:picMkLst>
            <pc:docMk/>
            <pc:sldMk cId="801499873" sldId="284"/>
            <ac:picMk id="9" creationId="{E5286790-3584-E780-2324-ED1B5B953CA0}"/>
          </ac:picMkLst>
        </pc:picChg>
        <pc:picChg chg="mod">
          <ac:chgData name="Linna Ma" userId="3092fa50-a36a-4b17-bc61-54b75fdec9ea" providerId="ADAL" clId="{98D4A54E-DC5E-404E-9478-536A760FBE78}" dt="2023-01-25T16:19:17.329" v="120" actId="1038"/>
          <ac:picMkLst>
            <pc:docMk/>
            <pc:sldMk cId="801499873" sldId="284"/>
            <ac:picMk id="19" creationId="{357F93B5-CB26-611F-DD4B-C7399548E23F}"/>
          </ac:picMkLst>
        </pc:picChg>
        <pc:picChg chg="mod">
          <ac:chgData name="Linna Ma" userId="3092fa50-a36a-4b17-bc61-54b75fdec9ea" providerId="ADAL" clId="{98D4A54E-DC5E-404E-9478-536A760FBE78}" dt="2023-01-25T16:19:17.329" v="120" actId="1038"/>
          <ac:picMkLst>
            <pc:docMk/>
            <pc:sldMk cId="801499873" sldId="284"/>
            <ac:picMk id="21" creationId="{492E69BF-38BC-BE71-64AF-7E6731C311C4}"/>
          </ac:picMkLst>
        </pc:picChg>
        <pc:picChg chg="mod">
          <ac:chgData name="Linna Ma" userId="3092fa50-a36a-4b17-bc61-54b75fdec9ea" providerId="ADAL" clId="{98D4A54E-DC5E-404E-9478-536A760FBE78}" dt="2023-01-25T16:19:17.329" v="120" actId="1038"/>
          <ac:picMkLst>
            <pc:docMk/>
            <pc:sldMk cId="801499873" sldId="284"/>
            <ac:picMk id="25" creationId="{692B9096-7FF8-86EB-439B-8639A568FDC1}"/>
          </ac:picMkLst>
        </pc:picChg>
        <pc:picChg chg="mod">
          <ac:chgData name="Linna Ma" userId="3092fa50-a36a-4b17-bc61-54b75fdec9ea" providerId="ADAL" clId="{98D4A54E-DC5E-404E-9478-536A760FBE78}" dt="2023-01-25T16:19:17.329" v="120" actId="1038"/>
          <ac:picMkLst>
            <pc:docMk/>
            <pc:sldMk cId="801499873" sldId="284"/>
            <ac:picMk id="1030" creationId="{634B8A0E-F7F2-F794-58B0-437FADCD61D2}"/>
          </ac:picMkLst>
        </pc:picChg>
        <pc:picChg chg="mod">
          <ac:chgData name="Linna Ma" userId="3092fa50-a36a-4b17-bc61-54b75fdec9ea" providerId="ADAL" clId="{98D4A54E-DC5E-404E-9478-536A760FBE78}" dt="2023-01-25T16:19:17.329" v="120" actId="1038"/>
          <ac:picMkLst>
            <pc:docMk/>
            <pc:sldMk cId="801499873" sldId="284"/>
            <ac:picMk id="1038" creationId="{75CDD9C9-0828-C7E7-7FCB-054BC91B8145}"/>
          </ac:picMkLst>
        </pc:picChg>
      </pc:sldChg>
      <pc:sldChg chg="ord">
        <pc:chgData name="Linna Ma" userId="3092fa50-a36a-4b17-bc61-54b75fdec9ea" providerId="ADAL" clId="{98D4A54E-DC5E-404E-9478-536A760FBE78}" dt="2023-01-25T16:31:16.781" v="214" actId="20578"/>
        <pc:sldMkLst>
          <pc:docMk/>
          <pc:sldMk cId="1408595694" sldId="286"/>
        </pc:sldMkLst>
      </pc:sldChg>
      <pc:sldChg chg="ord">
        <pc:chgData name="Linna Ma" userId="3092fa50-a36a-4b17-bc61-54b75fdec9ea" providerId="ADAL" clId="{98D4A54E-DC5E-404E-9478-536A760FBE78}" dt="2023-01-26T04:31:30.636" v="2680"/>
        <pc:sldMkLst>
          <pc:docMk/>
          <pc:sldMk cId="506567259" sldId="298"/>
        </pc:sldMkLst>
      </pc:sldChg>
      <pc:sldChg chg="ord">
        <pc:chgData name="Linna Ma" userId="3092fa50-a36a-4b17-bc61-54b75fdec9ea" providerId="ADAL" clId="{98D4A54E-DC5E-404E-9478-536A760FBE78}" dt="2023-01-25T16:27:22.883" v="206"/>
        <pc:sldMkLst>
          <pc:docMk/>
          <pc:sldMk cId="500133161" sldId="303"/>
        </pc:sldMkLst>
      </pc:sldChg>
      <pc:sldChg chg="ord">
        <pc:chgData name="Linna Ma" userId="3092fa50-a36a-4b17-bc61-54b75fdec9ea" providerId="ADAL" clId="{98D4A54E-DC5E-404E-9478-536A760FBE78}" dt="2023-01-26T04:32:29.793" v="2698"/>
        <pc:sldMkLst>
          <pc:docMk/>
          <pc:sldMk cId="3057018620" sldId="304"/>
        </pc:sldMkLst>
      </pc:sldChg>
      <pc:sldChg chg="ord">
        <pc:chgData name="Linna Ma" userId="3092fa50-a36a-4b17-bc61-54b75fdec9ea" providerId="ADAL" clId="{98D4A54E-DC5E-404E-9478-536A760FBE78}" dt="2023-01-26T04:32:37.240" v="2702"/>
        <pc:sldMkLst>
          <pc:docMk/>
          <pc:sldMk cId="3368002628" sldId="306"/>
        </pc:sldMkLst>
      </pc:sldChg>
      <pc:sldChg chg="ord">
        <pc:chgData name="Linna Ma" userId="3092fa50-a36a-4b17-bc61-54b75fdec9ea" providerId="ADAL" clId="{98D4A54E-DC5E-404E-9478-536A760FBE78}" dt="2023-01-26T04:32:25.938" v="2696"/>
        <pc:sldMkLst>
          <pc:docMk/>
          <pc:sldMk cId="2964069008" sldId="311"/>
        </pc:sldMkLst>
      </pc:sldChg>
      <pc:sldChg chg="del">
        <pc:chgData name="Linna Ma" userId="3092fa50-a36a-4b17-bc61-54b75fdec9ea" providerId="ADAL" clId="{98D4A54E-DC5E-404E-9478-536A760FBE78}" dt="2023-01-25T16:28:56.179" v="208" actId="47"/>
        <pc:sldMkLst>
          <pc:docMk/>
          <pc:sldMk cId="2814721783" sldId="314"/>
        </pc:sldMkLst>
      </pc:sldChg>
      <pc:sldChg chg="ord">
        <pc:chgData name="Linna Ma" userId="3092fa50-a36a-4b17-bc61-54b75fdec9ea" providerId="ADAL" clId="{98D4A54E-DC5E-404E-9478-536A760FBE78}" dt="2023-01-26T04:31:42.187" v="2686"/>
        <pc:sldMkLst>
          <pc:docMk/>
          <pc:sldMk cId="2855536856" sldId="315"/>
        </pc:sldMkLst>
      </pc:sldChg>
      <pc:sldChg chg="del">
        <pc:chgData name="Linna Ma" userId="3092fa50-a36a-4b17-bc61-54b75fdec9ea" providerId="ADAL" clId="{98D4A54E-DC5E-404E-9478-536A760FBE78}" dt="2023-01-25T16:28:58.579" v="209" actId="47"/>
        <pc:sldMkLst>
          <pc:docMk/>
          <pc:sldMk cId="4102851917" sldId="323"/>
        </pc:sldMkLst>
      </pc:sldChg>
      <pc:sldChg chg="ord">
        <pc:chgData name="Linna Ma" userId="3092fa50-a36a-4b17-bc61-54b75fdec9ea" providerId="ADAL" clId="{98D4A54E-DC5E-404E-9478-536A760FBE78}" dt="2023-01-25T16:27:05.942" v="202"/>
        <pc:sldMkLst>
          <pc:docMk/>
          <pc:sldMk cId="1759197531" sldId="327"/>
        </pc:sldMkLst>
      </pc:sldChg>
      <pc:sldChg chg="ord">
        <pc:chgData name="Linna Ma" userId="3092fa50-a36a-4b17-bc61-54b75fdec9ea" providerId="ADAL" clId="{98D4A54E-DC5E-404E-9478-536A760FBE78}" dt="2023-01-25T16:27:03.874" v="200"/>
        <pc:sldMkLst>
          <pc:docMk/>
          <pc:sldMk cId="1663615648" sldId="330"/>
        </pc:sldMkLst>
      </pc:sldChg>
      <pc:sldChg chg="ord">
        <pc:chgData name="Linna Ma" userId="3092fa50-a36a-4b17-bc61-54b75fdec9ea" providerId="ADAL" clId="{98D4A54E-DC5E-404E-9478-536A760FBE78}" dt="2023-01-25T16:27:10.018" v="204"/>
        <pc:sldMkLst>
          <pc:docMk/>
          <pc:sldMk cId="2305279258" sldId="332"/>
        </pc:sldMkLst>
      </pc:sldChg>
      <pc:sldChg chg="ord">
        <pc:chgData name="Linna Ma" userId="3092fa50-a36a-4b17-bc61-54b75fdec9ea" providerId="ADAL" clId="{98D4A54E-DC5E-404E-9478-536A760FBE78}" dt="2023-01-25T16:31:00.101" v="213"/>
        <pc:sldMkLst>
          <pc:docMk/>
          <pc:sldMk cId="2890224211" sldId="333"/>
        </pc:sldMkLst>
      </pc:sldChg>
      <pc:sldChg chg="add">
        <pc:chgData name="Linna Ma" userId="3092fa50-a36a-4b17-bc61-54b75fdec9ea" providerId="ADAL" clId="{98D4A54E-DC5E-404E-9478-536A760FBE78}" dt="2023-01-25T16:14:46.397" v="16"/>
        <pc:sldMkLst>
          <pc:docMk/>
          <pc:sldMk cId="1678155361" sldId="336"/>
        </pc:sldMkLst>
      </pc:sldChg>
      <pc:sldChg chg="add ord">
        <pc:chgData name="Linna Ma" userId="3092fa50-a36a-4b17-bc61-54b75fdec9ea" providerId="ADAL" clId="{98D4A54E-DC5E-404E-9478-536A760FBE78}" dt="2023-01-25T16:15:27.248" v="18"/>
        <pc:sldMkLst>
          <pc:docMk/>
          <pc:sldMk cId="1902281963" sldId="337"/>
        </pc:sldMkLst>
      </pc:sldChg>
      <pc:sldChg chg="add">
        <pc:chgData name="Linna Ma" userId="3092fa50-a36a-4b17-bc61-54b75fdec9ea" providerId="ADAL" clId="{98D4A54E-DC5E-404E-9478-536A760FBE78}" dt="2023-01-25T16:28:52.242" v="207"/>
        <pc:sldMkLst>
          <pc:docMk/>
          <pc:sldMk cId="642445054" sldId="338"/>
        </pc:sldMkLst>
      </pc:sldChg>
      <pc:sldChg chg="addSp delSp modSp add mod ord">
        <pc:chgData name="Linna Ma" userId="3092fa50-a36a-4b17-bc61-54b75fdec9ea" providerId="ADAL" clId="{98D4A54E-DC5E-404E-9478-536A760FBE78}" dt="2023-01-25T17:29:19.017" v="258" actId="1076"/>
        <pc:sldMkLst>
          <pc:docMk/>
          <pc:sldMk cId="1089056666" sldId="339"/>
        </pc:sldMkLst>
        <pc:spChg chg="mod">
          <ac:chgData name="Linna Ma" userId="3092fa50-a36a-4b17-bc61-54b75fdec9ea" providerId="ADAL" clId="{98D4A54E-DC5E-404E-9478-536A760FBE78}" dt="2023-01-25T17:26:23.153" v="249" actId="20577"/>
          <ac:spMkLst>
            <pc:docMk/>
            <pc:sldMk cId="1089056666" sldId="339"/>
            <ac:spMk id="2" creationId="{3659A009-5F7D-0796-55E1-9F734A5E48E4}"/>
          </ac:spMkLst>
        </pc:spChg>
        <pc:spChg chg="mod">
          <ac:chgData name="Linna Ma" userId="3092fa50-a36a-4b17-bc61-54b75fdec9ea" providerId="ADAL" clId="{98D4A54E-DC5E-404E-9478-536A760FBE78}" dt="2023-01-25T17:24:21.431" v="223" actId="6549"/>
          <ac:spMkLst>
            <pc:docMk/>
            <pc:sldMk cId="1089056666" sldId="339"/>
            <ac:spMk id="14" creationId="{196D8E5A-6FA2-E04A-7419-ED9EDF5CEFD7}"/>
          </ac:spMkLst>
        </pc:spChg>
        <pc:spChg chg="del">
          <ac:chgData name="Linna Ma" userId="3092fa50-a36a-4b17-bc61-54b75fdec9ea" providerId="ADAL" clId="{98D4A54E-DC5E-404E-9478-536A760FBE78}" dt="2023-01-25T17:24:13.321" v="220" actId="478"/>
          <ac:spMkLst>
            <pc:docMk/>
            <pc:sldMk cId="1089056666" sldId="339"/>
            <ac:spMk id="69" creationId="{92FDC496-7FB6-B1CB-2ADD-A5E1F6134663}"/>
          </ac:spMkLst>
        </pc:spChg>
        <pc:grpChg chg="del">
          <ac:chgData name="Linna Ma" userId="3092fa50-a36a-4b17-bc61-54b75fdec9ea" providerId="ADAL" clId="{98D4A54E-DC5E-404E-9478-536A760FBE78}" dt="2023-01-25T17:24:24.039" v="225" actId="478"/>
          <ac:grpSpMkLst>
            <pc:docMk/>
            <pc:sldMk cId="1089056666" sldId="339"/>
            <ac:grpSpMk id="94" creationId="{975E93F8-F839-C26C-146B-C9E01AEDD661}"/>
          </ac:grpSpMkLst>
        </pc:grpChg>
        <pc:grpChg chg="del">
          <ac:chgData name="Linna Ma" userId="3092fa50-a36a-4b17-bc61-54b75fdec9ea" providerId="ADAL" clId="{98D4A54E-DC5E-404E-9478-536A760FBE78}" dt="2023-01-25T17:24:16.543" v="221" actId="478"/>
          <ac:grpSpMkLst>
            <pc:docMk/>
            <pc:sldMk cId="1089056666" sldId="339"/>
            <ac:grpSpMk id="95" creationId="{B1891407-9DA2-EA7E-70E5-1C12B3732810}"/>
          </ac:grpSpMkLst>
        </pc:grpChg>
        <pc:grpChg chg="del">
          <ac:chgData name="Linna Ma" userId="3092fa50-a36a-4b17-bc61-54b75fdec9ea" providerId="ADAL" clId="{98D4A54E-DC5E-404E-9478-536A760FBE78}" dt="2023-01-25T17:24:13.321" v="220" actId="478"/>
          <ac:grpSpMkLst>
            <pc:docMk/>
            <pc:sldMk cId="1089056666" sldId="339"/>
            <ac:grpSpMk id="97" creationId="{4DFC9643-D819-8B6F-985B-09E7C6156FED}"/>
          </ac:grpSpMkLst>
        </pc:grpChg>
        <pc:grpChg chg="del">
          <ac:chgData name="Linna Ma" userId="3092fa50-a36a-4b17-bc61-54b75fdec9ea" providerId="ADAL" clId="{98D4A54E-DC5E-404E-9478-536A760FBE78}" dt="2023-01-25T17:24:16.543" v="221" actId="478"/>
          <ac:grpSpMkLst>
            <pc:docMk/>
            <pc:sldMk cId="1089056666" sldId="339"/>
            <ac:grpSpMk id="98" creationId="{815ADF9E-CE40-2FD9-E238-18FAD889EC04}"/>
          </ac:grpSpMkLst>
        </pc:grpChg>
        <pc:grpChg chg="del">
          <ac:chgData name="Linna Ma" userId="3092fa50-a36a-4b17-bc61-54b75fdec9ea" providerId="ADAL" clId="{98D4A54E-DC5E-404E-9478-536A760FBE78}" dt="2023-01-25T17:24:18.976" v="222" actId="478"/>
          <ac:grpSpMkLst>
            <pc:docMk/>
            <pc:sldMk cId="1089056666" sldId="339"/>
            <ac:grpSpMk id="100" creationId="{690D12ED-4CF0-AE0A-C43C-A1AC9CDAE341}"/>
          </ac:grpSpMkLst>
        </pc:grpChg>
        <pc:grpChg chg="del">
          <ac:chgData name="Linna Ma" userId="3092fa50-a36a-4b17-bc61-54b75fdec9ea" providerId="ADAL" clId="{98D4A54E-DC5E-404E-9478-536A760FBE78}" dt="2023-01-25T17:24:16.543" v="221" actId="478"/>
          <ac:grpSpMkLst>
            <pc:docMk/>
            <pc:sldMk cId="1089056666" sldId="339"/>
            <ac:grpSpMk id="104" creationId="{72991BFB-076B-EAD7-7434-8E416CC5B346}"/>
          </ac:grpSpMkLst>
        </pc:grpChg>
        <pc:grpChg chg="del">
          <ac:chgData name="Linna Ma" userId="3092fa50-a36a-4b17-bc61-54b75fdec9ea" providerId="ADAL" clId="{98D4A54E-DC5E-404E-9478-536A760FBE78}" dt="2023-01-25T17:24:13.321" v="220" actId="478"/>
          <ac:grpSpMkLst>
            <pc:docMk/>
            <pc:sldMk cId="1089056666" sldId="339"/>
            <ac:grpSpMk id="110" creationId="{610803CB-D041-4B22-1428-7ED7FD387488}"/>
          </ac:grpSpMkLst>
        </pc:grpChg>
        <pc:grpChg chg="del">
          <ac:chgData name="Linna Ma" userId="3092fa50-a36a-4b17-bc61-54b75fdec9ea" providerId="ADAL" clId="{98D4A54E-DC5E-404E-9478-536A760FBE78}" dt="2023-01-25T17:24:13.321" v="220" actId="478"/>
          <ac:grpSpMkLst>
            <pc:docMk/>
            <pc:sldMk cId="1089056666" sldId="339"/>
            <ac:grpSpMk id="112" creationId="{0F61836B-A3DF-FCC2-2E46-AE7F5504097C}"/>
          </ac:grpSpMkLst>
        </pc:grpChg>
        <pc:grpChg chg="del">
          <ac:chgData name="Linna Ma" userId="3092fa50-a36a-4b17-bc61-54b75fdec9ea" providerId="ADAL" clId="{98D4A54E-DC5E-404E-9478-536A760FBE78}" dt="2023-01-25T17:24:13.321" v="220" actId="478"/>
          <ac:grpSpMkLst>
            <pc:docMk/>
            <pc:sldMk cId="1089056666" sldId="339"/>
            <ac:grpSpMk id="114" creationId="{38756688-769D-54B2-C7FC-1095AF44F355}"/>
          </ac:grpSpMkLst>
        </pc:grpChg>
        <pc:picChg chg="add mod ord modCrop">
          <ac:chgData name="Linna Ma" userId="3092fa50-a36a-4b17-bc61-54b75fdec9ea" providerId="ADAL" clId="{98D4A54E-DC5E-404E-9478-536A760FBE78}" dt="2023-01-25T17:27:09.540" v="254" actId="1076"/>
          <ac:picMkLst>
            <pc:docMk/>
            <pc:sldMk cId="1089056666" sldId="339"/>
            <ac:picMk id="6" creationId="{11B5AD9E-2D42-6CF4-9087-D1F2623E4A01}"/>
          </ac:picMkLst>
        </pc:picChg>
        <pc:picChg chg="del">
          <ac:chgData name="Linna Ma" userId="3092fa50-a36a-4b17-bc61-54b75fdec9ea" providerId="ADAL" clId="{98D4A54E-DC5E-404E-9478-536A760FBE78}" dt="2023-01-25T17:24:22.858" v="224" actId="478"/>
          <ac:picMkLst>
            <pc:docMk/>
            <pc:sldMk cId="1089056666" sldId="339"/>
            <ac:picMk id="56" creationId="{389AB7C8-33C0-ABB2-7B31-E39EE3E9CE22}"/>
          </ac:picMkLst>
        </pc:picChg>
        <pc:picChg chg="del">
          <ac:chgData name="Linna Ma" userId="3092fa50-a36a-4b17-bc61-54b75fdec9ea" providerId="ADAL" clId="{98D4A54E-DC5E-404E-9478-536A760FBE78}" dt="2023-01-25T17:24:16.543" v="221" actId="478"/>
          <ac:picMkLst>
            <pc:docMk/>
            <pc:sldMk cId="1089056666" sldId="339"/>
            <ac:picMk id="116" creationId="{3E37BB96-3868-226C-1A11-7849E4E30A2F}"/>
          </ac:picMkLst>
        </pc:picChg>
        <pc:cxnChg chg="add mod">
          <ac:chgData name="Linna Ma" userId="3092fa50-a36a-4b17-bc61-54b75fdec9ea" providerId="ADAL" clId="{98D4A54E-DC5E-404E-9478-536A760FBE78}" dt="2023-01-25T17:29:19.017" v="258" actId="1076"/>
          <ac:cxnSpMkLst>
            <pc:docMk/>
            <pc:sldMk cId="1089056666" sldId="339"/>
            <ac:cxnSpMk id="8" creationId="{D8A41E78-CD80-214C-5DF4-9D952E047061}"/>
          </ac:cxnSpMkLst>
        </pc:cxnChg>
      </pc:sldChg>
      <pc:sldChg chg="addSp modSp mod">
        <pc:chgData name="Linna Ma" userId="3092fa50-a36a-4b17-bc61-54b75fdec9ea" providerId="ADAL" clId="{98D4A54E-DC5E-404E-9478-536A760FBE78}" dt="2023-01-26T02:47:14.078" v="1410" actId="14100"/>
        <pc:sldMkLst>
          <pc:docMk/>
          <pc:sldMk cId="1990503531" sldId="342"/>
        </pc:sldMkLst>
        <pc:spChg chg="add mod ord">
          <ac:chgData name="Linna Ma" userId="3092fa50-a36a-4b17-bc61-54b75fdec9ea" providerId="ADAL" clId="{98D4A54E-DC5E-404E-9478-536A760FBE78}" dt="2023-01-26T02:47:14.078" v="1410" actId="14100"/>
          <ac:spMkLst>
            <pc:docMk/>
            <pc:sldMk cId="1990503531" sldId="342"/>
            <ac:spMk id="3" creationId="{67A95CF4-1E67-7C8D-F27A-A7D3D46555C0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8" creationId="{DCDB9A4E-1DEA-06FE-CFE8-BBAFA691D813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9" creationId="{E175AE6C-2A8C-16A2-3655-B95650837479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10" creationId="{FF7DB6C7-7F04-E672-E3A7-F313AB9B530D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11" creationId="{522F6060-61F3-F2BC-E402-B82B606CEA88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14" creationId="{CA720C2B-D2E7-C6F1-5201-C64C8698A631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16" creationId="{88799292-1CB9-CCA9-9D14-6FC31EB2FBFF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17" creationId="{420E8818-1B45-3563-EFFF-03AFA1CBBF27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37" creationId="{0BB0EBCD-9FBE-624C-283B-484B133BB89F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38" creationId="{055A1F66-0A29-0A29-92AF-8AA49D10756D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39" creationId="{EA8F1CAF-FC13-7E73-4ED9-F0EA09D505A3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40" creationId="{485047B1-86EE-CCD8-F919-4E0124501B74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41" creationId="{9D4F7E6D-086E-25D8-4C97-36CA65168E11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42" creationId="{6D80A72E-052A-5B22-707D-7FF08033067B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43" creationId="{D35A5AAC-345D-F009-B8E3-C6DA92D95703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44" creationId="{6074CEBE-372F-0159-C8AD-5516F372DC46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45" creationId="{FD98043D-D7E3-4A9F-846B-C2AAF742A5D9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46" creationId="{3CAFCE23-F5F9-35AA-6C48-F0B4D4EB5A00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47" creationId="{F4D84A17-D0E5-4437-C1CD-550474D6A3CC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48" creationId="{F8059D9F-1F2E-DC27-CA7D-4986E7922778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49" creationId="{43730347-B8A4-6447-8DD0-12F9F7A842E0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50" creationId="{CB023FFE-4825-773A-9C76-F1FB1CE246BE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51" creationId="{02758B49-D56C-7A2A-7A50-EFF8A88407DD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60" creationId="{203D84A5-3D6D-B668-82DE-AF67464A8E33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61" creationId="{9FA77DE5-7C25-3478-F93B-67CDDE1B2359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63" creationId="{C55B7EB4-EAB9-5A25-D76D-58EEE6472F98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64" creationId="{B776BB9F-8AB0-9773-A15C-EBEAC5060F55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65" creationId="{FF40974D-D68A-28D6-5F5F-EF8685E873FB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66" creationId="{1B59EFEE-C984-DCD6-6760-0100A566525F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67" creationId="{C15CDE5F-F279-C5CE-AE07-BBD5B31EB364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68" creationId="{A634977A-CA16-C90D-8353-D058DDB437A8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69" creationId="{26738890-1F33-A45C-B0F7-33288398FFEA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70" creationId="{1256C4AD-AAF5-2349-7EE8-8902C4261AED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71" creationId="{6A32E7D7-E7EE-E902-0B0C-42BEC1DB6868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72" creationId="{2BF0AC3B-3E3A-6621-BC53-ECC268D46AEB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73" creationId="{1089E409-2365-F9D9-BE5F-16383794B3E9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74" creationId="{0B0C32D4-F3FA-13F7-1F90-FE2F8958683F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75" creationId="{478570A5-A379-D5BB-2812-2E25891180E2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76" creationId="{F3B44D66-AFDB-7578-F65E-A034C2865F68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77" creationId="{22AFE987-EFB2-8437-E835-E7F96B820605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79" creationId="{57F15CA3-D920-8DFF-E289-290A87743DB4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80" creationId="{CDA72404-2113-3F11-CE4E-7CDF538495FE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81" creationId="{9EFDF332-F1F8-4302-9DDB-63857A3B6055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83" creationId="{13A9A288-447C-BD0B-0258-8F5E8DE644E6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84" creationId="{7F5F95DD-1119-89F6-E890-34945AF3DB36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85" creationId="{03A7FF61-E034-BD72-DB46-1D0CE9E7944F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87" creationId="{87839FA7-41E9-7DDF-27FA-811BEAB2CB89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88" creationId="{3C9EB075-AE9C-EEC7-95B3-1E129ECF0F1B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89" creationId="{E57E32F1-5269-93A0-228A-BBC4F1C84AF9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91" creationId="{5C40E7E3-5448-0E8B-5D91-1FB82FB5D1C2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92" creationId="{A3FD9FF0-AC80-D7F1-1709-8B99D0B77174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94" creationId="{072E5043-87E6-6A63-2713-01E674DEBB40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95" creationId="{063DFE1C-A4FA-3E8E-4F60-8FE2FF87DB83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96" creationId="{954D22E7-2EC8-0016-FF2C-644B0193AC1F}"/>
          </ac:spMkLst>
        </pc:spChg>
        <pc:spChg chg="mod">
          <ac:chgData name="Linna Ma" userId="3092fa50-a36a-4b17-bc61-54b75fdec9ea" providerId="ADAL" clId="{98D4A54E-DC5E-404E-9478-536A760FBE78}" dt="2023-01-26T02:35:02.515" v="1341" actId="1037"/>
          <ac:spMkLst>
            <pc:docMk/>
            <pc:sldMk cId="1990503531" sldId="342"/>
            <ac:spMk id="97" creationId="{4CC4810A-6BDF-DB2F-9A68-841B63742449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98" creationId="{3895C45B-2AEA-502F-7BE8-6F54AD6CFEDB}"/>
          </ac:spMkLst>
        </pc:spChg>
        <pc:spChg chg="mod">
          <ac:chgData name="Linna Ma" userId="3092fa50-a36a-4b17-bc61-54b75fdec9ea" providerId="ADAL" clId="{98D4A54E-DC5E-404E-9478-536A760FBE78}" dt="2023-01-26T02:32:42.388" v="1170" actId="1037"/>
          <ac:spMkLst>
            <pc:docMk/>
            <pc:sldMk cId="1990503531" sldId="342"/>
            <ac:spMk id="99" creationId="{8B24B866-7748-40D8-D863-0F240EC5940E}"/>
          </ac:spMkLst>
        </pc:spChg>
        <pc:spChg chg="mod">
          <ac:chgData name="Linna Ma" userId="3092fa50-a36a-4b17-bc61-54b75fdec9ea" providerId="ADAL" clId="{98D4A54E-DC5E-404E-9478-536A760FBE78}" dt="2023-01-26T02:35:12.226" v="1347" actId="1038"/>
          <ac:spMkLst>
            <pc:docMk/>
            <pc:sldMk cId="1990503531" sldId="342"/>
            <ac:spMk id="116" creationId="{2D4704E7-D48B-534B-5873-446F12A64062}"/>
          </ac:spMkLst>
        </pc:s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13" creationId="{588C91E0-3BC4-9F36-8133-0F8DC60CE01E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15" creationId="{CE26B3FB-D18E-A747-1BA3-C737FC069511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18" creationId="{3B44802C-EFCD-C689-3446-3D8974315BCD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19" creationId="{976341C8-619D-A1A4-0267-AC13F1F892C8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20" creationId="{8043F614-35B2-6940-E8F5-74DC191113C8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21" creationId="{BD905C79-515D-6549-87D2-259FC694CCD7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31" creationId="{441BB36F-54CC-0CFC-EBDA-F252B905116B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32" creationId="{DDBC8EC8-E8DB-EA2F-F7AA-BFD9DD0AAFA5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33" creationId="{6A6F9459-00A8-797A-2105-26C838C3490D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34" creationId="{064D8849-3069-B36D-6599-CAAC1DA392D2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35" creationId="{FC8A4B23-1646-22C1-5E21-255929609231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36" creationId="{B96AAED2-196A-9E4E-EF65-D54BA39CE634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58" creationId="{F3A9E01C-9C22-BB55-B4C3-E9D92B56CCBB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78" creationId="{3FFA596E-0697-B71B-4DCE-F4A897BD264F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82" creationId="{F8C5E03B-7E8B-C150-2624-2E21BB22B6D3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86" creationId="{DC45DC01-D201-ADE1-93C8-D827F30BBC36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90" creationId="{8CD13CB0-01F3-C4AB-AFE4-4DC9CDF3BF70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93" creationId="{CE10F828-D087-ADEB-2F26-66CCC8162A1E}"/>
          </ac:grpSpMkLst>
        </pc:grpChg>
        <pc:grpChg chg="mod">
          <ac:chgData name="Linna Ma" userId="3092fa50-a36a-4b17-bc61-54b75fdec9ea" providerId="ADAL" clId="{98D4A54E-DC5E-404E-9478-536A760FBE78}" dt="2023-01-26T02:32:42.388" v="1170" actId="1037"/>
          <ac:grpSpMkLst>
            <pc:docMk/>
            <pc:sldMk cId="1990503531" sldId="342"/>
            <ac:grpSpMk id="102" creationId="{FF0EA544-2454-943E-9766-510AA5AAB5D4}"/>
          </ac:grpSpMkLst>
        </pc:grpChg>
        <pc:picChg chg="mod">
          <ac:chgData name="Linna Ma" userId="3092fa50-a36a-4b17-bc61-54b75fdec9ea" providerId="ADAL" clId="{98D4A54E-DC5E-404E-9478-536A760FBE78}" dt="2023-01-26T02:32:42.388" v="1170" actId="1037"/>
          <ac:picMkLst>
            <pc:docMk/>
            <pc:sldMk cId="1990503531" sldId="342"/>
            <ac:picMk id="12" creationId="{A60407F7-9F4B-8FF2-E9EF-AC3B3FAC2ABB}"/>
          </ac:picMkLst>
        </pc:picChg>
        <pc:picChg chg="mod">
          <ac:chgData name="Linna Ma" userId="3092fa50-a36a-4b17-bc61-54b75fdec9ea" providerId="ADAL" clId="{98D4A54E-DC5E-404E-9478-536A760FBE78}" dt="2023-01-26T02:32:42.388" v="1170" actId="1037"/>
          <ac:picMkLst>
            <pc:docMk/>
            <pc:sldMk cId="1990503531" sldId="342"/>
            <ac:picMk id="59" creationId="{0A740AAA-79C6-2C77-B494-DD2B1AE923C7}"/>
          </ac:picMkLst>
        </pc:picChg>
        <pc:picChg chg="mod">
          <ac:chgData name="Linna Ma" userId="3092fa50-a36a-4b17-bc61-54b75fdec9ea" providerId="ADAL" clId="{98D4A54E-DC5E-404E-9478-536A760FBE78}" dt="2023-01-26T02:32:42.388" v="1170" actId="1037"/>
          <ac:picMkLst>
            <pc:docMk/>
            <pc:sldMk cId="1990503531" sldId="342"/>
            <ac:picMk id="62" creationId="{5D49CCBC-4CD7-A2E6-323F-922785FA3007}"/>
          </ac:picMkLst>
        </pc:picChg>
        <pc:cxnChg chg="mod">
          <ac:chgData name="Linna Ma" userId="3092fa50-a36a-4b17-bc61-54b75fdec9ea" providerId="ADAL" clId="{98D4A54E-DC5E-404E-9478-536A760FBE78}" dt="2023-01-26T02:34:42.880" v="1333" actId="14100"/>
          <ac:cxnSpMkLst>
            <pc:docMk/>
            <pc:sldMk cId="1990503531" sldId="342"/>
            <ac:cxnSpMk id="7" creationId="{CB3C43FF-1B73-CC5C-58EC-8FDCA7C0F255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22" creationId="{EB589293-FD06-B085-45F0-3CDDD51EDFC9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23" creationId="{91447414-59C9-6387-2D46-C2121A33D8E8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24" creationId="{00649DB2-FBED-A747-5572-B7F945F5FC53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25" creationId="{A239DC20-814E-9497-4D68-79E03E8204EE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26" creationId="{AEE200C2-816A-71D2-1900-449A937CA573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27" creationId="{BFCD6C97-7480-2458-5010-038014EA8F3D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28" creationId="{3C3591DE-BB2A-BCF9-9661-4F1A4E2252C3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29" creationId="{5BDF38A9-2910-F159-24DD-8E77602F6488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30" creationId="{51F38260-C163-F155-F759-2D3BFC9C679C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52" creationId="{E2D25051-98B1-173C-B26B-BA61C30E6CE8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53" creationId="{355B772B-18A1-072C-C2EE-46531AE6EFFC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54" creationId="{188AE465-DE79-087D-DE82-640B75DFE6DF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55" creationId="{3EC9729E-602B-6D3F-3935-AE13C6131A1D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56" creationId="{CF1AD7D0-7FE7-E2C1-93A3-21F99AE2A167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57" creationId="{2F445405-9E35-1661-B2AA-955E563B895E}"/>
          </ac:cxnSpMkLst>
        </pc:cxnChg>
        <pc:cxnChg chg="mod">
          <ac:chgData name="Linna Ma" userId="3092fa50-a36a-4b17-bc61-54b75fdec9ea" providerId="ADAL" clId="{98D4A54E-DC5E-404E-9478-536A760FBE78}" dt="2023-01-26T02:32:42.388" v="1170" actId="1037"/>
          <ac:cxnSpMkLst>
            <pc:docMk/>
            <pc:sldMk cId="1990503531" sldId="342"/>
            <ac:cxnSpMk id="100" creationId="{F9CAF4D3-5B59-0043-89F5-8A93B17030D2}"/>
          </ac:cxnSpMkLst>
        </pc:cxnChg>
        <pc:cxnChg chg="mod">
          <ac:chgData name="Linna Ma" userId="3092fa50-a36a-4b17-bc61-54b75fdec9ea" providerId="ADAL" clId="{98D4A54E-DC5E-404E-9478-536A760FBE78}" dt="2023-01-26T02:34:54.826" v="1335" actId="14100"/>
          <ac:cxnSpMkLst>
            <pc:docMk/>
            <pc:sldMk cId="1990503531" sldId="342"/>
            <ac:cxnSpMk id="101" creationId="{D1525D91-9FC9-254F-C250-E933514D6E5B}"/>
          </ac:cxnSpMkLst>
        </pc:cxnChg>
      </pc:sldChg>
      <pc:sldChg chg="addSp delSp modSp mod modNotesTx">
        <pc:chgData name="Linna Ma" userId="3092fa50-a36a-4b17-bc61-54b75fdec9ea" providerId="ADAL" clId="{98D4A54E-DC5E-404E-9478-536A760FBE78}" dt="2023-01-26T06:02:18.126" v="3536" actId="20577"/>
        <pc:sldMkLst>
          <pc:docMk/>
          <pc:sldMk cId="3294000095" sldId="343"/>
        </pc:sldMkLst>
        <pc:spChg chg="mod">
          <ac:chgData name="Linna Ma" userId="3092fa50-a36a-4b17-bc61-54b75fdec9ea" providerId="ADAL" clId="{98D4A54E-DC5E-404E-9478-536A760FBE78}" dt="2023-01-26T06:00:41.401" v="3462" actId="1076"/>
          <ac:spMkLst>
            <pc:docMk/>
            <pc:sldMk cId="3294000095" sldId="343"/>
            <ac:spMk id="2" creationId="{D7C4C7C4-4E56-949A-F7DE-5C1E8B164466}"/>
          </ac:spMkLst>
        </pc:spChg>
        <pc:spChg chg="mod">
          <ac:chgData name="Linna Ma" userId="3092fa50-a36a-4b17-bc61-54b75fdec9ea" providerId="ADAL" clId="{98D4A54E-DC5E-404E-9478-536A760FBE78}" dt="2023-01-26T06:00:59.511" v="3489" actId="1038"/>
          <ac:spMkLst>
            <pc:docMk/>
            <pc:sldMk cId="3294000095" sldId="343"/>
            <ac:spMk id="7" creationId="{F7BF236E-37AF-1A28-2413-8394862EB71D}"/>
          </ac:spMkLst>
        </pc:spChg>
        <pc:spChg chg="add del mod">
          <ac:chgData name="Linna Ma" userId="3092fa50-a36a-4b17-bc61-54b75fdec9ea" providerId="ADAL" clId="{98D4A54E-DC5E-404E-9478-536A760FBE78}" dt="2023-01-26T02:21:24.736" v="626" actId="478"/>
          <ac:spMkLst>
            <pc:docMk/>
            <pc:sldMk cId="3294000095" sldId="343"/>
            <ac:spMk id="8" creationId="{658717B6-4FC1-BFC1-956B-41B7D0733766}"/>
          </ac:spMkLst>
        </pc:spChg>
        <pc:spChg chg="add mod ord">
          <ac:chgData name="Linna Ma" userId="3092fa50-a36a-4b17-bc61-54b75fdec9ea" providerId="ADAL" clId="{98D4A54E-DC5E-404E-9478-536A760FBE78}" dt="2023-01-26T06:00:59.511" v="3489" actId="1038"/>
          <ac:spMkLst>
            <pc:docMk/>
            <pc:sldMk cId="3294000095" sldId="343"/>
            <ac:spMk id="15" creationId="{2817ACE0-BCC5-F241-CA0C-FE7D80C24B3B}"/>
          </ac:spMkLst>
        </pc:spChg>
        <pc:spChg chg="add del mod">
          <ac:chgData name="Linna Ma" userId="3092fa50-a36a-4b17-bc61-54b75fdec9ea" providerId="ADAL" clId="{98D4A54E-DC5E-404E-9478-536A760FBE78}" dt="2023-01-26T05:59:21.197" v="3458" actId="478"/>
          <ac:spMkLst>
            <pc:docMk/>
            <pc:sldMk cId="3294000095" sldId="343"/>
            <ac:spMk id="24" creationId="{63C46985-8C04-4FE4-E3A5-AC397BEF7C8C}"/>
          </ac:spMkLst>
        </pc:spChg>
        <pc:spChg chg="add del mod">
          <ac:chgData name="Linna Ma" userId="3092fa50-a36a-4b17-bc61-54b75fdec9ea" providerId="ADAL" clId="{98D4A54E-DC5E-404E-9478-536A760FBE78}" dt="2023-01-26T05:59:21.197" v="3458" actId="478"/>
          <ac:spMkLst>
            <pc:docMk/>
            <pc:sldMk cId="3294000095" sldId="343"/>
            <ac:spMk id="25" creationId="{6C12E4BF-59B1-67D1-7B3B-AFF6C0BEED42}"/>
          </ac:spMkLst>
        </pc:spChg>
        <pc:spChg chg="add del mod">
          <ac:chgData name="Linna Ma" userId="3092fa50-a36a-4b17-bc61-54b75fdec9ea" providerId="ADAL" clId="{98D4A54E-DC5E-404E-9478-536A760FBE78}" dt="2023-01-26T05:59:21.197" v="3458" actId="478"/>
          <ac:spMkLst>
            <pc:docMk/>
            <pc:sldMk cId="3294000095" sldId="343"/>
            <ac:spMk id="26" creationId="{90A0D62E-EE04-9FBD-C136-8EAF7BF638AE}"/>
          </ac:spMkLst>
        </pc:spChg>
        <pc:spChg chg="add del mod">
          <ac:chgData name="Linna Ma" userId="3092fa50-a36a-4b17-bc61-54b75fdec9ea" providerId="ADAL" clId="{98D4A54E-DC5E-404E-9478-536A760FBE78}" dt="2023-01-26T05:59:21.197" v="3458" actId="478"/>
          <ac:spMkLst>
            <pc:docMk/>
            <pc:sldMk cId="3294000095" sldId="343"/>
            <ac:spMk id="27" creationId="{C30BD88F-B5C2-6D2A-126D-711FE5F4BA04}"/>
          </ac:spMkLst>
        </pc:spChg>
        <pc:spChg chg="add del mod">
          <ac:chgData name="Linna Ma" userId="3092fa50-a36a-4b17-bc61-54b75fdec9ea" providerId="ADAL" clId="{98D4A54E-DC5E-404E-9478-536A760FBE78}" dt="2023-01-26T05:59:21.197" v="3458" actId="478"/>
          <ac:spMkLst>
            <pc:docMk/>
            <pc:sldMk cId="3294000095" sldId="343"/>
            <ac:spMk id="30" creationId="{B0103107-7374-1C75-575B-2DAB4541B09A}"/>
          </ac:spMkLst>
        </pc:spChg>
        <pc:spChg chg="add del mod">
          <ac:chgData name="Linna Ma" userId="3092fa50-a36a-4b17-bc61-54b75fdec9ea" providerId="ADAL" clId="{98D4A54E-DC5E-404E-9478-536A760FBE78}" dt="2023-01-26T05:59:21.197" v="3458" actId="478"/>
          <ac:spMkLst>
            <pc:docMk/>
            <pc:sldMk cId="3294000095" sldId="343"/>
            <ac:spMk id="31" creationId="{EC2F19EF-8711-68B9-D27B-326DEDFEF4FF}"/>
          </ac:spMkLst>
        </pc:spChg>
        <pc:spChg chg="add del mod">
          <ac:chgData name="Linna Ma" userId="3092fa50-a36a-4b17-bc61-54b75fdec9ea" providerId="ADAL" clId="{98D4A54E-DC5E-404E-9478-536A760FBE78}" dt="2023-01-26T05:59:21.197" v="3458" actId="478"/>
          <ac:spMkLst>
            <pc:docMk/>
            <pc:sldMk cId="3294000095" sldId="343"/>
            <ac:spMk id="32" creationId="{7A006408-B9E9-B621-329D-1BB16CE5B141}"/>
          </ac:spMkLst>
        </pc:spChg>
        <pc:picChg chg="add del mod">
          <ac:chgData name="Linna Ma" userId="3092fa50-a36a-4b17-bc61-54b75fdec9ea" providerId="ADAL" clId="{98D4A54E-DC5E-404E-9478-536A760FBE78}" dt="2023-01-26T02:17:36.204" v="557" actId="478"/>
          <ac:picMkLst>
            <pc:docMk/>
            <pc:sldMk cId="3294000095" sldId="343"/>
            <ac:picMk id="29" creationId="{BED68D86-670F-DA28-3CCA-6DF448D3630C}"/>
          </ac:picMkLst>
        </pc:picChg>
        <pc:picChg chg="mod">
          <ac:chgData name="Linna Ma" userId="3092fa50-a36a-4b17-bc61-54b75fdec9ea" providerId="ADAL" clId="{98D4A54E-DC5E-404E-9478-536A760FBE78}" dt="2023-01-26T06:00:59.511" v="3489" actId="1038"/>
          <ac:picMkLst>
            <pc:docMk/>
            <pc:sldMk cId="3294000095" sldId="343"/>
            <ac:picMk id="1028" creationId="{2436242A-DA1C-759F-A6C4-4A48C0345852}"/>
          </ac:picMkLst>
        </pc:picChg>
        <pc:picChg chg="del mod">
          <ac:chgData name="Linna Ma" userId="3092fa50-a36a-4b17-bc61-54b75fdec9ea" providerId="ADAL" clId="{98D4A54E-DC5E-404E-9478-536A760FBE78}" dt="2023-01-26T01:47:31.516" v="310" actId="478"/>
          <ac:picMkLst>
            <pc:docMk/>
            <pc:sldMk cId="3294000095" sldId="343"/>
            <ac:picMk id="1030" creationId="{61A5C052-B058-986B-E98F-949CD514F75C}"/>
          </ac:picMkLst>
        </pc:picChg>
        <pc:picChg chg="add del mod">
          <ac:chgData name="Linna Ma" userId="3092fa50-a36a-4b17-bc61-54b75fdec9ea" providerId="ADAL" clId="{98D4A54E-DC5E-404E-9478-536A760FBE78}" dt="2023-01-26T02:04:19.725" v="412" actId="478"/>
          <ac:picMkLst>
            <pc:docMk/>
            <pc:sldMk cId="3294000095" sldId="343"/>
            <ac:picMk id="2050" creationId="{8A261D03-86E2-2F35-DBF8-C598BBB31098}"/>
          </ac:picMkLst>
        </pc:picChg>
        <pc:picChg chg="add mod">
          <ac:chgData name="Linna Ma" userId="3092fa50-a36a-4b17-bc61-54b75fdec9ea" providerId="ADAL" clId="{98D4A54E-DC5E-404E-9478-536A760FBE78}" dt="2023-01-26T06:01:07.306" v="3490" actId="1076"/>
          <ac:picMkLst>
            <pc:docMk/>
            <pc:sldMk cId="3294000095" sldId="343"/>
            <ac:picMk id="2052" creationId="{9ABC050F-A1C7-4FA6-08ED-D61B858724F0}"/>
          </ac:picMkLst>
        </pc:picChg>
        <pc:picChg chg="add del mod">
          <ac:chgData name="Linna Ma" userId="3092fa50-a36a-4b17-bc61-54b75fdec9ea" providerId="ADAL" clId="{98D4A54E-DC5E-404E-9478-536A760FBE78}" dt="2023-01-26T02:04:15.703" v="411" actId="478"/>
          <ac:picMkLst>
            <pc:docMk/>
            <pc:sldMk cId="3294000095" sldId="343"/>
            <ac:picMk id="2054" creationId="{53630BEC-53B4-008A-DB12-39EE91DE8CBE}"/>
          </ac:picMkLst>
        </pc:picChg>
        <pc:picChg chg="add del mod">
          <ac:chgData name="Linna Ma" userId="3092fa50-a36a-4b17-bc61-54b75fdec9ea" providerId="ADAL" clId="{98D4A54E-DC5E-404E-9478-536A760FBE78}" dt="2023-01-26T02:13:02.511" v="419" actId="478"/>
          <ac:picMkLst>
            <pc:docMk/>
            <pc:sldMk cId="3294000095" sldId="343"/>
            <ac:picMk id="2056" creationId="{E000E7AA-A551-2A43-E346-E1802FF1A1D5}"/>
          </ac:picMkLst>
        </pc:picChg>
        <pc:picChg chg="add del mod">
          <ac:chgData name="Linna Ma" userId="3092fa50-a36a-4b17-bc61-54b75fdec9ea" providerId="ADAL" clId="{98D4A54E-DC5E-404E-9478-536A760FBE78}" dt="2023-01-26T02:29:03.579" v="1123" actId="478"/>
          <ac:picMkLst>
            <pc:docMk/>
            <pc:sldMk cId="3294000095" sldId="343"/>
            <ac:picMk id="2058" creationId="{40458829-A253-6D73-1A86-CE056EBD84EA}"/>
          </ac:picMkLst>
        </pc:picChg>
        <pc:cxnChg chg="add mod">
          <ac:chgData name="Linna Ma" userId="3092fa50-a36a-4b17-bc61-54b75fdec9ea" providerId="ADAL" clId="{98D4A54E-DC5E-404E-9478-536A760FBE78}" dt="2023-01-26T06:00:59.511" v="3489" actId="1038"/>
          <ac:cxnSpMkLst>
            <pc:docMk/>
            <pc:sldMk cId="3294000095" sldId="343"/>
            <ac:cxnSpMk id="5" creationId="{D8C8E583-394B-13F4-75A3-7E71833DAA7F}"/>
          </ac:cxnSpMkLst>
        </pc:cxnChg>
        <pc:cxnChg chg="add mod">
          <ac:chgData name="Linna Ma" userId="3092fa50-a36a-4b17-bc61-54b75fdec9ea" providerId="ADAL" clId="{98D4A54E-DC5E-404E-9478-536A760FBE78}" dt="2023-01-26T06:00:59.511" v="3489" actId="1038"/>
          <ac:cxnSpMkLst>
            <pc:docMk/>
            <pc:sldMk cId="3294000095" sldId="343"/>
            <ac:cxnSpMk id="6" creationId="{E6144517-6494-8C8C-EF5A-5F8956928D36}"/>
          </ac:cxnSpMkLst>
        </pc:cxnChg>
        <pc:cxnChg chg="add mod">
          <ac:chgData name="Linna Ma" userId="3092fa50-a36a-4b17-bc61-54b75fdec9ea" providerId="ADAL" clId="{98D4A54E-DC5E-404E-9478-536A760FBE78}" dt="2023-01-26T06:00:59.511" v="3489" actId="1038"/>
          <ac:cxnSpMkLst>
            <pc:docMk/>
            <pc:sldMk cId="3294000095" sldId="343"/>
            <ac:cxnSpMk id="12" creationId="{28F6F901-26FC-DA47-9D2C-904915C1D49C}"/>
          </ac:cxnSpMkLst>
        </pc:cxnChg>
        <pc:cxnChg chg="add del mod">
          <ac:chgData name="Linna Ma" userId="3092fa50-a36a-4b17-bc61-54b75fdec9ea" providerId="ADAL" clId="{98D4A54E-DC5E-404E-9478-536A760FBE78}" dt="2023-01-26T02:06:59.084" v="415" actId="478"/>
          <ac:cxnSpMkLst>
            <pc:docMk/>
            <pc:sldMk cId="3294000095" sldId="343"/>
            <ac:cxnSpMk id="28" creationId="{C0A5768D-407F-5C66-F5B3-4DCD4509234A}"/>
          </ac:cxnSpMkLst>
        </pc:cxnChg>
      </pc:sldChg>
      <pc:sldChg chg="addSp delSp modSp mod">
        <pc:chgData name="Linna Ma" userId="3092fa50-a36a-4b17-bc61-54b75fdec9ea" providerId="ADAL" clId="{98D4A54E-DC5E-404E-9478-536A760FBE78}" dt="2023-01-26T04:36:55.311" v="2746" actId="20577"/>
        <pc:sldMkLst>
          <pc:docMk/>
          <pc:sldMk cId="1844560878" sldId="346"/>
        </pc:sldMkLst>
        <pc:spChg chg="mod">
          <ac:chgData name="Linna Ma" userId="3092fa50-a36a-4b17-bc61-54b75fdec9ea" providerId="ADAL" clId="{98D4A54E-DC5E-404E-9478-536A760FBE78}" dt="2023-01-26T04:36:55.311" v="2746" actId="20577"/>
          <ac:spMkLst>
            <pc:docMk/>
            <pc:sldMk cId="1844560878" sldId="346"/>
            <ac:spMk id="6" creationId="{C8BB8959-F009-705E-7D31-4B0E310B0222}"/>
          </ac:spMkLst>
        </pc:spChg>
        <pc:spChg chg="mod">
          <ac:chgData name="Linna Ma" userId="3092fa50-a36a-4b17-bc61-54b75fdec9ea" providerId="ADAL" clId="{98D4A54E-DC5E-404E-9478-536A760FBE78}" dt="2023-01-26T04:09:19.057" v="2111" actId="1035"/>
          <ac:spMkLst>
            <pc:docMk/>
            <pc:sldMk cId="1844560878" sldId="346"/>
            <ac:spMk id="7" creationId="{ECCE57EC-493A-3D15-8E65-0FBDDC06B5B1}"/>
          </ac:spMkLst>
        </pc:spChg>
        <pc:spChg chg="add del mod">
          <ac:chgData name="Linna Ma" userId="3092fa50-a36a-4b17-bc61-54b75fdec9ea" providerId="ADAL" clId="{98D4A54E-DC5E-404E-9478-536A760FBE78}" dt="2023-01-26T02:57:14.246" v="1412"/>
          <ac:spMkLst>
            <pc:docMk/>
            <pc:sldMk cId="1844560878" sldId="346"/>
            <ac:spMk id="10" creationId="{F5A035E6-31EC-D9C1-FC63-85B0EEB43882}"/>
          </ac:spMkLst>
        </pc:spChg>
        <pc:spChg chg="add del mod">
          <ac:chgData name="Linna Ma" userId="3092fa50-a36a-4b17-bc61-54b75fdec9ea" providerId="ADAL" clId="{98D4A54E-DC5E-404E-9478-536A760FBE78}" dt="2023-01-26T02:57:23.639" v="1414"/>
          <ac:spMkLst>
            <pc:docMk/>
            <pc:sldMk cId="1844560878" sldId="346"/>
            <ac:spMk id="11" creationId="{37F8DF4B-58EE-CBD7-AFDE-9CB42775F02F}"/>
          </ac:spMkLst>
        </pc:spChg>
        <pc:picChg chg="add mod modCrop">
          <ac:chgData name="Linna Ma" userId="3092fa50-a36a-4b17-bc61-54b75fdec9ea" providerId="ADAL" clId="{98D4A54E-DC5E-404E-9478-536A760FBE78}" dt="2023-01-26T04:09:19.057" v="2111" actId="1035"/>
          <ac:picMkLst>
            <pc:docMk/>
            <pc:sldMk cId="1844560878" sldId="346"/>
            <ac:picMk id="13" creationId="{28380B37-D003-C9D8-2399-33758A1E0FAA}"/>
          </ac:picMkLst>
        </pc:picChg>
      </pc:sldChg>
      <pc:sldChg chg="modSp mod">
        <pc:chgData name="Linna Ma" userId="3092fa50-a36a-4b17-bc61-54b75fdec9ea" providerId="ADAL" clId="{98D4A54E-DC5E-404E-9478-536A760FBE78}" dt="2023-01-26T05:18:44.355" v="3064" actId="20577"/>
        <pc:sldMkLst>
          <pc:docMk/>
          <pc:sldMk cId="2679192460" sldId="347"/>
        </pc:sldMkLst>
        <pc:spChg chg="mod">
          <ac:chgData name="Linna Ma" userId="3092fa50-a36a-4b17-bc61-54b75fdec9ea" providerId="ADAL" clId="{98D4A54E-DC5E-404E-9478-536A760FBE78}" dt="2023-01-26T05:18:44.355" v="3064" actId="20577"/>
          <ac:spMkLst>
            <pc:docMk/>
            <pc:sldMk cId="2679192460" sldId="347"/>
            <ac:spMk id="6" creationId="{62B2979E-ED1A-166A-3BE7-82BFC027FA3D}"/>
          </ac:spMkLst>
        </pc:spChg>
        <pc:spChg chg="mod">
          <ac:chgData name="Linna Ma" userId="3092fa50-a36a-4b17-bc61-54b75fdec9ea" providerId="ADAL" clId="{98D4A54E-DC5E-404E-9478-536A760FBE78}" dt="2023-01-26T04:58:48.366" v="2941" actId="1036"/>
          <ac:spMkLst>
            <pc:docMk/>
            <pc:sldMk cId="2679192460" sldId="347"/>
            <ac:spMk id="13" creationId="{F0C4B755-55DD-3DB5-E925-04A2C415AEE7}"/>
          </ac:spMkLst>
        </pc:spChg>
        <pc:spChg chg="mod">
          <ac:chgData name="Linna Ma" userId="3092fa50-a36a-4b17-bc61-54b75fdec9ea" providerId="ADAL" clId="{98D4A54E-DC5E-404E-9478-536A760FBE78}" dt="2023-01-26T04:56:38.764" v="2916" actId="1076"/>
          <ac:spMkLst>
            <pc:docMk/>
            <pc:sldMk cId="2679192460" sldId="347"/>
            <ac:spMk id="16" creationId="{3C9AFBDD-82A6-20F6-9EAE-DD7BBD59915B}"/>
          </ac:spMkLst>
        </pc:spChg>
      </pc:sldChg>
      <pc:sldChg chg="modSp mod">
        <pc:chgData name="Linna Ma" userId="3092fa50-a36a-4b17-bc61-54b75fdec9ea" providerId="ADAL" clId="{98D4A54E-DC5E-404E-9478-536A760FBE78}" dt="2023-01-26T05:11:00.466" v="3048" actId="1038"/>
        <pc:sldMkLst>
          <pc:docMk/>
          <pc:sldMk cId="3035918111" sldId="348"/>
        </pc:sldMkLst>
        <pc:spChg chg="mod">
          <ac:chgData name="Linna Ma" userId="3092fa50-a36a-4b17-bc61-54b75fdec9ea" providerId="ADAL" clId="{98D4A54E-DC5E-404E-9478-536A760FBE78}" dt="2023-01-26T03:07:10.862" v="1623" actId="20577"/>
          <ac:spMkLst>
            <pc:docMk/>
            <pc:sldMk cId="3035918111" sldId="348"/>
            <ac:spMk id="2" creationId="{FAAE43F1-1207-54B8-2242-2E909CA15622}"/>
          </ac:spMkLst>
        </pc:spChg>
        <pc:spChg chg="mod">
          <ac:chgData name="Linna Ma" userId="3092fa50-a36a-4b17-bc61-54b75fdec9ea" providerId="ADAL" clId="{98D4A54E-DC5E-404E-9478-536A760FBE78}" dt="2023-01-26T05:09:17.454" v="3012" actId="1038"/>
          <ac:spMkLst>
            <pc:docMk/>
            <pc:sldMk cId="3035918111" sldId="348"/>
            <ac:spMk id="16" creationId="{4DEB7384-A5F7-57D4-B24F-C1326E8B7735}"/>
          </ac:spMkLst>
        </pc:spChg>
        <pc:spChg chg="mod">
          <ac:chgData name="Linna Ma" userId="3092fa50-a36a-4b17-bc61-54b75fdec9ea" providerId="ADAL" clId="{98D4A54E-DC5E-404E-9478-536A760FBE78}" dt="2023-01-26T05:11:00.466" v="3048" actId="1038"/>
          <ac:spMkLst>
            <pc:docMk/>
            <pc:sldMk cId="3035918111" sldId="348"/>
            <ac:spMk id="17" creationId="{5087C828-EEAA-25DC-08C9-43C497255F8B}"/>
          </ac:spMkLst>
        </pc:spChg>
        <pc:spChg chg="mod">
          <ac:chgData name="Linna Ma" userId="3092fa50-a36a-4b17-bc61-54b75fdec9ea" providerId="ADAL" clId="{98D4A54E-DC5E-404E-9478-536A760FBE78}" dt="2023-01-26T03:06:37.255" v="1621" actId="1076"/>
          <ac:spMkLst>
            <pc:docMk/>
            <pc:sldMk cId="3035918111" sldId="348"/>
            <ac:spMk id="24" creationId="{CE45C593-CDC7-F823-0383-7C90156C8B2F}"/>
          </ac:spMkLst>
        </pc:spChg>
        <pc:picChg chg="mod">
          <ac:chgData name="Linna Ma" userId="3092fa50-a36a-4b17-bc61-54b75fdec9ea" providerId="ADAL" clId="{98D4A54E-DC5E-404E-9478-536A760FBE78}" dt="2023-01-26T03:06:04.316" v="1615" actId="1037"/>
          <ac:picMkLst>
            <pc:docMk/>
            <pc:sldMk cId="3035918111" sldId="348"/>
            <ac:picMk id="8" creationId="{E083FBE9-E0BD-A355-B648-4B6B7C808E50}"/>
          </ac:picMkLst>
        </pc:picChg>
        <pc:cxnChg chg="mod">
          <ac:chgData name="Linna Ma" userId="3092fa50-a36a-4b17-bc61-54b75fdec9ea" providerId="ADAL" clId="{98D4A54E-DC5E-404E-9478-536A760FBE78}" dt="2023-01-26T05:11:00.466" v="3048" actId="1038"/>
          <ac:cxnSpMkLst>
            <pc:docMk/>
            <pc:sldMk cId="3035918111" sldId="348"/>
            <ac:cxnSpMk id="19" creationId="{BA36EF60-D31B-5680-1032-B8729EB675C7}"/>
          </ac:cxnSpMkLst>
        </pc:cxnChg>
        <pc:cxnChg chg="mod">
          <ac:chgData name="Linna Ma" userId="3092fa50-a36a-4b17-bc61-54b75fdec9ea" providerId="ADAL" clId="{98D4A54E-DC5E-404E-9478-536A760FBE78}" dt="2023-01-26T05:11:00.466" v="3048" actId="1038"/>
          <ac:cxnSpMkLst>
            <pc:docMk/>
            <pc:sldMk cId="3035918111" sldId="348"/>
            <ac:cxnSpMk id="20" creationId="{B437F4DC-5BA3-C25A-9909-0DEB10D73261}"/>
          </ac:cxnSpMkLst>
        </pc:cxnChg>
      </pc:sldChg>
      <pc:sldChg chg="addSp delSp modSp mod delAnim modAnim">
        <pc:chgData name="Linna Ma" userId="3092fa50-a36a-4b17-bc61-54b75fdec9ea" providerId="ADAL" clId="{98D4A54E-DC5E-404E-9478-536A760FBE78}" dt="2023-01-26T06:34:35.390" v="3575" actId="255"/>
        <pc:sldMkLst>
          <pc:docMk/>
          <pc:sldMk cId="3309829497" sldId="349"/>
        </pc:sldMkLst>
        <pc:spChg chg="mod">
          <ac:chgData name="Linna Ma" userId="3092fa50-a36a-4b17-bc61-54b75fdec9ea" providerId="ADAL" clId="{98D4A54E-DC5E-404E-9478-536A760FBE78}" dt="2023-01-26T03:25:32.947" v="1984" actId="20577"/>
          <ac:spMkLst>
            <pc:docMk/>
            <pc:sldMk cId="3309829497" sldId="349"/>
            <ac:spMk id="2" creationId="{FAAE43F1-1207-54B8-2242-2E909CA15622}"/>
          </ac:spMkLst>
        </pc:spChg>
        <pc:spChg chg="del">
          <ac:chgData name="Linna Ma" userId="3092fa50-a36a-4b17-bc61-54b75fdec9ea" providerId="ADAL" clId="{98D4A54E-DC5E-404E-9478-536A760FBE78}" dt="2023-01-26T04:01:29.566" v="2076" actId="478"/>
          <ac:spMkLst>
            <pc:docMk/>
            <pc:sldMk cId="3309829497" sldId="349"/>
            <ac:spMk id="3" creationId="{AE3B3E59-8D9F-2BCE-3A6B-FC630818C102}"/>
          </ac:spMkLst>
        </pc:spChg>
        <pc:spChg chg="mod">
          <ac:chgData name="Linna Ma" userId="3092fa50-a36a-4b17-bc61-54b75fdec9ea" providerId="ADAL" clId="{98D4A54E-DC5E-404E-9478-536A760FBE78}" dt="2023-01-26T03:20:04.120" v="1923"/>
          <ac:spMkLst>
            <pc:docMk/>
            <pc:sldMk cId="3309829497" sldId="349"/>
            <ac:spMk id="10" creationId="{6DA7FBB5-A0FC-FD3B-47D4-D07AC3F82B98}"/>
          </ac:spMkLst>
        </pc:spChg>
        <pc:spChg chg="mod">
          <ac:chgData name="Linna Ma" userId="3092fa50-a36a-4b17-bc61-54b75fdec9ea" providerId="ADAL" clId="{98D4A54E-DC5E-404E-9478-536A760FBE78}" dt="2023-01-26T03:20:04.120" v="1923"/>
          <ac:spMkLst>
            <pc:docMk/>
            <pc:sldMk cId="3309829497" sldId="349"/>
            <ac:spMk id="12" creationId="{E786FB08-79C4-6988-F1DC-2CEC54306E58}"/>
          </ac:spMkLst>
        </pc:spChg>
        <pc:spChg chg="mod">
          <ac:chgData name="Linna Ma" userId="3092fa50-a36a-4b17-bc61-54b75fdec9ea" providerId="ADAL" clId="{98D4A54E-DC5E-404E-9478-536A760FBE78}" dt="2023-01-26T03:20:04.120" v="1923"/>
          <ac:spMkLst>
            <pc:docMk/>
            <pc:sldMk cId="3309829497" sldId="349"/>
            <ac:spMk id="13" creationId="{9729CD61-BC93-8164-A856-14019C943822}"/>
          </ac:spMkLst>
        </pc:spChg>
        <pc:spChg chg="mod">
          <ac:chgData name="Linna Ma" userId="3092fa50-a36a-4b17-bc61-54b75fdec9ea" providerId="ADAL" clId="{98D4A54E-DC5E-404E-9478-536A760FBE78}" dt="2023-01-26T03:20:04.120" v="1923"/>
          <ac:spMkLst>
            <pc:docMk/>
            <pc:sldMk cId="3309829497" sldId="349"/>
            <ac:spMk id="14" creationId="{C0444067-8735-6B5F-8809-314AFC02F3DB}"/>
          </ac:spMkLst>
        </pc:spChg>
        <pc:spChg chg="mod">
          <ac:chgData name="Linna Ma" userId="3092fa50-a36a-4b17-bc61-54b75fdec9ea" providerId="ADAL" clId="{98D4A54E-DC5E-404E-9478-536A760FBE78}" dt="2023-01-26T03:20:04.120" v="1923"/>
          <ac:spMkLst>
            <pc:docMk/>
            <pc:sldMk cId="3309829497" sldId="349"/>
            <ac:spMk id="15" creationId="{3EAB1272-AE56-670F-3DE9-7509DD3B6A74}"/>
          </ac:spMkLst>
        </pc:spChg>
        <pc:spChg chg="mod">
          <ac:chgData name="Linna Ma" userId="3092fa50-a36a-4b17-bc61-54b75fdec9ea" providerId="ADAL" clId="{98D4A54E-DC5E-404E-9478-536A760FBE78}" dt="2023-01-26T03:20:04.120" v="1923"/>
          <ac:spMkLst>
            <pc:docMk/>
            <pc:sldMk cId="3309829497" sldId="349"/>
            <ac:spMk id="16" creationId="{AD47579E-67D3-180B-7B19-7401E49418F8}"/>
          </ac:spMkLst>
        </pc:spChg>
        <pc:spChg chg="mod">
          <ac:chgData name="Linna Ma" userId="3092fa50-a36a-4b17-bc61-54b75fdec9ea" providerId="ADAL" clId="{98D4A54E-DC5E-404E-9478-536A760FBE78}" dt="2023-01-26T03:20:04.120" v="1923"/>
          <ac:spMkLst>
            <pc:docMk/>
            <pc:sldMk cId="3309829497" sldId="349"/>
            <ac:spMk id="17" creationId="{4A043A52-407F-C84C-26AB-8820F6125A83}"/>
          </ac:spMkLst>
        </pc:spChg>
        <pc:spChg chg="mod">
          <ac:chgData name="Linna Ma" userId="3092fa50-a36a-4b17-bc61-54b75fdec9ea" providerId="ADAL" clId="{98D4A54E-DC5E-404E-9478-536A760FBE78}" dt="2023-01-26T03:20:04.120" v="1923"/>
          <ac:spMkLst>
            <pc:docMk/>
            <pc:sldMk cId="3309829497" sldId="349"/>
            <ac:spMk id="18" creationId="{CD6EA694-48ED-A893-22DD-3E2375885009}"/>
          </ac:spMkLst>
        </pc:spChg>
        <pc:spChg chg="mod">
          <ac:chgData name="Linna Ma" userId="3092fa50-a36a-4b17-bc61-54b75fdec9ea" providerId="ADAL" clId="{98D4A54E-DC5E-404E-9478-536A760FBE78}" dt="2023-01-26T03:20:30.153" v="1930"/>
          <ac:spMkLst>
            <pc:docMk/>
            <pc:sldMk cId="3309829497" sldId="349"/>
            <ac:spMk id="21" creationId="{37AFFEC9-F73E-C687-0902-2BDA4316D27A}"/>
          </ac:spMkLst>
        </pc:spChg>
        <pc:spChg chg="mod">
          <ac:chgData name="Linna Ma" userId="3092fa50-a36a-4b17-bc61-54b75fdec9ea" providerId="ADAL" clId="{98D4A54E-DC5E-404E-9478-536A760FBE78}" dt="2023-01-26T03:20:30.153" v="1930"/>
          <ac:spMkLst>
            <pc:docMk/>
            <pc:sldMk cId="3309829497" sldId="349"/>
            <ac:spMk id="23" creationId="{88F75C59-2863-93C7-E153-8317697F591D}"/>
          </ac:spMkLst>
        </pc:spChg>
        <pc:spChg chg="mod">
          <ac:chgData name="Linna Ma" userId="3092fa50-a36a-4b17-bc61-54b75fdec9ea" providerId="ADAL" clId="{98D4A54E-DC5E-404E-9478-536A760FBE78}" dt="2023-01-26T03:20:30.153" v="1930"/>
          <ac:spMkLst>
            <pc:docMk/>
            <pc:sldMk cId="3309829497" sldId="349"/>
            <ac:spMk id="24" creationId="{D3090059-C6F5-2143-2BA4-27072DEF6FB0}"/>
          </ac:spMkLst>
        </pc:spChg>
        <pc:spChg chg="mod">
          <ac:chgData name="Linna Ma" userId="3092fa50-a36a-4b17-bc61-54b75fdec9ea" providerId="ADAL" clId="{98D4A54E-DC5E-404E-9478-536A760FBE78}" dt="2023-01-26T03:20:30.153" v="1930"/>
          <ac:spMkLst>
            <pc:docMk/>
            <pc:sldMk cId="3309829497" sldId="349"/>
            <ac:spMk id="25" creationId="{E7DCB4D9-CE13-DDA2-C161-27B1228D91C3}"/>
          </ac:spMkLst>
        </pc:spChg>
        <pc:spChg chg="mod">
          <ac:chgData name="Linna Ma" userId="3092fa50-a36a-4b17-bc61-54b75fdec9ea" providerId="ADAL" clId="{98D4A54E-DC5E-404E-9478-536A760FBE78}" dt="2023-01-26T04:28:57.057" v="2673" actId="1076"/>
          <ac:spMkLst>
            <pc:docMk/>
            <pc:sldMk cId="3309829497" sldId="349"/>
            <ac:spMk id="26" creationId="{FB0222A8-1132-283A-9BE9-06B4F39AC526}"/>
          </ac:spMkLst>
        </pc:spChg>
        <pc:spChg chg="mod">
          <ac:chgData name="Linna Ma" userId="3092fa50-a36a-4b17-bc61-54b75fdec9ea" providerId="ADAL" clId="{98D4A54E-DC5E-404E-9478-536A760FBE78}" dt="2023-01-26T03:20:30.153" v="1930"/>
          <ac:spMkLst>
            <pc:docMk/>
            <pc:sldMk cId="3309829497" sldId="349"/>
            <ac:spMk id="27" creationId="{02AA8D9D-3E39-2FEC-FB13-89CA94D910DC}"/>
          </ac:spMkLst>
        </pc:spChg>
        <pc:spChg chg="mod">
          <ac:chgData name="Linna Ma" userId="3092fa50-a36a-4b17-bc61-54b75fdec9ea" providerId="ADAL" clId="{98D4A54E-DC5E-404E-9478-536A760FBE78}" dt="2023-01-26T03:20:30.153" v="1930"/>
          <ac:spMkLst>
            <pc:docMk/>
            <pc:sldMk cId="3309829497" sldId="349"/>
            <ac:spMk id="28" creationId="{2335D72C-2DE0-C9F2-E68F-3A6E19F0F91A}"/>
          </ac:spMkLst>
        </pc:spChg>
        <pc:spChg chg="mod">
          <ac:chgData name="Linna Ma" userId="3092fa50-a36a-4b17-bc61-54b75fdec9ea" providerId="ADAL" clId="{98D4A54E-DC5E-404E-9478-536A760FBE78}" dt="2023-01-26T06:30:30.493" v="3569" actId="313"/>
          <ac:spMkLst>
            <pc:docMk/>
            <pc:sldMk cId="3309829497" sldId="349"/>
            <ac:spMk id="29" creationId="{FBCC114F-2AC8-7157-57A1-B20EB1D2FF44}"/>
          </ac:spMkLst>
        </pc:spChg>
        <pc:spChg chg="add mod">
          <ac:chgData name="Linna Ma" userId="3092fa50-a36a-4b17-bc61-54b75fdec9ea" providerId="ADAL" clId="{98D4A54E-DC5E-404E-9478-536A760FBE78}" dt="2023-01-26T06:32:36.514" v="3571" actId="14100"/>
          <ac:spMkLst>
            <pc:docMk/>
            <pc:sldMk cId="3309829497" sldId="349"/>
            <ac:spMk id="34" creationId="{95BE0E81-5063-E04B-B8F7-73D207B35A48}"/>
          </ac:spMkLst>
        </pc:spChg>
        <pc:spChg chg="add mod">
          <ac:chgData name="Linna Ma" userId="3092fa50-a36a-4b17-bc61-54b75fdec9ea" providerId="ADAL" clId="{98D4A54E-DC5E-404E-9478-536A760FBE78}" dt="2023-01-26T06:34:35.390" v="3575" actId="255"/>
          <ac:spMkLst>
            <pc:docMk/>
            <pc:sldMk cId="3309829497" sldId="349"/>
            <ac:spMk id="35" creationId="{B922CD75-8B06-64E6-BCCB-02D1A5702A73}"/>
          </ac:spMkLst>
        </pc:spChg>
        <pc:spChg chg="add mod">
          <ac:chgData name="Linna Ma" userId="3092fa50-a36a-4b17-bc61-54b75fdec9ea" providerId="ADAL" clId="{98D4A54E-DC5E-404E-9478-536A760FBE78}" dt="2023-01-26T04:24:08.899" v="2587" actId="1037"/>
          <ac:spMkLst>
            <pc:docMk/>
            <pc:sldMk cId="3309829497" sldId="349"/>
            <ac:spMk id="36" creationId="{81EC2366-2FC3-E5C0-606D-04438CFD715A}"/>
          </ac:spMkLst>
        </pc:spChg>
        <pc:spChg chg="add mod ord">
          <ac:chgData name="Linna Ma" userId="3092fa50-a36a-4b17-bc61-54b75fdec9ea" providerId="ADAL" clId="{98D4A54E-DC5E-404E-9478-536A760FBE78}" dt="2023-01-26T04:24:14.230" v="2600" actId="1038"/>
          <ac:spMkLst>
            <pc:docMk/>
            <pc:sldMk cId="3309829497" sldId="349"/>
            <ac:spMk id="37" creationId="{B1BE92AA-F190-0A09-FD7D-87CBABAA5107}"/>
          </ac:spMkLst>
        </pc:spChg>
        <pc:spChg chg="add mod">
          <ac:chgData name="Linna Ma" userId="3092fa50-a36a-4b17-bc61-54b75fdec9ea" providerId="ADAL" clId="{98D4A54E-DC5E-404E-9478-536A760FBE78}" dt="2023-01-26T04:20:25.495" v="2546" actId="1035"/>
          <ac:spMkLst>
            <pc:docMk/>
            <pc:sldMk cId="3309829497" sldId="349"/>
            <ac:spMk id="38" creationId="{C60B3FDC-6DFF-CAF9-A223-23F08951F6D1}"/>
          </ac:spMkLst>
        </pc:spChg>
        <pc:spChg chg="add mod ord">
          <ac:chgData name="Linna Ma" userId="3092fa50-a36a-4b17-bc61-54b75fdec9ea" providerId="ADAL" clId="{98D4A54E-DC5E-404E-9478-536A760FBE78}" dt="2023-01-26T04:20:25.495" v="2546" actId="1035"/>
          <ac:spMkLst>
            <pc:docMk/>
            <pc:sldMk cId="3309829497" sldId="349"/>
            <ac:spMk id="39" creationId="{4FEEB27D-6F78-E7DD-2A54-0E408D45FD33}"/>
          </ac:spMkLst>
        </pc:spChg>
        <pc:spChg chg="add mod">
          <ac:chgData name="Linna Ma" userId="3092fa50-a36a-4b17-bc61-54b75fdec9ea" providerId="ADAL" clId="{98D4A54E-DC5E-404E-9478-536A760FBE78}" dt="2023-01-26T04:24:08.899" v="2587" actId="1037"/>
          <ac:spMkLst>
            <pc:docMk/>
            <pc:sldMk cId="3309829497" sldId="349"/>
            <ac:spMk id="40" creationId="{59648E13-97B6-BF14-4EA1-38D3CF3143FB}"/>
          </ac:spMkLst>
        </pc:spChg>
        <pc:spChg chg="add mod">
          <ac:chgData name="Linna Ma" userId="3092fa50-a36a-4b17-bc61-54b75fdec9ea" providerId="ADAL" clId="{98D4A54E-DC5E-404E-9478-536A760FBE78}" dt="2023-01-26T04:20:37.073" v="2552" actId="1038"/>
          <ac:spMkLst>
            <pc:docMk/>
            <pc:sldMk cId="3309829497" sldId="349"/>
            <ac:spMk id="41" creationId="{3E26EF65-55E7-2719-1193-1C88899F2DBC}"/>
          </ac:spMkLst>
        </pc:spChg>
        <pc:spChg chg="add mod ord">
          <ac:chgData name="Linna Ma" userId="3092fa50-a36a-4b17-bc61-54b75fdec9ea" providerId="ADAL" clId="{98D4A54E-DC5E-404E-9478-536A760FBE78}" dt="2023-01-26T04:24:02.357" v="2578" actId="14100"/>
          <ac:spMkLst>
            <pc:docMk/>
            <pc:sldMk cId="3309829497" sldId="349"/>
            <ac:spMk id="42" creationId="{A61A2B59-02A8-D001-C891-C0836D54C67A}"/>
          </ac:spMkLst>
        </pc:spChg>
        <pc:spChg chg="add mod">
          <ac:chgData name="Linna Ma" userId="3092fa50-a36a-4b17-bc61-54b75fdec9ea" providerId="ADAL" clId="{98D4A54E-DC5E-404E-9478-536A760FBE78}" dt="2023-01-26T04:25:32.451" v="2620" actId="1076"/>
          <ac:spMkLst>
            <pc:docMk/>
            <pc:sldMk cId="3309829497" sldId="349"/>
            <ac:spMk id="45" creationId="{6763FCE4-317B-FD40-EA58-8C9772494A18}"/>
          </ac:spMkLst>
        </pc:spChg>
        <pc:spChg chg="add del mod">
          <ac:chgData name="Linna Ma" userId="3092fa50-a36a-4b17-bc61-54b75fdec9ea" providerId="ADAL" clId="{98D4A54E-DC5E-404E-9478-536A760FBE78}" dt="2023-01-26T04:45:39.562" v="2786" actId="122"/>
          <ac:spMkLst>
            <pc:docMk/>
            <pc:sldMk cId="3309829497" sldId="349"/>
            <ac:spMk id="48" creationId="{CF8F5CBE-5DF0-FCEB-CEF5-9CAC38EA8A4E}"/>
          </ac:spMkLst>
        </pc:spChg>
        <pc:spChg chg="add mod">
          <ac:chgData name="Linna Ma" userId="3092fa50-a36a-4b17-bc61-54b75fdec9ea" providerId="ADAL" clId="{98D4A54E-DC5E-404E-9478-536A760FBE78}" dt="2023-01-26T04:38:53.745" v="2752" actId="1076"/>
          <ac:spMkLst>
            <pc:docMk/>
            <pc:sldMk cId="3309829497" sldId="349"/>
            <ac:spMk id="54" creationId="{D7263DC0-2583-BEAF-66CA-87D189CAD5DD}"/>
          </ac:spMkLst>
        </pc:spChg>
        <pc:spChg chg="add mod">
          <ac:chgData name="Linna Ma" userId="3092fa50-a36a-4b17-bc61-54b75fdec9ea" providerId="ADAL" clId="{98D4A54E-DC5E-404E-9478-536A760FBE78}" dt="2023-01-26T04:38:35.258" v="2749" actId="1076"/>
          <ac:spMkLst>
            <pc:docMk/>
            <pc:sldMk cId="3309829497" sldId="349"/>
            <ac:spMk id="62" creationId="{90D7CEC7-FCA8-9E06-E49C-792A912B5D32}"/>
          </ac:spMkLst>
        </pc:spChg>
        <pc:spChg chg="add mod">
          <ac:chgData name="Linna Ma" userId="3092fa50-a36a-4b17-bc61-54b75fdec9ea" providerId="ADAL" clId="{98D4A54E-DC5E-404E-9478-536A760FBE78}" dt="2023-01-26T04:39:04.811" v="2754" actId="1076"/>
          <ac:spMkLst>
            <pc:docMk/>
            <pc:sldMk cId="3309829497" sldId="349"/>
            <ac:spMk id="63" creationId="{16D38F4F-E6C9-5704-86D0-9F32339E1430}"/>
          </ac:spMkLst>
        </pc:spChg>
        <pc:grpChg chg="add del mod">
          <ac:chgData name="Linna Ma" userId="3092fa50-a36a-4b17-bc61-54b75fdec9ea" providerId="ADAL" clId="{98D4A54E-DC5E-404E-9478-536A760FBE78}" dt="2023-01-26T03:20:27.655" v="1929" actId="478"/>
          <ac:grpSpMkLst>
            <pc:docMk/>
            <pc:sldMk cId="3309829497" sldId="349"/>
            <ac:grpSpMk id="7" creationId="{181FC7DE-9CE1-2424-8145-EE79282A2F58}"/>
          </ac:grpSpMkLst>
        </pc:grpChg>
        <pc:grpChg chg="add mod">
          <ac:chgData name="Linna Ma" userId="3092fa50-a36a-4b17-bc61-54b75fdec9ea" providerId="ADAL" clId="{98D4A54E-DC5E-404E-9478-536A760FBE78}" dt="2023-01-26T04:14:27.605" v="2452" actId="1076"/>
          <ac:grpSpMkLst>
            <pc:docMk/>
            <pc:sldMk cId="3309829497" sldId="349"/>
            <ac:grpSpMk id="19" creationId="{F1CFFD13-9AEE-7172-1B81-A86CCCCB8997}"/>
          </ac:grpSpMkLst>
        </pc:grpChg>
        <pc:picChg chg="mod">
          <ac:chgData name="Linna Ma" userId="3092fa50-a36a-4b17-bc61-54b75fdec9ea" providerId="ADAL" clId="{98D4A54E-DC5E-404E-9478-536A760FBE78}" dt="2023-01-26T04:29:34.084" v="2676" actId="1076"/>
          <ac:picMkLst>
            <pc:docMk/>
            <pc:sldMk cId="3309829497" sldId="349"/>
            <ac:picMk id="8" creationId="{A9785DFF-ABF8-17D4-B446-35FDF37F0592}"/>
          </ac:picMkLst>
        </pc:picChg>
        <pc:picChg chg="mod">
          <ac:chgData name="Linna Ma" userId="3092fa50-a36a-4b17-bc61-54b75fdec9ea" providerId="ADAL" clId="{98D4A54E-DC5E-404E-9478-536A760FBE78}" dt="2023-01-26T03:20:04.120" v="1923"/>
          <ac:picMkLst>
            <pc:docMk/>
            <pc:sldMk cId="3309829497" sldId="349"/>
            <ac:picMk id="9" creationId="{85BE5AB4-59F9-ABBE-B3CA-0E6309ED0915}"/>
          </ac:picMkLst>
        </pc:picChg>
        <pc:picChg chg="mod">
          <ac:chgData name="Linna Ma" userId="3092fa50-a36a-4b17-bc61-54b75fdec9ea" providerId="ADAL" clId="{98D4A54E-DC5E-404E-9478-536A760FBE78}" dt="2023-01-26T03:20:04.120" v="1923"/>
          <ac:picMkLst>
            <pc:docMk/>
            <pc:sldMk cId="3309829497" sldId="349"/>
            <ac:picMk id="11" creationId="{F084AFA2-4F23-F033-FD1E-021578ACFC07}"/>
          </ac:picMkLst>
        </pc:picChg>
        <pc:picChg chg="mod">
          <ac:chgData name="Linna Ma" userId="3092fa50-a36a-4b17-bc61-54b75fdec9ea" providerId="ADAL" clId="{98D4A54E-DC5E-404E-9478-536A760FBE78}" dt="2023-01-26T03:20:30.153" v="1930"/>
          <ac:picMkLst>
            <pc:docMk/>
            <pc:sldMk cId="3309829497" sldId="349"/>
            <ac:picMk id="20" creationId="{3D63CA1A-BC8D-C0A6-1776-0A4C4731B4AE}"/>
          </ac:picMkLst>
        </pc:picChg>
        <pc:picChg chg="mod">
          <ac:chgData name="Linna Ma" userId="3092fa50-a36a-4b17-bc61-54b75fdec9ea" providerId="ADAL" clId="{98D4A54E-DC5E-404E-9478-536A760FBE78}" dt="2023-01-26T03:20:30.153" v="1930"/>
          <ac:picMkLst>
            <pc:docMk/>
            <pc:sldMk cId="3309829497" sldId="349"/>
            <ac:picMk id="22" creationId="{CF55655F-70D7-BCEB-429B-4C2C27204B8B}"/>
          </ac:picMkLst>
        </pc:picChg>
        <pc:picChg chg="add del mod modCrop">
          <ac:chgData name="Linna Ma" userId="3092fa50-a36a-4b17-bc61-54b75fdec9ea" providerId="ADAL" clId="{98D4A54E-DC5E-404E-9478-536A760FBE78}" dt="2023-01-26T04:23:23.513" v="2568" actId="478"/>
          <ac:picMkLst>
            <pc:docMk/>
            <pc:sldMk cId="3309829497" sldId="349"/>
            <ac:picMk id="43" creationId="{9CB1BF7B-07A2-4D88-B96B-70CE44171D92}"/>
          </ac:picMkLst>
        </pc:picChg>
        <pc:picChg chg="add mod ord modCrop">
          <ac:chgData name="Linna Ma" userId="3092fa50-a36a-4b17-bc61-54b75fdec9ea" providerId="ADAL" clId="{98D4A54E-DC5E-404E-9478-536A760FBE78}" dt="2023-01-26T04:26:54.045" v="2652" actId="1038"/>
          <ac:picMkLst>
            <pc:docMk/>
            <pc:sldMk cId="3309829497" sldId="349"/>
            <ac:picMk id="44" creationId="{EB354846-474E-38C0-FC2C-FAEB730A5BC7}"/>
          </ac:picMkLst>
        </pc:picChg>
        <pc:cxnChg chg="add mod">
          <ac:chgData name="Linna Ma" userId="3092fa50-a36a-4b17-bc61-54b75fdec9ea" providerId="ADAL" clId="{98D4A54E-DC5E-404E-9478-536A760FBE78}" dt="2023-01-26T04:29:00.848" v="2674" actId="14100"/>
          <ac:cxnSpMkLst>
            <pc:docMk/>
            <pc:sldMk cId="3309829497" sldId="349"/>
            <ac:cxnSpMk id="30" creationId="{3DF80697-8FA9-307B-0F0F-20BF76AC9578}"/>
          </ac:cxnSpMkLst>
        </pc:cxnChg>
        <pc:cxnChg chg="add mod">
          <ac:chgData name="Linna Ma" userId="3092fa50-a36a-4b17-bc61-54b75fdec9ea" providerId="ADAL" clId="{98D4A54E-DC5E-404E-9478-536A760FBE78}" dt="2023-01-26T04:27:34.864" v="2656" actId="208"/>
          <ac:cxnSpMkLst>
            <pc:docMk/>
            <pc:sldMk cId="3309829497" sldId="349"/>
            <ac:cxnSpMk id="31" creationId="{03462D04-41A8-152A-3867-6BEA0CDCF5AD}"/>
          </ac:cxnSpMkLst>
        </pc:cxnChg>
        <pc:cxnChg chg="add mod">
          <ac:chgData name="Linna Ma" userId="3092fa50-a36a-4b17-bc61-54b75fdec9ea" providerId="ADAL" clId="{98D4A54E-DC5E-404E-9478-536A760FBE78}" dt="2023-01-26T04:27:39.936" v="2657" actId="208"/>
          <ac:cxnSpMkLst>
            <pc:docMk/>
            <pc:sldMk cId="3309829497" sldId="349"/>
            <ac:cxnSpMk id="46" creationId="{934AF6F6-A36B-3972-7042-800B794F2FBE}"/>
          </ac:cxnSpMkLst>
        </pc:cxnChg>
        <pc:cxnChg chg="add mod">
          <ac:chgData name="Linna Ma" userId="3092fa50-a36a-4b17-bc61-54b75fdec9ea" providerId="ADAL" clId="{98D4A54E-DC5E-404E-9478-536A760FBE78}" dt="2023-01-26T04:45:36.301" v="2785" actId="20577"/>
          <ac:cxnSpMkLst>
            <pc:docMk/>
            <pc:sldMk cId="3309829497" sldId="349"/>
            <ac:cxnSpMk id="49" creationId="{3FE13D6D-5871-883B-D81E-F484F7C17CF2}"/>
          </ac:cxnSpMkLst>
        </pc:cxnChg>
        <pc:cxnChg chg="add mod">
          <ac:chgData name="Linna Ma" userId="3092fa50-a36a-4b17-bc61-54b75fdec9ea" providerId="ADAL" clId="{98D4A54E-DC5E-404E-9478-536A760FBE78}" dt="2023-01-26T04:45:47.693" v="2788" actId="14100"/>
          <ac:cxnSpMkLst>
            <pc:docMk/>
            <pc:sldMk cId="3309829497" sldId="349"/>
            <ac:cxnSpMk id="50" creationId="{9A5DCB71-8EFF-7EE0-2BAC-CB0B7D53F099}"/>
          </ac:cxnSpMkLst>
        </pc:cxnChg>
        <pc:cxnChg chg="add mod">
          <ac:chgData name="Linna Ma" userId="3092fa50-a36a-4b17-bc61-54b75fdec9ea" providerId="ADAL" clId="{98D4A54E-DC5E-404E-9478-536A760FBE78}" dt="2023-01-26T04:38:58.113" v="2753" actId="14100"/>
          <ac:cxnSpMkLst>
            <pc:docMk/>
            <pc:sldMk cId="3309829497" sldId="349"/>
            <ac:cxnSpMk id="55" creationId="{C41EAB83-359E-940E-3304-965658BECE01}"/>
          </ac:cxnSpMkLst>
        </pc:cxnChg>
      </pc:sldChg>
      <pc:sldChg chg="addSp delSp modSp mod">
        <pc:chgData name="Linna Ma" userId="3092fa50-a36a-4b17-bc61-54b75fdec9ea" providerId="ADAL" clId="{98D4A54E-DC5E-404E-9478-536A760FBE78}" dt="2023-01-26T06:12:45.409" v="3547" actId="1076"/>
        <pc:sldMkLst>
          <pc:docMk/>
          <pc:sldMk cId="2492086514" sldId="350"/>
        </pc:sldMkLst>
        <pc:spChg chg="mod">
          <ac:chgData name="Linna Ma" userId="3092fa50-a36a-4b17-bc61-54b75fdec9ea" providerId="ADAL" clId="{98D4A54E-DC5E-404E-9478-536A760FBE78}" dt="2023-01-26T02:37:49.368" v="1356" actId="20577"/>
          <ac:spMkLst>
            <pc:docMk/>
            <pc:sldMk cId="2492086514" sldId="350"/>
            <ac:spMk id="2" creationId="{FAAE43F1-1207-54B8-2242-2E909CA15622}"/>
          </ac:spMkLst>
        </pc:spChg>
        <pc:spChg chg="add mod">
          <ac:chgData name="Linna Ma" userId="3092fa50-a36a-4b17-bc61-54b75fdec9ea" providerId="ADAL" clId="{98D4A54E-DC5E-404E-9478-536A760FBE78}" dt="2023-01-26T05:42:20.539" v="3372" actId="14100"/>
          <ac:spMkLst>
            <pc:docMk/>
            <pc:sldMk cId="2492086514" sldId="350"/>
            <ac:spMk id="3" creationId="{5C5BF986-BAB1-9124-B6D4-E3367570CD62}"/>
          </ac:spMkLst>
        </pc:spChg>
        <pc:spChg chg="del mod">
          <ac:chgData name="Linna Ma" userId="3092fa50-a36a-4b17-bc61-54b75fdec9ea" providerId="ADAL" clId="{98D4A54E-DC5E-404E-9478-536A760FBE78}" dt="2023-01-26T03:12:13.202" v="1692" actId="478"/>
          <ac:spMkLst>
            <pc:docMk/>
            <pc:sldMk cId="2492086514" sldId="350"/>
            <ac:spMk id="7" creationId="{42A7E451-7737-F333-519A-DBD846818365}"/>
          </ac:spMkLst>
        </pc:spChg>
        <pc:spChg chg="add mod">
          <ac:chgData name="Linna Ma" userId="3092fa50-a36a-4b17-bc61-54b75fdec9ea" providerId="ADAL" clId="{98D4A54E-DC5E-404E-9478-536A760FBE78}" dt="2023-01-26T05:43:23.990" v="3392" actId="1037"/>
          <ac:spMkLst>
            <pc:docMk/>
            <pc:sldMk cId="2492086514" sldId="350"/>
            <ac:spMk id="7" creationId="{D6D506AC-1964-A88F-5382-D4C07085B258}"/>
          </ac:spMkLst>
        </pc:spChg>
        <pc:spChg chg="mod">
          <ac:chgData name="Linna Ma" userId="3092fa50-a36a-4b17-bc61-54b75fdec9ea" providerId="ADAL" clId="{98D4A54E-DC5E-404E-9478-536A760FBE78}" dt="2023-01-26T05:44:35.198" v="3432" actId="1036"/>
          <ac:spMkLst>
            <pc:docMk/>
            <pc:sldMk cId="2492086514" sldId="350"/>
            <ac:spMk id="8" creationId="{D8DE88FD-FF9A-B4C2-9965-50C1ACE3C602}"/>
          </ac:spMkLst>
        </pc:spChg>
        <pc:spChg chg="add mod">
          <ac:chgData name="Linna Ma" userId="3092fa50-a36a-4b17-bc61-54b75fdec9ea" providerId="ADAL" clId="{98D4A54E-DC5E-404E-9478-536A760FBE78}" dt="2023-01-26T05:42:28.448" v="3377" actId="1038"/>
          <ac:spMkLst>
            <pc:docMk/>
            <pc:sldMk cId="2492086514" sldId="350"/>
            <ac:spMk id="9" creationId="{96CE2B6D-174F-D0F6-B758-52E6E7754ECA}"/>
          </ac:spMkLst>
        </pc:spChg>
        <pc:spChg chg="add mod">
          <ac:chgData name="Linna Ma" userId="3092fa50-a36a-4b17-bc61-54b75fdec9ea" providerId="ADAL" clId="{98D4A54E-DC5E-404E-9478-536A760FBE78}" dt="2023-01-26T05:43:11.538" v="3389" actId="1035"/>
          <ac:spMkLst>
            <pc:docMk/>
            <pc:sldMk cId="2492086514" sldId="350"/>
            <ac:spMk id="10" creationId="{23B6BCFE-4678-5138-DB51-A3591D56C32C}"/>
          </ac:spMkLst>
        </pc:spChg>
        <pc:spChg chg="add mod">
          <ac:chgData name="Linna Ma" userId="3092fa50-a36a-4b17-bc61-54b75fdec9ea" providerId="ADAL" clId="{98D4A54E-DC5E-404E-9478-536A760FBE78}" dt="2023-01-26T05:42:44.759" v="3383" actId="1037"/>
          <ac:spMkLst>
            <pc:docMk/>
            <pc:sldMk cId="2492086514" sldId="350"/>
            <ac:spMk id="11" creationId="{1456C2E3-90DD-9D72-6074-6AB8791BF8CA}"/>
          </ac:spMkLst>
        </pc:spChg>
        <pc:spChg chg="mod">
          <ac:chgData name="Linna Ma" userId="3092fa50-a36a-4b17-bc61-54b75fdec9ea" providerId="ADAL" clId="{98D4A54E-DC5E-404E-9478-536A760FBE78}" dt="2023-01-26T03:14:48.140" v="1821" actId="1036"/>
          <ac:spMkLst>
            <pc:docMk/>
            <pc:sldMk cId="2492086514" sldId="350"/>
            <ac:spMk id="12" creationId="{41352926-EF62-9320-E701-9328430192A1}"/>
          </ac:spMkLst>
        </pc:spChg>
        <pc:spChg chg="mod">
          <ac:chgData name="Linna Ma" userId="3092fa50-a36a-4b17-bc61-54b75fdec9ea" providerId="ADAL" clId="{98D4A54E-DC5E-404E-9478-536A760FBE78}" dt="2023-01-26T03:14:48.140" v="1821" actId="1036"/>
          <ac:spMkLst>
            <pc:docMk/>
            <pc:sldMk cId="2492086514" sldId="350"/>
            <ac:spMk id="13" creationId="{4FD43ED0-4DCB-9BF9-6475-6F95AE732137}"/>
          </ac:spMkLst>
        </pc:spChg>
        <pc:spChg chg="mod">
          <ac:chgData name="Linna Ma" userId="3092fa50-a36a-4b17-bc61-54b75fdec9ea" providerId="ADAL" clId="{98D4A54E-DC5E-404E-9478-536A760FBE78}" dt="2023-01-26T03:14:48.140" v="1821" actId="1036"/>
          <ac:spMkLst>
            <pc:docMk/>
            <pc:sldMk cId="2492086514" sldId="350"/>
            <ac:spMk id="14" creationId="{2362591C-435C-6E9A-C605-C7A14AF09CE9}"/>
          </ac:spMkLst>
        </pc:spChg>
        <pc:spChg chg="add mod">
          <ac:chgData name="Linna Ma" userId="3092fa50-a36a-4b17-bc61-54b75fdec9ea" providerId="ADAL" clId="{98D4A54E-DC5E-404E-9478-536A760FBE78}" dt="2023-01-26T05:44:56.195" v="3434" actId="1038"/>
          <ac:spMkLst>
            <pc:docMk/>
            <pc:sldMk cId="2492086514" sldId="350"/>
            <ac:spMk id="15" creationId="{AA3DAF94-BF15-3D19-E26E-6B66992D551B}"/>
          </ac:spMkLst>
        </pc:spChg>
        <pc:spChg chg="del mod">
          <ac:chgData name="Linna Ma" userId="3092fa50-a36a-4b17-bc61-54b75fdec9ea" providerId="ADAL" clId="{98D4A54E-DC5E-404E-9478-536A760FBE78}" dt="2023-01-26T05:43:34.723" v="3395" actId="122"/>
          <ac:spMkLst>
            <pc:docMk/>
            <pc:sldMk cId="2492086514" sldId="350"/>
            <ac:spMk id="17" creationId="{1B6A6DCF-C4DA-64D0-2E43-C01D511BB220}"/>
          </ac:spMkLst>
        </pc:spChg>
        <pc:spChg chg="mod">
          <ac:chgData name="Linna Ma" userId="3092fa50-a36a-4b17-bc61-54b75fdec9ea" providerId="ADAL" clId="{98D4A54E-DC5E-404E-9478-536A760FBE78}" dt="2023-01-26T04:53:27.675" v="2889" actId="1038"/>
          <ac:spMkLst>
            <pc:docMk/>
            <pc:sldMk cId="2492086514" sldId="350"/>
            <ac:spMk id="18" creationId="{46263535-57E6-EF68-72AD-1218F3C2962D}"/>
          </ac:spMkLst>
        </pc:spChg>
        <pc:spChg chg="add mod">
          <ac:chgData name="Linna Ma" userId="3092fa50-a36a-4b17-bc61-54b75fdec9ea" providerId="ADAL" clId="{98D4A54E-DC5E-404E-9478-536A760FBE78}" dt="2023-01-26T05:43:38.952" v="3396" actId="122"/>
          <ac:spMkLst>
            <pc:docMk/>
            <pc:sldMk cId="2492086514" sldId="350"/>
            <ac:spMk id="20" creationId="{CD31C3CE-7067-9BA6-3DBE-AFD11CC41372}"/>
          </ac:spMkLst>
        </pc:spChg>
        <pc:spChg chg="add mod">
          <ac:chgData name="Linna Ma" userId="3092fa50-a36a-4b17-bc61-54b75fdec9ea" providerId="ADAL" clId="{98D4A54E-DC5E-404E-9478-536A760FBE78}" dt="2023-01-26T05:38:41.685" v="3332" actId="14100"/>
          <ac:spMkLst>
            <pc:docMk/>
            <pc:sldMk cId="2492086514" sldId="350"/>
            <ac:spMk id="21" creationId="{7B481F37-5749-7B26-57CA-A0C0A02221D8}"/>
          </ac:spMkLst>
        </pc:spChg>
        <pc:spChg chg="add del mod ord">
          <ac:chgData name="Linna Ma" userId="3092fa50-a36a-4b17-bc61-54b75fdec9ea" providerId="ADAL" clId="{98D4A54E-DC5E-404E-9478-536A760FBE78}" dt="2023-01-26T03:12:10.683" v="1691" actId="478"/>
          <ac:spMkLst>
            <pc:docMk/>
            <pc:sldMk cId="2492086514" sldId="350"/>
            <ac:spMk id="23" creationId="{9BA85668-EB98-0243-B68F-C9823605FAB1}"/>
          </ac:spMkLst>
        </pc:spChg>
        <pc:spChg chg="add mod ord">
          <ac:chgData name="Linna Ma" userId="3092fa50-a36a-4b17-bc61-54b75fdec9ea" providerId="ADAL" clId="{98D4A54E-DC5E-404E-9478-536A760FBE78}" dt="2023-01-26T05:44:35.198" v="3432" actId="1036"/>
          <ac:spMkLst>
            <pc:docMk/>
            <pc:sldMk cId="2492086514" sldId="350"/>
            <ac:spMk id="24" creationId="{8DFBAD2E-728C-8741-8BF4-4862BF770911}"/>
          </ac:spMkLst>
        </pc:spChg>
        <pc:grpChg chg="mod">
          <ac:chgData name="Linna Ma" userId="3092fa50-a36a-4b17-bc61-54b75fdec9ea" providerId="ADAL" clId="{98D4A54E-DC5E-404E-9478-536A760FBE78}" dt="2023-01-26T03:19:04.578" v="1918" actId="1036"/>
          <ac:grpSpMkLst>
            <pc:docMk/>
            <pc:sldMk cId="2492086514" sldId="350"/>
            <ac:grpSpMk id="45" creationId="{7D1FB676-A786-C1D3-80A9-58CBA5BBA659}"/>
          </ac:grpSpMkLst>
        </pc:grpChg>
        <pc:grpChg chg="mod">
          <ac:chgData name="Linna Ma" userId="3092fa50-a36a-4b17-bc61-54b75fdec9ea" providerId="ADAL" clId="{98D4A54E-DC5E-404E-9478-536A760FBE78}" dt="2023-01-26T03:14:48.140" v="1821" actId="1036"/>
          <ac:grpSpMkLst>
            <pc:docMk/>
            <pc:sldMk cId="2492086514" sldId="350"/>
            <ac:grpSpMk id="58" creationId="{33F10730-0135-C836-A2D5-CC826EB31DF7}"/>
          </ac:grpSpMkLst>
        </pc:grpChg>
        <pc:grpChg chg="mod">
          <ac:chgData name="Linna Ma" userId="3092fa50-a36a-4b17-bc61-54b75fdec9ea" providerId="ADAL" clId="{98D4A54E-DC5E-404E-9478-536A760FBE78}" dt="2023-01-26T06:12:45.409" v="3547" actId="1076"/>
          <ac:grpSpMkLst>
            <pc:docMk/>
            <pc:sldMk cId="2492086514" sldId="350"/>
            <ac:grpSpMk id="5139" creationId="{80FA0752-06E3-3AA9-9568-20F86963146F}"/>
          </ac:grpSpMkLst>
        </pc:grpChg>
        <pc:picChg chg="mod modCrop">
          <ac:chgData name="Linna Ma" userId="3092fa50-a36a-4b17-bc61-54b75fdec9ea" providerId="ADAL" clId="{98D4A54E-DC5E-404E-9478-536A760FBE78}" dt="2023-01-26T05:44:43.686" v="3433" actId="1076"/>
          <ac:picMkLst>
            <pc:docMk/>
            <pc:sldMk cId="2492086514" sldId="350"/>
            <ac:picMk id="16" creationId="{FBB12036-3B12-CBE5-6546-5715F26FA53D}"/>
          </ac:picMkLst>
        </pc:picChg>
        <pc:picChg chg="add mod">
          <ac:chgData name="Linna Ma" userId="3092fa50-a36a-4b17-bc61-54b75fdec9ea" providerId="ADAL" clId="{98D4A54E-DC5E-404E-9478-536A760FBE78}" dt="2023-01-26T03:18:48.194" v="1900" actId="1076"/>
          <ac:picMkLst>
            <pc:docMk/>
            <pc:sldMk cId="2492086514" sldId="350"/>
            <ac:picMk id="27" creationId="{EA923B73-7E1E-25DF-6144-BD48115C9CE5}"/>
          </ac:picMkLst>
        </pc:picChg>
        <pc:picChg chg="add mod">
          <ac:chgData name="Linna Ma" userId="3092fa50-a36a-4b17-bc61-54b75fdec9ea" providerId="ADAL" clId="{98D4A54E-DC5E-404E-9478-536A760FBE78}" dt="2023-01-26T03:18:45.862" v="1899" actId="1076"/>
          <ac:picMkLst>
            <pc:docMk/>
            <pc:sldMk cId="2492086514" sldId="350"/>
            <ac:picMk id="28" creationId="{09BC538F-A20F-EA54-0189-02CF95F4B760}"/>
          </ac:picMkLst>
        </pc:picChg>
        <pc:picChg chg="add mod">
          <ac:chgData name="Linna Ma" userId="3092fa50-a36a-4b17-bc61-54b75fdec9ea" providerId="ADAL" clId="{98D4A54E-DC5E-404E-9478-536A760FBE78}" dt="2023-01-26T05:32:47.995" v="3281" actId="1076"/>
          <ac:picMkLst>
            <pc:docMk/>
            <pc:sldMk cId="2492086514" sldId="350"/>
            <ac:picMk id="29" creationId="{0DEEECB4-A71E-514A-130D-DF4679D3CDDE}"/>
          </ac:picMkLst>
        </pc:picChg>
        <pc:picChg chg="del mod">
          <ac:chgData name="Linna Ma" userId="3092fa50-a36a-4b17-bc61-54b75fdec9ea" providerId="ADAL" clId="{98D4A54E-DC5E-404E-9478-536A760FBE78}" dt="2023-01-26T03:12:10.683" v="1691" actId="478"/>
          <ac:picMkLst>
            <pc:docMk/>
            <pc:sldMk cId="2492086514" sldId="350"/>
            <ac:picMk id="5122" creationId="{FDE374A1-CCBB-7EB8-8CCC-A3B48B3164C5}"/>
          </ac:picMkLst>
        </pc:picChg>
        <pc:cxnChg chg="add del mod">
          <ac:chgData name="Linna Ma" userId="3092fa50-a36a-4b17-bc61-54b75fdec9ea" providerId="ADAL" clId="{98D4A54E-DC5E-404E-9478-536A760FBE78}" dt="2023-01-26T03:13:29.976" v="1798" actId="478"/>
          <ac:cxnSpMkLst>
            <pc:docMk/>
            <pc:sldMk cId="2492086514" sldId="350"/>
            <ac:cxnSpMk id="9" creationId="{D55F4AB9-A04A-B3AE-05B6-BA4C0EDBE894}"/>
          </ac:cxnSpMkLst>
        </pc:cxnChg>
      </pc:sldChg>
      <pc:sldChg chg="addSp modSp mod ord">
        <pc:chgData name="Linna Ma" userId="3092fa50-a36a-4b17-bc61-54b75fdec9ea" providerId="ADAL" clId="{98D4A54E-DC5E-404E-9478-536A760FBE78}" dt="2023-01-26T05:09:50.663" v="3014"/>
        <pc:sldMkLst>
          <pc:docMk/>
          <pc:sldMk cId="3505852028" sldId="354"/>
        </pc:sldMkLst>
        <pc:spChg chg="add mod">
          <ac:chgData name="Linna Ma" userId="3092fa50-a36a-4b17-bc61-54b75fdec9ea" providerId="ADAL" clId="{98D4A54E-DC5E-404E-9478-536A760FBE78}" dt="2023-01-26T02:42:09.429" v="1378" actId="208"/>
          <ac:spMkLst>
            <pc:docMk/>
            <pc:sldMk cId="3505852028" sldId="354"/>
            <ac:spMk id="4098" creationId="{6F20278C-42A5-BB14-29F1-71964EF4DBB1}"/>
          </ac:spMkLst>
        </pc:spChg>
        <pc:spChg chg="add mod">
          <ac:chgData name="Linna Ma" userId="3092fa50-a36a-4b17-bc61-54b75fdec9ea" providerId="ADAL" clId="{98D4A54E-DC5E-404E-9478-536A760FBE78}" dt="2023-01-26T02:42:24.074" v="1379" actId="208"/>
          <ac:spMkLst>
            <pc:docMk/>
            <pc:sldMk cId="3505852028" sldId="354"/>
            <ac:spMk id="4099" creationId="{C9DF6A1A-2589-6A47-1EC3-2DD2B0A89AA8}"/>
          </ac:spMkLst>
        </pc:spChg>
        <pc:spChg chg="add mod ord">
          <ac:chgData name="Linna Ma" userId="3092fa50-a36a-4b17-bc61-54b75fdec9ea" providerId="ADAL" clId="{98D4A54E-DC5E-404E-9478-536A760FBE78}" dt="2023-01-26T02:44:56.607" v="1408" actId="14100"/>
          <ac:spMkLst>
            <pc:docMk/>
            <pc:sldMk cId="3505852028" sldId="354"/>
            <ac:spMk id="4100" creationId="{54364722-42CB-CD83-26F7-9494808E6BCA}"/>
          </ac:spMkLst>
        </pc:spChg>
        <pc:spChg chg="add mod ord">
          <ac:chgData name="Linna Ma" userId="3092fa50-a36a-4b17-bc61-54b75fdec9ea" providerId="ADAL" clId="{98D4A54E-DC5E-404E-9478-536A760FBE78}" dt="2023-01-26T03:05:27.052" v="1586" actId="207"/>
          <ac:spMkLst>
            <pc:docMk/>
            <pc:sldMk cId="3505852028" sldId="354"/>
            <ac:spMk id="4101" creationId="{04F20C7D-AB36-E8AD-A879-2B68243F8319}"/>
          </ac:spMkLst>
        </pc:spChg>
        <pc:spChg chg="add mod ord">
          <ac:chgData name="Linna Ma" userId="3092fa50-a36a-4b17-bc61-54b75fdec9ea" providerId="ADAL" clId="{98D4A54E-DC5E-404E-9478-536A760FBE78}" dt="2023-01-26T02:44:38.926" v="1403" actId="1038"/>
          <ac:spMkLst>
            <pc:docMk/>
            <pc:sldMk cId="3505852028" sldId="354"/>
            <ac:spMk id="4102" creationId="{565FE5F4-22CC-3289-3688-04630E024791}"/>
          </ac:spMkLst>
        </pc:spChg>
        <pc:grpChg chg="mod">
          <ac:chgData name="Linna Ma" userId="3092fa50-a36a-4b17-bc61-54b75fdec9ea" providerId="ADAL" clId="{98D4A54E-DC5E-404E-9478-536A760FBE78}" dt="2023-01-26T02:41:50.873" v="1375" actId="1076"/>
          <ac:grpSpMkLst>
            <pc:docMk/>
            <pc:sldMk cId="3505852028" sldId="354"/>
            <ac:grpSpMk id="4133" creationId="{D306AD6C-CAE9-E10B-60ED-E89F0CE184BE}"/>
          </ac:grpSpMkLst>
        </pc:grpChg>
        <pc:picChg chg="mod">
          <ac:chgData name="Linna Ma" userId="3092fa50-a36a-4b17-bc61-54b75fdec9ea" providerId="ADAL" clId="{98D4A54E-DC5E-404E-9478-536A760FBE78}" dt="2023-01-26T02:43:57.960" v="1396" actId="167"/>
          <ac:picMkLst>
            <pc:docMk/>
            <pc:sldMk cId="3505852028" sldId="354"/>
            <ac:picMk id="3074" creationId="{D5FFB10B-84D9-DF8E-FFAD-A39D2B2B21AD}"/>
          </ac:picMkLst>
        </pc:picChg>
      </pc:sldChg>
      <pc:sldChg chg="addSp delSp modSp mod addAnim delAnim">
        <pc:chgData name="Linna Ma" userId="3092fa50-a36a-4b17-bc61-54b75fdec9ea" providerId="ADAL" clId="{98D4A54E-DC5E-404E-9478-536A760FBE78}" dt="2023-01-26T06:34:21.278" v="3573" actId="14100"/>
        <pc:sldMkLst>
          <pc:docMk/>
          <pc:sldMk cId="3120215749" sldId="355"/>
        </pc:sldMkLst>
        <pc:spChg chg="del">
          <ac:chgData name="Linna Ma" userId="3092fa50-a36a-4b17-bc61-54b75fdec9ea" providerId="ADAL" clId="{98D4A54E-DC5E-404E-9478-536A760FBE78}" dt="2023-01-26T03:19:33.762" v="1920" actId="478"/>
          <ac:spMkLst>
            <pc:docMk/>
            <pc:sldMk cId="3120215749" sldId="355"/>
            <ac:spMk id="2" creationId="{FAAE43F1-1207-54B8-2242-2E909CA15622}"/>
          </ac:spMkLst>
        </pc:spChg>
        <pc:spChg chg="add mod">
          <ac:chgData name="Linna Ma" userId="3092fa50-a36a-4b17-bc61-54b75fdec9ea" providerId="ADAL" clId="{98D4A54E-DC5E-404E-9478-536A760FBE78}" dt="2023-01-26T06:34:21.278" v="3573" actId="14100"/>
          <ac:spMkLst>
            <pc:docMk/>
            <pc:sldMk cId="3120215749" sldId="355"/>
            <ac:spMk id="3" creationId="{1119DB24-A9E2-00BD-AA97-708515B027EB}"/>
          </ac:spMkLst>
        </pc:spChg>
        <pc:spChg chg="add mod">
          <ac:chgData name="Linna Ma" userId="3092fa50-a36a-4b17-bc61-54b75fdec9ea" providerId="ADAL" clId="{98D4A54E-DC5E-404E-9478-536A760FBE78}" dt="2023-01-26T06:34:16.684" v="3572" actId="255"/>
          <ac:spMkLst>
            <pc:docMk/>
            <pc:sldMk cId="3120215749" sldId="355"/>
            <ac:spMk id="8" creationId="{CF792AA8-774F-D858-DE4D-4CDAE124AE65}"/>
          </ac:spMkLst>
        </pc:spChg>
        <pc:spChg chg="add del mod">
          <ac:chgData name="Linna Ma" userId="3092fa50-a36a-4b17-bc61-54b75fdec9ea" providerId="ADAL" clId="{98D4A54E-DC5E-404E-9478-536A760FBE78}" dt="2023-01-26T03:19:36.634" v="1921" actId="478"/>
          <ac:spMkLst>
            <pc:docMk/>
            <pc:sldMk cId="3120215749" sldId="355"/>
            <ac:spMk id="11" creationId="{0381D83C-58E2-B540-FC7D-88C503D567E8}"/>
          </ac:spMkLst>
        </pc:spChg>
        <pc:spChg chg="add mod">
          <ac:chgData name="Linna Ma" userId="3092fa50-a36a-4b17-bc61-54b75fdec9ea" providerId="ADAL" clId="{98D4A54E-DC5E-404E-9478-536A760FBE78}" dt="2023-01-26T03:58:28.492" v="2072" actId="1076"/>
          <ac:spMkLst>
            <pc:docMk/>
            <pc:sldMk cId="3120215749" sldId="355"/>
            <ac:spMk id="12" creationId="{E526E9D4-2F42-B9FE-36E3-4D5DB4FD3F92}"/>
          </ac:spMkLst>
        </pc:spChg>
        <pc:spChg chg="add del mod">
          <ac:chgData name="Linna Ma" userId="3092fa50-a36a-4b17-bc61-54b75fdec9ea" providerId="ADAL" clId="{98D4A54E-DC5E-404E-9478-536A760FBE78}" dt="2023-01-26T03:54:02.435" v="2022" actId="478"/>
          <ac:spMkLst>
            <pc:docMk/>
            <pc:sldMk cId="3120215749" sldId="355"/>
            <ac:spMk id="13" creationId="{9A219E96-10E4-7B9D-8D71-35A7DF8458F9}"/>
          </ac:spMkLst>
        </pc:spChg>
        <pc:spChg chg="add del mod">
          <ac:chgData name="Linna Ma" userId="3092fa50-a36a-4b17-bc61-54b75fdec9ea" providerId="ADAL" clId="{98D4A54E-DC5E-404E-9478-536A760FBE78}" dt="2023-01-26T05:33:13.091" v="3282" actId="478"/>
          <ac:spMkLst>
            <pc:docMk/>
            <pc:sldMk cId="3120215749" sldId="355"/>
            <ac:spMk id="18" creationId="{3FA418E1-B7CA-AED5-F915-ED3A1DEA51BB}"/>
          </ac:spMkLst>
        </pc:spChg>
        <pc:spChg chg="add del mod">
          <ac:chgData name="Linna Ma" userId="3092fa50-a36a-4b17-bc61-54b75fdec9ea" providerId="ADAL" clId="{98D4A54E-DC5E-404E-9478-536A760FBE78}" dt="2023-01-26T05:33:13.091" v="3282" actId="478"/>
          <ac:spMkLst>
            <pc:docMk/>
            <pc:sldMk cId="3120215749" sldId="355"/>
            <ac:spMk id="19" creationId="{50BB8678-0529-A9E7-34C7-DFA1C0BA59D8}"/>
          </ac:spMkLst>
        </pc:spChg>
        <pc:spChg chg="add del mod">
          <ac:chgData name="Linna Ma" userId="3092fa50-a36a-4b17-bc61-54b75fdec9ea" providerId="ADAL" clId="{98D4A54E-DC5E-404E-9478-536A760FBE78}" dt="2023-01-26T05:33:13.091" v="3282" actId="478"/>
          <ac:spMkLst>
            <pc:docMk/>
            <pc:sldMk cId="3120215749" sldId="355"/>
            <ac:spMk id="31" creationId="{A468FE84-96A0-D1D3-B298-30E9CF340FB0}"/>
          </ac:spMkLst>
        </pc:spChg>
        <pc:spChg chg="add del mod">
          <ac:chgData name="Linna Ma" userId="3092fa50-a36a-4b17-bc61-54b75fdec9ea" providerId="ADAL" clId="{98D4A54E-DC5E-404E-9478-536A760FBE78}" dt="2023-01-26T05:33:13.091" v="3282" actId="478"/>
          <ac:spMkLst>
            <pc:docMk/>
            <pc:sldMk cId="3120215749" sldId="355"/>
            <ac:spMk id="33" creationId="{9C4E928B-85ED-75B6-DEC4-735C039AA34F}"/>
          </ac:spMkLst>
        </pc:spChg>
        <pc:spChg chg="add del mod">
          <ac:chgData name="Linna Ma" userId="3092fa50-a36a-4b17-bc61-54b75fdec9ea" providerId="ADAL" clId="{98D4A54E-DC5E-404E-9478-536A760FBE78}" dt="2023-01-26T05:33:13.091" v="3282" actId="478"/>
          <ac:spMkLst>
            <pc:docMk/>
            <pc:sldMk cId="3120215749" sldId="355"/>
            <ac:spMk id="35" creationId="{F7FCA147-4B5C-30D4-A751-E177EE9033A9}"/>
          </ac:spMkLst>
        </pc:spChg>
        <pc:spChg chg="add del mod">
          <ac:chgData name="Linna Ma" userId="3092fa50-a36a-4b17-bc61-54b75fdec9ea" providerId="ADAL" clId="{98D4A54E-DC5E-404E-9478-536A760FBE78}" dt="2023-01-26T05:33:13.091" v="3282" actId="478"/>
          <ac:spMkLst>
            <pc:docMk/>
            <pc:sldMk cId="3120215749" sldId="355"/>
            <ac:spMk id="36" creationId="{C2E71F2D-087F-EF49-45A1-C34E005BF1B8}"/>
          </ac:spMkLst>
        </pc:spChg>
        <pc:grpChg chg="add del">
          <ac:chgData name="Linna Ma" userId="3092fa50-a36a-4b17-bc61-54b75fdec9ea" providerId="ADAL" clId="{98D4A54E-DC5E-404E-9478-536A760FBE78}" dt="2023-01-26T03:20:37.891" v="1932" actId="478"/>
          <ac:grpSpMkLst>
            <pc:docMk/>
            <pc:sldMk cId="3120215749" sldId="355"/>
            <ac:grpSpMk id="20" creationId="{F42CC7FE-632D-7D50-04A8-73831F08A486}"/>
          </ac:grpSpMkLst>
        </pc:grpChg>
        <pc:picChg chg="del mod">
          <ac:chgData name="Linna Ma" userId="3092fa50-a36a-4b17-bc61-54b75fdec9ea" providerId="ADAL" clId="{98D4A54E-DC5E-404E-9478-536A760FBE78}" dt="2023-01-26T03:19:16.548" v="1919" actId="478"/>
          <ac:picMkLst>
            <pc:docMk/>
            <pc:sldMk cId="3120215749" sldId="355"/>
            <ac:picMk id="7" creationId="{52C87094-6A6A-E650-E37B-7F19FE35FEC7}"/>
          </ac:picMkLst>
        </pc:picChg>
        <pc:picChg chg="add mod">
          <ac:chgData name="Linna Ma" userId="3092fa50-a36a-4b17-bc61-54b75fdec9ea" providerId="ADAL" clId="{98D4A54E-DC5E-404E-9478-536A760FBE78}" dt="2023-01-26T05:33:39.517" v="3287" actId="1076"/>
          <ac:picMkLst>
            <pc:docMk/>
            <pc:sldMk cId="3120215749" sldId="355"/>
            <ac:picMk id="9" creationId="{0EA3555B-7096-7D08-D750-7DF34B6B5EAB}"/>
          </ac:picMkLst>
        </pc:picChg>
        <pc:picChg chg="add del mod ord">
          <ac:chgData name="Linna Ma" userId="3092fa50-a36a-4b17-bc61-54b75fdec9ea" providerId="ADAL" clId="{98D4A54E-DC5E-404E-9478-536A760FBE78}" dt="2023-01-26T03:58:37.376" v="2075" actId="478"/>
          <ac:picMkLst>
            <pc:docMk/>
            <pc:sldMk cId="3120215749" sldId="355"/>
            <ac:picMk id="15" creationId="{63897E97-CC28-EAA2-B64C-EBA21BB27C7F}"/>
          </ac:picMkLst>
        </pc:picChg>
        <pc:picChg chg="add mod ord modCrop">
          <ac:chgData name="Linna Ma" userId="3092fa50-a36a-4b17-bc61-54b75fdec9ea" providerId="ADAL" clId="{98D4A54E-DC5E-404E-9478-536A760FBE78}" dt="2023-01-26T05:33:31.812" v="3286" actId="732"/>
          <ac:picMkLst>
            <pc:docMk/>
            <pc:sldMk cId="3120215749" sldId="355"/>
            <ac:picMk id="17" creationId="{6154E671-4451-1FC5-49DF-5EFF2EEEFBAB}"/>
          </ac:picMkLst>
        </pc:picChg>
        <pc:cxnChg chg="add del mod">
          <ac:chgData name="Linna Ma" userId="3092fa50-a36a-4b17-bc61-54b75fdec9ea" providerId="ADAL" clId="{98D4A54E-DC5E-404E-9478-536A760FBE78}" dt="2023-01-26T03:20:39.721" v="1933" actId="478"/>
          <ac:cxnSpMkLst>
            <pc:docMk/>
            <pc:sldMk cId="3120215749" sldId="355"/>
            <ac:cxnSpMk id="32" creationId="{6A64ACA1-0D49-903A-16E0-472BBE3EBF04}"/>
          </ac:cxnSpMkLst>
        </pc:cxnChg>
        <pc:cxnChg chg="del mod">
          <ac:chgData name="Linna Ma" userId="3092fa50-a36a-4b17-bc61-54b75fdec9ea" providerId="ADAL" clId="{98D4A54E-DC5E-404E-9478-536A760FBE78}" dt="2023-01-26T03:20:39.721" v="1933" actId="478"/>
          <ac:cxnSpMkLst>
            <pc:docMk/>
            <pc:sldMk cId="3120215749" sldId="355"/>
            <ac:cxnSpMk id="34" creationId="{1F79A196-C988-6A63-58A9-C4382A659A4D}"/>
          </ac:cxnSpMkLst>
        </pc:cxnChg>
      </pc:sldChg>
      <pc:sldChg chg="addSp delSp modSp mod">
        <pc:chgData name="Linna Ma" userId="3092fa50-a36a-4b17-bc61-54b75fdec9ea" providerId="ADAL" clId="{98D4A54E-DC5E-404E-9478-536A760FBE78}" dt="2023-01-26T04:37:29.914" v="2747"/>
        <pc:sldMkLst>
          <pc:docMk/>
          <pc:sldMk cId="2494109230" sldId="356"/>
        </pc:sldMkLst>
        <pc:spChg chg="add del mod">
          <ac:chgData name="Linna Ma" userId="3092fa50-a36a-4b17-bc61-54b75fdec9ea" providerId="ADAL" clId="{98D4A54E-DC5E-404E-9478-536A760FBE78}" dt="2023-01-26T03:23:28.534" v="1938"/>
          <ac:spMkLst>
            <pc:docMk/>
            <pc:sldMk cId="2494109230" sldId="356"/>
            <ac:spMk id="63" creationId="{10509829-F5C8-2BFA-AA9A-E8C07EA8C2E4}"/>
          </ac:spMkLst>
        </pc:spChg>
        <pc:spChg chg="add mod">
          <ac:chgData name="Linna Ma" userId="3092fa50-a36a-4b17-bc61-54b75fdec9ea" providerId="ADAL" clId="{98D4A54E-DC5E-404E-9478-536A760FBE78}" dt="2023-01-26T04:37:29.914" v="2747"/>
          <ac:spMkLst>
            <pc:docMk/>
            <pc:sldMk cId="2494109230" sldId="356"/>
            <ac:spMk id="192" creationId="{6F29E744-E12D-7A87-7543-0D00432F59C2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31" creationId="{CC2835A5-BAEA-29C5-2FC1-A52D9C0A7175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40" creationId="{D0A15EE4-19E1-23A6-A546-F05886C3B22B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41" creationId="{9B7BE1A0-AE66-CBAD-8FCE-BF117F891B12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42" creationId="{0F824749-8A21-22DB-98C3-CEF635D90C28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43" creationId="{C8F6F70E-CDE5-B421-1260-26863D0F2823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44" creationId="{E8F065B4-14C5-7655-2420-EB995207DAF2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45" creationId="{E4842A7F-7BB5-5231-3EC3-B55097A9790D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46" creationId="{B556AD41-95CC-043E-442B-082D94BC4E95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47" creationId="{99C4149A-2A26-7FAA-1FD0-082AFE75BCD0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48" creationId="{117D0976-6160-23C4-8175-97F0E311B345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49" creationId="{B6E38B32-1D64-5D84-F89D-9468AFEDA8BB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50" creationId="{84515D76-CE2C-8DEF-7022-EE56B8B93347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51" creationId="{42538033-FB6D-6C32-4D27-0A510ACC227E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52" creationId="{760608AF-F7A6-76B3-A4A5-3C675BAF0E1E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53" creationId="{E6B83FE4-BD31-0C92-3D04-BAB48AC924B7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54" creationId="{ADA181CA-F4B4-04C4-B632-57E2B14F8EE7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61" creationId="{A86846B1-7DE8-70C8-4788-A8AD96BFC31E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63" creationId="{ABBD1293-512D-4C87-6020-932028AFE2C3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64" creationId="{042471F4-0C19-993D-19E3-8B88D0BBC569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65" creationId="{700C6A13-D7B0-6894-23EE-205E3E314721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66" creationId="{670FAB3A-6120-31D3-E8CE-CCA05AF6792F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67" creationId="{F6C02973-D2C8-40D7-5DA2-7BE43A286429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68" creationId="{9B7F6B19-84F2-160E-9530-E2D3804FDDE6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69" creationId="{D45662F0-2926-89BD-2F5D-892DCD011698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70" creationId="{312A5492-BD90-93B0-EE92-319A3D3122B9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71" creationId="{F138B0B1-3DAB-AE54-DD07-24B08DDB3425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72" creationId="{91992864-C529-E116-AB09-9B52E3482A24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73" creationId="{7C402DF1-E774-250A-46F1-139838B2F34C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74" creationId="{61D26505-110E-B3F8-B2E1-257448F23650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75" creationId="{C60DF44E-1CB2-E57B-6630-B8DCEB5494B5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76" creationId="{114E0613-4C31-B27D-300C-354ADF46F028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77" creationId="{56CBBE71-AA8A-6319-AD00-E24D97D3ADC4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78" creationId="{DBED4F2A-87FA-AA4B-E5D8-57399B433734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80" creationId="{97E231D3-AE3F-BDDE-502D-22F3BDD77B70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81" creationId="{98196417-D98F-DD8E-581A-95109C0EDEED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84" creationId="{C7F53EB9-DB2B-F13D-C179-D1FA30AE28C5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85" creationId="{DCFDA9FE-053E-17CF-8E74-B695C0D5FBDB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86" creationId="{A27328E1-443B-7C33-B496-0197F91F0535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87" creationId="{723C0886-04C0-D997-20CB-F3B2518F49C1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98" creationId="{214B262B-481F-8C53-F1BC-E7ECE36A2D12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299" creationId="{09F8022E-3FB6-4477-6EC0-254752B7745B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00" creationId="{21CC949C-8F1A-9E9C-96F5-235A464A9681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01" creationId="{4597E3B0-5225-9823-35BA-EA7A4D7D25C6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02" creationId="{3A508C89-A486-49E9-2978-522504276670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03" creationId="{D391EF80-F740-ACA7-5D3F-B9BACF1F8A4A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04" creationId="{AC29AD82-9893-E778-C7E1-0879CC58068D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05" creationId="{0E2FDF0B-445E-8C11-DF9E-5537275C9C34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08" creationId="{B127B458-59FB-8868-6530-372F4A2A34C9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10" creationId="{D2665D06-D2F4-0947-E4E8-02601745D158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19" creationId="{2D4F8DA5-17C2-B19A-DC43-CB8C9837DBEB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20" creationId="{4BAF09F5-9659-2157-2394-2824CA005BBB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24" creationId="{0FE64D1B-7614-06A3-C8C9-F7549474C897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26" creationId="{A318D980-6E1D-10A6-0E87-D6184B4F66E2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28" creationId="{FCAAF59D-0CB1-F714-E7BC-BB9855399077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29" creationId="{B869C634-1DCD-EBC5-EED5-799EAE2FA0B5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30" creationId="{F3EB5C9A-39B3-452A-8F19-8F9C7FC41D0E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31" creationId="{A938DA75-F470-084C-B871-DF83BE4CF2FE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334" creationId="{D3BCE3A0-7FF0-D5D0-1F69-930C120CA4DA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405" creationId="{4B51B012-B182-C51E-8C20-BE28BC0EDE1C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406" creationId="{807BDF2F-0C26-4E91-079D-37900715B566}"/>
          </ac:spMkLst>
        </pc:spChg>
        <pc:spChg chg="mod">
          <ac:chgData name="Linna Ma" userId="3092fa50-a36a-4b17-bc61-54b75fdec9ea" providerId="ADAL" clId="{98D4A54E-DC5E-404E-9478-536A760FBE78}" dt="2023-01-26T03:24:47.655" v="1967" actId="1035"/>
          <ac:spMkLst>
            <pc:docMk/>
            <pc:sldMk cId="2494109230" sldId="356"/>
            <ac:spMk id="407" creationId="{26F286CA-0399-B9BA-A15F-DDF560CEE2C0}"/>
          </ac:spMkLst>
        </pc:spChg>
        <pc:grpChg chg="mod">
          <ac:chgData name="Linna Ma" userId="3092fa50-a36a-4b17-bc61-54b75fdec9ea" providerId="ADAL" clId="{98D4A54E-DC5E-404E-9478-536A760FBE78}" dt="2023-01-26T03:24:47.655" v="1967" actId="1035"/>
          <ac:grpSpMkLst>
            <pc:docMk/>
            <pc:sldMk cId="2494109230" sldId="356"/>
            <ac:grpSpMk id="235" creationId="{75623221-2AD4-932A-17B4-EC85FB0CE5C6}"/>
          </ac:grpSpMkLst>
        </pc:grpChg>
        <pc:grpChg chg="mod">
          <ac:chgData name="Linna Ma" userId="3092fa50-a36a-4b17-bc61-54b75fdec9ea" providerId="ADAL" clId="{98D4A54E-DC5E-404E-9478-536A760FBE78}" dt="2023-01-26T03:24:47.655" v="1967" actId="1035"/>
          <ac:grpSpMkLst>
            <pc:docMk/>
            <pc:sldMk cId="2494109230" sldId="356"/>
            <ac:grpSpMk id="236" creationId="{566F0B2A-B615-8208-A68C-28CD537A2356}"/>
          </ac:grpSpMkLst>
        </pc:grpChg>
        <pc:grpChg chg="mod">
          <ac:chgData name="Linna Ma" userId="3092fa50-a36a-4b17-bc61-54b75fdec9ea" providerId="ADAL" clId="{98D4A54E-DC5E-404E-9478-536A760FBE78}" dt="2023-01-26T03:24:47.655" v="1967" actId="1035"/>
          <ac:grpSpMkLst>
            <pc:docMk/>
            <pc:sldMk cId="2494109230" sldId="356"/>
            <ac:grpSpMk id="237" creationId="{D445CEA4-F6EC-D800-4B36-683FED5753D9}"/>
          </ac:grpSpMkLst>
        </pc:grpChg>
        <pc:grpChg chg="mod">
          <ac:chgData name="Linna Ma" userId="3092fa50-a36a-4b17-bc61-54b75fdec9ea" providerId="ADAL" clId="{98D4A54E-DC5E-404E-9478-536A760FBE78}" dt="2023-01-26T03:24:47.655" v="1967" actId="1035"/>
          <ac:grpSpMkLst>
            <pc:docMk/>
            <pc:sldMk cId="2494109230" sldId="356"/>
            <ac:grpSpMk id="238" creationId="{63D9E9FC-7CF0-24DB-FA08-B348E043CA49}"/>
          </ac:grpSpMkLst>
        </pc:grpChg>
        <pc:grpChg chg="mod">
          <ac:chgData name="Linna Ma" userId="3092fa50-a36a-4b17-bc61-54b75fdec9ea" providerId="ADAL" clId="{98D4A54E-DC5E-404E-9478-536A760FBE78}" dt="2023-01-26T03:24:47.655" v="1967" actId="1035"/>
          <ac:grpSpMkLst>
            <pc:docMk/>
            <pc:sldMk cId="2494109230" sldId="356"/>
            <ac:grpSpMk id="239" creationId="{A33FEE35-9F77-309B-6E8F-A814237ABD90}"/>
          </ac:grpSpMkLst>
        </pc:grpChg>
        <pc:grpChg chg="mod">
          <ac:chgData name="Linna Ma" userId="3092fa50-a36a-4b17-bc61-54b75fdec9ea" providerId="ADAL" clId="{98D4A54E-DC5E-404E-9478-536A760FBE78}" dt="2023-01-26T03:24:47.655" v="1967" actId="1035"/>
          <ac:grpSpMkLst>
            <pc:docMk/>
            <pc:sldMk cId="2494109230" sldId="356"/>
            <ac:grpSpMk id="279" creationId="{D1DD9D58-6D00-1DCC-A776-19C50C2C6A6C}"/>
          </ac:grpSpMkLst>
        </pc:grpChg>
        <pc:grpChg chg="mod">
          <ac:chgData name="Linna Ma" userId="3092fa50-a36a-4b17-bc61-54b75fdec9ea" providerId="ADAL" clId="{98D4A54E-DC5E-404E-9478-536A760FBE78}" dt="2023-01-26T03:24:47.655" v="1967" actId="1035"/>
          <ac:grpSpMkLst>
            <pc:docMk/>
            <pc:sldMk cId="2494109230" sldId="356"/>
            <ac:grpSpMk id="288" creationId="{CA4E95AD-360E-851A-BD76-F09B6ED7CC84}"/>
          </ac:grpSpMkLst>
        </pc:grpChg>
        <pc:grpChg chg="mod">
          <ac:chgData name="Linna Ma" userId="3092fa50-a36a-4b17-bc61-54b75fdec9ea" providerId="ADAL" clId="{98D4A54E-DC5E-404E-9478-536A760FBE78}" dt="2023-01-26T03:24:47.655" v="1967" actId="1035"/>
          <ac:grpSpMkLst>
            <pc:docMk/>
            <pc:sldMk cId="2494109230" sldId="356"/>
            <ac:grpSpMk id="289" creationId="{F80A058C-1013-EEEF-F1D6-D597917378DE}"/>
          </ac:grpSpMkLst>
        </pc:grpChg>
        <pc:picChg chg="mod">
          <ac:chgData name="Linna Ma" userId="3092fa50-a36a-4b17-bc61-54b75fdec9ea" providerId="ADAL" clId="{98D4A54E-DC5E-404E-9478-536A760FBE78}" dt="2023-01-26T03:24:47.655" v="1967" actId="1035"/>
          <ac:picMkLst>
            <pc:docMk/>
            <pc:sldMk cId="2494109230" sldId="356"/>
            <ac:picMk id="229" creationId="{B1F0E496-2664-BBDE-DEA7-AE3000CA73C2}"/>
          </ac:picMkLst>
        </pc:picChg>
        <pc:picChg chg="mod">
          <ac:chgData name="Linna Ma" userId="3092fa50-a36a-4b17-bc61-54b75fdec9ea" providerId="ADAL" clId="{98D4A54E-DC5E-404E-9478-536A760FBE78}" dt="2023-01-26T03:24:47.655" v="1967" actId="1035"/>
          <ac:picMkLst>
            <pc:docMk/>
            <pc:sldMk cId="2494109230" sldId="356"/>
            <ac:picMk id="230" creationId="{DDA2613C-48E9-0E05-2F92-C2795E6B2376}"/>
          </ac:picMkLst>
        </pc:picChg>
        <pc:picChg chg="mod">
          <ac:chgData name="Linna Ma" userId="3092fa50-a36a-4b17-bc61-54b75fdec9ea" providerId="ADAL" clId="{98D4A54E-DC5E-404E-9478-536A760FBE78}" dt="2023-01-26T03:24:47.655" v="1967" actId="1035"/>
          <ac:picMkLst>
            <pc:docMk/>
            <pc:sldMk cId="2494109230" sldId="356"/>
            <ac:picMk id="233" creationId="{E4834508-ECB3-1D23-1157-5A1F67324B02}"/>
          </ac:picMkLst>
        </pc:picChg>
        <pc:picChg chg="mod">
          <ac:chgData name="Linna Ma" userId="3092fa50-a36a-4b17-bc61-54b75fdec9ea" providerId="ADAL" clId="{98D4A54E-DC5E-404E-9478-536A760FBE78}" dt="2023-01-26T03:24:47.655" v="1967" actId="1035"/>
          <ac:picMkLst>
            <pc:docMk/>
            <pc:sldMk cId="2494109230" sldId="356"/>
            <ac:picMk id="262" creationId="{924D11C2-63CD-9BC8-849B-0D497F3A9E92}"/>
          </ac:picMkLst>
        </pc:picChg>
        <pc:picChg chg="add del mod">
          <ac:chgData name="Linna Ma" userId="3092fa50-a36a-4b17-bc61-54b75fdec9ea" providerId="ADAL" clId="{98D4A54E-DC5E-404E-9478-536A760FBE78}" dt="2023-01-26T03:24:16.410" v="1947" actId="1036"/>
          <ac:picMkLst>
            <pc:docMk/>
            <pc:sldMk cId="2494109230" sldId="356"/>
            <ac:picMk id="291" creationId="{69FEA70A-68D1-BE59-5034-290B95922F5A}"/>
          </ac:picMkLst>
        </pc:pic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255" creationId="{6EA7AE4F-831E-FDEE-1DB4-16C67DCD741B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256" creationId="{6BDCD284-2027-5958-B539-4B22ED86C682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257" creationId="{4E3650AF-CF57-0842-BD4E-4D656BC3F548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258" creationId="{9C002DE5-7E3B-6BEE-CA3D-3D0F05C8B90B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259" creationId="{8899F364-4692-0E1F-B48F-656E48BDBFD8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260" creationId="{4F495A86-9859-9046-CA6E-5ADCA970390A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312" creationId="{23E7BD02-535D-7499-4D77-031C95E04240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321" creationId="{D32345C8-4059-86F9-6AE2-CB48F13C9595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325" creationId="{437DDB05-CAC7-62B8-AFBD-DF394952A621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327" creationId="{5AD77E47-7182-8AB6-2E2F-461FB4E351D6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333" creationId="{E1034E56-DA9D-F57E-EF58-F6416687DDE0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336" creationId="{68068F1A-3C61-5B5E-8D07-CF5DF2E7153B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399" creationId="{5A8EBB62-2C61-8777-30FF-25CEF9608F54}"/>
          </ac:cxnSpMkLst>
        </pc:cxnChg>
        <pc:cxnChg chg="mod">
          <ac:chgData name="Linna Ma" userId="3092fa50-a36a-4b17-bc61-54b75fdec9ea" providerId="ADAL" clId="{98D4A54E-DC5E-404E-9478-536A760FBE78}" dt="2023-01-26T03:24:47.655" v="1967" actId="1035"/>
          <ac:cxnSpMkLst>
            <pc:docMk/>
            <pc:sldMk cId="2494109230" sldId="356"/>
            <ac:cxnSpMk id="409" creationId="{627E89A7-A3D6-4ECF-4DF9-8FBDB846B3F9}"/>
          </ac:cxnSpMkLst>
        </pc:cxnChg>
      </pc:sldChg>
      <pc:sldChg chg="modSp mod">
        <pc:chgData name="Linna Ma" userId="3092fa50-a36a-4b17-bc61-54b75fdec9ea" providerId="ADAL" clId="{98D4A54E-DC5E-404E-9478-536A760FBE78}" dt="2023-01-26T05:24:42.853" v="3157" actId="20577"/>
        <pc:sldMkLst>
          <pc:docMk/>
          <pc:sldMk cId="985638878" sldId="357"/>
        </pc:sldMkLst>
        <pc:spChg chg="mod">
          <ac:chgData name="Linna Ma" userId="3092fa50-a36a-4b17-bc61-54b75fdec9ea" providerId="ADAL" clId="{98D4A54E-DC5E-404E-9478-536A760FBE78}" dt="2023-01-26T04:35:42.362" v="2734" actId="20577"/>
          <ac:spMkLst>
            <pc:docMk/>
            <pc:sldMk cId="985638878" sldId="357"/>
            <ac:spMk id="6" creationId="{C8BB8959-F009-705E-7D31-4B0E310B0222}"/>
          </ac:spMkLst>
        </pc:spChg>
        <pc:spChg chg="mod">
          <ac:chgData name="Linna Ma" userId="3092fa50-a36a-4b17-bc61-54b75fdec9ea" providerId="ADAL" clId="{98D4A54E-DC5E-404E-9478-536A760FBE78}" dt="2023-01-26T05:19:50.965" v="3103" actId="20577"/>
          <ac:spMkLst>
            <pc:docMk/>
            <pc:sldMk cId="985638878" sldId="357"/>
            <ac:spMk id="8" creationId="{E5FD3D3E-D156-B6EF-3452-49C1593E4028}"/>
          </ac:spMkLst>
        </pc:spChg>
        <pc:spChg chg="mod">
          <ac:chgData name="Linna Ma" userId="3092fa50-a36a-4b17-bc61-54b75fdec9ea" providerId="ADAL" clId="{98D4A54E-DC5E-404E-9478-536A760FBE78}" dt="2023-01-26T05:24:42.853" v="3157" actId="20577"/>
          <ac:spMkLst>
            <pc:docMk/>
            <pc:sldMk cId="985638878" sldId="357"/>
            <ac:spMk id="27" creationId="{F74E333C-300D-C306-A455-6D656A48DE8C}"/>
          </ac:spMkLst>
        </pc:spChg>
      </pc:sldChg>
      <pc:sldChg chg="addSp delSp modSp add del mod">
        <pc:chgData name="Linna Ma" userId="3092fa50-a36a-4b17-bc61-54b75fdec9ea" providerId="ADAL" clId="{98D4A54E-DC5E-404E-9478-536A760FBE78}" dt="2023-01-26T01:29:45.056" v="304" actId="2696"/>
        <pc:sldMkLst>
          <pc:docMk/>
          <pc:sldMk cId="1076145648" sldId="357"/>
        </pc:sldMkLst>
        <pc:spChg chg="del mod">
          <ac:chgData name="Linna Ma" userId="3092fa50-a36a-4b17-bc61-54b75fdec9ea" providerId="ADAL" clId="{98D4A54E-DC5E-404E-9478-536A760FBE78}" dt="2023-01-26T01:29:16.738" v="292" actId="478"/>
          <ac:spMkLst>
            <pc:docMk/>
            <pc:sldMk cId="1076145648" sldId="357"/>
            <ac:spMk id="2" creationId="{FAAE43F1-1207-54B8-2242-2E909CA15622}"/>
          </ac:spMkLst>
        </pc:spChg>
        <pc:spChg chg="add del mod">
          <ac:chgData name="Linna Ma" userId="3092fa50-a36a-4b17-bc61-54b75fdec9ea" providerId="ADAL" clId="{98D4A54E-DC5E-404E-9478-536A760FBE78}" dt="2023-01-26T01:29:27.923" v="295" actId="478"/>
          <ac:spMkLst>
            <pc:docMk/>
            <pc:sldMk cId="1076145648" sldId="357"/>
            <ac:spMk id="9" creationId="{CB096257-0C81-81B2-9A2A-761716F6EFE1}"/>
          </ac:spMkLst>
        </pc:spChg>
        <pc:spChg chg="add del mod">
          <ac:chgData name="Linna Ma" userId="3092fa50-a36a-4b17-bc61-54b75fdec9ea" providerId="ADAL" clId="{98D4A54E-DC5E-404E-9478-536A760FBE78}" dt="2023-01-26T01:29:25.890" v="294"/>
          <ac:spMkLst>
            <pc:docMk/>
            <pc:sldMk cId="1076145648" sldId="357"/>
            <ac:spMk id="10" creationId="{FB441C0D-70D4-8944-8192-E6BE82C09A4B}"/>
          </ac:spMkLst>
        </pc:spChg>
        <pc:spChg chg="add mod">
          <ac:chgData name="Linna Ma" userId="3092fa50-a36a-4b17-bc61-54b75fdec9ea" providerId="ADAL" clId="{98D4A54E-DC5E-404E-9478-536A760FBE78}" dt="2023-01-26T01:29:36.627" v="303" actId="20577"/>
          <ac:spMkLst>
            <pc:docMk/>
            <pc:sldMk cId="1076145648" sldId="357"/>
            <ac:spMk id="11" creationId="{AC367F0D-1194-742B-E1B2-ED07454F8845}"/>
          </ac:spMkLst>
        </pc:spChg>
        <pc:picChg chg="del">
          <ac:chgData name="Linna Ma" userId="3092fa50-a36a-4b17-bc61-54b75fdec9ea" providerId="ADAL" clId="{98D4A54E-DC5E-404E-9478-536A760FBE78}" dt="2023-01-26T01:28:09.851" v="260" actId="478"/>
          <ac:picMkLst>
            <pc:docMk/>
            <pc:sldMk cId="1076145648" sldId="357"/>
            <ac:picMk id="8" creationId="{A9785DFF-ABF8-17D4-B446-35FDF37F0592}"/>
          </ac:picMkLst>
        </pc:picChg>
        <pc:picChg chg="add mod">
          <ac:chgData name="Linna Ma" userId="3092fa50-a36a-4b17-bc61-54b75fdec9ea" providerId="ADAL" clId="{98D4A54E-DC5E-404E-9478-536A760FBE78}" dt="2023-01-26T01:29:02.581" v="290" actId="1076"/>
          <ac:picMkLst>
            <pc:docMk/>
            <pc:sldMk cId="1076145648" sldId="357"/>
            <ac:picMk id="1026" creationId="{5166DCA0-7623-615C-04B1-E157DA8030CB}"/>
          </ac:picMkLst>
        </pc:picChg>
        <pc:picChg chg="add mod">
          <ac:chgData name="Linna Ma" userId="3092fa50-a36a-4b17-bc61-54b75fdec9ea" providerId="ADAL" clId="{98D4A54E-DC5E-404E-9478-536A760FBE78}" dt="2023-01-26T01:28:50.661" v="286" actId="1076"/>
          <ac:picMkLst>
            <pc:docMk/>
            <pc:sldMk cId="1076145648" sldId="357"/>
            <ac:picMk id="1027" creationId="{2588BBA9-623E-3B81-6C33-FC4A50315135}"/>
          </ac:picMkLst>
        </pc:picChg>
        <pc:picChg chg="add mod">
          <ac:chgData name="Linna Ma" userId="3092fa50-a36a-4b17-bc61-54b75fdec9ea" providerId="ADAL" clId="{98D4A54E-DC5E-404E-9478-536A760FBE78}" dt="2023-01-26T01:28:54.079" v="287" actId="1076"/>
          <ac:picMkLst>
            <pc:docMk/>
            <pc:sldMk cId="1076145648" sldId="357"/>
            <ac:picMk id="1028" creationId="{D4B177A9-9FB7-EE68-C287-6F03EE86F55B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5T15:33:21.71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2520.38477"/>
      <inkml:brushProperty name="anchorY" value="-29189.25586"/>
      <inkml:brushProperty name="scaleFactor" value="0.5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606861" y="229395"/>
            <a:ext cx="4020952" cy="49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3"/>
          </p:nvPr>
        </p:nvSpPr>
        <p:spPr>
          <a:xfrm>
            <a:off x="1626108" y="1074136"/>
            <a:ext cx="5138928" cy="289064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229394"/>
            <a:ext cx="2149661" cy="4954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n"/>
          <p:cNvSpPr txBox="1"/>
          <p:nvPr/>
        </p:nvSpPr>
        <p:spPr>
          <a:xfrm>
            <a:off x="3884613" y="8614524"/>
            <a:ext cx="199605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Shayne McConomy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smcconomy@eng.famu.fsu.edu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(850) 410-6624</a:t>
            </a:r>
            <a:endParaRPr/>
          </a:p>
        </p:txBody>
      </p:sp>
      <p:cxnSp>
        <p:nvCxnSpPr>
          <p:cNvPr id="10" name="Google Shape;10;n"/>
          <p:cNvCxnSpPr/>
          <p:nvPr/>
        </p:nvCxnSpPr>
        <p:spPr>
          <a:xfrm rot="10800000" flipH="1">
            <a:off x="0" y="965852"/>
            <a:ext cx="6856413" cy="2213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;n"/>
          <p:cNvCxnSpPr/>
          <p:nvPr/>
        </p:nvCxnSpPr>
        <p:spPr>
          <a:xfrm>
            <a:off x="0" y="7773052"/>
            <a:ext cx="6858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2;n"/>
          <p:cNvCxnSpPr/>
          <p:nvPr/>
        </p:nvCxnSpPr>
        <p:spPr>
          <a:xfrm>
            <a:off x="1522349" y="965852"/>
            <a:ext cx="0" cy="6807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Customize your title slide to be appealing to the audience. This is the first thing they see apply some graphic design elements that may summarize your presentation. </a:t>
            </a:r>
            <a:endParaRPr/>
          </a:p>
        </p:txBody>
      </p:sp>
      <p:sp>
        <p:nvSpPr>
          <p:cNvPr id="220" name="Google Shape;220;p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https://www.eng.famu.fsu.edu/me</a:t>
            </a:r>
            <a:endParaRPr/>
          </a:p>
        </p:txBody>
      </p:sp>
      <p:sp>
        <p:nvSpPr>
          <p:cNvPr id="221" name="Google Shape;2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7612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3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https://www.eng.famu.fsu.edu/me</a:t>
            </a:r>
            <a:endParaRPr/>
          </a:p>
        </p:txBody>
      </p:sp>
      <p:sp>
        <p:nvSpPr>
          <p:cNvPr id="237" name="Google Shape;23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547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 if ppl ask during question section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852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25600" y="1074738"/>
            <a:ext cx="5138738" cy="28908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3:notes"/>
          <p:cNvSpPr txBox="1">
            <a:spLocks noGrp="1"/>
          </p:cNvSpPr>
          <p:nvPr>
            <p:ph type="body" idx="1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https://www.eng.famu.fsu.edu/me</a:t>
            </a:r>
            <a:endParaRPr/>
          </a:p>
        </p:txBody>
      </p:sp>
      <p:sp>
        <p:nvSpPr>
          <p:cNvPr id="237" name="Google Shape;23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fld id="{00000000-1234-1234-1234-123412341234}" type="slidenum">
              <a:rPr lang="en-U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57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8869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SOMEBODY WHO SPEND MONEY AND TIME</a:t>
            </a:r>
          </a:p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315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Uses for Cardiac Catheter and why our device is need.</a:t>
            </a:r>
            <a:r>
              <a:rPr lang="zh-CN" altLang="en-US" dirty="0"/>
              <a:t> </a:t>
            </a:r>
            <a:endParaRPr lang="en-US" altLang="zh-CN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altLang="zh-CN" dirty="0"/>
              <a:t>Where does is go, what does it do</a:t>
            </a:r>
            <a:r>
              <a:rPr lang="en-US" altLang="zh-CN"/>
              <a:t>, how</a:t>
            </a:r>
            <a:r>
              <a:rPr lang="en-US" altLang="zh-CN" dirty="0"/>
              <a:t> does it work, why we need </a:t>
            </a:r>
            <a:r>
              <a:rPr lang="en-US" altLang="zh-CN"/>
              <a:t>. </a:t>
            </a:r>
            <a:r>
              <a:rPr lang="en-US" altLang="zh-CN" dirty="0"/>
              <a:t>Copper</a:t>
            </a:r>
            <a:r>
              <a:rPr lang="zh-CN" altLang="en-US" dirty="0"/>
              <a:t> </a:t>
            </a:r>
            <a:r>
              <a:rPr lang="en-US" altLang="zh-CN" dirty="0"/>
              <a:t>wire</a:t>
            </a:r>
            <a:r>
              <a:rPr lang="zh-CN" altLang="en-US" dirty="0"/>
              <a:t> </a:t>
            </a:r>
            <a:r>
              <a:rPr lang="en-US" altLang="zh-CN" dirty="0" err="1"/>
              <a:t>anaolgy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8982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the current problem for the catheter?</a:t>
            </a:r>
          </a:p>
          <a:p>
            <a:r>
              <a:rPr lang="en-US"/>
              <a:t>What do you expect the device to do?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/>
              <a:t>Dynamic process of identifying customer need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20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/>
              <a:t>Raw Data Gathering</a:t>
            </a:r>
            <a:endParaRPr lang="en-US"/>
          </a:p>
          <a:p>
            <a:pPr marL="342900" indent="-342900">
              <a:buAutoNum type="arabicPeriod"/>
            </a:pPr>
            <a:r>
              <a:rPr lang="en-US" sz="1200"/>
              <a:t>Weekly lectures</a:t>
            </a:r>
          </a:p>
          <a:p>
            <a:pPr marL="342900" indent="-342900">
              <a:buAutoNum type="arabicPeriod"/>
            </a:pPr>
            <a:r>
              <a:rPr lang="en-US" sz="1200"/>
              <a:t>Cardiac ablation lab</a:t>
            </a:r>
          </a:p>
          <a:p>
            <a:pPr marL="342900" indent="-342900">
              <a:buAutoNum type="arabicPeriod"/>
            </a:pPr>
            <a:r>
              <a:rPr lang="en-US" sz="1200"/>
              <a:t>Surgery Shadowing </a:t>
            </a:r>
          </a:p>
          <a:p>
            <a:endParaRPr lang="en-US"/>
          </a:p>
          <a:p>
            <a:r>
              <a:rPr lang="en-US"/>
              <a:t>Need statement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b="1"/>
              <a:t>Doctors: </a:t>
            </a:r>
            <a:r>
              <a:rPr lang="en-US" sz="1200"/>
              <a:t>It bothers me that when I rotate the catheter handle, the tip doesn’t rotate the same amount. I want to know the angle of rotations.</a:t>
            </a:r>
          </a:p>
          <a:p>
            <a:pPr algn="just"/>
            <a:endParaRPr lang="en-US" sz="120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b="1"/>
              <a:t>Designers: </a:t>
            </a:r>
            <a:r>
              <a:rPr lang="en-US" sz="1200"/>
              <a:t>We want to have a device to measure the rotational angle of the catheter tip/handle so that we could determine why the current translation is not direct and use it in the development process of catheters. </a:t>
            </a:r>
          </a:p>
          <a:p>
            <a:endParaRPr lang="en-US"/>
          </a:p>
          <a:p>
            <a:pPr marL="342900" indent="-342900">
              <a:buFont typeface="Arial"/>
              <a:buAutoNum type="arabicPeriod"/>
            </a:pPr>
            <a:r>
              <a:rPr lang="en-US" sz="1200"/>
              <a:t>Controls are precise</a:t>
            </a:r>
          </a:p>
          <a:p>
            <a:pPr marL="342900" indent="-342900">
              <a:buFont typeface="Arial"/>
              <a:buAutoNum type="arabicPeriod"/>
            </a:pPr>
            <a:r>
              <a:rPr lang="en-US" sz="1200"/>
              <a:t>Results are reliable</a:t>
            </a:r>
          </a:p>
          <a:p>
            <a:pPr marL="342900" indent="-342900">
              <a:buAutoNum type="arabicPeriod"/>
            </a:pPr>
            <a:r>
              <a:rPr lang="en-US" sz="1200"/>
              <a:t>Easy to install and use</a:t>
            </a:r>
          </a:p>
          <a:p>
            <a:endParaRPr lang="en-US"/>
          </a:p>
          <a:p>
            <a:r>
              <a:rPr lang="en-US"/>
              <a:t>Interpret needs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/>
              <a:t>The device measures rotation angles of the catheter tip/handle.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/>
              <a:t>The device can be used for testing purpose.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/>
              <a:t>The device can be used to explore relationships between catheter tip and handle rotations.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/>
              <a:t>The device can produce reliable results and can be precisely controlled.</a:t>
            </a:r>
          </a:p>
          <a:p>
            <a:endParaRPr lang="en-US"/>
          </a:p>
          <a:p>
            <a:r>
              <a:rPr lang="en-US"/>
              <a:t>TO know the rotation angle, to have accuracy, and to analyze the relationship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120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36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Before we introduce functional decomp, let’s take a look at how catheter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000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079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50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 Black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Team Intro Layout">
  <p:cSld name="6 Team Intro Layou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3"/>
          <p:cNvSpPr>
            <a:spLocks noGrp="1"/>
          </p:cNvSpPr>
          <p:nvPr>
            <p:ph type="pic" idx="2"/>
          </p:nvPr>
        </p:nvSpPr>
        <p:spPr>
          <a:xfrm>
            <a:off x="572317" y="1499197"/>
            <a:ext cx="1662545" cy="2493818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3"/>
          <p:cNvSpPr txBox="1">
            <a:spLocks noGrp="1"/>
          </p:cNvSpPr>
          <p:nvPr>
            <p:ph type="body" idx="1"/>
          </p:nvPr>
        </p:nvSpPr>
        <p:spPr>
          <a:xfrm>
            <a:off x="489189" y="4055347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body" idx="3"/>
          </p:nvPr>
        </p:nvSpPr>
        <p:spPr>
          <a:xfrm>
            <a:off x="2379981" y="4953548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body" idx="4"/>
          </p:nvPr>
        </p:nvSpPr>
        <p:spPr>
          <a:xfrm>
            <a:off x="4270773" y="4055347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>
            <a:spLocks noGrp="1"/>
          </p:cNvSpPr>
          <p:nvPr>
            <p:ph type="pic" idx="5"/>
          </p:nvPr>
        </p:nvSpPr>
        <p:spPr>
          <a:xfrm>
            <a:off x="2447823" y="2397084"/>
            <a:ext cx="1662545" cy="2493818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3"/>
          <p:cNvSpPr>
            <a:spLocks noGrp="1"/>
          </p:cNvSpPr>
          <p:nvPr>
            <p:ph type="pic" idx="6"/>
          </p:nvPr>
        </p:nvSpPr>
        <p:spPr>
          <a:xfrm>
            <a:off x="4323329" y="1499197"/>
            <a:ext cx="1662545" cy="2493818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3"/>
          <p:cNvSpPr txBox="1">
            <a:spLocks noGrp="1"/>
          </p:cNvSpPr>
          <p:nvPr>
            <p:ph type="body" idx="7"/>
          </p:nvPr>
        </p:nvSpPr>
        <p:spPr>
          <a:xfrm>
            <a:off x="6161565" y="4953548"/>
            <a:ext cx="1752368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>
            <a:spLocks noGrp="1"/>
          </p:cNvSpPr>
          <p:nvPr>
            <p:ph type="pic" idx="8"/>
          </p:nvPr>
        </p:nvSpPr>
        <p:spPr>
          <a:xfrm>
            <a:off x="6198835" y="2397084"/>
            <a:ext cx="1662545" cy="2493818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3"/>
          <p:cNvSpPr txBox="1">
            <a:spLocks noGrp="1"/>
          </p:cNvSpPr>
          <p:nvPr>
            <p:ph type="body" idx="9"/>
          </p:nvPr>
        </p:nvSpPr>
        <p:spPr>
          <a:xfrm>
            <a:off x="7975925" y="4055347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>
            <a:spLocks noGrp="1"/>
          </p:cNvSpPr>
          <p:nvPr>
            <p:ph type="pic" idx="13"/>
          </p:nvPr>
        </p:nvSpPr>
        <p:spPr>
          <a:xfrm>
            <a:off x="8074341" y="1499197"/>
            <a:ext cx="1662545" cy="2493818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13"/>
          <p:cNvSpPr txBox="1">
            <a:spLocks noGrp="1"/>
          </p:cNvSpPr>
          <p:nvPr>
            <p:ph type="body" idx="14"/>
          </p:nvPr>
        </p:nvSpPr>
        <p:spPr>
          <a:xfrm>
            <a:off x="9866718" y="4950970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>
            <a:spLocks noGrp="1"/>
          </p:cNvSpPr>
          <p:nvPr>
            <p:ph type="pic" idx="15"/>
          </p:nvPr>
        </p:nvSpPr>
        <p:spPr>
          <a:xfrm>
            <a:off x="9949846" y="2397084"/>
            <a:ext cx="1662545" cy="249381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200"/>
              <a:buFont typeface="Arial Black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ly">
  <p:cSld name="Content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562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inition">
  <p:cSld name="Defini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3000"/>
              <a:buFont typeface="Arial Black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One-third Slide">
  <p:cSld name="Content One-third Slid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3474720" cy="40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body" idx="2"/>
          </p:nvPr>
        </p:nvSpPr>
        <p:spPr>
          <a:xfrm>
            <a:off x="4404360" y="1825625"/>
            <a:ext cx="6949440" cy="40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wo-thirds Slide">
  <p:cSld name="Content Two-thirds Slid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body" idx="1"/>
          </p:nvPr>
        </p:nvSpPr>
        <p:spPr>
          <a:xfrm>
            <a:off x="7879080" y="1828800"/>
            <a:ext cx="3474720" cy="409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body" idx="2"/>
          </p:nvPr>
        </p:nvSpPr>
        <p:spPr>
          <a:xfrm>
            <a:off x="838199" y="1828800"/>
            <a:ext cx="6949440" cy="409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Heading One-third Slide">
  <p:cSld name="Sub Heading One-third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body" idx="2"/>
          </p:nvPr>
        </p:nvSpPr>
        <p:spPr>
          <a:xfrm>
            <a:off x="839788" y="2337360"/>
            <a:ext cx="3474720" cy="357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body" idx="3"/>
          </p:nvPr>
        </p:nvSpPr>
        <p:spPr>
          <a:xfrm>
            <a:off x="4419600" y="2337360"/>
            <a:ext cx="6935788" cy="357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Slide">
  <p:cSld name="Three Columns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1"/>
          </p:nvPr>
        </p:nvSpPr>
        <p:spPr>
          <a:xfrm>
            <a:off x="7879080" y="1854666"/>
            <a:ext cx="3474720" cy="405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2"/>
          </p:nvPr>
        </p:nvSpPr>
        <p:spPr>
          <a:xfrm>
            <a:off x="838200" y="1850122"/>
            <a:ext cx="3474720" cy="4061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body" idx="3"/>
          </p:nvPr>
        </p:nvSpPr>
        <p:spPr>
          <a:xfrm>
            <a:off x="4358640" y="1854666"/>
            <a:ext cx="3474720" cy="405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wo Columns ">
  <p:cSld name="Content with Bottom Two Columns 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6205728" y="2958660"/>
            <a:ext cx="5148072" cy="297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2"/>
          </p:nvPr>
        </p:nvSpPr>
        <p:spPr>
          <a:xfrm>
            <a:off x="838200" y="1725735"/>
            <a:ext cx="10515600" cy="1197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body" idx="3"/>
          </p:nvPr>
        </p:nvSpPr>
        <p:spPr>
          <a:xfrm>
            <a:off x="838200" y="2958660"/>
            <a:ext cx="5148072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 Black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ttom Three Columns ">
  <p:cSld name="Content with Bottom Three Columns 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body" idx="1"/>
          </p:nvPr>
        </p:nvSpPr>
        <p:spPr>
          <a:xfrm>
            <a:off x="787908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2"/>
          </p:nvPr>
        </p:nvSpPr>
        <p:spPr>
          <a:xfrm>
            <a:off x="838200" y="1850122"/>
            <a:ext cx="10515600" cy="109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body" idx="3"/>
          </p:nvPr>
        </p:nvSpPr>
        <p:spPr>
          <a:xfrm>
            <a:off x="83820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body" idx="4"/>
          </p:nvPr>
        </p:nvSpPr>
        <p:spPr>
          <a:xfrm>
            <a:off x="4358640" y="2942891"/>
            <a:ext cx="3474720" cy="29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with Captions">
  <p:cSld name="3 Columns with Caption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1"/>
          </p:nvPr>
        </p:nvSpPr>
        <p:spPr>
          <a:xfrm>
            <a:off x="838200" y="1804140"/>
            <a:ext cx="3474720" cy="36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body" idx="2"/>
          </p:nvPr>
        </p:nvSpPr>
        <p:spPr>
          <a:xfrm>
            <a:off x="4358640" y="1804139"/>
            <a:ext cx="3474720" cy="365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body" idx="3"/>
          </p:nvPr>
        </p:nvSpPr>
        <p:spPr>
          <a:xfrm>
            <a:off x="7879080" y="1804138"/>
            <a:ext cx="3474720" cy="365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body" idx="4"/>
          </p:nvPr>
        </p:nvSpPr>
        <p:spPr>
          <a:xfrm>
            <a:off x="838200" y="5457498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body" idx="5"/>
          </p:nvPr>
        </p:nvSpPr>
        <p:spPr>
          <a:xfrm>
            <a:off x="4358640" y="5475891"/>
            <a:ext cx="34747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body" idx="6"/>
          </p:nvPr>
        </p:nvSpPr>
        <p:spPr>
          <a:xfrm>
            <a:off x="7875037" y="5475891"/>
            <a:ext cx="347876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and 2 Rows with Captions">
  <p:cSld name="3 Columns and 2 Rows with Captions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5"/>
          <p:cNvSpPr txBox="1">
            <a:spLocks noGrp="1"/>
          </p:cNvSpPr>
          <p:nvPr>
            <p:ph type="body" idx="1"/>
          </p:nvPr>
        </p:nvSpPr>
        <p:spPr>
          <a:xfrm>
            <a:off x="841248" y="1777261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5"/>
          <p:cNvSpPr txBox="1">
            <a:spLocks noGrp="1"/>
          </p:cNvSpPr>
          <p:nvPr>
            <p:ph type="body" idx="2"/>
          </p:nvPr>
        </p:nvSpPr>
        <p:spPr>
          <a:xfrm>
            <a:off x="4358640" y="1752600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body" idx="3"/>
          </p:nvPr>
        </p:nvSpPr>
        <p:spPr>
          <a:xfrm>
            <a:off x="7882128" y="1752600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body" idx="4"/>
          </p:nvPr>
        </p:nvSpPr>
        <p:spPr>
          <a:xfrm>
            <a:off x="841248" y="5545217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5"/>
          </p:nvPr>
        </p:nvSpPr>
        <p:spPr>
          <a:xfrm>
            <a:off x="4350882" y="5545217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body" idx="6"/>
          </p:nvPr>
        </p:nvSpPr>
        <p:spPr>
          <a:xfrm>
            <a:off x="7882128" y="5545217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25"/>
          <p:cNvSpPr txBox="1">
            <a:spLocks noGrp="1"/>
          </p:cNvSpPr>
          <p:nvPr>
            <p:ph type="body" idx="7"/>
          </p:nvPr>
        </p:nvSpPr>
        <p:spPr>
          <a:xfrm>
            <a:off x="841248" y="3367525"/>
            <a:ext cx="3473132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body" idx="8"/>
          </p:nvPr>
        </p:nvSpPr>
        <p:spPr>
          <a:xfrm>
            <a:off x="4350882" y="3367525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body" idx="9"/>
          </p:nvPr>
        </p:nvSpPr>
        <p:spPr>
          <a:xfrm>
            <a:off x="7882128" y="3367525"/>
            <a:ext cx="349023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body" idx="13"/>
          </p:nvPr>
        </p:nvSpPr>
        <p:spPr>
          <a:xfrm>
            <a:off x="841248" y="3930674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body" idx="14"/>
          </p:nvPr>
        </p:nvSpPr>
        <p:spPr>
          <a:xfrm>
            <a:off x="4358640" y="3930673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body" idx="15"/>
          </p:nvPr>
        </p:nvSpPr>
        <p:spPr>
          <a:xfrm>
            <a:off x="7882128" y="3930672"/>
            <a:ext cx="347472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6"/>
          <p:cNvSpPr txBox="1">
            <a:spLocks noGrp="1"/>
          </p:cNvSpPr>
          <p:nvPr>
            <p:ph type="body" idx="1"/>
          </p:nvPr>
        </p:nvSpPr>
        <p:spPr>
          <a:xfrm rot="5400000">
            <a:off x="3948905" y="-1613694"/>
            <a:ext cx="429419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26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 baseline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 baseline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None/>
              <a:defRPr baseline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onsor and Advisor Layout">
  <p:cSld name="Sponsor and Advisor Layou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9"/>
          <p:cNvSpPr>
            <a:spLocks noGrp="1"/>
          </p:cNvSpPr>
          <p:nvPr>
            <p:ph type="pic" idx="2"/>
          </p:nvPr>
        </p:nvSpPr>
        <p:spPr>
          <a:xfrm>
            <a:off x="3153949" y="2912764"/>
            <a:ext cx="1374005" cy="2061006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2623885" y="5063314"/>
            <a:ext cx="243413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>
            <a:spLocks noGrp="1"/>
          </p:cNvSpPr>
          <p:nvPr>
            <p:ph type="pic" idx="3"/>
          </p:nvPr>
        </p:nvSpPr>
        <p:spPr>
          <a:xfrm>
            <a:off x="7577816" y="2912764"/>
            <a:ext cx="1374005" cy="2061006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9"/>
          <p:cNvSpPr>
            <a:spLocks noGrp="1"/>
          </p:cNvSpPr>
          <p:nvPr>
            <p:ph type="pic" idx="4"/>
          </p:nvPr>
        </p:nvSpPr>
        <p:spPr>
          <a:xfrm>
            <a:off x="2623885" y="1451620"/>
            <a:ext cx="6858000" cy="13716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9"/>
          <p:cNvSpPr txBox="1">
            <a:spLocks noGrp="1"/>
          </p:cNvSpPr>
          <p:nvPr>
            <p:ph type="body" idx="5"/>
          </p:nvPr>
        </p:nvSpPr>
        <p:spPr>
          <a:xfrm>
            <a:off x="7047752" y="5098443"/>
            <a:ext cx="243413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Team Intro Layout">
  <p:cSld name="3 Team Intro Layou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10"/>
          <p:cNvSpPr>
            <a:spLocks noGrp="1"/>
          </p:cNvSpPr>
          <p:nvPr>
            <p:ph type="pic" idx="2"/>
          </p:nvPr>
        </p:nvSpPr>
        <p:spPr>
          <a:xfrm>
            <a:off x="1709485" y="1759302"/>
            <a:ext cx="18288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1698138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3"/>
          </p:nvPr>
        </p:nvSpPr>
        <p:spPr>
          <a:xfrm>
            <a:off x="5179144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4"/>
          </p:nvPr>
        </p:nvSpPr>
        <p:spPr>
          <a:xfrm>
            <a:off x="8660150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>
            <a:spLocks noGrp="1"/>
          </p:cNvSpPr>
          <p:nvPr>
            <p:ph type="pic" idx="5"/>
          </p:nvPr>
        </p:nvSpPr>
        <p:spPr>
          <a:xfrm>
            <a:off x="5179144" y="1759302"/>
            <a:ext cx="18288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0"/>
          <p:cNvSpPr>
            <a:spLocks noGrp="1"/>
          </p:cNvSpPr>
          <p:nvPr>
            <p:ph type="pic" idx="6"/>
          </p:nvPr>
        </p:nvSpPr>
        <p:spPr>
          <a:xfrm>
            <a:off x="8648803" y="1759302"/>
            <a:ext cx="1828800" cy="274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Team Intro Layout">
  <p:cSld name="4 Team Intro 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11"/>
          <p:cNvSpPr>
            <a:spLocks noGrp="1"/>
          </p:cNvSpPr>
          <p:nvPr>
            <p:ph type="pic" idx="2"/>
          </p:nvPr>
        </p:nvSpPr>
        <p:spPr>
          <a:xfrm>
            <a:off x="1121101" y="1759302"/>
            <a:ext cx="18288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>
            <a:off x="1121101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>
            <a:spLocks noGrp="1"/>
          </p:cNvSpPr>
          <p:nvPr>
            <p:ph type="pic" idx="3"/>
          </p:nvPr>
        </p:nvSpPr>
        <p:spPr>
          <a:xfrm>
            <a:off x="9242099" y="1759302"/>
            <a:ext cx="18288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1"/>
          <p:cNvSpPr txBox="1">
            <a:spLocks noGrp="1"/>
          </p:cNvSpPr>
          <p:nvPr>
            <p:ph type="body" idx="4"/>
          </p:nvPr>
        </p:nvSpPr>
        <p:spPr>
          <a:xfrm>
            <a:off x="9242099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5"/>
          </p:nvPr>
        </p:nvSpPr>
        <p:spPr>
          <a:xfrm>
            <a:off x="3828100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6"/>
          </p:nvPr>
        </p:nvSpPr>
        <p:spPr>
          <a:xfrm>
            <a:off x="6535099" y="4553743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>
            <a:spLocks noGrp="1"/>
          </p:cNvSpPr>
          <p:nvPr>
            <p:ph type="pic" idx="7"/>
          </p:nvPr>
        </p:nvSpPr>
        <p:spPr>
          <a:xfrm>
            <a:off x="3834465" y="1759302"/>
            <a:ext cx="18288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11"/>
          <p:cNvSpPr>
            <a:spLocks noGrp="1"/>
          </p:cNvSpPr>
          <p:nvPr>
            <p:ph type="pic" idx="8"/>
          </p:nvPr>
        </p:nvSpPr>
        <p:spPr>
          <a:xfrm>
            <a:off x="6538282" y="1759302"/>
            <a:ext cx="1828800" cy="274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Team Intro Layout">
  <p:cSld name="5 Team Intro Layou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12"/>
          <p:cNvSpPr>
            <a:spLocks noGrp="1"/>
          </p:cNvSpPr>
          <p:nvPr>
            <p:ph type="pic" idx="2"/>
          </p:nvPr>
        </p:nvSpPr>
        <p:spPr>
          <a:xfrm>
            <a:off x="747492" y="1762010"/>
            <a:ext cx="18288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2"/>
          <p:cNvSpPr txBox="1">
            <a:spLocks noGrp="1"/>
          </p:cNvSpPr>
          <p:nvPr>
            <p:ph type="body" idx="1"/>
          </p:nvPr>
        </p:nvSpPr>
        <p:spPr>
          <a:xfrm>
            <a:off x="746101" y="4550218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>
            <a:spLocks noGrp="1"/>
          </p:cNvSpPr>
          <p:nvPr>
            <p:ph type="pic" idx="3"/>
          </p:nvPr>
        </p:nvSpPr>
        <p:spPr>
          <a:xfrm>
            <a:off x="9615708" y="1750546"/>
            <a:ext cx="18288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2"/>
          <p:cNvSpPr txBox="1">
            <a:spLocks noGrp="1"/>
          </p:cNvSpPr>
          <p:nvPr>
            <p:ph type="body" idx="4"/>
          </p:nvPr>
        </p:nvSpPr>
        <p:spPr>
          <a:xfrm>
            <a:off x="7398654" y="4550218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5"/>
          </p:nvPr>
        </p:nvSpPr>
        <p:spPr>
          <a:xfrm>
            <a:off x="2964546" y="4550218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body" idx="6"/>
          </p:nvPr>
        </p:nvSpPr>
        <p:spPr>
          <a:xfrm>
            <a:off x="5181600" y="4550218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>
            <a:spLocks noGrp="1"/>
          </p:cNvSpPr>
          <p:nvPr>
            <p:ph type="pic" idx="7"/>
          </p:nvPr>
        </p:nvSpPr>
        <p:spPr>
          <a:xfrm>
            <a:off x="2964546" y="1750546"/>
            <a:ext cx="18288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2"/>
          <p:cNvSpPr>
            <a:spLocks noGrp="1"/>
          </p:cNvSpPr>
          <p:nvPr>
            <p:ph type="pic" idx="8"/>
          </p:nvPr>
        </p:nvSpPr>
        <p:spPr>
          <a:xfrm>
            <a:off x="5181600" y="1750546"/>
            <a:ext cx="18288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2"/>
          <p:cNvSpPr>
            <a:spLocks noGrp="1"/>
          </p:cNvSpPr>
          <p:nvPr>
            <p:ph type="pic" idx="9"/>
          </p:nvPr>
        </p:nvSpPr>
        <p:spPr>
          <a:xfrm>
            <a:off x="7398654" y="1750546"/>
            <a:ext cx="18288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2"/>
          <p:cNvSpPr txBox="1">
            <a:spLocks noGrp="1"/>
          </p:cNvSpPr>
          <p:nvPr>
            <p:ph type="body" idx="13"/>
          </p:nvPr>
        </p:nvSpPr>
        <p:spPr>
          <a:xfrm>
            <a:off x="9615708" y="4550218"/>
            <a:ext cx="1828800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"/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 txBox="1"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4000"/>
              <a:buFont typeface="Arial Black"/>
              <a:buNone/>
              <a:defRPr sz="4000" b="1" i="0" u="none" strike="noStrike" cap="none">
                <a:solidFill>
                  <a:srgbClr val="B7B09C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7" name="Google Shape;17;p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204139" y="6153076"/>
            <a:ext cx="2149661" cy="49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"/>
          <p:cNvSpPr txBox="1">
            <a:spLocks noGrp="1"/>
          </p:cNvSpPr>
          <p:nvPr>
            <p:ph type="ftr" idx="11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sldNum" idx="12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"/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Mechanical Engineering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orient="horz" pos="4248">
          <p15:clr>
            <a:srgbClr val="F26B43"/>
          </p15:clr>
        </p15:guide>
        <p15:guide id="3" pos="72">
          <p15:clr>
            <a:srgbClr val="F26B43"/>
          </p15:clr>
        </p15:guide>
        <p15:guide id="4" pos="7608">
          <p15:clr>
            <a:srgbClr val="F26B43"/>
          </p15:clr>
        </p15:guide>
        <p15:guide id="5" orient="horz" pos="3648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7.wdp"/><Relationship Id="rId7" Type="http://schemas.openxmlformats.org/officeDocument/2006/relationships/image" Target="../media/image4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22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6.jp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image" Target="../media/image2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yoclinic.org/tests-procedures/atrial-fibrillation-ablation/about/pac-20384969#:~:text=During%20cardiac%20ablation%2C%20catheters%20are,the%20groin%2C%20shoulder%20or%20neck" TargetMode="External"/><Relationship Id="rId2" Type="http://schemas.openxmlformats.org/officeDocument/2006/relationships/hyperlink" Target="https://www.mayoclinic.org/tests-procedures/atrial-fibrillation-ablation/multimedia/img-20302581" TargetMode="Externa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aphic 23" descr="An assortment of differently patterned circles">
            <a:extLst>
              <a:ext uri="{FF2B5EF4-FFF2-40B4-BE49-F238E27FC236}">
                <a16:creationId xmlns:a16="http://schemas.microsoft.com/office/drawing/2014/main" id="{B7B09E64-3B88-BF31-814B-82D3863526B5}"/>
              </a:ext>
            </a:extLst>
          </p:cNvPr>
          <p:cNvGrpSpPr/>
          <p:nvPr/>
        </p:nvGrpSpPr>
        <p:grpSpPr>
          <a:xfrm>
            <a:off x="1777092" y="1002"/>
            <a:ext cx="3394019" cy="3394020"/>
            <a:chOff x="6493292" y="3137969"/>
            <a:chExt cx="2576257" cy="2576258"/>
          </a:xfrm>
          <a:solidFill>
            <a:schemeClr val="accent5">
              <a:lumMod val="75000"/>
              <a:alpha val="20000"/>
            </a:schemeClr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A6493B5-774E-53D6-9697-B1734EEDA891}"/>
                </a:ext>
              </a:extLst>
            </p:cNvPr>
            <p:cNvSpPr/>
            <p:nvPr/>
          </p:nvSpPr>
          <p:spPr>
            <a:xfrm>
              <a:off x="8397630" y="5042300"/>
              <a:ext cx="516081" cy="516081"/>
            </a:xfrm>
            <a:custGeom>
              <a:avLst/>
              <a:gdLst>
                <a:gd name="connsiteX0" fmla="*/ 103191 w 516081"/>
                <a:gd name="connsiteY0" fmla="*/ 453383 h 516081"/>
                <a:gd name="connsiteX1" fmla="*/ 453383 w 516081"/>
                <a:gd name="connsiteY1" fmla="*/ 103191 h 516081"/>
                <a:gd name="connsiteX2" fmla="*/ 516082 w 516081"/>
                <a:gd name="connsiteY2" fmla="*/ 0 h 516081"/>
                <a:gd name="connsiteX3" fmla="*/ 0 w 516081"/>
                <a:gd name="connsiteY3" fmla="*/ 516082 h 516081"/>
                <a:gd name="connsiteX4" fmla="*/ 103191 w 516081"/>
                <a:gd name="connsiteY4" fmla="*/ 453383 h 51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081" h="516081">
                  <a:moveTo>
                    <a:pt x="103191" y="453383"/>
                  </a:moveTo>
                  <a:lnTo>
                    <a:pt x="453383" y="103191"/>
                  </a:lnTo>
                  <a:cubicBezTo>
                    <a:pt x="476041" y="69579"/>
                    <a:pt x="496939" y="35144"/>
                    <a:pt x="516082" y="0"/>
                  </a:cubicBezTo>
                  <a:lnTo>
                    <a:pt x="0" y="516082"/>
                  </a:lnTo>
                  <a:cubicBezTo>
                    <a:pt x="35144" y="496939"/>
                    <a:pt x="69579" y="476041"/>
                    <a:pt x="103191" y="45338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EEB7359-8EE4-73AE-EE53-4BC8A337B9BA}"/>
                </a:ext>
              </a:extLst>
            </p:cNvPr>
            <p:cNvSpPr/>
            <p:nvPr/>
          </p:nvSpPr>
          <p:spPr>
            <a:xfrm>
              <a:off x="8164001" y="4808671"/>
              <a:ext cx="848348" cy="848348"/>
            </a:xfrm>
            <a:custGeom>
              <a:avLst/>
              <a:gdLst>
                <a:gd name="connsiteX0" fmla="*/ 61124 w 848348"/>
                <a:gd name="connsiteY0" fmla="*/ 827716 h 848348"/>
                <a:gd name="connsiteX1" fmla="*/ 827716 w 848348"/>
                <a:gd name="connsiteY1" fmla="*/ 61124 h 848348"/>
                <a:gd name="connsiteX2" fmla="*/ 848348 w 848348"/>
                <a:gd name="connsiteY2" fmla="*/ 0 h 848348"/>
                <a:gd name="connsiteX3" fmla="*/ 0 w 848348"/>
                <a:gd name="connsiteY3" fmla="*/ 848348 h 848348"/>
                <a:gd name="connsiteX4" fmla="*/ 61124 w 848348"/>
                <a:gd name="connsiteY4" fmla="*/ 827716 h 8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348" h="848348">
                  <a:moveTo>
                    <a:pt x="61124" y="827716"/>
                  </a:moveTo>
                  <a:lnTo>
                    <a:pt x="827716" y="61124"/>
                  </a:lnTo>
                  <a:cubicBezTo>
                    <a:pt x="835119" y="40893"/>
                    <a:pt x="841991" y="20511"/>
                    <a:pt x="848348" y="0"/>
                  </a:cubicBezTo>
                  <a:lnTo>
                    <a:pt x="0" y="848348"/>
                  </a:lnTo>
                  <a:cubicBezTo>
                    <a:pt x="20511" y="841991"/>
                    <a:pt x="40893" y="835119"/>
                    <a:pt x="61124" y="8277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200649E-EB00-DD97-D0F3-19BA667BAEA9}"/>
                </a:ext>
              </a:extLst>
            </p:cNvPr>
            <p:cNvSpPr/>
            <p:nvPr/>
          </p:nvSpPr>
          <p:spPr>
            <a:xfrm>
              <a:off x="7987709" y="4632386"/>
              <a:ext cx="1065933" cy="1065925"/>
            </a:xfrm>
            <a:custGeom>
              <a:avLst/>
              <a:gdLst>
                <a:gd name="connsiteX0" fmla="*/ 49455 w 1065933"/>
                <a:gd name="connsiteY0" fmla="*/ 1056970 h 1065925"/>
                <a:gd name="connsiteX1" fmla="*/ 1056970 w 1065933"/>
                <a:gd name="connsiteY1" fmla="*/ 49454 h 1065925"/>
                <a:gd name="connsiteX2" fmla="*/ 1065933 w 1065933"/>
                <a:gd name="connsiteY2" fmla="*/ 0 h 1065925"/>
                <a:gd name="connsiteX3" fmla="*/ 0 w 1065933"/>
                <a:gd name="connsiteY3" fmla="*/ 1065926 h 1065925"/>
                <a:gd name="connsiteX4" fmla="*/ 49455 w 1065933"/>
                <a:gd name="connsiteY4" fmla="*/ 1056970 h 106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5933" h="1065925">
                  <a:moveTo>
                    <a:pt x="49455" y="1056970"/>
                  </a:moveTo>
                  <a:lnTo>
                    <a:pt x="1056970" y="49454"/>
                  </a:lnTo>
                  <a:cubicBezTo>
                    <a:pt x="1060278" y="33018"/>
                    <a:pt x="1063270" y="16530"/>
                    <a:pt x="1065933" y="0"/>
                  </a:cubicBezTo>
                  <a:lnTo>
                    <a:pt x="0" y="1065926"/>
                  </a:lnTo>
                  <a:cubicBezTo>
                    <a:pt x="16530" y="1063263"/>
                    <a:pt x="33018" y="1060278"/>
                    <a:pt x="49455" y="10569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5A79922-35A4-7F8F-42EE-790CC95E732E}"/>
                </a:ext>
              </a:extLst>
            </p:cNvPr>
            <p:cNvSpPr/>
            <p:nvPr/>
          </p:nvSpPr>
          <p:spPr>
            <a:xfrm>
              <a:off x="7837390" y="4482068"/>
              <a:ext cx="1231572" cy="1231565"/>
            </a:xfrm>
            <a:custGeom>
              <a:avLst/>
              <a:gdLst>
                <a:gd name="connsiteX0" fmla="*/ 43069 w 1231572"/>
                <a:gd name="connsiteY0" fmla="*/ 1228988 h 1231565"/>
                <a:gd name="connsiteX1" fmla="*/ 1228996 w 1231572"/>
                <a:gd name="connsiteY1" fmla="*/ 43069 h 1231565"/>
                <a:gd name="connsiteX2" fmla="*/ 1231573 w 1231572"/>
                <a:gd name="connsiteY2" fmla="*/ 0 h 1231565"/>
                <a:gd name="connsiteX3" fmla="*/ 0 w 1231572"/>
                <a:gd name="connsiteY3" fmla="*/ 1231565 h 1231565"/>
                <a:gd name="connsiteX4" fmla="*/ 43069 w 1231572"/>
                <a:gd name="connsiteY4" fmla="*/ 1228988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572" h="1231565">
                  <a:moveTo>
                    <a:pt x="43069" y="1228988"/>
                  </a:moveTo>
                  <a:lnTo>
                    <a:pt x="1228996" y="43069"/>
                  </a:lnTo>
                  <a:cubicBezTo>
                    <a:pt x="1230091" y="28722"/>
                    <a:pt x="1230950" y="14368"/>
                    <a:pt x="1231573" y="0"/>
                  </a:cubicBezTo>
                  <a:lnTo>
                    <a:pt x="0" y="1231565"/>
                  </a:lnTo>
                  <a:cubicBezTo>
                    <a:pt x="14368" y="1230950"/>
                    <a:pt x="28729" y="1230083"/>
                    <a:pt x="43069" y="12289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D57BDDA-E075-6818-865B-EE2F192877DE}"/>
                </a:ext>
              </a:extLst>
            </p:cNvPr>
            <p:cNvSpPr/>
            <p:nvPr/>
          </p:nvSpPr>
          <p:spPr>
            <a:xfrm>
              <a:off x="7703587" y="4348250"/>
              <a:ext cx="1365962" cy="1365976"/>
            </a:xfrm>
            <a:custGeom>
              <a:avLst/>
              <a:gdLst>
                <a:gd name="connsiteX0" fmla="*/ 38716 w 1365962"/>
                <a:gd name="connsiteY0" fmla="*/ 1365977 h 1365976"/>
                <a:gd name="connsiteX1" fmla="*/ 1365962 w 1365962"/>
                <a:gd name="connsiteY1" fmla="*/ 38723 h 1365976"/>
                <a:gd name="connsiteX2" fmla="*/ 1364187 w 1365962"/>
                <a:gd name="connsiteY2" fmla="*/ 0 h 1365976"/>
                <a:gd name="connsiteX3" fmla="*/ 0 w 1365962"/>
                <a:gd name="connsiteY3" fmla="*/ 1364201 h 1365976"/>
                <a:gd name="connsiteX4" fmla="*/ 38716 w 1365962"/>
                <a:gd name="connsiteY4" fmla="*/ 1365977 h 136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962" h="1365976">
                  <a:moveTo>
                    <a:pt x="38716" y="1365977"/>
                  </a:moveTo>
                  <a:lnTo>
                    <a:pt x="1365962" y="38723"/>
                  </a:lnTo>
                  <a:cubicBezTo>
                    <a:pt x="1365569" y="25808"/>
                    <a:pt x="1364967" y="12901"/>
                    <a:pt x="1364187" y="0"/>
                  </a:cubicBezTo>
                  <a:lnTo>
                    <a:pt x="0" y="1364201"/>
                  </a:lnTo>
                  <a:cubicBezTo>
                    <a:pt x="12894" y="1364974"/>
                    <a:pt x="25801" y="1365583"/>
                    <a:pt x="38716" y="13659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55559DD-CD44-F3E8-80A8-460CDB040033}"/>
                </a:ext>
              </a:extLst>
            </p:cNvPr>
            <p:cNvSpPr/>
            <p:nvPr/>
          </p:nvSpPr>
          <p:spPr>
            <a:xfrm>
              <a:off x="7581747" y="4226417"/>
              <a:ext cx="1477922" cy="1477922"/>
            </a:xfrm>
            <a:custGeom>
              <a:avLst/>
              <a:gdLst>
                <a:gd name="connsiteX0" fmla="*/ 35444 w 1477922"/>
                <a:gd name="connsiteY0" fmla="*/ 1477923 h 1477922"/>
                <a:gd name="connsiteX1" fmla="*/ 1477923 w 1477922"/>
                <a:gd name="connsiteY1" fmla="*/ 35452 h 1477922"/>
                <a:gd name="connsiteX2" fmla="*/ 1472876 w 1477922"/>
                <a:gd name="connsiteY2" fmla="*/ 0 h 1477922"/>
                <a:gd name="connsiteX3" fmla="*/ 0 w 1477922"/>
                <a:gd name="connsiteY3" fmla="*/ 1472883 h 1477922"/>
                <a:gd name="connsiteX4" fmla="*/ 35444 w 1477922"/>
                <a:gd name="connsiteY4" fmla="*/ 1477923 h 147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7922" h="1477922">
                  <a:moveTo>
                    <a:pt x="35444" y="1477923"/>
                  </a:moveTo>
                  <a:lnTo>
                    <a:pt x="1477923" y="35452"/>
                  </a:lnTo>
                  <a:cubicBezTo>
                    <a:pt x="1476412" y="23618"/>
                    <a:pt x="1474723" y="11798"/>
                    <a:pt x="1472876" y="0"/>
                  </a:cubicBezTo>
                  <a:lnTo>
                    <a:pt x="0" y="1472883"/>
                  </a:lnTo>
                  <a:cubicBezTo>
                    <a:pt x="11798" y="1474723"/>
                    <a:pt x="23611" y="1476412"/>
                    <a:pt x="35444" y="147792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757199A-0EF4-1ED7-B796-CC569E17AF58}"/>
                </a:ext>
              </a:extLst>
            </p:cNvPr>
            <p:cNvSpPr/>
            <p:nvPr/>
          </p:nvSpPr>
          <p:spPr>
            <a:xfrm>
              <a:off x="7469400" y="4114077"/>
              <a:ext cx="1570295" cy="1570289"/>
            </a:xfrm>
            <a:custGeom>
              <a:avLst/>
              <a:gdLst>
                <a:gd name="connsiteX0" fmla="*/ 32774 w 1570295"/>
                <a:gd name="connsiteY0" fmla="*/ 1570289 h 1570289"/>
                <a:gd name="connsiteX1" fmla="*/ 1570296 w 1570295"/>
                <a:gd name="connsiteY1" fmla="*/ 32774 h 1570289"/>
                <a:gd name="connsiteX2" fmla="*/ 1562579 w 1570295"/>
                <a:gd name="connsiteY2" fmla="*/ 0 h 1570289"/>
                <a:gd name="connsiteX3" fmla="*/ 0 w 1570295"/>
                <a:gd name="connsiteY3" fmla="*/ 1562572 h 1570289"/>
                <a:gd name="connsiteX4" fmla="*/ 32774 w 1570295"/>
                <a:gd name="connsiteY4" fmla="*/ 1570289 h 157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0295" h="1570289">
                  <a:moveTo>
                    <a:pt x="32774" y="1570289"/>
                  </a:moveTo>
                  <a:lnTo>
                    <a:pt x="1570296" y="32774"/>
                  </a:lnTo>
                  <a:cubicBezTo>
                    <a:pt x="1567876" y="21821"/>
                    <a:pt x="1565285" y="10896"/>
                    <a:pt x="1562579" y="0"/>
                  </a:cubicBezTo>
                  <a:lnTo>
                    <a:pt x="0" y="1562572"/>
                  </a:lnTo>
                  <a:cubicBezTo>
                    <a:pt x="10896" y="1565278"/>
                    <a:pt x="21821" y="1567869"/>
                    <a:pt x="32774" y="15702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69BCCF5-7935-ED6F-CE79-35D0EFFBCA13}"/>
                </a:ext>
              </a:extLst>
            </p:cNvPr>
            <p:cNvSpPr/>
            <p:nvPr/>
          </p:nvSpPr>
          <p:spPr>
            <a:xfrm>
              <a:off x="7365107" y="4009777"/>
              <a:ext cx="1646138" cy="1646138"/>
            </a:xfrm>
            <a:custGeom>
              <a:avLst/>
              <a:gdLst>
                <a:gd name="connsiteX0" fmla="*/ 30526 w 1646138"/>
                <a:gd name="connsiteY0" fmla="*/ 1646139 h 1646138"/>
                <a:gd name="connsiteX1" fmla="*/ 1646139 w 1646138"/>
                <a:gd name="connsiteY1" fmla="*/ 30526 h 1646138"/>
                <a:gd name="connsiteX2" fmla="*/ 1636166 w 1646138"/>
                <a:gd name="connsiteY2" fmla="*/ 0 h 1646138"/>
                <a:gd name="connsiteX3" fmla="*/ 0 w 1646138"/>
                <a:gd name="connsiteY3" fmla="*/ 1636174 h 1646138"/>
                <a:gd name="connsiteX4" fmla="*/ 30526 w 1646138"/>
                <a:gd name="connsiteY4" fmla="*/ 1646139 h 164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6138" h="1646138">
                  <a:moveTo>
                    <a:pt x="30526" y="1646139"/>
                  </a:moveTo>
                  <a:lnTo>
                    <a:pt x="1646139" y="30526"/>
                  </a:lnTo>
                  <a:cubicBezTo>
                    <a:pt x="1642946" y="20317"/>
                    <a:pt x="1639625" y="10144"/>
                    <a:pt x="1636166" y="0"/>
                  </a:cubicBezTo>
                  <a:lnTo>
                    <a:pt x="0" y="1636174"/>
                  </a:lnTo>
                  <a:cubicBezTo>
                    <a:pt x="10144" y="1639625"/>
                    <a:pt x="20317" y="1642946"/>
                    <a:pt x="30526" y="16461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7E1EB5-E527-E9E0-978D-985D3FF9E55E}"/>
                </a:ext>
              </a:extLst>
            </p:cNvPr>
            <p:cNvSpPr/>
            <p:nvPr/>
          </p:nvSpPr>
          <p:spPr>
            <a:xfrm>
              <a:off x="7267701" y="3912371"/>
              <a:ext cx="1707971" cy="1707971"/>
            </a:xfrm>
            <a:custGeom>
              <a:avLst/>
              <a:gdLst>
                <a:gd name="connsiteX0" fmla="*/ 28515 w 1707971"/>
                <a:gd name="connsiteY0" fmla="*/ 1707972 h 1707971"/>
                <a:gd name="connsiteX1" fmla="*/ 1707972 w 1707971"/>
                <a:gd name="connsiteY1" fmla="*/ 28522 h 1707971"/>
                <a:gd name="connsiteX2" fmla="*/ 1695995 w 1707971"/>
                <a:gd name="connsiteY2" fmla="*/ 0 h 1707971"/>
                <a:gd name="connsiteX3" fmla="*/ 0 w 1707971"/>
                <a:gd name="connsiteY3" fmla="*/ 1695995 h 1707971"/>
                <a:gd name="connsiteX4" fmla="*/ 28515 w 1707971"/>
                <a:gd name="connsiteY4" fmla="*/ 1707972 h 170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971" h="1707971">
                  <a:moveTo>
                    <a:pt x="28515" y="1707972"/>
                  </a:moveTo>
                  <a:lnTo>
                    <a:pt x="1707972" y="28522"/>
                  </a:lnTo>
                  <a:cubicBezTo>
                    <a:pt x="1704099" y="18979"/>
                    <a:pt x="1700111" y="9471"/>
                    <a:pt x="1695995" y="0"/>
                  </a:cubicBezTo>
                  <a:lnTo>
                    <a:pt x="0" y="1695995"/>
                  </a:lnTo>
                  <a:cubicBezTo>
                    <a:pt x="9464" y="1700104"/>
                    <a:pt x="18972" y="1704092"/>
                    <a:pt x="28515" y="17079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56ABBDE-0E75-F968-D473-9C9208F5421F}"/>
                </a:ext>
              </a:extLst>
            </p:cNvPr>
            <p:cNvSpPr/>
            <p:nvPr/>
          </p:nvSpPr>
          <p:spPr>
            <a:xfrm>
              <a:off x="7176674" y="3821337"/>
              <a:ext cx="1756846" cy="1756853"/>
            </a:xfrm>
            <a:custGeom>
              <a:avLst/>
              <a:gdLst>
                <a:gd name="connsiteX0" fmla="*/ 26696 w 1756846"/>
                <a:gd name="connsiteY0" fmla="*/ 1756854 h 1756853"/>
                <a:gd name="connsiteX1" fmla="*/ 1756847 w 1756846"/>
                <a:gd name="connsiteY1" fmla="*/ 26704 h 1756853"/>
                <a:gd name="connsiteX2" fmla="*/ 1743051 w 1756846"/>
                <a:gd name="connsiteY2" fmla="*/ 0 h 1756853"/>
                <a:gd name="connsiteX3" fmla="*/ 0 w 1756846"/>
                <a:gd name="connsiteY3" fmla="*/ 1743066 h 1756853"/>
                <a:gd name="connsiteX4" fmla="*/ 26696 w 1756846"/>
                <a:gd name="connsiteY4" fmla="*/ 1756854 h 1756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6846" h="1756853">
                  <a:moveTo>
                    <a:pt x="26696" y="1756854"/>
                  </a:moveTo>
                  <a:lnTo>
                    <a:pt x="1756847" y="26704"/>
                  </a:lnTo>
                  <a:cubicBezTo>
                    <a:pt x="1752358" y="17762"/>
                    <a:pt x="1747769" y="8856"/>
                    <a:pt x="1743051" y="0"/>
                  </a:cubicBezTo>
                  <a:lnTo>
                    <a:pt x="0" y="1743066"/>
                  </a:lnTo>
                  <a:cubicBezTo>
                    <a:pt x="8856" y="1747776"/>
                    <a:pt x="17754" y="1752365"/>
                    <a:pt x="26696" y="175685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F64A12E-E2B9-2648-BBFA-A354471EB43B}"/>
                </a:ext>
              </a:extLst>
            </p:cNvPr>
            <p:cNvSpPr/>
            <p:nvPr/>
          </p:nvSpPr>
          <p:spPr>
            <a:xfrm>
              <a:off x="7091381" y="3736051"/>
              <a:ext cx="1794123" cy="1794123"/>
            </a:xfrm>
            <a:custGeom>
              <a:avLst/>
              <a:gdLst>
                <a:gd name="connsiteX0" fmla="*/ 0 w 1794123"/>
                <a:gd name="connsiteY0" fmla="*/ 1778639 h 1794123"/>
                <a:gd name="connsiteX1" fmla="*/ 25013 w 1794123"/>
                <a:gd name="connsiteY1" fmla="*/ 1794124 h 1794123"/>
                <a:gd name="connsiteX2" fmla="*/ 1794124 w 1794123"/>
                <a:gd name="connsiteY2" fmla="*/ 25013 h 1794123"/>
                <a:gd name="connsiteX3" fmla="*/ 1778639 w 1794123"/>
                <a:gd name="connsiteY3" fmla="*/ 0 h 1794123"/>
                <a:gd name="connsiteX4" fmla="*/ 0 w 1794123"/>
                <a:gd name="connsiteY4" fmla="*/ 1778639 h 179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4123" h="1794123">
                  <a:moveTo>
                    <a:pt x="0" y="1778639"/>
                  </a:moveTo>
                  <a:cubicBezTo>
                    <a:pt x="8290" y="1783908"/>
                    <a:pt x="16630" y="1789062"/>
                    <a:pt x="25013" y="1794124"/>
                  </a:cubicBezTo>
                  <a:lnTo>
                    <a:pt x="1794124" y="25013"/>
                  </a:lnTo>
                  <a:cubicBezTo>
                    <a:pt x="1789062" y="16630"/>
                    <a:pt x="1783908" y="8290"/>
                    <a:pt x="1778639" y="0"/>
                  </a:cubicBezTo>
                  <a:lnTo>
                    <a:pt x="0" y="177863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0CEF39-ED6F-0E40-F284-CEE27DC7FD7D}"/>
                </a:ext>
              </a:extLst>
            </p:cNvPr>
            <p:cNvSpPr/>
            <p:nvPr/>
          </p:nvSpPr>
          <p:spPr>
            <a:xfrm>
              <a:off x="7011507" y="3656177"/>
              <a:ext cx="1820476" cy="1820476"/>
            </a:xfrm>
            <a:custGeom>
              <a:avLst/>
              <a:gdLst>
                <a:gd name="connsiteX0" fmla="*/ 0 w 1820476"/>
                <a:gd name="connsiteY0" fmla="*/ 1803402 h 1820476"/>
                <a:gd name="connsiteX1" fmla="*/ 23417 w 1820476"/>
                <a:gd name="connsiteY1" fmla="*/ 1820477 h 1820476"/>
                <a:gd name="connsiteX2" fmla="*/ 1820477 w 1820476"/>
                <a:gd name="connsiteY2" fmla="*/ 23417 h 1820476"/>
                <a:gd name="connsiteX3" fmla="*/ 1803402 w 1820476"/>
                <a:gd name="connsiteY3" fmla="*/ 0 h 1820476"/>
                <a:gd name="connsiteX4" fmla="*/ 0 w 1820476"/>
                <a:gd name="connsiteY4" fmla="*/ 1803402 h 182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0476" h="1820476">
                  <a:moveTo>
                    <a:pt x="0" y="1803402"/>
                  </a:moveTo>
                  <a:cubicBezTo>
                    <a:pt x="7753" y="1809194"/>
                    <a:pt x="15564" y="1814878"/>
                    <a:pt x="23417" y="1820477"/>
                  </a:cubicBezTo>
                  <a:lnTo>
                    <a:pt x="1820477" y="23417"/>
                  </a:lnTo>
                  <a:cubicBezTo>
                    <a:pt x="1814878" y="15564"/>
                    <a:pt x="1809194" y="7753"/>
                    <a:pt x="1803402" y="0"/>
                  </a:cubicBezTo>
                  <a:lnTo>
                    <a:pt x="0" y="180340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C13AFEA-2A7B-1ABB-B652-79B09A59BB00}"/>
                </a:ext>
              </a:extLst>
            </p:cNvPr>
            <p:cNvSpPr/>
            <p:nvPr/>
          </p:nvSpPr>
          <p:spPr>
            <a:xfrm>
              <a:off x="6936788" y="3586383"/>
              <a:ext cx="1833169" cy="1831523"/>
            </a:xfrm>
            <a:custGeom>
              <a:avLst/>
              <a:gdLst>
                <a:gd name="connsiteX0" fmla="*/ 21892 w 1833169"/>
                <a:gd name="connsiteY0" fmla="*/ 1831523 h 1831523"/>
                <a:gd name="connsiteX1" fmla="*/ 1833169 w 1833169"/>
                <a:gd name="connsiteY1" fmla="*/ 20246 h 1831523"/>
                <a:gd name="connsiteX2" fmla="*/ 1812924 w 1833169"/>
                <a:gd name="connsiteY2" fmla="*/ 0 h 1831523"/>
                <a:gd name="connsiteX3" fmla="*/ 0 w 1833169"/>
                <a:gd name="connsiteY3" fmla="*/ 1812924 h 1831523"/>
                <a:gd name="connsiteX4" fmla="*/ 21892 w 1833169"/>
                <a:gd name="connsiteY4" fmla="*/ 1831523 h 183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169" h="1831523">
                  <a:moveTo>
                    <a:pt x="21892" y="1831523"/>
                  </a:moveTo>
                  <a:lnTo>
                    <a:pt x="1833169" y="20246"/>
                  </a:lnTo>
                  <a:lnTo>
                    <a:pt x="1812924" y="0"/>
                  </a:lnTo>
                  <a:lnTo>
                    <a:pt x="0" y="1812924"/>
                  </a:lnTo>
                  <a:cubicBezTo>
                    <a:pt x="7245" y="1819224"/>
                    <a:pt x="14547" y="1825409"/>
                    <a:pt x="21892" y="183152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BF32153-7E24-951C-68A9-6DF1B5F485E7}"/>
                </a:ext>
              </a:extLst>
            </p:cNvPr>
            <p:cNvSpPr/>
            <p:nvPr/>
          </p:nvSpPr>
          <p:spPr>
            <a:xfrm>
              <a:off x="6867059" y="3519081"/>
              <a:ext cx="1835209" cy="1835037"/>
            </a:xfrm>
            <a:custGeom>
              <a:avLst/>
              <a:gdLst>
                <a:gd name="connsiteX0" fmla="*/ 0 w 1835209"/>
                <a:gd name="connsiteY0" fmla="*/ 1814964 h 1835037"/>
                <a:gd name="connsiteX1" fmla="*/ 3336 w 1835209"/>
                <a:gd name="connsiteY1" fmla="*/ 1818379 h 1835037"/>
                <a:gd name="connsiteX2" fmla="*/ 20418 w 1835209"/>
                <a:gd name="connsiteY2" fmla="*/ 1835038 h 1835037"/>
                <a:gd name="connsiteX3" fmla="*/ 1835210 w 1835209"/>
                <a:gd name="connsiteY3" fmla="*/ 20246 h 1835037"/>
                <a:gd name="connsiteX4" fmla="*/ 1814964 w 1835209"/>
                <a:gd name="connsiteY4" fmla="*/ 0 h 1835037"/>
                <a:gd name="connsiteX5" fmla="*/ 0 w 1835209"/>
                <a:gd name="connsiteY5" fmla="*/ 1814964 h 183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5209" h="1835037">
                  <a:moveTo>
                    <a:pt x="0" y="1814964"/>
                  </a:moveTo>
                  <a:cubicBezTo>
                    <a:pt x="1124" y="1816095"/>
                    <a:pt x="2205" y="1817255"/>
                    <a:pt x="3336" y="1818379"/>
                  </a:cubicBezTo>
                  <a:cubicBezTo>
                    <a:pt x="8978" y="1824020"/>
                    <a:pt x="14705" y="1829525"/>
                    <a:pt x="20418" y="1835038"/>
                  </a:cubicBezTo>
                  <a:lnTo>
                    <a:pt x="1835210" y="20246"/>
                  </a:lnTo>
                  <a:lnTo>
                    <a:pt x="1814964" y="0"/>
                  </a:lnTo>
                  <a:lnTo>
                    <a:pt x="0" y="181496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88B57CD-76D5-1025-B283-80A16615DF22}"/>
                </a:ext>
              </a:extLst>
            </p:cNvPr>
            <p:cNvSpPr/>
            <p:nvPr/>
          </p:nvSpPr>
          <p:spPr>
            <a:xfrm>
              <a:off x="6802248" y="3451772"/>
              <a:ext cx="1832331" cy="1833641"/>
            </a:xfrm>
            <a:custGeom>
              <a:avLst/>
              <a:gdLst>
                <a:gd name="connsiteX0" fmla="*/ 18943 w 1832331"/>
                <a:gd name="connsiteY0" fmla="*/ 1833642 h 1833641"/>
                <a:gd name="connsiteX1" fmla="*/ 1832332 w 1832331"/>
                <a:gd name="connsiteY1" fmla="*/ 20246 h 1833641"/>
                <a:gd name="connsiteX2" fmla="*/ 1812086 w 1832331"/>
                <a:gd name="connsiteY2" fmla="*/ 0 h 1833641"/>
                <a:gd name="connsiteX3" fmla="*/ 0 w 1832331"/>
                <a:gd name="connsiteY3" fmla="*/ 1812093 h 1833641"/>
                <a:gd name="connsiteX4" fmla="*/ 18943 w 1832331"/>
                <a:gd name="connsiteY4" fmla="*/ 1833642 h 183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2331" h="1833641">
                  <a:moveTo>
                    <a:pt x="18943" y="1833642"/>
                  </a:moveTo>
                  <a:lnTo>
                    <a:pt x="1832332" y="20246"/>
                  </a:lnTo>
                  <a:lnTo>
                    <a:pt x="1812086" y="0"/>
                  </a:lnTo>
                  <a:lnTo>
                    <a:pt x="0" y="1812093"/>
                  </a:lnTo>
                  <a:cubicBezTo>
                    <a:pt x="6207" y="1819338"/>
                    <a:pt x="12550" y="1826504"/>
                    <a:pt x="18943" y="18336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EBC7BDB-92EA-6596-1BEE-159E33EF66D8}"/>
                </a:ext>
              </a:extLst>
            </p:cNvPr>
            <p:cNvSpPr/>
            <p:nvPr/>
          </p:nvSpPr>
          <p:spPr>
            <a:xfrm>
              <a:off x="6742470" y="3387147"/>
              <a:ext cx="1824428" cy="1824585"/>
            </a:xfrm>
            <a:custGeom>
              <a:avLst/>
              <a:gdLst>
                <a:gd name="connsiteX0" fmla="*/ 0 w 1824428"/>
                <a:gd name="connsiteY0" fmla="*/ 1801505 h 1824585"/>
                <a:gd name="connsiteX1" fmla="*/ 17411 w 1824428"/>
                <a:gd name="connsiteY1" fmla="*/ 1824586 h 1824585"/>
                <a:gd name="connsiteX2" fmla="*/ 1824428 w 1824428"/>
                <a:gd name="connsiteY2" fmla="*/ 17575 h 1824585"/>
                <a:gd name="connsiteX3" fmla="*/ 1823247 w 1824428"/>
                <a:gd name="connsiteY3" fmla="*/ 16394 h 1824585"/>
                <a:gd name="connsiteX4" fmla="*/ 1801512 w 1824428"/>
                <a:gd name="connsiteY4" fmla="*/ 0 h 1824585"/>
                <a:gd name="connsiteX5" fmla="*/ 0 w 1824428"/>
                <a:gd name="connsiteY5" fmla="*/ 1801505 h 182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4428" h="1824585">
                  <a:moveTo>
                    <a:pt x="0" y="1801505"/>
                  </a:moveTo>
                  <a:cubicBezTo>
                    <a:pt x="5698" y="1809251"/>
                    <a:pt x="11519" y="1816940"/>
                    <a:pt x="17411" y="1824586"/>
                  </a:cubicBezTo>
                  <a:lnTo>
                    <a:pt x="1824428" y="17575"/>
                  </a:lnTo>
                  <a:lnTo>
                    <a:pt x="1823247" y="16394"/>
                  </a:lnTo>
                  <a:cubicBezTo>
                    <a:pt x="1816038" y="10853"/>
                    <a:pt x="1808807" y="5362"/>
                    <a:pt x="1801512" y="0"/>
                  </a:cubicBezTo>
                  <a:lnTo>
                    <a:pt x="0" y="180150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AC94BB5-8F19-4532-AF5B-70F144CF2D65}"/>
                </a:ext>
              </a:extLst>
            </p:cNvPr>
            <p:cNvSpPr/>
            <p:nvPr/>
          </p:nvSpPr>
          <p:spPr>
            <a:xfrm>
              <a:off x="6687882" y="3332552"/>
              <a:ext cx="1800352" cy="1800345"/>
            </a:xfrm>
            <a:custGeom>
              <a:avLst/>
              <a:gdLst>
                <a:gd name="connsiteX0" fmla="*/ 0 w 1800352"/>
                <a:gd name="connsiteY0" fmla="*/ 1775690 h 1800345"/>
                <a:gd name="connsiteX1" fmla="*/ 15836 w 1800352"/>
                <a:gd name="connsiteY1" fmla="*/ 1800345 h 1800345"/>
                <a:gd name="connsiteX2" fmla="*/ 1800352 w 1800352"/>
                <a:gd name="connsiteY2" fmla="*/ 15836 h 1800345"/>
                <a:gd name="connsiteX3" fmla="*/ 1775696 w 1800352"/>
                <a:gd name="connsiteY3" fmla="*/ 0 h 1800345"/>
                <a:gd name="connsiteX4" fmla="*/ 0 w 1800352"/>
                <a:gd name="connsiteY4" fmla="*/ 1775690 h 1800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352" h="1800345">
                  <a:moveTo>
                    <a:pt x="0" y="1775690"/>
                  </a:moveTo>
                  <a:cubicBezTo>
                    <a:pt x="5169" y="1783958"/>
                    <a:pt x="10466" y="1792170"/>
                    <a:pt x="15836" y="1800345"/>
                  </a:cubicBezTo>
                  <a:lnTo>
                    <a:pt x="1800352" y="15836"/>
                  </a:lnTo>
                  <a:cubicBezTo>
                    <a:pt x="1792177" y="10467"/>
                    <a:pt x="1783965" y="5169"/>
                    <a:pt x="1775696" y="0"/>
                  </a:cubicBezTo>
                  <a:lnTo>
                    <a:pt x="0" y="177569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F1DF8F9-D3E4-A5A5-3209-2987D9A88D6B}"/>
                </a:ext>
              </a:extLst>
            </p:cNvPr>
            <p:cNvSpPr/>
            <p:nvPr/>
          </p:nvSpPr>
          <p:spPr>
            <a:xfrm>
              <a:off x="6638778" y="3283441"/>
              <a:ext cx="1765244" cy="1765251"/>
            </a:xfrm>
            <a:custGeom>
              <a:avLst/>
              <a:gdLst>
                <a:gd name="connsiteX0" fmla="*/ 14161 w 1765244"/>
                <a:gd name="connsiteY0" fmla="*/ 1765252 h 1765251"/>
                <a:gd name="connsiteX1" fmla="*/ 1765244 w 1765244"/>
                <a:gd name="connsiteY1" fmla="*/ 14161 h 1765251"/>
                <a:gd name="connsiteX2" fmla="*/ 1738906 w 1765244"/>
                <a:gd name="connsiteY2" fmla="*/ 0 h 1765251"/>
                <a:gd name="connsiteX3" fmla="*/ 0 w 1765244"/>
                <a:gd name="connsiteY3" fmla="*/ 1738920 h 1765251"/>
                <a:gd name="connsiteX4" fmla="*/ 14161 w 1765244"/>
                <a:gd name="connsiteY4" fmla="*/ 1765252 h 1765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5244" h="1765251">
                  <a:moveTo>
                    <a:pt x="14161" y="1765252"/>
                  </a:moveTo>
                  <a:lnTo>
                    <a:pt x="1765244" y="14161"/>
                  </a:lnTo>
                  <a:cubicBezTo>
                    <a:pt x="1756510" y="9335"/>
                    <a:pt x="1747733" y="4610"/>
                    <a:pt x="1738906" y="0"/>
                  </a:cubicBezTo>
                  <a:lnTo>
                    <a:pt x="0" y="1738920"/>
                  </a:lnTo>
                  <a:cubicBezTo>
                    <a:pt x="4603" y="1747740"/>
                    <a:pt x="9335" y="1756517"/>
                    <a:pt x="14161" y="176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0DAA0CE-A134-E8A3-1C66-BC88301FFBDD}"/>
                </a:ext>
              </a:extLst>
            </p:cNvPr>
            <p:cNvSpPr/>
            <p:nvPr/>
          </p:nvSpPr>
          <p:spPr>
            <a:xfrm>
              <a:off x="6595494" y="3240164"/>
              <a:ext cx="1718617" cy="1718617"/>
            </a:xfrm>
            <a:custGeom>
              <a:avLst/>
              <a:gdLst>
                <a:gd name="connsiteX0" fmla="*/ 12357 w 1718617"/>
                <a:gd name="connsiteY0" fmla="*/ 1718618 h 1718617"/>
                <a:gd name="connsiteX1" fmla="*/ 1718618 w 1718617"/>
                <a:gd name="connsiteY1" fmla="*/ 12357 h 1718617"/>
                <a:gd name="connsiteX2" fmla="*/ 1690482 w 1718617"/>
                <a:gd name="connsiteY2" fmla="*/ 0 h 1718617"/>
                <a:gd name="connsiteX3" fmla="*/ 0 w 1718617"/>
                <a:gd name="connsiteY3" fmla="*/ 1690482 h 1718617"/>
                <a:gd name="connsiteX4" fmla="*/ 12357 w 1718617"/>
                <a:gd name="connsiteY4" fmla="*/ 1718618 h 1718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8617" h="1718617">
                  <a:moveTo>
                    <a:pt x="12357" y="1718618"/>
                  </a:moveTo>
                  <a:lnTo>
                    <a:pt x="1718618" y="12357"/>
                  </a:lnTo>
                  <a:cubicBezTo>
                    <a:pt x="1709275" y="8118"/>
                    <a:pt x="1699897" y="4002"/>
                    <a:pt x="1690482" y="0"/>
                  </a:cubicBezTo>
                  <a:lnTo>
                    <a:pt x="0" y="1690482"/>
                  </a:lnTo>
                  <a:cubicBezTo>
                    <a:pt x="4002" y="1699904"/>
                    <a:pt x="8126" y="1709282"/>
                    <a:pt x="12357" y="17186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686A7E7-693A-B021-D862-991F45711CE4}"/>
                </a:ext>
              </a:extLst>
            </p:cNvPr>
            <p:cNvSpPr/>
            <p:nvPr/>
          </p:nvSpPr>
          <p:spPr>
            <a:xfrm>
              <a:off x="6558504" y="3203181"/>
              <a:ext cx="1659562" cy="1659562"/>
            </a:xfrm>
            <a:custGeom>
              <a:avLst/>
              <a:gdLst>
                <a:gd name="connsiteX0" fmla="*/ 10395 w 1659562"/>
                <a:gd name="connsiteY0" fmla="*/ 1659563 h 1659562"/>
                <a:gd name="connsiteX1" fmla="*/ 1659562 w 1659562"/>
                <a:gd name="connsiteY1" fmla="*/ 10395 h 1659562"/>
                <a:gd name="connsiteX2" fmla="*/ 1629466 w 1659562"/>
                <a:gd name="connsiteY2" fmla="*/ 0 h 1659562"/>
                <a:gd name="connsiteX3" fmla="*/ 0 w 1659562"/>
                <a:gd name="connsiteY3" fmla="*/ 1629459 h 1659562"/>
                <a:gd name="connsiteX4" fmla="*/ 10395 w 1659562"/>
                <a:gd name="connsiteY4" fmla="*/ 1659563 h 165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9562" h="1659562">
                  <a:moveTo>
                    <a:pt x="10395" y="1659563"/>
                  </a:moveTo>
                  <a:lnTo>
                    <a:pt x="1659562" y="10395"/>
                  </a:lnTo>
                  <a:cubicBezTo>
                    <a:pt x="1649561" y="6801"/>
                    <a:pt x="1639531" y="3336"/>
                    <a:pt x="1629466" y="0"/>
                  </a:cubicBezTo>
                  <a:lnTo>
                    <a:pt x="0" y="1629459"/>
                  </a:lnTo>
                  <a:cubicBezTo>
                    <a:pt x="3343" y="1639531"/>
                    <a:pt x="6808" y="1649561"/>
                    <a:pt x="10395" y="16595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B145DA8-547A-5542-14B1-368991BC61FA}"/>
                </a:ext>
              </a:extLst>
            </p:cNvPr>
            <p:cNvSpPr/>
            <p:nvPr/>
          </p:nvSpPr>
          <p:spPr>
            <a:xfrm>
              <a:off x="6528557" y="3173220"/>
              <a:ext cx="1586697" cy="1586704"/>
            </a:xfrm>
            <a:custGeom>
              <a:avLst/>
              <a:gdLst>
                <a:gd name="connsiteX0" fmla="*/ 8169 w 1586697"/>
                <a:gd name="connsiteY0" fmla="*/ 1586705 h 1586704"/>
                <a:gd name="connsiteX1" fmla="*/ 1586698 w 1586697"/>
                <a:gd name="connsiteY1" fmla="*/ 8168 h 1586704"/>
                <a:gd name="connsiteX2" fmla="*/ 1554367 w 1586697"/>
                <a:gd name="connsiteY2" fmla="*/ 0 h 1586704"/>
                <a:gd name="connsiteX3" fmla="*/ 0 w 1586697"/>
                <a:gd name="connsiteY3" fmla="*/ 1554374 h 1586704"/>
                <a:gd name="connsiteX4" fmla="*/ 8169 w 1586697"/>
                <a:gd name="connsiteY4" fmla="*/ 1586705 h 1586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6697" h="1586704">
                  <a:moveTo>
                    <a:pt x="8169" y="1586705"/>
                  </a:moveTo>
                  <a:lnTo>
                    <a:pt x="1586698" y="8168"/>
                  </a:lnTo>
                  <a:cubicBezTo>
                    <a:pt x="1575952" y="5298"/>
                    <a:pt x="1565170" y="2592"/>
                    <a:pt x="1554367" y="0"/>
                  </a:cubicBezTo>
                  <a:lnTo>
                    <a:pt x="0" y="1554374"/>
                  </a:lnTo>
                  <a:cubicBezTo>
                    <a:pt x="2585" y="1565184"/>
                    <a:pt x="5298" y="1575959"/>
                    <a:pt x="8169" y="158670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615197F-772C-B8C0-A9A4-01EBCEFC5936}"/>
                </a:ext>
              </a:extLst>
            </p:cNvPr>
            <p:cNvSpPr/>
            <p:nvPr/>
          </p:nvSpPr>
          <p:spPr>
            <a:xfrm>
              <a:off x="6506729" y="3151392"/>
              <a:ext cx="1497889" cy="1497896"/>
            </a:xfrm>
            <a:custGeom>
              <a:avLst/>
              <a:gdLst>
                <a:gd name="connsiteX0" fmla="*/ 5634 w 1497889"/>
                <a:gd name="connsiteY0" fmla="*/ 1497896 h 1497896"/>
                <a:gd name="connsiteX1" fmla="*/ 1497889 w 1497889"/>
                <a:gd name="connsiteY1" fmla="*/ 5641 h 1497896"/>
                <a:gd name="connsiteX2" fmla="*/ 1463032 w 1497889"/>
                <a:gd name="connsiteY2" fmla="*/ 0 h 1497896"/>
                <a:gd name="connsiteX3" fmla="*/ 0 w 1497889"/>
                <a:gd name="connsiteY3" fmla="*/ 1463046 h 1497896"/>
                <a:gd name="connsiteX4" fmla="*/ 5634 w 1497889"/>
                <a:gd name="connsiteY4" fmla="*/ 1497896 h 149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7889" h="1497896">
                  <a:moveTo>
                    <a:pt x="5634" y="1497896"/>
                  </a:moveTo>
                  <a:lnTo>
                    <a:pt x="1497889" y="5641"/>
                  </a:lnTo>
                  <a:cubicBezTo>
                    <a:pt x="1486292" y="3615"/>
                    <a:pt x="1474673" y="1711"/>
                    <a:pt x="1463032" y="0"/>
                  </a:cubicBezTo>
                  <a:lnTo>
                    <a:pt x="0" y="1463046"/>
                  </a:lnTo>
                  <a:cubicBezTo>
                    <a:pt x="1704" y="1474687"/>
                    <a:pt x="3608" y="1486299"/>
                    <a:pt x="5634" y="14978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76A569A-7E2E-BC52-81A8-ED87E19B5F97}"/>
                </a:ext>
              </a:extLst>
            </p:cNvPr>
            <p:cNvSpPr/>
            <p:nvPr/>
          </p:nvSpPr>
          <p:spPr>
            <a:xfrm>
              <a:off x="6494638" y="3139308"/>
              <a:ext cx="1390195" cy="1390195"/>
            </a:xfrm>
            <a:custGeom>
              <a:avLst/>
              <a:gdLst>
                <a:gd name="connsiteX0" fmla="*/ 2520 w 1390195"/>
                <a:gd name="connsiteY0" fmla="*/ 1390196 h 1390195"/>
                <a:gd name="connsiteX1" fmla="*/ 1390196 w 1390195"/>
                <a:gd name="connsiteY1" fmla="*/ 2520 h 1390195"/>
                <a:gd name="connsiteX2" fmla="*/ 1352224 w 1390195"/>
                <a:gd name="connsiteY2" fmla="*/ 0 h 1390195"/>
                <a:gd name="connsiteX3" fmla="*/ 0 w 1390195"/>
                <a:gd name="connsiteY3" fmla="*/ 1352224 h 1390195"/>
                <a:gd name="connsiteX4" fmla="*/ 2520 w 1390195"/>
                <a:gd name="connsiteY4" fmla="*/ 1390196 h 1390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195" h="1390195">
                  <a:moveTo>
                    <a:pt x="2520" y="1390196"/>
                  </a:moveTo>
                  <a:lnTo>
                    <a:pt x="1390196" y="2520"/>
                  </a:lnTo>
                  <a:cubicBezTo>
                    <a:pt x="1377546" y="1511"/>
                    <a:pt x="1364889" y="637"/>
                    <a:pt x="1352224" y="0"/>
                  </a:cubicBezTo>
                  <a:lnTo>
                    <a:pt x="0" y="1352224"/>
                  </a:lnTo>
                  <a:cubicBezTo>
                    <a:pt x="644" y="1364896"/>
                    <a:pt x="1511" y="1377546"/>
                    <a:pt x="2520" y="13901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55D7B0E-3C04-4216-6DE0-661AEE3267F3}"/>
                </a:ext>
              </a:extLst>
            </p:cNvPr>
            <p:cNvSpPr/>
            <p:nvPr/>
          </p:nvSpPr>
          <p:spPr>
            <a:xfrm>
              <a:off x="6493292" y="3137969"/>
              <a:ext cx="1260416" cy="1260416"/>
            </a:xfrm>
            <a:custGeom>
              <a:avLst/>
              <a:gdLst>
                <a:gd name="connsiteX0" fmla="*/ 0 w 1260416"/>
                <a:gd name="connsiteY0" fmla="*/ 1260416 h 1260416"/>
                <a:gd name="connsiteX1" fmla="*/ 1260416 w 1260416"/>
                <a:gd name="connsiteY1" fmla="*/ 0 h 1260416"/>
                <a:gd name="connsiteX2" fmla="*/ 1218292 w 1260416"/>
                <a:gd name="connsiteY2" fmla="*/ 1632 h 1260416"/>
                <a:gd name="connsiteX3" fmla="*/ 1632 w 1260416"/>
                <a:gd name="connsiteY3" fmla="*/ 1218285 h 1260416"/>
                <a:gd name="connsiteX4" fmla="*/ 0 w 1260416"/>
                <a:gd name="connsiteY4" fmla="*/ 1260416 h 126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0416" h="1260416">
                  <a:moveTo>
                    <a:pt x="0" y="1260416"/>
                  </a:moveTo>
                  <a:lnTo>
                    <a:pt x="1260416" y="0"/>
                  </a:lnTo>
                  <a:cubicBezTo>
                    <a:pt x="1246370" y="301"/>
                    <a:pt x="1232324" y="873"/>
                    <a:pt x="1218292" y="1632"/>
                  </a:cubicBezTo>
                  <a:lnTo>
                    <a:pt x="1632" y="1218285"/>
                  </a:lnTo>
                  <a:cubicBezTo>
                    <a:pt x="873" y="1232324"/>
                    <a:pt x="301" y="1246363"/>
                    <a:pt x="0" y="12604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B17249A-0E79-532A-8DCB-5B995D37889A}"/>
                </a:ext>
              </a:extLst>
            </p:cNvPr>
            <p:cNvSpPr/>
            <p:nvPr/>
          </p:nvSpPr>
          <p:spPr>
            <a:xfrm>
              <a:off x="6504832" y="3149502"/>
              <a:ext cx="1102344" cy="1102344"/>
            </a:xfrm>
            <a:custGeom>
              <a:avLst/>
              <a:gdLst>
                <a:gd name="connsiteX0" fmla="*/ 0 w 1102344"/>
                <a:gd name="connsiteY0" fmla="*/ 1102344 h 1102344"/>
                <a:gd name="connsiteX1" fmla="*/ 1102344 w 1102344"/>
                <a:gd name="connsiteY1" fmla="*/ 0 h 1102344"/>
                <a:gd name="connsiteX2" fmla="*/ 1054450 w 1102344"/>
                <a:gd name="connsiteY2" fmla="*/ 7402 h 1102344"/>
                <a:gd name="connsiteX3" fmla="*/ 7402 w 1102344"/>
                <a:gd name="connsiteY3" fmla="*/ 1054450 h 1102344"/>
                <a:gd name="connsiteX4" fmla="*/ 0 w 1102344"/>
                <a:gd name="connsiteY4" fmla="*/ 1102344 h 110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2344" h="1102344">
                  <a:moveTo>
                    <a:pt x="0" y="1102344"/>
                  </a:moveTo>
                  <a:lnTo>
                    <a:pt x="1102344" y="0"/>
                  </a:lnTo>
                  <a:cubicBezTo>
                    <a:pt x="1086344" y="2176"/>
                    <a:pt x="1070372" y="4625"/>
                    <a:pt x="1054450" y="7402"/>
                  </a:cubicBezTo>
                  <a:lnTo>
                    <a:pt x="7402" y="1054450"/>
                  </a:lnTo>
                  <a:cubicBezTo>
                    <a:pt x="4625" y="1070372"/>
                    <a:pt x="2176" y="1086344"/>
                    <a:pt x="0" y="110234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953BB3B-1784-72C6-A06C-471CC39A961D}"/>
                </a:ext>
              </a:extLst>
            </p:cNvPr>
            <p:cNvSpPr/>
            <p:nvPr/>
          </p:nvSpPr>
          <p:spPr>
            <a:xfrm>
              <a:off x="6539611" y="3184288"/>
              <a:ext cx="897788" cy="897788"/>
            </a:xfrm>
            <a:custGeom>
              <a:avLst/>
              <a:gdLst>
                <a:gd name="connsiteX0" fmla="*/ 0 w 897788"/>
                <a:gd name="connsiteY0" fmla="*/ 897789 h 897788"/>
                <a:gd name="connsiteX1" fmla="*/ 897789 w 897788"/>
                <a:gd name="connsiteY1" fmla="*/ 0 h 897788"/>
                <a:gd name="connsiteX2" fmla="*/ 839822 w 897788"/>
                <a:gd name="connsiteY2" fmla="*/ 17475 h 897788"/>
                <a:gd name="connsiteX3" fmla="*/ 17475 w 897788"/>
                <a:gd name="connsiteY3" fmla="*/ 839822 h 897788"/>
                <a:gd name="connsiteX4" fmla="*/ 0 w 897788"/>
                <a:gd name="connsiteY4" fmla="*/ 897789 h 89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788" h="897788">
                  <a:moveTo>
                    <a:pt x="0" y="897789"/>
                  </a:moveTo>
                  <a:lnTo>
                    <a:pt x="897789" y="0"/>
                  </a:lnTo>
                  <a:cubicBezTo>
                    <a:pt x="878359" y="5362"/>
                    <a:pt x="859030" y="11183"/>
                    <a:pt x="839822" y="17475"/>
                  </a:cubicBezTo>
                  <a:lnTo>
                    <a:pt x="17475" y="839822"/>
                  </a:lnTo>
                  <a:cubicBezTo>
                    <a:pt x="11183" y="859030"/>
                    <a:pt x="5369" y="878359"/>
                    <a:pt x="0" y="8977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2CEFD52-123D-31DE-2F9C-C7243691D135}"/>
                </a:ext>
              </a:extLst>
            </p:cNvPr>
            <p:cNvSpPr/>
            <p:nvPr/>
          </p:nvSpPr>
          <p:spPr>
            <a:xfrm>
              <a:off x="6620974" y="3265644"/>
              <a:ext cx="600079" cy="600079"/>
            </a:xfrm>
            <a:custGeom>
              <a:avLst/>
              <a:gdLst>
                <a:gd name="connsiteX0" fmla="*/ 0 w 600079"/>
                <a:gd name="connsiteY0" fmla="*/ 600079 h 600079"/>
                <a:gd name="connsiteX1" fmla="*/ 600079 w 600079"/>
                <a:gd name="connsiteY1" fmla="*/ 0 h 600079"/>
                <a:gd name="connsiteX2" fmla="*/ 513748 w 600079"/>
                <a:gd name="connsiteY2" fmla="*/ 45839 h 600079"/>
                <a:gd name="connsiteX3" fmla="*/ 45832 w 600079"/>
                <a:gd name="connsiteY3" fmla="*/ 513755 h 600079"/>
                <a:gd name="connsiteX4" fmla="*/ 0 w 600079"/>
                <a:gd name="connsiteY4" fmla="*/ 600079 h 6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9" h="600079">
                  <a:moveTo>
                    <a:pt x="0" y="600079"/>
                  </a:moveTo>
                  <a:lnTo>
                    <a:pt x="600079" y="0"/>
                  </a:lnTo>
                  <a:cubicBezTo>
                    <a:pt x="570856" y="14110"/>
                    <a:pt x="542055" y="29388"/>
                    <a:pt x="513748" y="45839"/>
                  </a:cubicBezTo>
                  <a:lnTo>
                    <a:pt x="45832" y="513755"/>
                  </a:lnTo>
                  <a:cubicBezTo>
                    <a:pt x="29381" y="542062"/>
                    <a:pt x="14110" y="570856"/>
                    <a:pt x="0" y="60007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BC413BCD-0F6B-927C-D4BE-D075C4689246}"/>
              </a:ext>
            </a:extLst>
          </p:cNvPr>
          <p:cNvSpPr/>
          <p:nvPr/>
        </p:nvSpPr>
        <p:spPr>
          <a:xfrm>
            <a:off x="0" y="3265955"/>
            <a:ext cx="1980610" cy="1980610"/>
          </a:xfrm>
          <a:custGeom>
            <a:avLst/>
            <a:gdLst>
              <a:gd name="connsiteX0" fmla="*/ 220168 w 1503398"/>
              <a:gd name="connsiteY0" fmla="*/ 1283230 h 1503398"/>
              <a:gd name="connsiteX1" fmla="*/ 220168 w 1503398"/>
              <a:gd name="connsiteY1" fmla="*/ 1283230 h 1503398"/>
              <a:gd name="connsiteX2" fmla="*/ 220168 w 1503398"/>
              <a:gd name="connsiteY2" fmla="*/ 220168 h 1503398"/>
              <a:gd name="connsiteX3" fmla="*/ 220168 w 1503398"/>
              <a:gd name="connsiteY3" fmla="*/ 220168 h 1503398"/>
              <a:gd name="connsiteX4" fmla="*/ 1283230 w 1503398"/>
              <a:gd name="connsiteY4" fmla="*/ 220168 h 1503398"/>
              <a:gd name="connsiteX5" fmla="*/ 1283230 w 1503398"/>
              <a:gd name="connsiteY5" fmla="*/ 220168 h 1503398"/>
              <a:gd name="connsiteX6" fmla="*/ 1283230 w 1503398"/>
              <a:gd name="connsiteY6" fmla="*/ 1283230 h 1503398"/>
              <a:gd name="connsiteX7" fmla="*/ 1283230 w 1503398"/>
              <a:gd name="connsiteY7" fmla="*/ 1283230 h 1503398"/>
              <a:gd name="connsiteX8" fmla="*/ 220168 w 1503398"/>
              <a:gd name="connsiteY8" fmla="*/ 1283230 h 15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3398" h="1503398">
                <a:moveTo>
                  <a:pt x="220168" y="1283230"/>
                </a:moveTo>
                <a:lnTo>
                  <a:pt x="220168" y="1283230"/>
                </a:lnTo>
                <a:cubicBezTo>
                  <a:pt x="-73389" y="989673"/>
                  <a:pt x="-73389" y="513725"/>
                  <a:pt x="220168" y="220168"/>
                </a:cubicBezTo>
                <a:lnTo>
                  <a:pt x="220168" y="220168"/>
                </a:lnTo>
                <a:cubicBezTo>
                  <a:pt x="513725" y="-73389"/>
                  <a:pt x="989673" y="-73389"/>
                  <a:pt x="1283230" y="220168"/>
                </a:cubicBezTo>
                <a:lnTo>
                  <a:pt x="1283230" y="220168"/>
                </a:lnTo>
                <a:cubicBezTo>
                  <a:pt x="1576787" y="513725"/>
                  <a:pt x="1576787" y="989673"/>
                  <a:pt x="1283230" y="1283230"/>
                </a:cubicBezTo>
                <a:lnTo>
                  <a:pt x="1283230" y="1283230"/>
                </a:lnTo>
                <a:cubicBezTo>
                  <a:pt x="989673" y="1576787"/>
                  <a:pt x="513725" y="1576787"/>
                  <a:pt x="220168" y="128323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B294F62B-1EF5-3DD0-9E96-EB9F42B7180E}"/>
              </a:ext>
            </a:extLst>
          </p:cNvPr>
          <p:cNvSpPr/>
          <p:nvPr/>
        </p:nvSpPr>
        <p:spPr>
          <a:xfrm>
            <a:off x="1595906" y="4538759"/>
            <a:ext cx="565890" cy="565890"/>
          </a:xfrm>
          <a:custGeom>
            <a:avLst/>
            <a:gdLst>
              <a:gd name="connsiteX0" fmla="*/ 221709 w 429543"/>
              <a:gd name="connsiteY0" fmla="*/ 429543 h 429543"/>
              <a:gd name="connsiteX1" fmla="*/ 207835 w 429543"/>
              <a:gd name="connsiteY1" fmla="*/ 429543 h 429543"/>
              <a:gd name="connsiteX2" fmla="*/ 0 w 429543"/>
              <a:gd name="connsiteY2" fmla="*/ 221709 h 429543"/>
              <a:gd name="connsiteX3" fmla="*/ 0 w 429543"/>
              <a:gd name="connsiteY3" fmla="*/ 207835 h 429543"/>
              <a:gd name="connsiteX4" fmla="*/ 207835 w 429543"/>
              <a:gd name="connsiteY4" fmla="*/ 0 h 429543"/>
              <a:gd name="connsiteX5" fmla="*/ 221709 w 429543"/>
              <a:gd name="connsiteY5" fmla="*/ 0 h 429543"/>
              <a:gd name="connsiteX6" fmla="*/ 429543 w 429543"/>
              <a:gd name="connsiteY6" fmla="*/ 207835 h 429543"/>
              <a:gd name="connsiteX7" fmla="*/ 429543 w 429543"/>
              <a:gd name="connsiteY7" fmla="*/ 221709 h 429543"/>
              <a:gd name="connsiteX8" fmla="*/ 221709 w 429543"/>
              <a:gd name="connsiteY8" fmla="*/ 429543 h 42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543" h="429543">
                <a:moveTo>
                  <a:pt x="221709" y="429543"/>
                </a:moveTo>
                <a:lnTo>
                  <a:pt x="207835" y="429543"/>
                </a:lnTo>
                <a:cubicBezTo>
                  <a:pt x="93053" y="429543"/>
                  <a:pt x="0" y="336490"/>
                  <a:pt x="0" y="221709"/>
                </a:cubicBezTo>
                <a:lnTo>
                  <a:pt x="0" y="207835"/>
                </a:lnTo>
                <a:cubicBezTo>
                  <a:pt x="0" y="93053"/>
                  <a:pt x="93053" y="0"/>
                  <a:pt x="207835" y="0"/>
                </a:cubicBezTo>
                <a:lnTo>
                  <a:pt x="221709" y="0"/>
                </a:lnTo>
                <a:cubicBezTo>
                  <a:pt x="336490" y="0"/>
                  <a:pt x="429543" y="93053"/>
                  <a:pt x="429543" y="207835"/>
                </a:cubicBezTo>
                <a:lnTo>
                  <a:pt x="429543" y="221709"/>
                </a:lnTo>
                <a:cubicBezTo>
                  <a:pt x="429543" y="336490"/>
                  <a:pt x="336490" y="429543"/>
                  <a:pt x="221709" y="429543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grpSp>
        <p:nvGrpSpPr>
          <p:cNvPr id="235" name="Graphic 23" descr="An assortment of differently patterned circles">
            <a:extLst>
              <a:ext uri="{FF2B5EF4-FFF2-40B4-BE49-F238E27FC236}">
                <a16:creationId xmlns:a16="http://schemas.microsoft.com/office/drawing/2014/main" id="{11C4568F-98D9-DC52-F848-660F6AF1DA0F}"/>
              </a:ext>
            </a:extLst>
          </p:cNvPr>
          <p:cNvGrpSpPr/>
          <p:nvPr/>
        </p:nvGrpSpPr>
        <p:grpSpPr>
          <a:xfrm>
            <a:off x="8223771" y="4396845"/>
            <a:ext cx="3414203" cy="3414203"/>
            <a:chOff x="5050814" y="814361"/>
            <a:chExt cx="2591578" cy="2591578"/>
          </a:xfrm>
          <a:solidFill>
            <a:schemeClr val="accent5">
              <a:lumMod val="75000"/>
              <a:alpha val="20000"/>
            </a:schemeClr>
          </a:solidFill>
        </p:grpSpPr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E4BE9628-92CE-E34F-14BB-54A1B7D44443}"/>
                </a:ext>
              </a:extLst>
            </p:cNvPr>
            <p:cNvSpPr/>
            <p:nvPr/>
          </p:nvSpPr>
          <p:spPr>
            <a:xfrm>
              <a:off x="5050814" y="814361"/>
              <a:ext cx="2591578" cy="2591578"/>
            </a:xfrm>
            <a:custGeom>
              <a:avLst/>
              <a:gdLst>
                <a:gd name="connsiteX0" fmla="*/ 1295789 w 2591578"/>
                <a:gd name="connsiteY0" fmla="*/ 2591578 h 2591578"/>
                <a:gd name="connsiteX1" fmla="*/ 0 w 2591578"/>
                <a:gd name="connsiteY1" fmla="*/ 1295789 h 2591578"/>
                <a:gd name="connsiteX2" fmla="*/ 1295789 w 2591578"/>
                <a:gd name="connsiteY2" fmla="*/ 0 h 2591578"/>
                <a:gd name="connsiteX3" fmla="*/ 2591578 w 2591578"/>
                <a:gd name="connsiteY3" fmla="*/ 1295789 h 2591578"/>
                <a:gd name="connsiteX4" fmla="*/ 1295789 w 2591578"/>
                <a:gd name="connsiteY4" fmla="*/ 2591578 h 2591578"/>
                <a:gd name="connsiteX5" fmla="*/ 1295789 w 2591578"/>
                <a:gd name="connsiteY5" fmla="*/ 14318 h 2591578"/>
                <a:gd name="connsiteX6" fmla="*/ 14318 w 2591578"/>
                <a:gd name="connsiteY6" fmla="*/ 1295789 h 2591578"/>
                <a:gd name="connsiteX7" fmla="*/ 1295789 w 2591578"/>
                <a:gd name="connsiteY7" fmla="*/ 2577260 h 2591578"/>
                <a:gd name="connsiteX8" fmla="*/ 2577260 w 2591578"/>
                <a:gd name="connsiteY8" fmla="*/ 1295789 h 2591578"/>
                <a:gd name="connsiteX9" fmla="*/ 1295789 w 2591578"/>
                <a:gd name="connsiteY9" fmla="*/ 14318 h 2591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91578" h="2591578">
                  <a:moveTo>
                    <a:pt x="1295789" y="2591578"/>
                  </a:moveTo>
                  <a:cubicBezTo>
                    <a:pt x="581287" y="2591578"/>
                    <a:pt x="0" y="2010292"/>
                    <a:pt x="0" y="1295789"/>
                  </a:cubicBezTo>
                  <a:cubicBezTo>
                    <a:pt x="0" y="581287"/>
                    <a:pt x="581287" y="0"/>
                    <a:pt x="1295789" y="0"/>
                  </a:cubicBezTo>
                  <a:cubicBezTo>
                    <a:pt x="2010292" y="0"/>
                    <a:pt x="2591578" y="581287"/>
                    <a:pt x="2591578" y="1295789"/>
                  </a:cubicBezTo>
                  <a:cubicBezTo>
                    <a:pt x="2591578" y="2010292"/>
                    <a:pt x="2010292" y="2591578"/>
                    <a:pt x="1295789" y="2591578"/>
                  </a:cubicBezTo>
                  <a:close/>
                  <a:moveTo>
                    <a:pt x="1295789" y="14318"/>
                  </a:moveTo>
                  <a:cubicBezTo>
                    <a:pt x="589183" y="14318"/>
                    <a:pt x="14318" y="589183"/>
                    <a:pt x="14318" y="1295789"/>
                  </a:cubicBezTo>
                  <a:cubicBezTo>
                    <a:pt x="14318" y="2002395"/>
                    <a:pt x="589183" y="2577260"/>
                    <a:pt x="1295789" y="2577260"/>
                  </a:cubicBezTo>
                  <a:cubicBezTo>
                    <a:pt x="2002395" y="2577260"/>
                    <a:pt x="2577260" y="2002395"/>
                    <a:pt x="2577260" y="1295789"/>
                  </a:cubicBezTo>
                  <a:cubicBezTo>
                    <a:pt x="2577260" y="589183"/>
                    <a:pt x="2002395" y="14318"/>
                    <a:pt x="1295789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94761D6A-854C-D568-061D-94EDB74F18BE}"/>
                </a:ext>
              </a:extLst>
            </p:cNvPr>
            <p:cNvSpPr/>
            <p:nvPr/>
          </p:nvSpPr>
          <p:spPr>
            <a:xfrm>
              <a:off x="5140023" y="903570"/>
              <a:ext cx="2413153" cy="2413160"/>
            </a:xfrm>
            <a:custGeom>
              <a:avLst/>
              <a:gdLst>
                <a:gd name="connsiteX0" fmla="*/ 1206580 w 2413153"/>
                <a:gd name="connsiteY0" fmla="*/ 2413161 h 2413160"/>
                <a:gd name="connsiteX1" fmla="*/ 0 w 2413153"/>
                <a:gd name="connsiteY1" fmla="*/ 1206580 h 2413160"/>
                <a:gd name="connsiteX2" fmla="*/ 1206580 w 2413153"/>
                <a:gd name="connsiteY2" fmla="*/ 0 h 2413160"/>
                <a:gd name="connsiteX3" fmla="*/ 2413154 w 2413153"/>
                <a:gd name="connsiteY3" fmla="*/ 1206580 h 2413160"/>
                <a:gd name="connsiteX4" fmla="*/ 1206580 w 2413153"/>
                <a:gd name="connsiteY4" fmla="*/ 2413161 h 2413160"/>
                <a:gd name="connsiteX5" fmla="*/ 1206580 w 2413153"/>
                <a:gd name="connsiteY5" fmla="*/ 14318 h 2413160"/>
                <a:gd name="connsiteX6" fmla="*/ 14318 w 2413153"/>
                <a:gd name="connsiteY6" fmla="*/ 1206580 h 2413160"/>
                <a:gd name="connsiteX7" fmla="*/ 1206580 w 2413153"/>
                <a:gd name="connsiteY7" fmla="*/ 2398842 h 2413160"/>
                <a:gd name="connsiteX8" fmla="*/ 2398835 w 2413153"/>
                <a:gd name="connsiteY8" fmla="*/ 1206580 h 2413160"/>
                <a:gd name="connsiteX9" fmla="*/ 1206580 w 2413153"/>
                <a:gd name="connsiteY9" fmla="*/ 14318 h 241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3153" h="2413160">
                  <a:moveTo>
                    <a:pt x="1206580" y="2413161"/>
                  </a:moveTo>
                  <a:cubicBezTo>
                    <a:pt x="541268" y="2413161"/>
                    <a:pt x="0" y="1871893"/>
                    <a:pt x="0" y="1206580"/>
                  </a:cubicBezTo>
                  <a:cubicBezTo>
                    <a:pt x="0" y="541268"/>
                    <a:pt x="541268" y="0"/>
                    <a:pt x="1206580" y="0"/>
                  </a:cubicBezTo>
                  <a:cubicBezTo>
                    <a:pt x="1871893" y="0"/>
                    <a:pt x="2413154" y="541268"/>
                    <a:pt x="2413154" y="1206580"/>
                  </a:cubicBezTo>
                  <a:cubicBezTo>
                    <a:pt x="2413154" y="1871893"/>
                    <a:pt x="1871893" y="2413161"/>
                    <a:pt x="1206580" y="2413161"/>
                  </a:cubicBezTo>
                  <a:close/>
                  <a:moveTo>
                    <a:pt x="1206580" y="14318"/>
                  </a:moveTo>
                  <a:cubicBezTo>
                    <a:pt x="549164" y="14318"/>
                    <a:pt x="14318" y="549164"/>
                    <a:pt x="14318" y="1206580"/>
                  </a:cubicBezTo>
                  <a:cubicBezTo>
                    <a:pt x="14318" y="1863996"/>
                    <a:pt x="549164" y="2398842"/>
                    <a:pt x="1206580" y="2398842"/>
                  </a:cubicBezTo>
                  <a:cubicBezTo>
                    <a:pt x="1863989" y="2398842"/>
                    <a:pt x="2398835" y="1863996"/>
                    <a:pt x="2398835" y="1206580"/>
                  </a:cubicBezTo>
                  <a:cubicBezTo>
                    <a:pt x="2398835" y="549164"/>
                    <a:pt x="1863989" y="14318"/>
                    <a:pt x="1206580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2362289F-884F-E160-8E61-2DDD05655AE4}"/>
                </a:ext>
              </a:extLst>
            </p:cNvPr>
            <p:cNvSpPr/>
            <p:nvPr/>
          </p:nvSpPr>
          <p:spPr>
            <a:xfrm>
              <a:off x="5229239" y="992786"/>
              <a:ext cx="2234728" cy="2234727"/>
            </a:xfrm>
            <a:custGeom>
              <a:avLst/>
              <a:gdLst>
                <a:gd name="connsiteX0" fmla="*/ 1117364 w 2234728"/>
                <a:gd name="connsiteY0" fmla="*/ 2234728 h 2234727"/>
                <a:gd name="connsiteX1" fmla="*/ 0 w 2234728"/>
                <a:gd name="connsiteY1" fmla="*/ 1117364 h 2234727"/>
                <a:gd name="connsiteX2" fmla="*/ 1117364 w 2234728"/>
                <a:gd name="connsiteY2" fmla="*/ 0 h 2234727"/>
                <a:gd name="connsiteX3" fmla="*/ 2234728 w 2234728"/>
                <a:gd name="connsiteY3" fmla="*/ 1117364 h 2234727"/>
                <a:gd name="connsiteX4" fmla="*/ 1117364 w 2234728"/>
                <a:gd name="connsiteY4" fmla="*/ 2234728 h 2234727"/>
                <a:gd name="connsiteX5" fmla="*/ 1117364 w 2234728"/>
                <a:gd name="connsiteY5" fmla="*/ 14318 h 2234727"/>
                <a:gd name="connsiteX6" fmla="*/ 14318 w 2234728"/>
                <a:gd name="connsiteY6" fmla="*/ 1117364 h 2234727"/>
                <a:gd name="connsiteX7" fmla="*/ 1117364 w 2234728"/>
                <a:gd name="connsiteY7" fmla="*/ 2220410 h 2234727"/>
                <a:gd name="connsiteX8" fmla="*/ 2220410 w 2234728"/>
                <a:gd name="connsiteY8" fmla="*/ 1117364 h 2234727"/>
                <a:gd name="connsiteX9" fmla="*/ 1117364 w 2234728"/>
                <a:gd name="connsiteY9" fmla="*/ 14318 h 223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34728" h="2234727">
                  <a:moveTo>
                    <a:pt x="1117364" y="2234728"/>
                  </a:moveTo>
                  <a:cubicBezTo>
                    <a:pt x="501248" y="2234728"/>
                    <a:pt x="0" y="1733480"/>
                    <a:pt x="0" y="1117364"/>
                  </a:cubicBezTo>
                  <a:cubicBezTo>
                    <a:pt x="0" y="501248"/>
                    <a:pt x="501248" y="0"/>
                    <a:pt x="1117364" y="0"/>
                  </a:cubicBezTo>
                  <a:cubicBezTo>
                    <a:pt x="1733487" y="0"/>
                    <a:pt x="2234728" y="501248"/>
                    <a:pt x="2234728" y="1117364"/>
                  </a:cubicBezTo>
                  <a:cubicBezTo>
                    <a:pt x="2234728" y="1733480"/>
                    <a:pt x="1733487" y="2234728"/>
                    <a:pt x="1117364" y="2234728"/>
                  </a:cubicBezTo>
                  <a:close/>
                  <a:moveTo>
                    <a:pt x="1117364" y="14318"/>
                  </a:moveTo>
                  <a:cubicBezTo>
                    <a:pt x="509145" y="14318"/>
                    <a:pt x="14318" y="509145"/>
                    <a:pt x="14318" y="1117364"/>
                  </a:cubicBezTo>
                  <a:cubicBezTo>
                    <a:pt x="14318" y="1725583"/>
                    <a:pt x="509145" y="2220410"/>
                    <a:pt x="1117364" y="2220410"/>
                  </a:cubicBezTo>
                  <a:cubicBezTo>
                    <a:pt x="1725583" y="2220410"/>
                    <a:pt x="2220410" y="1725583"/>
                    <a:pt x="2220410" y="1117364"/>
                  </a:cubicBezTo>
                  <a:cubicBezTo>
                    <a:pt x="2220410" y="509145"/>
                    <a:pt x="1725583" y="14318"/>
                    <a:pt x="1117364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8077CF0-9038-760E-1D9B-038B67F712FD}"/>
                </a:ext>
              </a:extLst>
            </p:cNvPr>
            <p:cNvSpPr/>
            <p:nvPr/>
          </p:nvSpPr>
          <p:spPr>
            <a:xfrm>
              <a:off x="5318455" y="1082002"/>
              <a:ext cx="2056295" cy="2056295"/>
            </a:xfrm>
            <a:custGeom>
              <a:avLst/>
              <a:gdLst>
                <a:gd name="connsiteX0" fmla="*/ 1028148 w 2056295"/>
                <a:gd name="connsiteY0" fmla="*/ 2056296 h 2056295"/>
                <a:gd name="connsiteX1" fmla="*/ 0 w 2056295"/>
                <a:gd name="connsiteY1" fmla="*/ 1028148 h 2056295"/>
                <a:gd name="connsiteX2" fmla="*/ 1028148 w 2056295"/>
                <a:gd name="connsiteY2" fmla="*/ 0 h 2056295"/>
                <a:gd name="connsiteX3" fmla="*/ 2056296 w 2056295"/>
                <a:gd name="connsiteY3" fmla="*/ 1028148 h 2056295"/>
                <a:gd name="connsiteX4" fmla="*/ 1028148 w 2056295"/>
                <a:gd name="connsiteY4" fmla="*/ 2056296 h 2056295"/>
                <a:gd name="connsiteX5" fmla="*/ 1028148 w 2056295"/>
                <a:gd name="connsiteY5" fmla="*/ 14318 h 2056295"/>
                <a:gd name="connsiteX6" fmla="*/ 14318 w 2056295"/>
                <a:gd name="connsiteY6" fmla="*/ 1028148 h 2056295"/>
                <a:gd name="connsiteX7" fmla="*/ 1028148 w 2056295"/>
                <a:gd name="connsiteY7" fmla="*/ 2041978 h 2056295"/>
                <a:gd name="connsiteX8" fmla="*/ 2041978 w 2056295"/>
                <a:gd name="connsiteY8" fmla="*/ 1028148 h 2056295"/>
                <a:gd name="connsiteX9" fmla="*/ 1028148 w 2056295"/>
                <a:gd name="connsiteY9" fmla="*/ 14318 h 205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56295" h="2056295">
                  <a:moveTo>
                    <a:pt x="1028148" y="2056296"/>
                  </a:moveTo>
                  <a:cubicBezTo>
                    <a:pt x="461229" y="2056296"/>
                    <a:pt x="0" y="1595066"/>
                    <a:pt x="0" y="1028148"/>
                  </a:cubicBezTo>
                  <a:cubicBezTo>
                    <a:pt x="0" y="461229"/>
                    <a:pt x="461229" y="0"/>
                    <a:pt x="1028148" y="0"/>
                  </a:cubicBezTo>
                  <a:cubicBezTo>
                    <a:pt x="1595067" y="0"/>
                    <a:pt x="2056296" y="461229"/>
                    <a:pt x="2056296" y="1028148"/>
                  </a:cubicBezTo>
                  <a:cubicBezTo>
                    <a:pt x="2056296" y="1595066"/>
                    <a:pt x="1595067" y="2056296"/>
                    <a:pt x="1028148" y="2056296"/>
                  </a:cubicBezTo>
                  <a:close/>
                  <a:moveTo>
                    <a:pt x="1028148" y="14318"/>
                  </a:moveTo>
                  <a:cubicBezTo>
                    <a:pt x="469119" y="14318"/>
                    <a:pt x="14318" y="469119"/>
                    <a:pt x="14318" y="1028148"/>
                  </a:cubicBezTo>
                  <a:cubicBezTo>
                    <a:pt x="14318" y="1587177"/>
                    <a:pt x="469119" y="2041978"/>
                    <a:pt x="1028148" y="2041978"/>
                  </a:cubicBezTo>
                  <a:cubicBezTo>
                    <a:pt x="1587177" y="2041978"/>
                    <a:pt x="2041978" y="1587177"/>
                    <a:pt x="2041978" y="1028148"/>
                  </a:cubicBezTo>
                  <a:cubicBezTo>
                    <a:pt x="2041978" y="469119"/>
                    <a:pt x="1587177" y="14318"/>
                    <a:pt x="1028148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3637A803-3FAF-6E3E-1FA9-1666C57DC377}"/>
                </a:ext>
              </a:extLst>
            </p:cNvPr>
            <p:cNvSpPr/>
            <p:nvPr/>
          </p:nvSpPr>
          <p:spPr>
            <a:xfrm>
              <a:off x="5407664" y="1171211"/>
              <a:ext cx="1877877" cy="1877877"/>
            </a:xfrm>
            <a:custGeom>
              <a:avLst/>
              <a:gdLst>
                <a:gd name="connsiteX0" fmla="*/ 938939 w 1877877"/>
                <a:gd name="connsiteY0" fmla="*/ 1877878 h 1877877"/>
                <a:gd name="connsiteX1" fmla="*/ 0 w 1877877"/>
                <a:gd name="connsiteY1" fmla="*/ 938939 h 1877877"/>
                <a:gd name="connsiteX2" fmla="*/ 938939 w 1877877"/>
                <a:gd name="connsiteY2" fmla="*/ 0 h 1877877"/>
                <a:gd name="connsiteX3" fmla="*/ 1877878 w 1877877"/>
                <a:gd name="connsiteY3" fmla="*/ 938939 h 1877877"/>
                <a:gd name="connsiteX4" fmla="*/ 938939 w 1877877"/>
                <a:gd name="connsiteY4" fmla="*/ 1877878 h 1877877"/>
                <a:gd name="connsiteX5" fmla="*/ 938939 w 1877877"/>
                <a:gd name="connsiteY5" fmla="*/ 14318 h 1877877"/>
                <a:gd name="connsiteX6" fmla="*/ 14318 w 1877877"/>
                <a:gd name="connsiteY6" fmla="*/ 938939 h 1877877"/>
                <a:gd name="connsiteX7" fmla="*/ 938939 w 1877877"/>
                <a:gd name="connsiteY7" fmla="*/ 1863560 h 1877877"/>
                <a:gd name="connsiteX8" fmla="*/ 1863560 w 1877877"/>
                <a:gd name="connsiteY8" fmla="*/ 938939 h 1877877"/>
                <a:gd name="connsiteX9" fmla="*/ 938939 w 1877877"/>
                <a:gd name="connsiteY9" fmla="*/ 14318 h 187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7877" h="1877877">
                  <a:moveTo>
                    <a:pt x="938939" y="1877878"/>
                  </a:moveTo>
                  <a:cubicBezTo>
                    <a:pt x="421210" y="1877878"/>
                    <a:pt x="0" y="1456675"/>
                    <a:pt x="0" y="938939"/>
                  </a:cubicBezTo>
                  <a:cubicBezTo>
                    <a:pt x="0" y="421203"/>
                    <a:pt x="421210" y="0"/>
                    <a:pt x="938939" y="0"/>
                  </a:cubicBezTo>
                  <a:cubicBezTo>
                    <a:pt x="1456667" y="0"/>
                    <a:pt x="1877878" y="421210"/>
                    <a:pt x="1877878" y="938939"/>
                  </a:cubicBezTo>
                  <a:cubicBezTo>
                    <a:pt x="1877878" y="1456668"/>
                    <a:pt x="1456667" y="1877878"/>
                    <a:pt x="938939" y="1877878"/>
                  </a:cubicBezTo>
                  <a:close/>
                  <a:moveTo>
                    <a:pt x="938939" y="14318"/>
                  </a:moveTo>
                  <a:cubicBezTo>
                    <a:pt x="429099" y="14318"/>
                    <a:pt x="14318" y="429100"/>
                    <a:pt x="14318" y="938939"/>
                  </a:cubicBezTo>
                  <a:cubicBezTo>
                    <a:pt x="14318" y="1448778"/>
                    <a:pt x="429099" y="1863560"/>
                    <a:pt x="938939" y="1863560"/>
                  </a:cubicBezTo>
                  <a:cubicBezTo>
                    <a:pt x="1448778" y="1863560"/>
                    <a:pt x="1863560" y="1448778"/>
                    <a:pt x="1863560" y="938939"/>
                  </a:cubicBezTo>
                  <a:cubicBezTo>
                    <a:pt x="1863560" y="429100"/>
                    <a:pt x="1448778" y="14318"/>
                    <a:pt x="938939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FB60DAB1-FE0A-3626-D6DC-572B66787522}"/>
                </a:ext>
              </a:extLst>
            </p:cNvPr>
            <p:cNvSpPr/>
            <p:nvPr/>
          </p:nvSpPr>
          <p:spPr>
            <a:xfrm>
              <a:off x="5496880" y="1260428"/>
              <a:ext cx="1699445" cy="1699445"/>
            </a:xfrm>
            <a:custGeom>
              <a:avLst/>
              <a:gdLst>
                <a:gd name="connsiteX0" fmla="*/ 849723 w 1699445"/>
                <a:gd name="connsiteY0" fmla="*/ 1699445 h 1699445"/>
                <a:gd name="connsiteX1" fmla="*/ 0 w 1699445"/>
                <a:gd name="connsiteY1" fmla="*/ 849723 h 1699445"/>
                <a:gd name="connsiteX2" fmla="*/ 849723 w 1699445"/>
                <a:gd name="connsiteY2" fmla="*/ 0 h 1699445"/>
                <a:gd name="connsiteX3" fmla="*/ 1699445 w 1699445"/>
                <a:gd name="connsiteY3" fmla="*/ 849723 h 1699445"/>
                <a:gd name="connsiteX4" fmla="*/ 849723 w 1699445"/>
                <a:gd name="connsiteY4" fmla="*/ 1699445 h 1699445"/>
                <a:gd name="connsiteX5" fmla="*/ 849723 w 1699445"/>
                <a:gd name="connsiteY5" fmla="*/ 14318 h 1699445"/>
                <a:gd name="connsiteX6" fmla="*/ 14318 w 1699445"/>
                <a:gd name="connsiteY6" fmla="*/ 849723 h 1699445"/>
                <a:gd name="connsiteX7" fmla="*/ 849723 w 1699445"/>
                <a:gd name="connsiteY7" fmla="*/ 1685127 h 1699445"/>
                <a:gd name="connsiteX8" fmla="*/ 1685127 w 1699445"/>
                <a:gd name="connsiteY8" fmla="*/ 849723 h 1699445"/>
                <a:gd name="connsiteX9" fmla="*/ 849723 w 1699445"/>
                <a:gd name="connsiteY9" fmla="*/ 14318 h 169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9445" h="1699445">
                  <a:moveTo>
                    <a:pt x="849723" y="1699445"/>
                  </a:moveTo>
                  <a:cubicBezTo>
                    <a:pt x="381184" y="1699445"/>
                    <a:pt x="0" y="1318261"/>
                    <a:pt x="0" y="849723"/>
                  </a:cubicBezTo>
                  <a:cubicBezTo>
                    <a:pt x="0" y="381184"/>
                    <a:pt x="381184" y="0"/>
                    <a:pt x="849723" y="0"/>
                  </a:cubicBezTo>
                  <a:cubicBezTo>
                    <a:pt x="1318262" y="0"/>
                    <a:pt x="1699445" y="381184"/>
                    <a:pt x="1699445" y="849723"/>
                  </a:cubicBezTo>
                  <a:cubicBezTo>
                    <a:pt x="1699445" y="1318261"/>
                    <a:pt x="1318262" y="1699445"/>
                    <a:pt x="849723" y="1699445"/>
                  </a:cubicBezTo>
                  <a:close/>
                  <a:moveTo>
                    <a:pt x="849723" y="14318"/>
                  </a:moveTo>
                  <a:cubicBezTo>
                    <a:pt x="389080" y="14318"/>
                    <a:pt x="14318" y="389080"/>
                    <a:pt x="14318" y="849723"/>
                  </a:cubicBezTo>
                  <a:cubicBezTo>
                    <a:pt x="14318" y="1310365"/>
                    <a:pt x="389080" y="1685127"/>
                    <a:pt x="849723" y="1685127"/>
                  </a:cubicBezTo>
                  <a:cubicBezTo>
                    <a:pt x="1310372" y="1685127"/>
                    <a:pt x="1685127" y="1310365"/>
                    <a:pt x="1685127" y="849723"/>
                  </a:cubicBezTo>
                  <a:cubicBezTo>
                    <a:pt x="1685127" y="389080"/>
                    <a:pt x="1310372" y="14318"/>
                    <a:pt x="849723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5539D141-183A-BCA0-9641-2BA63D4901A6}"/>
                </a:ext>
              </a:extLst>
            </p:cNvPr>
            <p:cNvSpPr/>
            <p:nvPr/>
          </p:nvSpPr>
          <p:spPr>
            <a:xfrm>
              <a:off x="5586089" y="1349637"/>
              <a:ext cx="1521020" cy="1521027"/>
            </a:xfrm>
            <a:custGeom>
              <a:avLst/>
              <a:gdLst>
                <a:gd name="connsiteX0" fmla="*/ 760514 w 1521020"/>
                <a:gd name="connsiteY0" fmla="*/ 1521027 h 1521027"/>
                <a:gd name="connsiteX1" fmla="*/ 0 w 1521020"/>
                <a:gd name="connsiteY1" fmla="*/ 760514 h 1521027"/>
                <a:gd name="connsiteX2" fmla="*/ 760514 w 1521020"/>
                <a:gd name="connsiteY2" fmla="*/ 0 h 1521027"/>
                <a:gd name="connsiteX3" fmla="*/ 1521020 w 1521020"/>
                <a:gd name="connsiteY3" fmla="*/ 760514 h 1521027"/>
                <a:gd name="connsiteX4" fmla="*/ 760514 w 1521020"/>
                <a:gd name="connsiteY4" fmla="*/ 1521027 h 1521027"/>
                <a:gd name="connsiteX5" fmla="*/ 760514 w 1521020"/>
                <a:gd name="connsiteY5" fmla="*/ 14318 h 1521027"/>
                <a:gd name="connsiteX6" fmla="*/ 14318 w 1521020"/>
                <a:gd name="connsiteY6" fmla="*/ 760514 h 1521027"/>
                <a:gd name="connsiteX7" fmla="*/ 760514 w 1521020"/>
                <a:gd name="connsiteY7" fmla="*/ 1506709 h 1521027"/>
                <a:gd name="connsiteX8" fmla="*/ 1506702 w 1521020"/>
                <a:gd name="connsiteY8" fmla="*/ 760514 h 1521027"/>
                <a:gd name="connsiteX9" fmla="*/ 760514 w 1521020"/>
                <a:gd name="connsiteY9" fmla="*/ 14318 h 152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1020" h="1521027">
                  <a:moveTo>
                    <a:pt x="760514" y="1521027"/>
                  </a:moveTo>
                  <a:cubicBezTo>
                    <a:pt x="341165" y="1521027"/>
                    <a:pt x="0" y="1179863"/>
                    <a:pt x="0" y="760514"/>
                  </a:cubicBezTo>
                  <a:cubicBezTo>
                    <a:pt x="0" y="341165"/>
                    <a:pt x="341165" y="0"/>
                    <a:pt x="760514" y="0"/>
                  </a:cubicBezTo>
                  <a:cubicBezTo>
                    <a:pt x="1179855" y="0"/>
                    <a:pt x="1521020" y="341165"/>
                    <a:pt x="1521020" y="760514"/>
                  </a:cubicBezTo>
                  <a:cubicBezTo>
                    <a:pt x="1521020" y="1179863"/>
                    <a:pt x="1179855" y="1521027"/>
                    <a:pt x="760514" y="1521027"/>
                  </a:cubicBezTo>
                  <a:close/>
                  <a:moveTo>
                    <a:pt x="760514" y="14318"/>
                  </a:moveTo>
                  <a:cubicBezTo>
                    <a:pt x="349061" y="14318"/>
                    <a:pt x="14318" y="349061"/>
                    <a:pt x="14318" y="760514"/>
                  </a:cubicBezTo>
                  <a:cubicBezTo>
                    <a:pt x="14318" y="1171966"/>
                    <a:pt x="349061" y="1506709"/>
                    <a:pt x="760514" y="1506709"/>
                  </a:cubicBezTo>
                  <a:cubicBezTo>
                    <a:pt x="1171966" y="1506709"/>
                    <a:pt x="1506702" y="1171966"/>
                    <a:pt x="1506702" y="760514"/>
                  </a:cubicBezTo>
                  <a:cubicBezTo>
                    <a:pt x="1506702" y="349061"/>
                    <a:pt x="1171966" y="14318"/>
                    <a:pt x="760514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C03ABF3D-6E3C-A5B3-5E4A-ED5226EA726B}"/>
                </a:ext>
              </a:extLst>
            </p:cNvPr>
            <p:cNvSpPr/>
            <p:nvPr/>
          </p:nvSpPr>
          <p:spPr>
            <a:xfrm>
              <a:off x="5675305" y="1438853"/>
              <a:ext cx="1342602" cy="1342595"/>
            </a:xfrm>
            <a:custGeom>
              <a:avLst/>
              <a:gdLst>
                <a:gd name="connsiteX0" fmla="*/ 671298 w 1342602"/>
                <a:gd name="connsiteY0" fmla="*/ 1342595 h 1342595"/>
                <a:gd name="connsiteX1" fmla="*/ 0 w 1342602"/>
                <a:gd name="connsiteY1" fmla="*/ 671298 h 1342595"/>
                <a:gd name="connsiteX2" fmla="*/ 671298 w 1342602"/>
                <a:gd name="connsiteY2" fmla="*/ 0 h 1342595"/>
                <a:gd name="connsiteX3" fmla="*/ 1342603 w 1342602"/>
                <a:gd name="connsiteY3" fmla="*/ 671298 h 1342595"/>
                <a:gd name="connsiteX4" fmla="*/ 671298 w 1342602"/>
                <a:gd name="connsiteY4" fmla="*/ 1342595 h 1342595"/>
                <a:gd name="connsiteX5" fmla="*/ 671298 w 1342602"/>
                <a:gd name="connsiteY5" fmla="*/ 14318 h 1342595"/>
                <a:gd name="connsiteX6" fmla="*/ 14318 w 1342602"/>
                <a:gd name="connsiteY6" fmla="*/ 671298 h 1342595"/>
                <a:gd name="connsiteX7" fmla="*/ 671298 w 1342602"/>
                <a:gd name="connsiteY7" fmla="*/ 1328277 h 1342595"/>
                <a:gd name="connsiteX8" fmla="*/ 1328284 w 1342602"/>
                <a:gd name="connsiteY8" fmla="*/ 671298 h 1342595"/>
                <a:gd name="connsiteX9" fmla="*/ 671298 w 1342602"/>
                <a:gd name="connsiteY9" fmla="*/ 14318 h 13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2602" h="1342595">
                  <a:moveTo>
                    <a:pt x="671298" y="1342595"/>
                  </a:moveTo>
                  <a:cubicBezTo>
                    <a:pt x="301139" y="1342595"/>
                    <a:pt x="0" y="1041456"/>
                    <a:pt x="0" y="671298"/>
                  </a:cubicBezTo>
                  <a:cubicBezTo>
                    <a:pt x="0" y="301139"/>
                    <a:pt x="301139" y="0"/>
                    <a:pt x="671298" y="0"/>
                  </a:cubicBezTo>
                  <a:cubicBezTo>
                    <a:pt x="1041457" y="0"/>
                    <a:pt x="1342603" y="301139"/>
                    <a:pt x="1342603" y="671298"/>
                  </a:cubicBezTo>
                  <a:cubicBezTo>
                    <a:pt x="1342603" y="1041456"/>
                    <a:pt x="1041457" y="1342595"/>
                    <a:pt x="671298" y="1342595"/>
                  </a:cubicBezTo>
                  <a:close/>
                  <a:moveTo>
                    <a:pt x="671298" y="14318"/>
                  </a:moveTo>
                  <a:cubicBezTo>
                    <a:pt x="309035" y="14318"/>
                    <a:pt x="14318" y="309035"/>
                    <a:pt x="14318" y="671298"/>
                  </a:cubicBezTo>
                  <a:cubicBezTo>
                    <a:pt x="14318" y="1033560"/>
                    <a:pt x="309035" y="1328277"/>
                    <a:pt x="671298" y="1328277"/>
                  </a:cubicBezTo>
                  <a:cubicBezTo>
                    <a:pt x="1033560" y="1328277"/>
                    <a:pt x="1328284" y="1033560"/>
                    <a:pt x="1328284" y="671298"/>
                  </a:cubicBezTo>
                  <a:cubicBezTo>
                    <a:pt x="1328284" y="309035"/>
                    <a:pt x="1033560" y="14318"/>
                    <a:pt x="671298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681F71D8-526F-8716-B3FC-10A84585800E}"/>
                </a:ext>
              </a:extLst>
            </p:cNvPr>
            <p:cNvSpPr/>
            <p:nvPr/>
          </p:nvSpPr>
          <p:spPr>
            <a:xfrm>
              <a:off x="5764514" y="1528062"/>
              <a:ext cx="1164177" cy="1164177"/>
            </a:xfrm>
            <a:custGeom>
              <a:avLst/>
              <a:gdLst>
                <a:gd name="connsiteX0" fmla="*/ 582089 w 1164177"/>
                <a:gd name="connsiteY0" fmla="*/ 1164177 h 1164177"/>
                <a:gd name="connsiteX1" fmla="*/ 0 w 1164177"/>
                <a:gd name="connsiteY1" fmla="*/ 582089 h 1164177"/>
                <a:gd name="connsiteX2" fmla="*/ 582089 w 1164177"/>
                <a:gd name="connsiteY2" fmla="*/ 0 h 1164177"/>
                <a:gd name="connsiteX3" fmla="*/ 1164177 w 1164177"/>
                <a:gd name="connsiteY3" fmla="*/ 582089 h 1164177"/>
                <a:gd name="connsiteX4" fmla="*/ 582089 w 1164177"/>
                <a:gd name="connsiteY4" fmla="*/ 1164177 h 1164177"/>
                <a:gd name="connsiteX5" fmla="*/ 582089 w 1164177"/>
                <a:gd name="connsiteY5" fmla="*/ 14318 h 1164177"/>
                <a:gd name="connsiteX6" fmla="*/ 14318 w 1164177"/>
                <a:gd name="connsiteY6" fmla="*/ 582089 h 1164177"/>
                <a:gd name="connsiteX7" fmla="*/ 582089 w 1164177"/>
                <a:gd name="connsiteY7" fmla="*/ 1149859 h 1164177"/>
                <a:gd name="connsiteX8" fmla="*/ 1149859 w 1164177"/>
                <a:gd name="connsiteY8" fmla="*/ 582089 h 1164177"/>
                <a:gd name="connsiteX9" fmla="*/ 582089 w 1164177"/>
                <a:gd name="connsiteY9" fmla="*/ 14318 h 116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4177" h="1164177">
                  <a:moveTo>
                    <a:pt x="582089" y="1164177"/>
                  </a:moveTo>
                  <a:cubicBezTo>
                    <a:pt x="261127" y="1164177"/>
                    <a:pt x="0" y="903051"/>
                    <a:pt x="0" y="582089"/>
                  </a:cubicBezTo>
                  <a:cubicBezTo>
                    <a:pt x="0" y="261127"/>
                    <a:pt x="261127" y="0"/>
                    <a:pt x="582089" y="0"/>
                  </a:cubicBezTo>
                  <a:cubicBezTo>
                    <a:pt x="903051" y="0"/>
                    <a:pt x="1164177" y="261127"/>
                    <a:pt x="1164177" y="582089"/>
                  </a:cubicBezTo>
                  <a:cubicBezTo>
                    <a:pt x="1164177" y="903051"/>
                    <a:pt x="903051" y="1164177"/>
                    <a:pt x="582089" y="1164177"/>
                  </a:cubicBezTo>
                  <a:close/>
                  <a:moveTo>
                    <a:pt x="582089" y="14318"/>
                  </a:moveTo>
                  <a:cubicBezTo>
                    <a:pt x="269023" y="14318"/>
                    <a:pt x="14318" y="269016"/>
                    <a:pt x="14318" y="582089"/>
                  </a:cubicBezTo>
                  <a:cubicBezTo>
                    <a:pt x="14318" y="895161"/>
                    <a:pt x="269023" y="1149859"/>
                    <a:pt x="582089" y="1149859"/>
                  </a:cubicBezTo>
                  <a:cubicBezTo>
                    <a:pt x="895154" y="1149859"/>
                    <a:pt x="1149859" y="895154"/>
                    <a:pt x="1149859" y="582089"/>
                  </a:cubicBezTo>
                  <a:cubicBezTo>
                    <a:pt x="1149859" y="269023"/>
                    <a:pt x="895154" y="14318"/>
                    <a:pt x="582089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B678DEEB-E8C8-AAD1-6969-7572E07273AE}"/>
                </a:ext>
              </a:extLst>
            </p:cNvPr>
            <p:cNvSpPr/>
            <p:nvPr/>
          </p:nvSpPr>
          <p:spPr>
            <a:xfrm>
              <a:off x="5853730" y="1617278"/>
              <a:ext cx="985744" cy="985744"/>
            </a:xfrm>
            <a:custGeom>
              <a:avLst/>
              <a:gdLst>
                <a:gd name="connsiteX0" fmla="*/ 492872 w 985744"/>
                <a:gd name="connsiteY0" fmla="*/ 985745 h 985744"/>
                <a:gd name="connsiteX1" fmla="*/ 0 w 985744"/>
                <a:gd name="connsiteY1" fmla="*/ 492872 h 985744"/>
                <a:gd name="connsiteX2" fmla="*/ 492872 w 985744"/>
                <a:gd name="connsiteY2" fmla="*/ 0 h 985744"/>
                <a:gd name="connsiteX3" fmla="*/ 985745 w 985744"/>
                <a:gd name="connsiteY3" fmla="*/ 492872 h 985744"/>
                <a:gd name="connsiteX4" fmla="*/ 492872 w 985744"/>
                <a:gd name="connsiteY4" fmla="*/ 985745 h 985744"/>
                <a:gd name="connsiteX5" fmla="*/ 492872 w 985744"/>
                <a:gd name="connsiteY5" fmla="*/ 14318 h 985744"/>
                <a:gd name="connsiteX6" fmla="*/ 14318 w 985744"/>
                <a:gd name="connsiteY6" fmla="*/ 492872 h 985744"/>
                <a:gd name="connsiteX7" fmla="*/ 492872 w 985744"/>
                <a:gd name="connsiteY7" fmla="*/ 971427 h 985744"/>
                <a:gd name="connsiteX8" fmla="*/ 971427 w 985744"/>
                <a:gd name="connsiteY8" fmla="*/ 492872 h 985744"/>
                <a:gd name="connsiteX9" fmla="*/ 492872 w 985744"/>
                <a:gd name="connsiteY9" fmla="*/ 14318 h 985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5744" h="985744">
                  <a:moveTo>
                    <a:pt x="492872" y="985745"/>
                  </a:moveTo>
                  <a:cubicBezTo>
                    <a:pt x="221100" y="985745"/>
                    <a:pt x="0" y="764645"/>
                    <a:pt x="0" y="492872"/>
                  </a:cubicBezTo>
                  <a:cubicBezTo>
                    <a:pt x="0" y="221100"/>
                    <a:pt x="221100" y="0"/>
                    <a:pt x="492872" y="0"/>
                  </a:cubicBezTo>
                  <a:cubicBezTo>
                    <a:pt x="764645" y="0"/>
                    <a:pt x="985745" y="221100"/>
                    <a:pt x="985745" y="492872"/>
                  </a:cubicBezTo>
                  <a:cubicBezTo>
                    <a:pt x="985745" y="764645"/>
                    <a:pt x="764645" y="985745"/>
                    <a:pt x="492872" y="985745"/>
                  </a:cubicBezTo>
                  <a:close/>
                  <a:moveTo>
                    <a:pt x="492872" y="14318"/>
                  </a:moveTo>
                  <a:cubicBezTo>
                    <a:pt x="228997" y="14318"/>
                    <a:pt x="14318" y="228997"/>
                    <a:pt x="14318" y="492872"/>
                  </a:cubicBezTo>
                  <a:cubicBezTo>
                    <a:pt x="14318" y="756748"/>
                    <a:pt x="228997" y="971427"/>
                    <a:pt x="492872" y="971427"/>
                  </a:cubicBezTo>
                  <a:cubicBezTo>
                    <a:pt x="756741" y="971427"/>
                    <a:pt x="971427" y="756748"/>
                    <a:pt x="971427" y="492872"/>
                  </a:cubicBezTo>
                  <a:cubicBezTo>
                    <a:pt x="971427" y="228997"/>
                    <a:pt x="756741" y="14318"/>
                    <a:pt x="492872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E8FF6453-B68E-FAAB-9F7D-2BFBFF004E99}"/>
                </a:ext>
              </a:extLst>
            </p:cNvPr>
            <p:cNvSpPr/>
            <p:nvPr/>
          </p:nvSpPr>
          <p:spPr>
            <a:xfrm>
              <a:off x="5942939" y="1706487"/>
              <a:ext cx="807326" cy="807326"/>
            </a:xfrm>
            <a:custGeom>
              <a:avLst/>
              <a:gdLst>
                <a:gd name="connsiteX0" fmla="*/ 403663 w 807326"/>
                <a:gd name="connsiteY0" fmla="*/ 807327 h 807326"/>
                <a:gd name="connsiteX1" fmla="*/ 0 w 807326"/>
                <a:gd name="connsiteY1" fmla="*/ 403663 h 807326"/>
                <a:gd name="connsiteX2" fmla="*/ 403663 w 807326"/>
                <a:gd name="connsiteY2" fmla="*/ 0 h 807326"/>
                <a:gd name="connsiteX3" fmla="*/ 807327 w 807326"/>
                <a:gd name="connsiteY3" fmla="*/ 403663 h 807326"/>
                <a:gd name="connsiteX4" fmla="*/ 403663 w 807326"/>
                <a:gd name="connsiteY4" fmla="*/ 807327 h 807326"/>
                <a:gd name="connsiteX5" fmla="*/ 403663 w 807326"/>
                <a:gd name="connsiteY5" fmla="*/ 14318 h 807326"/>
                <a:gd name="connsiteX6" fmla="*/ 14318 w 807326"/>
                <a:gd name="connsiteY6" fmla="*/ 403663 h 807326"/>
                <a:gd name="connsiteX7" fmla="*/ 403663 w 807326"/>
                <a:gd name="connsiteY7" fmla="*/ 793009 h 807326"/>
                <a:gd name="connsiteX8" fmla="*/ 793009 w 807326"/>
                <a:gd name="connsiteY8" fmla="*/ 403663 h 807326"/>
                <a:gd name="connsiteX9" fmla="*/ 403663 w 807326"/>
                <a:gd name="connsiteY9" fmla="*/ 14318 h 80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326" h="807326">
                  <a:moveTo>
                    <a:pt x="403663" y="807327"/>
                  </a:moveTo>
                  <a:cubicBezTo>
                    <a:pt x="181081" y="807327"/>
                    <a:pt x="0" y="626246"/>
                    <a:pt x="0" y="403663"/>
                  </a:cubicBezTo>
                  <a:cubicBezTo>
                    <a:pt x="0" y="181081"/>
                    <a:pt x="181081" y="0"/>
                    <a:pt x="403663" y="0"/>
                  </a:cubicBezTo>
                  <a:cubicBezTo>
                    <a:pt x="626246" y="0"/>
                    <a:pt x="807327" y="181081"/>
                    <a:pt x="807327" y="403663"/>
                  </a:cubicBezTo>
                  <a:cubicBezTo>
                    <a:pt x="807327" y="626246"/>
                    <a:pt x="626246" y="807327"/>
                    <a:pt x="403663" y="807327"/>
                  </a:cubicBezTo>
                  <a:close/>
                  <a:moveTo>
                    <a:pt x="403663" y="14318"/>
                  </a:moveTo>
                  <a:cubicBezTo>
                    <a:pt x="188978" y="14318"/>
                    <a:pt x="14318" y="188978"/>
                    <a:pt x="14318" y="403663"/>
                  </a:cubicBezTo>
                  <a:cubicBezTo>
                    <a:pt x="14318" y="618349"/>
                    <a:pt x="188978" y="793009"/>
                    <a:pt x="403663" y="793009"/>
                  </a:cubicBezTo>
                  <a:cubicBezTo>
                    <a:pt x="618349" y="793009"/>
                    <a:pt x="793009" y="618349"/>
                    <a:pt x="793009" y="403663"/>
                  </a:cubicBezTo>
                  <a:cubicBezTo>
                    <a:pt x="793009" y="188978"/>
                    <a:pt x="618349" y="14318"/>
                    <a:pt x="403663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E88FCF6D-F42B-445D-540F-A4AA393F18EA}"/>
                </a:ext>
              </a:extLst>
            </p:cNvPr>
            <p:cNvSpPr/>
            <p:nvPr/>
          </p:nvSpPr>
          <p:spPr>
            <a:xfrm>
              <a:off x="6032155" y="1795703"/>
              <a:ext cx="628894" cy="628894"/>
            </a:xfrm>
            <a:custGeom>
              <a:avLst/>
              <a:gdLst>
                <a:gd name="connsiteX0" fmla="*/ 314447 w 628894"/>
                <a:gd name="connsiteY0" fmla="*/ 628895 h 628894"/>
                <a:gd name="connsiteX1" fmla="*/ 0 w 628894"/>
                <a:gd name="connsiteY1" fmla="*/ 314447 h 628894"/>
                <a:gd name="connsiteX2" fmla="*/ 314447 w 628894"/>
                <a:gd name="connsiteY2" fmla="*/ 0 h 628894"/>
                <a:gd name="connsiteX3" fmla="*/ 628895 w 628894"/>
                <a:gd name="connsiteY3" fmla="*/ 314447 h 628894"/>
                <a:gd name="connsiteX4" fmla="*/ 314447 w 628894"/>
                <a:gd name="connsiteY4" fmla="*/ 628895 h 628894"/>
                <a:gd name="connsiteX5" fmla="*/ 314447 w 628894"/>
                <a:gd name="connsiteY5" fmla="*/ 14318 h 628894"/>
                <a:gd name="connsiteX6" fmla="*/ 14318 w 628894"/>
                <a:gd name="connsiteY6" fmla="*/ 314447 h 628894"/>
                <a:gd name="connsiteX7" fmla="*/ 314447 w 628894"/>
                <a:gd name="connsiteY7" fmla="*/ 614576 h 628894"/>
                <a:gd name="connsiteX8" fmla="*/ 614576 w 628894"/>
                <a:gd name="connsiteY8" fmla="*/ 314447 h 628894"/>
                <a:gd name="connsiteX9" fmla="*/ 314447 w 628894"/>
                <a:gd name="connsiteY9" fmla="*/ 14318 h 628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894" h="628894">
                  <a:moveTo>
                    <a:pt x="314447" y="628895"/>
                  </a:moveTo>
                  <a:cubicBezTo>
                    <a:pt x="141062" y="628895"/>
                    <a:pt x="0" y="487832"/>
                    <a:pt x="0" y="314447"/>
                  </a:cubicBezTo>
                  <a:cubicBezTo>
                    <a:pt x="0" y="141062"/>
                    <a:pt x="141062" y="0"/>
                    <a:pt x="314447" y="0"/>
                  </a:cubicBezTo>
                  <a:cubicBezTo>
                    <a:pt x="487832" y="0"/>
                    <a:pt x="628895" y="141062"/>
                    <a:pt x="628895" y="314447"/>
                  </a:cubicBezTo>
                  <a:cubicBezTo>
                    <a:pt x="628895" y="487832"/>
                    <a:pt x="487832" y="628895"/>
                    <a:pt x="314447" y="628895"/>
                  </a:cubicBezTo>
                  <a:close/>
                  <a:moveTo>
                    <a:pt x="314447" y="14318"/>
                  </a:moveTo>
                  <a:cubicBezTo>
                    <a:pt x="148959" y="14318"/>
                    <a:pt x="14318" y="148959"/>
                    <a:pt x="14318" y="314447"/>
                  </a:cubicBezTo>
                  <a:cubicBezTo>
                    <a:pt x="14318" y="479936"/>
                    <a:pt x="148959" y="614576"/>
                    <a:pt x="314447" y="614576"/>
                  </a:cubicBezTo>
                  <a:cubicBezTo>
                    <a:pt x="479936" y="614576"/>
                    <a:pt x="614576" y="479936"/>
                    <a:pt x="614576" y="314447"/>
                  </a:cubicBezTo>
                  <a:cubicBezTo>
                    <a:pt x="614576" y="148959"/>
                    <a:pt x="479936" y="14318"/>
                    <a:pt x="314447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C3A8028F-A17A-41D3-B07D-8B8A0E3DB375}"/>
                </a:ext>
              </a:extLst>
            </p:cNvPr>
            <p:cNvSpPr/>
            <p:nvPr/>
          </p:nvSpPr>
          <p:spPr>
            <a:xfrm>
              <a:off x="6121372" y="1884919"/>
              <a:ext cx="450469" cy="450462"/>
            </a:xfrm>
            <a:custGeom>
              <a:avLst/>
              <a:gdLst>
                <a:gd name="connsiteX0" fmla="*/ 225231 w 450469"/>
                <a:gd name="connsiteY0" fmla="*/ 450462 h 450462"/>
                <a:gd name="connsiteX1" fmla="*/ 0 w 450469"/>
                <a:gd name="connsiteY1" fmla="*/ 225231 h 450462"/>
                <a:gd name="connsiteX2" fmla="*/ 225231 w 450469"/>
                <a:gd name="connsiteY2" fmla="*/ 0 h 450462"/>
                <a:gd name="connsiteX3" fmla="*/ 450469 w 450469"/>
                <a:gd name="connsiteY3" fmla="*/ 225231 h 450462"/>
                <a:gd name="connsiteX4" fmla="*/ 225231 w 450469"/>
                <a:gd name="connsiteY4" fmla="*/ 450462 h 450462"/>
                <a:gd name="connsiteX5" fmla="*/ 225231 w 450469"/>
                <a:gd name="connsiteY5" fmla="*/ 14318 h 450462"/>
                <a:gd name="connsiteX6" fmla="*/ 14318 w 450469"/>
                <a:gd name="connsiteY6" fmla="*/ 225231 h 450462"/>
                <a:gd name="connsiteX7" fmla="*/ 225231 w 450469"/>
                <a:gd name="connsiteY7" fmla="*/ 436144 h 450462"/>
                <a:gd name="connsiteX8" fmla="*/ 436151 w 450469"/>
                <a:gd name="connsiteY8" fmla="*/ 225231 h 450462"/>
                <a:gd name="connsiteX9" fmla="*/ 225231 w 450469"/>
                <a:gd name="connsiteY9" fmla="*/ 14318 h 45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0469" h="450462">
                  <a:moveTo>
                    <a:pt x="225231" y="450462"/>
                  </a:moveTo>
                  <a:cubicBezTo>
                    <a:pt x="101036" y="450462"/>
                    <a:pt x="0" y="349419"/>
                    <a:pt x="0" y="225231"/>
                  </a:cubicBezTo>
                  <a:cubicBezTo>
                    <a:pt x="0" y="101043"/>
                    <a:pt x="101043" y="0"/>
                    <a:pt x="225231" y="0"/>
                  </a:cubicBezTo>
                  <a:cubicBezTo>
                    <a:pt x="349434" y="0"/>
                    <a:pt x="450469" y="101043"/>
                    <a:pt x="450469" y="225231"/>
                  </a:cubicBezTo>
                  <a:cubicBezTo>
                    <a:pt x="450469" y="349419"/>
                    <a:pt x="349434" y="450462"/>
                    <a:pt x="225231" y="450462"/>
                  </a:cubicBezTo>
                  <a:close/>
                  <a:moveTo>
                    <a:pt x="225231" y="14318"/>
                  </a:moveTo>
                  <a:cubicBezTo>
                    <a:pt x="108932" y="14318"/>
                    <a:pt x="14318" y="108932"/>
                    <a:pt x="14318" y="225231"/>
                  </a:cubicBezTo>
                  <a:cubicBezTo>
                    <a:pt x="14318" y="341530"/>
                    <a:pt x="108932" y="436144"/>
                    <a:pt x="225231" y="436144"/>
                  </a:cubicBezTo>
                  <a:cubicBezTo>
                    <a:pt x="341530" y="436144"/>
                    <a:pt x="436151" y="341530"/>
                    <a:pt x="436151" y="225231"/>
                  </a:cubicBezTo>
                  <a:cubicBezTo>
                    <a:pt x="436151" y="108932"/>
                    <a:pt x="341530" y="14318"/>
                    <a:pt x="225231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E859B506-EBE2-6DC3-C7A5-329583BC6132}"/>
                </a:ext>
              </a:extLst>
            </p:cNvPr>
            <p:cNvSpPr/>
            <p:nvPr/>
          </p:nvSpPr>
          <p:spPr>
            <a:xfrm>
              <a:off x="6210581" y="1974128"/>
              <a:ext cx="272044" cy="272044"/>
            </a:xfrm>
            <a:custGeom>
              <a:avLst/>
              <a:gdLst>
                <a:gd name="connsiteX0" fmla="*/ 136022 w 272044"/>
                <a:gd name="connsiteY0" fmla="*/ 272044 h 272044"/>
                <a:gd name="connsiteX1" fmla="*/ 0 w 272044"/>
                <a:gd name="connsiteY1" fmla="*/ 136022 h 272044"/>
                <a:gd name="connsiteX2" fmla="*/ 136022 w 272044"/>
                <a:gd name="connsiteY2" fmla="*/ 0 h 272044"/>
                <a:gd name="connsiteX3" fmla="*/ 272044 w 272044"/>
                <a:gd name="connsiteY3" fmla="*/ 136022 h 272044"/>
                <a:gd name="connsiteX4" fmla="*/ 136022 w 272044"/>
                <a:gd name="connsiteY4" fmla="*/ 272044 h 272044"/>
                <a:gd name="connsiteX5" fmla="*/ 136022 w 272044"/>
                <a:gd name="connsiteY5" fmla="*/ 14318 h 272044"/>
                <a:gd name="connsiteX6" fmla="*/ 14318 w 272044"/>
                <a:gd name="connsiteY6" fmla="*/ 136022 h 272044"/>
                <a:gd name="connsiteX7" fmla="*/ 136022 w 272044"/>
                <a:gd name="connsiteY7" fmla="*/ 257726 h 272044"/>
                <a:gd name="connsiteX8" fmla="*/ 257726 w 272044"/>
                <a:gd name="connsiteY8" fmla="*/ 136022 h 272044"/>
                <a:gd name="connsiteX9" fmla="*/ 136022 w 272044"/>
                <a:gd name="connsiteY9" fmla="*/ 14318 h 27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2044" h="272044">
                  <a:moveTo>
                    <a:pt x="136022" y="272044"/>
                  </a:moveTo>
                  <a:cubicBezTo>
                    <a:pt x="61017" y="272044"/>
                    <a:pt x="0" y="211027"/>
                    <a:pt x="0" y="136022"/>
                  </a:cubicBezTo>
                  <a:cubicBezTo>
                    <a:pt x="0" y="61017"/>
                    <a:pt x="61017" y="0"/>
                    <a:pt x="136022" y="0"/>
                  </a:cubicBezTo>
                  <a:cubicBezTo>
                    <a:pt x="211027" y="0"/>
                    <a:pt x="272044" y="61017"/>
                    <a:pt x="272044" y="136022"/>
                  </a:cubicBezTo>
                  <a:cubicBezTo>
                    <a:pt x="272044" y="211027"/>
                    <a:pt x="211027" y="272044"/>
                    <a:pt x="136022" y="272044"/>
                  </a:cubicBezTo>
                  <a:close/>
                  <a:moveTo>
                    <a:pt x="136022" y="14318"/>
                  </a:moveTo>
                  <a:cubicBezTo>
                    <a:pt x="68913" y="14318"/>
                    <a:pt x="14318" y="68913"/>
                    <a:pt x="14318" y="136022"/>
                  </a:cubicBezTo>
                  <a:cubicBezTo>
                    <a:pt x="14318" y="203131"/>
                    <a:pt x="68913" y="257726"/>
                    <a:pt x="136022" y="257726"/>
                  </a:cubicBezTo>
                  <a:cubicBezTo>
                    <a:pt x="203131" y="257726"/>
                    <a:pt x="257726" y="203131"/>
                    <a:pt x="257726" y="136022"/>
                  </a:cubicBezTo>
                  <a:cubicBezTo>
                    <a:pt x="257726" y="68913"/>
                    <a:pt x="203131" y="14318"/>
                    <a:pt x="136022" y="14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8" name="Freeform: Shape 267">
            <a:extLst>
              <a:ext uri="{FF2B5EF4-FFF2-40B4-BE49-F238E27FC236}">
                <a16:creationId xmlns:a16="http://schemas.microsoft.com/office/drawing/2014/main" id="{974E1F69-404A-676B-96AB-828FFFC8675A}"/>
              </a:ext>
            </a:extLst>
          </p:cNvPr>
          <p:cNvSpPr/>
          <p:nvPr/>
        </p:nvSpPr>
        <p:spPr>
          <a:xfrm>
            <a:off x="8365410" y="-45760"/>
            <a:ext cx="243065" cy="243065"/>
          </a:xfrm>
          <a:custGeom>
            <a:avLst/>
            <a:gdLst>
              <a:gd name="connsiteX0" fmla="*/ 0 w 243065"/>
              <a:gd name="connsiteY0" fmla="*/ 0 h 243065"/>
              <a:gd name="connsiteX1" fmla="*/ 243066 w 243065"/>
              <a:gd name="connsiteY1" fmla="*/ 0 h 243065"/>
              <a:gd name="connsiteX2" fmla="*/ 243066 w 243065"/>
              <a:gd name="connsiteY2" fmla="*/ 243066 h 243065"/>
              <a:gd name="connsiteX3" fmla="*/ 0 w 243065"/>
              <a:gd name="connsiteY3" fmla="*/ 243066 h 2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065" h="243065">
                <a:moveTo>
                  <a:pt x="0" y="0"/>
                </a:moveTo>
                <a:lnTo>
                  <a:pt x="243066" y="0"/>
                </a:lnTo>
                <a:lnTo>
                  <a:pt x="243066" y="243066"/>
                </a:lnTo>
                <a:lnTo>
                  <a:pt x="0" y="243066"/>
                </a:lnTo>
                <a:close/>
              </a:path>
            </a:pathLst>
          </a:custGeom>
          <a:solidFill>
            <a:schemeClr val="accent4">
              <a:alpha val="20000"/>
            </a:schemeClr>
          </a:solidFill>
          <a:ln w="80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9" name="Freeform: Shape 268">
            <a:extLst>
              <a:ext uri="{FF2B5EF4-FFF2-40B4-BE49-F238E27FC236}">
                <a16:creationId xmlns:a16="http://schemas.microsoft.com/office/drawing/2014/main" id="{373FB146-6F77-16CA-9732-CBF88CBFBE1A}"/>
              </a:ext>
            </a:extLst>
          </p:cNvPr>
          <p:cNvSpPr/>
          <p:nvPr/>
        </p:nvSpPr>
        <p:spPr>
          <a:xfrm>
            <a:off x="4786407" y="548616"/>
            <a:ext cx="113430" cy="113430"/>
          </a:xfrm>
          <a:custGeom>
            <a:avLst/>
            <a:gdLst>
              <a:gd name="connsiteX0" fmla="*/ 0 w 113430"/>
              <a:gd name="connsiteY0" fmla="*/ 0 h 113430"/>
              <a:gd name="connsiteX1" fmla="*/ 113431 w 113430"/>
              <a:gd name="connsiteY1" fmla="*/ 0 h 113430"/>
              <a:gd name="connsiteX2" fmla="*/ 113431 w 113430"/>
              <a:gd name="connsiteY2" fmla="*/ 113431 h 113430"/>
              <a:gd name="connsiteX3" fmla="*/ 0 w 113430"/>
              <a:gd name="connsiteY3" fmla="*/ 113431 h 11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30" h="113430">
                <a:moveTo>
                  <a:pt x="0" y="0"/>
                </a:moveTo>
                <a:lnTo>
                  <a:pt x="113431" y="0"/>
                </a:lnTo>
                <a:lnTo>
                  <a:pt x="113431" y="113431"/>
                </a:lnTo>
                <a:lnTo>
                  <a:pt x="0" y="113431"/>
                </a:lnTo>
                <a:close/>
              </a:path>
            </a:pathLst>
          </a:custGeom>
          <a:solidFill>
            <a:srgbClr val="737373">
              <a:alpha val="20000"/>
            </a:srgbClr>
          </a:solidFill>
          <a:ln w="80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70" name="Graphic 259" descr="Squares filled with tiny squares">
            <a:extLst>
              <a:ext uri="{FF2B5EF4-FFF2-40B4-BE49-F238E27FC236}">
                <a16:creationId xmlns:a16="http://schemas.microsoft.com/office/drawing/2014/main" id="{C658BC3C-BE10-74B4-F8ED-253BB241D3D1}"/>
              </a:ext>
            </a:extLst>
          </p:cNvPr>
          <p:cNvGrpSpPr/>
          <p:nvPr/>
        </p:nvGrpSpPr>
        <p:grpSpPr>
          <a:xfrm>
            <a:off x="4515133" y="2596389"/>
            <a:ext cx="1377372" cy="1377372"/>
            <a:chOff x="1071722" y="2938709"/>
            <a:chExt cx="1377372" cy="1377372"/>
          </a:xfrm>
          <a:solidFill>
            <a:srgbClr val="737373">
              <a:alpha val="20000"/>
            </a:srgbClr>
          </a:solidFill>
        </p:grpSpPr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71904872-BF80-54CF-CD34-FE6A94A82412}"/>
                </a:ext>
              </a:extLst>
            </p:cNvPr>
            <p:cNvSpPr/>
            <p:nvPr/>
          </p:nvSpPr>
          <p:spPr>
            <a:xfrm>
              <a:off x="1071722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C3B11C8-DB9E-3AF6-915D-6C06507E66CA}"/>
                </a:ext>
              </a:extLst>
            </p:cNvPr>
            <p:cNvSpPr/>
            <p:nvPr/>
          </p:nvSpPr>
          <p:spPr>
            <a:xfrm>
              <a:off x="1193255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440F3CCF-7BAA-7306-F55F-6A8C32198975}"/>
                </a:ext>
              </a:extLst>
            </p:cNvPr>
            <p:cNvSpPr/>
            <p:nvPr/>
          </p:nvSpPr>
          <p:spPr>
            <a:xfrm>
              <a:off x="1314788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06C434BB-035E-B2BF-2229-937B2E9A375C}"/>
                </a:ext>
              </a:extLst>
            </p:cNvPr>
            <p:cNvSpPr/>
            <p:nvPr/>
          </p:nvSpPr>
          <p:spPr>
            <a:xfrm>
              <a:off x="1436321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87AD90D8-6A21-59CF-B828-D31F5347F918}"/>
                </a:ext>
              </a:extLst>
            </p:cNvPr>
            <p:cNvSpPr/>
            <p:nvPr/>
          </p:nvSpPr>
          <p:spPr>
            <a:xfrm>
              <a:off x="1557854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1DE8F19E-1467-EFFB-E60D-AC0D03290A58}"/>
                </a:ext>
              </a:extLst>
            </p:cNvPr>
            <p:cNvSpPr/>
            <p:nvPr/>
          </p:nvSpPr>
          <p:spPr>
            <a:xfrm>
              <a:off x="1679387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75BE1E62-4943-2070-1926-C87B0CB9F766}"/>
                </a:ext>
              </a:extLst>
            </p:cNvPr>
            <p:cNvSpPr/>
            <p:nvPr/>
          </p:nvSpPr>
          <p:spPr>
            <a:xfrm>
              <a:off x="1800920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DAE49D69-D576-7187-4FFE-830957B89E1A}"/>
                </a:ext>
              </a:extLst>
            </p:cNvPr>
            <p:cNvSpPr/>
            <p:nvPr/>
          </p:nvSpPr>
          <p:spPr>
            <a:xfrm>
              <a:off x="1922452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CC771F90-080C-B82A-5613-48463F93602C}"/>
                </a:ext>
              </a:extLst>
            </p:cNvPr>
            <p:cNvSpPr/>
            <p:nvPr/>
          </p:nvSpPr>
          <p:spPr>
            <a:xfrm>
              <a:off x="2043985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5340F45-C11F-1E57-97DE-691FA40A1532}"/>
                </a:ext>
              </a:extLst>
            </p:cNvPr>
            <p:cNvSpPr/>
            <p:nvPr/>
          </p:nvSpPr>
          <p:spPr>
            <a:xfrm>
              <a:off x="2165518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6401C507-D68F-8637-AC80-3A47B39C3F98}"/>
                </a:ext>
              </a:extLst>
            </p:cNvPr>
            <p:cNvSpPr/>
            <p:nvPr/>
          </p:nvSpPr>
          <p:spPr>
            <a:xfrm>
              <a:off x="2287051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F722987B-74D2-96B4-B668-990B88F8AF06}"/>
                </a:ext>
              </a:extLst>
            </p:cNvPr>
            <p:cNvSpPr/>
            <p:nvPr/>
          </p:nvSpPr>
          <p:spPr>
            <a:xfrm>
              <a:off x="2408584" y="293870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6BEDBE40-0C1B-A4B9-E2B9-59B67FAB5DF5}"/>
                </a:ext>
              </a:extLst>
            </p:cNvPr>
            <p:cNvSpPr/>
            <p:nvPr/>
          </p:nvSpPr>
          <p:spPr>
            <a:xfrm>
              <a:off x="1071722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72C7EAD4-913D-8728-EEB9-DAFFFFA02222}"/>
                </a:ext>
              </a:extLst>
            </p:cNvPr>
            <p:cNvSpPr/>
            <p:nvPr/>
          </p:nvSpPr>
          <p:spPr>
            <a:xfrm>
              <a:off x="1193255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76FF220A-7C06-5563-83BF-6C956F51FE0E}"/>
                </a:ext>
              </a:extLst>
            </p:cNvPr>
            <p:cNvSpPr/>
            <p:nvPr/>
          </p:nvSpPr>
          <p:spPr>
            <a:xfrm>
              <a:off x="1314788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B09CC54C-CA99-03D4-3751-C2C247B7BE53}"/>
                </a:ext>
              </a:extLst>
            </p:cNvPr>
            <p:cNvSpPr/>
            <p:nvPr/>
          </p:nvSpPr>
          <p:spPr>
            <a:xfrm>
              <a:off x="1436321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47EEA0CB-E66E-9771-F578-EB66D3188172}"/>
                </a:ext>
              </a:extLst>
            </p:cNvPr>
            <p:cNvSpPr/>
            <p:nvPr/>
          </p:nvSpPr>
          <p:spPr>
            <a:xfrm>
              <a:off x="1557854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54A7691F-911D-773A-2681-B922ED150EF4}"/>
                </a:ext>
              </a:extLst>
            </p:cNvPr>
            <p:cNvSpPr/>
            <p:nvPr/>
          </p:nvSpPr>
          <p:spPr>
            <a:xfrm>
              <a:off x="1679387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0821A46A-EA1E-AEF3-8EA2-2C94C01E44F6}"/>
                </a:ext>
              </a:extLst>
            </p:cNvPr>
            <p:cNvSpPr/>
            <p:nvPr/>
          </p:nvSpPr>
          <p:spPr>
            <a:xfrm>
              <a:off x="1800920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FC1A6AF-0A5D-5B23-9099-6C617D45295F}"/>
                </a:ext>
              </a:extLst>
            </p:cNvPr>
            <p:cNvSpPr/>
            <p:nvPr/>
          </p:nvSpPr>
          <p:spPr>
            <a:xfrm>
              <a:off x="1922452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4998257B-D731-FF9B-0BE3-14EBCFB44B7D}"/>
                </a:ext>
              </a:extLst>
            </p:cNvPr>
            <p:cNvSpPr/>
            <p:nvPr/>
          </p:nvSpPr>
          <p:spPr>
            <a:xfrm>
              <a:off x="2043985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200E5D29-588F-A64F-51B5-8557408F1881}"/>
                </a:ext>
              </a:extLst>
            </p:cNvPr>
            <p:cNvSpPr/>
            <p:nvPr/>
          </p:nvSpPr>
          <p:spPr>
            <a:xfrm>
              <a:off x="2165518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367BFB99-67B7-9A49-2332-BEE0D3A93294}"/>
                </a:ext>
              </a:extLst>
            </p:cNvPr>
            <p:cNvSpPr/>
            <p:nvPr/>
          </p:nvSpPr>
          <p:spPr>
            <a:xfrm>
              <a:off x="2287051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E78B6B13-C0CD-DD68-CD7F-35369E628641}"/>
                </a:ext>
              </a:extLst>
            </p:cNvPr>
            <p:cNvSpPr/>
            <p:nvPr/>
          </p:nvSpPr>
          <p:spPr>
            <a:xfrm>
              <a:off x="2408584" y="306024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0948ABE1-245C-EF4A-A390-182A4827D8D7}"/>
                </a:ext>
              </a:extLst>
            </p:cNvPr>
            <p:cNvSpPr/>
            <p:nvPr/>
          </p:nvSpPr>
          <p:spPr>
            <a:xfrm>
              <a:off x="1071722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F59FD6A3-0E03-3B0F-EF1B-2C9BC72E83DD}"/>
                </a:ext>
              </a:extLst>
            </p:cNvPr>
            <p:cNvSpPr/>
            <p:nvPr/>
          </p:nvSpPr>
          <p:spPr>
            <a:xfrm>
              <a:off x="1193255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1F804880-34A1-34F1-7BD4-0AAEF14F7B6B}"/>
                </a:ext>
              </a:extLst>
            </p:cNvPr>
            <p:cNvSpPr/>
            <p:nvPr/>
          </p:nvSpPr>
          <p:spPr>
            <a:xfrm>
              <a:off x="1314788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C77DA905-3B22-0AD1-953F-2C71ABEF5295}"/>
                </a:ext>
              </a:extLst>
            </p:cNvPr>
            <p:cNvSpPr/>
            <p:nvPr/>
          </p:nvSpPr>
          <p:spPr>
            <a:xfrm>
              <a:off x="1436321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1B85CB7C-F00C-E71C-989C-91EDCFFC69B9}"/>
                </a:ext>
              </a:extLst>
            </p:cNvPr>
            <p:cNvSpPr/>
            <p:nvPr/>
          </p:nvSpPr>
          <p:spPr>
            <a:xfrm>
              <a:off x="1557854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96F96DDE-8E8D-BD36-DFA8-DB12D75B058C}"/>
                </a:ext>
              </a:extLst>
            </p:cNvPr>
            <p:cNvSpPr/>
            <p:nvPr/>
          </p:nvSpPr>
          <p:spPr>
            <a:xfrm>
              <a:off x="1679387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E30022B2-C090-70BD-F73E-45128895B41A}"/>
                </a:ext>
              </a:extLst>
            </p:cNvPr>
            <p:cNvSpPr/>
            <p:nvPr/>
          </p:nvSpPr>
          <p:spPr>
            <a:xfrm>
              <a:off x="1800920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57FE0614-E7E9-9A0D-0B63-682FF6EA5741}"/>
                </a:ext>
              </a:extLst>
            </p:cNvPr>
            <p:cNvSpPr/>
            <p:nvPr/>
          </p:nvSpPr>
          <p:spPr>
            <a:xfrm>
              <a:off x="1922452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CD83C863-2F57-7C27-C2A4-52FD06FB4385}"/>
                </a:ext>
              </a:extLst>
            </p:cNvPr>
            <p:cNvSpPr/>
            <p:nvPr/>
          </p:nvSpPr>
          <p:spPr>
            <a:xfrm>
              <a:off x="2043985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DE9690A8-53A3-5369-AAC7-D5E394345C4E}"/>
                </a:ext>
              </a:extLst>
            </p:cNvPr>
            <p:cNvSpPr/>
            <p:nvPr/>
          </p:nvSpPr>
          <p:spPr>
            <a:xfrm>
              <a:off x="2165518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BEA29587-E170-7C86-6393-6D8708313912}"/>
                </a:ext>
              </a:extLst>
            </p:cNvPr>
            <p:cNvSpPr/>
            <p:nvPr/>
          </p:nvSpPr>
          <p:spPr>
            <a:xfrm>
              <a:off x="2287051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8F58202E-4C91-B33C-1F65-A3804FCA88DA}"/>
                </a:ext>
              </a:extLst>
            </p:cNvPr>
            <p:cNvSpPr/>
            <p:nvPr/>
          </p:nvSpPr>
          <p:spPr>
            <a:xfrm>
              <a:off x="2408584" y="318177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8CD2C4CA-73CD-9B9F-E062-0430C104EF21}"/>
                </a:ext>
              </a:extLst>
            </p:cNvPr>
            <p:cNvSpPr/>
            <p:nvPr/>
          </p:nvSpPr>
          <p:spPr>
            <a:xfrm>
              <a:off x="1071722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19A63AF5-3F85-9860-D1BC-C611B140C855}"/>
                </a:ext>
              </a:extLst>
            </p:cNvPr>
            <p:cNvSpPr/>
            <p:nvPr/>
          </p:nvSpPr>
          <p:spPr>
            <a:xfrm>
              <a:off x="1193255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AC3EC0B4-80FC-D4F6-DACA-19D5584FF70C}"/>
                </a:ext>
              </a:extLst>
            </p:cNvPr>
            <p:cNvSpPr/>
            <p:nvPr/>
          </p:nvSpPr>
          <p:spPr>
            <a:xfrm>
              <a:off x="1314788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A8C42B53-501E-E570-6D67-4122EFB484B1}"/>
                </a:ext>
              </a:extLst>
            </p:cNvPr>
            <p:cNvSpPr/>
            <p:nvPr/>
          </p:nvSpPr>
          <p:spPr>
            <a:xfrm>
              <a:off x="1436321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EF66096C-E5AB-2731-D30D-2E45B6439AC6}"/>
                </a:ext>
              </a:extLst>
            </p:cNvPr>
            <p:cNvSpPr/>
            <p:nvPr/>
          </p:nvSpPr>
          <p:spPr>
            <a:xfrm>
              <a:off x="1557854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AC4DB0CC-5288-9D1E-028B-E9F1EF8B07D9}"/>
                </a:ext>
              </a:extLst>
            </p:cNvPr>
            <p:cNvSpPr/>
            <p:nvPr/>
          </p:nvSpPr>
          <p:spPr>
            <a:xfrm>
              <a:off x="1679387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81F47721-CB26-3D22-E553-8CBEA6520B17}"/>
                </a:ext>
              </a:extLst>
            </p:cNvPr>
            <p:cNvSpPr/>
            <p:nvPr/>
          </p:nvSpPr>
          <p:spPr>
            <a:xfrm>
              <a:off x="1800920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49C56E3C-1BE3-762B-1798-01BFD0AC967A}"/>
                </a:ext>
              </a:extLst>
            </p:cNvPr>
            <p:cNvSpPr/>
            <p:nvPr/>
          </p:nvSpPr>
          <p:spPr>
            <a:xfrm>
              <a:off x="1922452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FC1EB19D-02D8-C30E-D4C9-E6766FA1BE94}"/>
                </a:ext>
              </a:extLst>
            </p:cNvPr>
            <p:cNvSpPr/>
            <p:nvPr/>
          </p:nvSpPr>
          <p:spPr>
            <a:xfrm>
              <a:off x="2043985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3C506ADC-A175-372D-8195-1F68C2EF09C4}"/>
                </a:ext>
              </a:extLst>
            </p:cNvPr>
            <p:cNvSpPr/>
            <p:nvPr/>
          </p:nvSpPr>
          <p:spPr>
            <a:xfrm>
              <a:off x="2165518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80896EBC-7E50-689A-ECEA-194EA8E73BB6}"/>
                </a:ext>
              </a:extLst>
            </p:cNvPr>
            <p:cNvSpPr/>
            <p:nvPr/>
          </p:nvSpPr>
          <p:spPr>
            <a:xfrm>
              <a:off x="2287051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1257D5A8-91EE-464D-DE31-620EBFFC349B}"/>
                </a:ext>
              </a:extLst>
            </p:cNvPr>
            <p:cNvSpPr/>
            <p:nvPr/>
          </p:nvSpPr>
          <p:spPr>
            <a:xfrm>
              <a:off x="2408584" y="330330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ECD8FBAE-D190-74A5-9BC6-F309CECDED27}"/>
                </a:ext>
              </a:extLst>
            </p:cNvPr>
            <p:cNvSpPr/>
            <p:nvPr/>
          </p:nvSpPr>
          <p:spPr>
            <a:xfrm>
              <a:off x="1071722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82FF7809-CEB5-1A95-B7F6-916237A6938D}"/>
                </a:ext>
              </a:extLst>
            </p:cNvPr>
            <p:cNvSpPr/>
            <p:nvPr/>
          </p:nvSpPr>
          <p:spPr>
            <a:xfrm>
              <a:off x="1193255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5EE6E480-6C73-4607-0CA6-B16E62E70859}"/>
                </a:ext>
              </a:extLst>
            </p:cNvPr>
            <p:cNvSpPr/>
            <p:nvPr/>
          </p:nvSpPr>
          <p:spPr>
            <a:xfrm>
              <a:off x="1314788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0F74361A-5460-A66A-B112-EBFD7438BC50}"/>
                </a:ext>
              </a:extLst>
            </p:cNvPr>
            <p:cNvSpPr/>
            <p:nvPr/>
          </p:nvSpPr>
          <p:spPr>
            <a:xfrm>
              <a:off x="1436321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6191F2EF-0B2F-EE0A-5D21-01EF922D8DFF}"/>
                </a:ext>
              </a:extLst>
            </p:cNvPr>
            <p:cNvSpPr/>
            <p:nvPr/>
          </p:nvSpPr>
          <p:spPr>
            <a:xfrm>
              <a:off x="1557854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8DC9C474-E9BB-94A6-DDED-9AB4B782E5F6}"/>
                </a:ext>
              </a:extLst>
            </p:cNvPr>
            <p:cNvSpPr/>
            <p:nvPr/>
          </p:nvSpPr>
          <p:spPr>
            <a:xfrm>
              <a:off x="1679387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029D5D0E-76ED-04E5-308E-18EA203CC351}"/>
                </a:ext>
              </a:extLst>
            </p:cNvPr>
            <p:cNvSpPr/>
            <p:nvPr/>
          </p:nvSpPr>
          <p:spPr>
            <a:xfrm>
              <a:off x="1800920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7A4A0CC3-81B1-080E-FE5F-AA4BE7880AFF}"/>
                </a:ext>
              </a:extLst>
            </p:cNvPr>
            <p:cNvSpPr/>
            <p:nvPr/>
          </p:nvSpPr>
          <p:spPr>
            <a:xfrm>
              <a:off x="1922452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E67F7093-DAFD-0954-9831-ED6D0FBCB874}"/>
                </a:ext>
              </a:extLst>
            </p:cNvPr>
            <p:cNvSpPr/>
            <p:nvPr/>
          </p:nvSpPr>
          <p:spPr>
            <a:xfrm>
              <a:off x="2043985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C34B79F-C976-E991-C3EB-2AD2830E4407}"/>
                </a:ext>
              </a:extLst>
            </p:cNvPr>
            <p:cNvSpPr/>
            <p:nvPr/>
          </p:nvSpPr>
          <p:spPr>
            <a:xfrm>
              <a:off x="2165518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62BDAEBF-B574-0531-C7AC-0407A5779FFD}"/>
                </a:ext>
              </a:extLst>
            </p:cNvPr>
            <p:cNvSpPr/>
            <p:nvPr/>
          </p:nvSpPr>
          <p:spPr>
            <a:xfrm>
              <a:off x="2287051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1764768F-347D-103B-4749-BCEE82C0A893}"/>
                </a:ext>
              </a:extLst>
            </p:cNvPr>
            <p:cNvSpPr/>
            <p:nvPr/>
          </p:nvSpPr>
          <p:spPr>
            <a:xfrm>
              <a:off x="2408584" y="342484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8497A5AB-5DB7-C6B1-0EB2-2159D0845DDB}"/>
                </a:ext>
              </a:extLst>
            </p:cNvPr>
            <p:cNvSpPr/>
            <p:nvPr/>
          </p:nvSpPr>
          <p:spPr>
            <a:xfrm>
              <a:off x="1071722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CF67032D-671E-9D42-D3C9-36A781BCC1C6}"/>
                </a:ext>
              </a:extLst>
            </p:cNvPr>
            <p:cNvSpPr/>
            <p:nvPr/>
          </p:nvSpPr>
          <p:spPr>
            <a:xfrm>
              <a:off x="1193255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E4A7E2AF-1043-9FF4-491F-680A0E35F3F3}"/>
                </a:ext>
              </a:extLst>
            </p:cNvPr>
            <p:cNvSpPr/>
            <p:nvPr/>
          </p:nvSpPr>
          <p:spPr>
            <a:xfrm>
              <a:off x="1314788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660E7CCA-AF78-6CE0-5727-2E7DE7984D8E}"/>
                </a:ext>
              </a:extLst>
            </p:cNvPr>
            <p:cNvSpPr/>
            <p:nvPr/>
          </p:nvSpPr>
          <p:spPr>
            <a:xfrm>
              <a:off x="1436321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9840A6B5-4B02-9E36-3DB2-6DDD33F78BDD}"/>
                </a:ext>
              </a:extLst>
            </p:cNvPr>
            <p:cNvSpPr/>
            <p:nvPr/>
          </p:nvSpPr>
          <p:spPr>
            <a:xfrm>
              <a:off x="1557854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AD7D5385-F31F-25F6-DEC6-5C965C20B60E}"/>
                </a:ext>
              </a:extLst>
            </p:cNvPr>
            <p:cNvSpPr/>
            <p:nvPr/>
          </p:nvSpPr>
          <p:spPr>
            <a:xfrm>
              <a:off x="1679387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FCFC4B0B-A8CC-AEA6-50F4-9A3A9AA56951}"/>
                </a:ext>
              </a:extLst>
            </p:cNvPr>
            <p:cNvSpPr/>
            <p:nvPr/>
          </p:nvSpPr>
          <p:spPr>
            <a:xfrm>
              <a:off x="1800920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A4D24A00-25D7-41B0-54CD-FB754AFE3E80}"/>
                </a:ext>
              </a:extLst>
            </p:cNvPr>
            <p:cNvSpPr/>
            <p:nvPr/>
          </p:nvSpPr>
          <p:spPr>
            <a:xfrm>
              <a:off x="1922452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104E3930-B29A-43AE-6229-84C438DA0854}"/>
                </a:ext>
              </a:extLst>
            </p:cNvPr>
            <p:cNvSpPr/>
            <p:nvPr/>
          </p:nvSpPr>
          <p:spPr>
            <a:xfrm>
              <a:off x="2043985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2E895937-4644-EDF9-3D5E-69DA36DC1832}"/>
                </a:ext>
              </a:extLst>
            </p:cNvPr>
            <p:cNvSpPr/>
            <p:nvPr/>
          </p:nvSpPr>
          <p:spPr>
            <a:xfrm>
              <a:off x="2165518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A9083AC3-EF3C-867B-B4C0-AEEDA61C54DF}"/>
                </a:ext>
              </a:extLst>
            </p:cNvPr>
            <p:cNvSpPr/>
            <p:nvPr/>
          </p:nvSpPr>
          <p:spPr>
            <a:xfrm>
              <a:off x="2287051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30A91184-6B90-79CA-AE59-876BF84EF852}"/>
                </a:ext>
              </a:extLst>
            </p:cNvPr>
            <p:cNvSpPr/>
            <p:nvPr/>
          </p:nvSpPr>
          <p:spPr>
            <a:xfrm>
              <a:off x="2408584" y="3546373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33FE7EDA-8422-0C0B-5379-2478F02F8ADA}"/>
                </a:ext>
              </a:extLst>
            </p:cNvPr>
            <p:cNvSpPr/>
            <p:nvPr/>
          </p:nvSpPr>
          <p:spPr>
            <a:xfrm>
              <a:off x="1071722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0892737E-66E6-84DB-C315-1D3872AD449C}"/>
                </a:ext>
              </a:extLst>
            </p:cNvPr>
            <p:cNvSpPr/>
            <p:nvPr/>
          </p:nvSpPr>
          <p:spPr>
            <a:xfrm>
              <a:off x="1193255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61E3C7A8-E3AD-90EF-B1D9-78984125BEA2}"/>
                </a:ext>
              </a:extLst>
            </p:cNvPr>
            <p:cNvSpPr/>
            <p:nvPr/>
          </p:nvSpPr>
          <p:spPr>
            <a:xfrm>
              <a:off x="1314788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57BFA70B-792C-B1FA-38EE-8A20DBFD8AFD}"/>
                </a:ext>
              </a:extLst>
            </p:cNvPr>
            <p:cNvSpPr/>
            <p:nvPr/>
          </p:nvSpPr>
          <p:spPr>
            <a:xfrm>
              <a:off x="1436321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ED3D3D47-0449-F4EF-0174-F34568048FCC}"/>
                </a:ext>
              </a:extLst>
            </p:cNvPr>
            <p:cNvSpPr/>
            <p:nvPr/>
          </p:nvSpPr>
          <p:spPr>
            <a:xfrm>
              <a:off x="1557854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9EC6E1A9-3365-A4EA-8E3B-F106E2DAD1C7}"/>
                </a:ext>
              </a:extLst>
            </p:cNvPr>
            <p:cNvSpPr/>
            <p:nvPr/>
          </p:nvSpPr>
          <p:spPr>
            <a:xfrm>
              <a:off x="1679387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68FFA0B-FA5C-13EC-A338-36A08E9F693F}"/>
                </a:ext>
              </a:extLst>
            </p:cNvPr>
            <p:cNvSpPr/>
            <p:nvPr/>
          </p:nvSpPr>
          <p:spPr>
            <a:xfrm>
              <a:off x="1071722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83C96A2A-98C5-E880-2F3C-12EF549F49DF}"/>
                </a:ext>
              </a:extLst>
            </p:cNvPr>
            <p:cNvSpPr/>
            <p:nvPr/>
          </p:nvSpPr>
          <p:spPr>
            <a:xfrm>
              <a:off x="1193255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4CAD302B-EB56-F240-7D9E-8141AEF4E551}"/>
                </a:ext>
              </a:extLst>
            </p:cNvPr>
            <p:cNvSpPr/>
            <p:nvPr/>
          </p:nvSpPr>
          <p:spPr>
            <a:xfrm>
              <a:off x="1314788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42F0A94A-E2A5-8104-7311-F4A07E43E27C}"/>
                </a:ext>
              </a:extLst>
            </p:cNvPr>
            <p:cNvSpPr/>
            <p:nvPr/>
          </p:nvSpPr>
          <p:spPr>
            <a:xfrm>
              <a:off x="1436321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0BAFD8F5-1616-D684-145F-F796D81A8135}"/>
                </a:ext>
              </a:extLst>
            </p:cNvPr>
            <p:cNvSpPr/>
            <p:nvPr/>
          </p:nvSpPr>
          <p:spPr>
            <a:xfrm>
              <a:off x="1557854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DFF262B0-54AF-075D-1FA9-BBE8073740EC}"/>
                </a:ext>
              </a:extLst>
            </p:cNvPr>
            <p:cNvSpPr/>
            <p:nvPr/>
          </p:nvSpPr>
          <p:spPr>
            <a:xfrm>
              <a:off x="1679387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AC074976-4CEB-3C52-6221-8380C6566D7F}"/>
                </a:ext>
              </a:extLst>
            </p:cNvPr>
            <p:cNvSpPr/>
            <p:nvPr/>
          </p:nvSpPr>
          <p:spPr>
            <a:xfrm>
              <a:off x="1071722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F1CEFCC4-AEEB-FBFC-D6E8-91508125B245}"/>
                </a:ext>
              </a:extLst>
            </p:cNvPr>
            <p:cNvSpPr/>
            <p:nvPr/>
          </p:nvSpPr>
          <p:spPr>
            <a:xfrm>
              <a:off x="1193255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EAC4A366-C729-0796-24E2-A4429C7C6B2C}"/>
                </a:ext>
              </a:extLst>
            </p:cNvPr>
            <p:cNvSpPr/>
            <p:nvPr/>
          </p:nvSpPr>
          <p:spPr>
            <a:xfrm>
              <a:off x="1314788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16649979-A27B-D058-1CD0-5F8F385A50CD}"/>
                </a:ext>
              </a:extLst>
            </p:cNvPr>
            <p:cNvSpPr/>
            <p:nvPr/>
          </p:nvSpPr>
          <p:spPr>
            <a:xfrm>
              <a:off x="1436321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25D265CA-C6A0-F27E-7B66-CE76EFB17F75}"/>
                </a:ext>
              </a:extLst>
            </p:cNvPr>
            <p:cNvSpPr/>
            <p:nvPr/>
          </p:nvSpPr>
          <p:spPr>
            <a:xfrm>
              <a:off x="1557854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B1E749E8-F3B3-67B3-2AAC-750012906C69}"/>
                </a:ext>
              </a:extLst>
            </p:cNvPr>
            <p:cNvSpPr/>
            <p:nvPr/>
          </p:nvSpPr>
          <p:spPr>
            <a:xfrm>
              <a:off x="1679387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A15A1F14-D566-3BD5-A85E-CFD269F2FF45}"/>
                </a:ext>
              </a:extLst>
            </p:cNvPr>
            <p:cNvSpPr/>
            <p:nvPr/>
          </p:nvSpPr>
          <p:spPr>
            <a:xfrm>
              <a:off x="1071722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3225A17F-416B-58C0-7608-8E0391C3BAE2}"/>
                </a:ext>
              </a:extLst>
            </p:cNvPr>
            <p:cNvSpPr/>
            <p:nvPr/>
          </p:nvSpPr>
          <p:spPr>
            <a:xfrm>
              <a:off x="1193255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1070D293-3498-4B37-A18E-E702FAC07667}"/>
                </a:ext>
              </a:extLst>
            </p:cNvPr>
            <p:cNvSpPr/>
            <p:nvPr/>
          </p:nvSpPr>
          <p:spPr>
            <a:xfrm>
              <a:off x="1314788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B47CB443-6DC7-9321-0FAC-884C21CF9972}"/>
                </a:ext>
              </a:extLst>
            </p:cNvPr>
            <p:cNvSpPr/>
            <p:nvPr/>
          </p:nvSpPr>
          <p:spPr>
            <a:xfrm>
              <a:off x="1436321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B4EA78C5-DE08-BDB4-75EE-64412C7EA363}"/>
                </a:ext>
              </a:extLst>
            </p:cNvPr>
            <p:cNvSpPr/>
            <p:nvPr/>
          </p:nvSpPr>
          <p:spPr>
            <a:xfrm>
              <a:off x="1557854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15EA32A2-37E9-7B72-9E04-A671A71491E4}"/>
                </a:ext>
              </a:extLst>
            </p:cNvPr>
            <p:cNvSpPr/>
            <p:nvPr/>
          </p:nvSpPr>
          <p:spPr>
            <a:xfrm>
              <a:off x="1679387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33E96B9B-F06B-6C9A-7B79-F8EB6FB584F1}"/>
                </a:ext>
              </a:extLst>
            </p:cNvPr>
            <p:cNvSpPr/>
            <p:nvPr/>
          </p:nvSpPr>
          <p:spPr>
            <a:xfrm>
              <a:off x="1071722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EDD7A266-4E89-7333-B07F-9F3508A06531}"/>
                </a:ext>
              </a:extLst>
            </p:cNvPr>
            <p:cNvSpPr/>
            <p:nvPr/>
          </p:nvSpPr>
          <p:spPr>
            <a:xfrm>
              <a:off x="1193255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18B5179B-CCB1-CB7A-3033-62BF4493E4CC}"/>
                </a:ext>
              </a:extLst>
            </p:cNvPr>
            <p:cNvSpPr/>
            <p:nvPr/>
          </p:nvSpPr>
          <p:spPr>
            <a:xfrm>
              <a:off x="1314788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81114D9F-91CE-A435-0AAF-1ECD6EB9F65E}"/>
                </a:ext>
              </a:extLst>
            </p:cNvPr>
            <p:cNvSpPr/>
            <p:nvPr/>
          </p:nvSpPr>
          <p:spPr>
            <a:xfrm>
              <a:off x="1436321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78E267BD-A566-311C-1D8E-C42C34A97760}"/>
                </a:ext>
              </a:extLst>
            </p:cNvPr>
            <p:cNvSpPr/>
            <p:nvPr/>
          </p:nvSpPr>
          <p:spPr>
            <a:xfrm>
              <a:off x="1557854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FDDDFA31-6AC9-6384-077E-32AADAEF8A07}"/>
                </a:ext>
              </a:extLst>
            </p:cNvPr>
            <p:cNvSpPr/>
            <p:nvPr/>
          </p:nvSpPr>
          <p:spPr>
            <a:xfrm>
              <a:off x="1679387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7196F183-812E-7C69-AF11-7C51B4357152}"/>
                </a:ext>
              </a:extLst>
            </p:cNvPr>
            <p:cNvSpPr/>
            <p:nvPr/>
          </p:nvSpPr>
          <p:spPr>
            <a:xfrm>
              <a:off x="1071722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EFBDBD9D-006D-57CF-125C-303D84208F7A}"/>
                </a:ext>
              </a:extLst>
            </p:cNvPr>
            <p:cNvSpPr/>
            <p:nvPr/>
          </p:nvSpPr>
          <p:spPr>
            <a:xfrm>
              <a:off x="1193255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CFECF828-5CB3-D682-0208-C53927EA45D4}"/>
                </a:ext>
              </a:extLst>
            </p:cNvPr>
            <p:cNvSpPr/>
            <p:nvPr/>
          </p:nvSpPr>
          <p:spPr>
            <a:xfrm>
              <a:off x="1314788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3E2C55C8-B85F-56A3-0592-12AC7925C641}"/>
                </a:ext>
              </a:extLst>
            </p:cNvPr>
            <p:cNvSpPr/>
            <p:nvPr/>
          </p:nvSpPr>
          <p:spPr>
            <a:xfrm>
              <a:off x="1436321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08A057E1-DA0E-F7F8-21FE-3E9FEA56D015}"/>
                </a:ext>
              </a:extLst>
            </p:cNvPr>
            <p:cNvSpPr/>
            <p:nvPr/>
          </p:nvSpPr>
          <p:spPr>
            <a:xfrm>
              <a:off x="1557854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9C89A785-1C2C-CF9E-5FBF-B03C45ABFDD8}"/>
                </a:ext>
              </a:extLst>
            </p:cNvPr>
            <p:cNvSpPr/>
            <p:nvPr/>
          </p:nvSpPr>
          <p:spPr>
            <a:xfrm>
              <a:off x="1679387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9" name="Graphic 259" descr="Squares filled with tiny squares">
            <a:extLst>
              <a:ext uri="{FF2B5EF4-FFF2-40B4-BE49-F238E27FC236}">
                <a16:creationId xmlns:a16="http://schemas.microsoft.com/office/drawing/2014/main" id="{2E8335E8-68F8-82B7-73A3-C3CD1E9C990D}"/>
              </a:ext>
            </a:extLst>
          </p:cNvPr>
          <p:cNvGrpSpPr/>
          <p:nvPr/>
        </p:nvGrpSpPr>
        <p:grpSpPr>
          <a:xfrm>
            <a:off x="5507801" y="-120950"/>
            <a:ext cx="1377372" cy="1377372"/>
            <a:chOff x="1800920" y="3667906"/>
            <a:chExt cx="1377372" cy="1377372"/>
          </a:xfrm>
          <a:solidFill>
            <a:srgbClr val="D8D8D8">
              <a:alpha val="20000"/>
            </a:srgbClr>
          </a:solidFill>
        </p:grpSpPr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EB3769A3-5F6E-802D-7FE4-000DF349A336}"/>
                </a:ext>
              </a:extLst>
            </p:cNvPr>
            <p:cNvSpPr/>
            <p:nvPr/>
          </p:nvSpPr>
          <p:spPr>
            <a:xfrm>
              <a:off x="2530117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64814FF4-FC19-E76D-4ADC-F6486096E106}"/>
                </a:ext>
              </a:extLst>
            </p:cNvPr>
            <p:cNvSpPr/>
            <p:nvPr/>
          </p:nvSpPr>
          <p:spPr>
            <a:xfrm>
              <a:off x="2651650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AE2D7823-0608-15B5-BBF0-0B6A07564B98}"/>
                </a:ext>
              </a:extLst>
            </p:cNvPr>
            <p:cNvSpPr/>
            <p:nvPr/>
          </p:nvSpPr>
          <p:spPr>
            <a:xfrm>
              <a:off x="2773183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6318EEBB-FB76-8B78-F20D-FC61297D6465}"/>
                </a:ext>
              </a:extLst>
            </p:cNvPr>
            <p:cNvSpPr/>
            <p:nvPr/>
          </p:nvSpPr>
          <p:spPr>
            <a:xfrm>
              <a:off x="2894716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861A9B43-B4F4-0624-B08D-33B3BC86584B}"/>
                </a:ext>
              </a:extLst>
            </p:cNvPr>
            <p:cNvSpPr/>
            <p:nvPr/>
          </p:nvSpPr>
          <p:spPr>
            <a:xfrm>
              <a:off x="3016249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1F39EF1D-66CB-8109-E0E3-6DDCFBA580B8}"/>
                </a:ext>
              </a:extLst>
            </p:cNvPr>
            <p:cNvSpPr/>
            <p:nvPr/>
          </p:nvSpPr>
          <p:spPr>
            <a:xfrm>
              <a:off x="3137782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33AE076A-9680-419C-EDE1-3EB12DBE013A}"/>
                </a:ext>
              </a:extLst>
            </p:cNvPr>
            <p:cNvSpPr/>
            <p:nvPr/>
          </p:nvSpPr>
          <p:spPr>
            <a:xfrm>
              <a:off x="2530117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67F3D8E4-023B-3EC7-4BD2-4529929D705A}"/>
                </a:ext>
              </a:extLst>
            </p:cNvPr>
            <p:cNvSpPr/>
            <p:nvPr/>
          </p:nvSpPr>
          <p:spPr>
            <a:xfrm>
              <a:off x="2651650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D9B35070-1624-3199-4BFD-867AE2E27003}"/>
                </a:ext>
              </a:extLst>
            </p:cNvPr>
            <p:cNvSpPr/>
            <p:nvPr/>
          </p:nvSpPr>
          <p:spPr>
            <a:xfrm>
              <a:off x="2773183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0A1CCFE7-CE64-96CE-7EA2-DB640BBEA25E}"/>
                </a:ext>
              </a:extLst>
            </p:cNvPr>
            <p:cNvSpPr/>
            <p:nvPr/>
          </p:nvSpPr>
          <p:spPr>
            <a:xfrm>
              <a:off x="2894716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AF2679C7-AFAB-2AD3-AF79-9BA2D514FB17}"/>
                </a:ext>
              </a:extLst>
            </p:cNvPr>
            <p:cNvSpPr/>
            <p:nvPr/>
          </p:nvSpPr>
          <p:spPr>
            <a:xfrm>
              <a:off x="3016249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5F7EF380-C01F-DB54-A651-1D2F561D0D0B}"/>
                </a:ext>
              </a:extLst>
            </p:cNvPr>
            <p:cNvSpPr/>
            <p:nvPr/>
          </p:nvSpPr>
          <p:spPr>
            <a:xfrm>
              <a:off x="3137782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DAF73421-7F1F-0250-ACEE-F26F997B5BA9}"/>
                </a:ext>
              </a:extLst>
            </p:cNvPr>
            <p:cNvSpPr/>
            <p:nvPr/>
          </p:nvSpPr>
          <p:spPr>
            <a:xfrm>
              <a:off x="2530117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AE8FE194-9E5A-4255-3BE8-462B665C29B9}"/>
                </a:ext>
              </a:extLst>
            </p:cNvPr>
            <p:cNvSpPr/>
            <p:nvPr/>
          </p:nvSpPr>
          <p:spPr>
            <a:xfrm>
              <a:off x="2651650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ED3E79C4-5FB1-FA8A-F267-D5E4BA269A7A}"/>
                </a:ext>
              </a:extLst>
            </p:cNvPr>
            <p:cNvSpPr/>
            <p:nvPr/>
          </p:nvSpPr>
          <p:spPr>
            <a:xfrm>
              <a:off x="2773183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66B8662D-0B2C-133B-8FD8-029292C7B92F}"/>
                </a:ext>
              </a:extLst>
            </p:cNvPr>
            <p:cNvSpPr/>
            <p:nvPr/>
          </p:nvSpPr>
          <p:spPr>
            <a:xfrm>
              <a:off x="2894716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E3916BE8-583B-00E0-FACC-B2E9D3C42876}"/>
                </a:ext>
              </a:extLst>
            </p:cNvPr>
            <p:cNvSpPr/>
            <p:nvPr/>
          </p:nvSpPr>
          <p:spPr>
            <a:xfrm>
              <a:off x="3016249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57E26D4E-EEE9-9EEB-BF17-FB75544CCDC8}"/>
                </a:ext>
              </a:extLst>
            </p:cNvPr>
            <p:cNvSpPr/>
            <p:nvPr/>
          </p:nvSpPr>
          <p:spPr>
            <a:xfrm>
              <a:off x="3137782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2CF789CC-2558-9DA5-5CE8-7315B3087A5F}"/>
                </a:ext>
              </a:extLst>
            </p:cNvPr>
            <p:cNvSpPr/>
            <p:nvPr/>
          </p:nvSpPr>
          <p:spPr>
            <a:xfrm>
              <a:off x="2530117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4A1CCE9B-F874-43C7-DE0F-C05BD10F923E}"/>
                </a:ext>
              </a:extLst>
            </p:cNvPr>
            <p:cNvSpPr/>
            <p:nvPr/>
          </p:nvSpPr>
          <p:spPr>
            <a:xfrm>
              <a:off x="2651650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DD57CB41-172A-8FAC-D2FC-FFBB3AFD09C6}"/>
                </a:ext>
              </a:extLst>
            </p:cNvPr>
            <p:cNvSpPr/>
            <p:nvPr/>
          </p:nvSpPr>
          <p:spPr>
            <a:xfrm>
              <a:off x="2773183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B312C151-F9ED-FF6D-DC3C-CF2A32F95190}"/>
                </a:ext>
              </a:extLst>
            </p:cNvPr>
            <p:cNvSpPr/>
            <p:nvPr/>
          </p:nvSpPr>
          <p:spPr>
            <a:xfrm>
              <a:off x="2894716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0BBBC877-0792-7F4E-19A5-1B2A5D001BE8}"/>
                </a:ext>
              </a:extLst>
            </p:cNvPr>
            <p:cNvSpPr/>
            <p:nvPr/>
          </p:nvSpPr>
          <p:spPr>
            <a:xfrm>
              <a:off x="3016249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F903047-45E6-1130-382B-5C45F3ED5404}"/>
                </a:ext>
              </a:extLst>
            </p:cNvPr>
            <p:cNvSpPr/>
            <p:nvPr/>
          </p:nvSpPr>
          <p:spPr>
            <a:xfrm>
              <a:off x="3137782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6BB180E2-07DB-92A9-AD56-7B1C54DF450B}"/>
                </a:ext>
              </a:extLst>
            </p:cNvPr>
            <p:cNvSpPr/>
            <p:nvPr/>
          </p:nvSpPr>
          <p:spPr>
            <a:xfrm>
              <a:off x="2530117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86CE4FD8-4A0B-D990-CC7F-2E6C4ABA4001}"/>
                </a:ext>
              </a:extLst>
            </p:cNvPr>
            <p:cNvSpPr/>
            <p:nvPr/>
          </p:nvSpPr>
          <p:spPr>
            <a:xfrm>
              <a:off x="2651650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842A1DAF-C922-9A87-5F8B-0CFACEA57A03}"/>
                </a:ext>
              </a:extLst>
            </p:cNvPr>
            <p:cNvSpPr/>
            <p:nvPr/>
          </p:nvSpPr>
          <p:spPr>
            <a:xfrm>
              <a:off x="2773183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2BE64DE5-52D1-C68A-34CD-2D901C53F9A5}"/>
                </a:ext>
              </a:extLst>
            </p:cNvPr>
            <p:cNvSpPr/>
            <p:nvPr/>
          </p:nvSpPr>
          <p:spPr>
            <a:xfrm>
              <a:off x="2894716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36E10625-4F4A-20DA-16E0-38CCF6BAE07E}"/>
                </a:ext>
              </a:extLst>
            </p:cNvPr>
            <p:cNvSpPr/>
            <p:nvPr/>
          </p:nvSpPr>
          <p:spPr>
            <a:xfrm>
              <a:off x="3016249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9D867573-8399-7D77-DA1C-182A76C4D996}"/>
                </a:ext>
              </a:extLst>
            </p:cNvPr>
            <p:cNvSpPr/>
            <p:nvPr/>
          </p:nvSpPr>
          <p:spPr>
            <a:xfrm>
              <a:off x="3137782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A262FF63-319B-F022-20D5-B8A0DD9646F1}"/>
                </a:ext>
              </a:extLst>
            </p:cNvPr>
            <p:cNvSpPr/>
            <p:nvPr/>
          </p:nvSpPr>
          <p:spPr>
            <a:xfrm>
              <a:off x="2530117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6F5D89C1-DEB5-A7C6-13C3-B6865148A9F1}"/>
                </a:ext>
              </a:extLst>
            </p:cNvPr>
            <p:cNvSpPr/>
            <p:nvPr/>
          </p:nvSpPr>
          <p:spPr>
            <a:xfrm>
              <a:off x="2651650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3CFFA063-8E07-FCE4-C1BF-BA03C3E3EE6D}"/>
                </a:ext>
              </a:extLst>
            </p:cNvPr>
            <p:cNvSpPr/>
            <p:nvPr/>
          </p:nvSpPr>
          <p:spPr>
            <a:xfrm>
              <a:off x="2773183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0F6CA95D-0CAB-CFA6-8381-67C99312E570}"/>
                </a:ext>
              </a:extLst>
            </p:cNvPr>
            <p:cNvSpPr/>
            <p:nvPr/>
          </p:nvSpPr>
          <p:spPr>
            <a:xfrm>
              <a:off x="2894716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06C48A6D-EBEB-1661-A796-A8EFF73E146B}"/>
                </a:ext>
              </a:extLst>
            </p:cNvPr>
            <p:cNvSpPr/>
            <p:nvPr/>
          </p:nvSpPr>
          <p:spPr>
            <a:xfrm>
              <a:off x="3016249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6F89E40F-EB15-D49A-B55A-158E7FFEB465}"/>
                </a:ext>
              </a:extLst>
            </p:cNvPr>
            <p:cNvSpPr/>
            <p:nvPr/>
          </p:nvSpPr>
          <p:spPr>
            <a:xfrm>
              <a:off x="3137782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D91719D7-65DA-EEA5-95E1-E3EA89DC810F}"/>
                </a:ext>
              </a:extLst>
            </p:cNvPr>
            <p:cNvSpPr/>
            <p:nvPr/>
          </p:nvSpPr>
          <p:spPr>
            <a:xfrm>
              <a:off x="1800920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6C614EEF-DE48-A5CC-C0F4-2EF65FFD4E12}"/>
                </a:ext>
              </a:extLst>
            </p:cNvPr>
            <p:cNvSpPr/>
            <p:nvPr/>
          </p:nvSpPr>
          <p:spPr>
            <a:xfrm>
              <a:off x="1922452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17E91D66-A9F2-5CCB-6B35-0EA5C7BCC492}"/>
                </a:ext>
              </a:extLst>
            </p:cNvPr>
            <p:cNvSpPr/>
            <p:nvPr/>
          </p:nvSpPr>
          <p:spPr>
            <a:xfrm>
              <a:off x="2043985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A2BDEA50-3FC9-139E-3316-2B5FBAA96FC9}"/>
                </a:ext>
              </a:extLst>
            </p:cNvPr>
            <p:cNvSpPr/>
            <p:nvPr/>
          </p:nvSpPr>
          <p:spPr>
            <a:xfrm>
              <a:off x="2165518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3D1C1B5D-5832-1FAB-73DC-6C67428D9C6C}"/>
                </a:ext>
              </a:extLst>
            </p:cNvPr>
            <p:cNvSpPr/>
            <p:nvPr/>
          </p:nvSpPr>
          <p:spPr>
            <a:xfrm>
              <a:off x="2287051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50E949C6-9DD1-6CD8-0E2A-D034A956E2B4}"/>
                </a:ext>
              </a:extLst>
            </p:cNvPr>
            <p:cNvSpPr/>
            <p:nvPr/>
          </p:nvSpPr>
          <p:spPr>
            <a:xfrm>
              <a:off x="2408584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40161441-DFC8-0782-78BB-B89A3EFC9DB5}"/>
                </a:ext>
              </a:extLst>
            </p:cNvPr>
            <p:cNvSpPr/>
            <p:nvPr/>
          </p:nvSpPr>
          <p:spPr>
            <a:xfrm>
              <a:off x="2530117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C0CCB060-2561-7034-0977-C3D9A3E3A876}"/>
                </a:ext>
              </a:extLst>
            </p:cNvPr>
            <p:cNvSpPr/>
            <p:nvPr/>
          </p:nvSpPr>
          <p:spPr>
            <a:xfrm>
              <a:off x="2651650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F081BF75-9895-2D80-4BF5-E55BD8711B79}"/>
                </a:ext>
              </a:extLst>
            </p:cNvPr>
            <p:cNvSpPr/>
            <p:nvPr/>
          </p:nvSpPr>
          <p:spPr>
            <a:xfrm>
              <a:off x="2773183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4C432479-CF75-56DE-325D-5E581F99B2BC}"/>
                </a:ext>
              </a:extLst>
            </p:cNvPr>
            <p:cNvSpPr/>
            <p:nvPr/>
          </p:nvSpPr>
          <p:spPr>
            <a:xfrm>
              <a:off x="2894716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EE0E672F-74B2-2864-6D92-B305DEA0624D}"/>
                </a:ext>
              </a:extLst>
            </p:cNvPr>
            <p:cNvSpPr/>
            <p:nvPr/>
          </p:nvSpPr>
          <p:spPr>
            <a:xfrm>
              <a:off x="3016249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AA8EF2BD-E0C7-A96C-1DAE-12F9B1AA4A79}"/>
                </a:ext>
              </a:extLst>
            </p:cNvPr>
            <p:cNvSpPr/>
            <p:nvPr/>
          </p:nvSpPr>
          <p:spPr>
            <a:xfrm>
              <a:off x="3137782" y="4397104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7A5E566D-84BC-7081-7DE7-CFAB1EA3090B}"/>
                </a:ext>
              </a:extLst>
            </p:cNvPr>
            <p:cNvSpPr/>
            <p:nvPr/>
          </p:nvSpPr>
          <p:spPr>
            <a:xfrm>
              <a:off x="1800920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42C581A4-89CA-75D5-0C7C-F893444657A4}"/>
                </a:ext>
              </a:extLst>
            </p:cNvPr>
            <p:cNvSpPr/>
            <p:nvPr/>
          </p:nvSpPr>
          <p:spPr>
            <a:xfrm>
              <a:off x="1922452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31DEF1E6-6AE4-9176-D171-7FB4B3D2E7C2}"/>
                </a:ext>
              </a:extLst>
            </p:cNvPr>
            <p:cNvSpPr/>
            <p:nvPr/>
          </p:nvSpPr>
          <p:spPr>
            <a:xfrm>
              <a:off x="2043985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A33A72B0-C2C2-7E5D-5D68-B0998D68D655}"/>
                </a:ext>
              </a:extLst>
            </p:cNvPr>
            <p:cNvSpPr/>
            <p:nvPr/>
          </p:nvSpPr>
          <p:spPr>
            <a:xfrm>
              <a:off x="2165518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6D199C52-B5EB-CA2F-F01D-472D60929400}"/>
                </a:ext>
              </a:extLst>
            </p:cNvPr>
            <p:cNvSpPr/>
            <p:nvPr/>
          </p:nvSpPr>
          <p:spPr>
            <a:xfrm>
              <a:off x="2287051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411BD6D8-C406-29B8-2FAF-F13712D81405}"/>
                </a:ext>
              </a:extLst>
            </p:cNvPr>
            <p:cNvSpPr/>
            <p:nvPr/>
          </p:nvSpPr>
          <p:spPr>
            <a:xfrm>
              <a:off x="2408584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54CE1BEE-EEF0-A6F4-4302-DF46A1919666}"/>
                </a:ext>
              </a:extLst>
            </p:cNvPr>
            <p:cNvSpPr/>
            <p:nvPr/>
          </p:nvSpPr>
          <p:spPr>
            <a:xfrm>
              <a:off x="2530117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183DFDA3-C559-6275-BD2C-36D4B577954F}"/>
                </a:ext>
              </a:extLst>
            </p:cNvPr>
            <p:cNvSpPr/>
            <p:nvPr/>
          </p:nvSpPr>
          <p:spPr>
            <a:xfrm>
              <a:off x="2651650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E4204102-0E79-3B5B-071E-D8A5A7306AA6}"/>
                </a:ext>
              </a:extLst>
            </p:cNvPr>
            <p:cNvSpPr/>
            <p:nvPr/>
          </p:nvSpPr>
          <p:spPr>
            <a:xfrm>
              <a:off x="2773183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AAEA027C-9E2A-98E0-32A5-6E09C83D16AD}"/>
                </a:ext>
              </a:extLst>
            </p:cNvPr>
            <p:cNvSpPr/>
            <p:nvPr/>
          </p:nvSpPr>
          <p:spPr>
            <a:xfrm>
              <a:off x="2894716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6AB075B5-8CAA-B5EE-F9D8-B36625071EE9}"/>
                </a:ext>
              </a:extLst>
            </p:cNvPr>
            <p:cNvSpPr/>
            <p:nvPr/>
          </p:nvSpPr>
          <p:spPr>
            <a:xfrm>
              <a:off x="3016249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2AFE03B6-B932-9221-0007-CDA0BF13109D}"/>
                </a:ext>
              </a:extLst>
            </p:cNvPr>
            <p:cNvSpPr/>
            <p:nvPr/>
          </p:nvSpPr>
          <p:spPr>
            <a:xfrm>
              <a:off x="3137782" y="4518637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24A680B1-8830-98DF-91BF-C2B3B352700A}"/>
                </a:ext>
              </a:extLst>
            </p:cNvPr>
            <p:cNvSpPr/>
            <p:nvPr/>
          </p:nvSpPr>
          <p:spPr>
            <a:xfrm>
              <a:off x="1800920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4814ACBE-1871-4374-3639-CA9285FFE1DA}"/>
                </a:ext>
              </a:extLst>
            </p:cNvPr>
            <p:cNvSpPr/>
            <p:nvPr/>
          </p:nvSpPr>
          <p:spPr>
            <a:xfrm>
              <a:off x="1922452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306A9A75-A218-1852-3939-0927698F7D51}"/>
                </a:ext>
              </a:extLst>
            </p:cNvPr>
            <p:cNvSpPr/>
            <p:nvPr/>
          </p:nvSpPr>
          <p:spPr>
            <a:xfrm>
              <a:off x="2043985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id="{5724F7DC-35F2-3E97-97E5-E6661A2B1361}"/>
                </a:ext>
              </a:extLst>
            </p:cNvPr>
            <p:cNvSpPr/>
            <p:nvPr/>
          </p:nvSpPr>
          <p:spPr>
            <a:xfrm>
              <a:off x="2165518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78CA6FEB-54FB-6EE6-7527-9D8076FB54C1}"/>
                </a:ext>
              </a:extLst>
            </p:cNvPr>
            <p:cNvSpPr/>
            <p:nvPr/>
          </p:nvSpPr>
          <p:spPr>
            <a:xfrm>
              <a:off x="2287051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D0D68832-041B-2D21-3CD3-466D8622B3E3}"/>
                </a:ext>
              </a:extLst>
            </p:cNvPr>
            <p:cNvSpPr/>
            <p:nvPr/>
          </p:nvSpPr>
          <p:spPr>
            <a:xfrm>
              <a:off x="2408584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DDB24E12-9EE7-ECBF-E52B-7B8F8AE4192B}"/>
                </a:ext>
              </a:extLst>
            </p:cNvPr>
            <p:cNvSpPr/>
            <p:nvPr/>
          </p:nvSpPr>
          <p:spPr>
            <a:xfrm>
              <a:off x="2530117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5FA4CD9F-8BA7-F835-34AE-750B51FFCE3E}"/>
                </a:ext>
              </a:extLst>
            </p:cNvPr>
            <p:cNvSpPr/>
            <p:nvPr/>
          </p:nvSpPr>
          <p:spPr>
            <a:xfrm>
              <a:off x="2651650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id="{E915C6A2-8F6D-4A6C-F2E2-DC09C16D8059}"/>
                </a:ext>
              </a:extLst>
            </p:cNvPr>
            <p:cNvSpPr/>
            <p:nvPr/>
          </p:nvSpPr>
          <p:spPr>
            <a:xfrm>
              <a:off x="2773183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8B9643C7-E2E5-7EAD-F57B-4AEE4A5DBD2E}"/>
                </a:ext>
              </a:extLst>
            </p:cNvPr>
            <p:cNvSpPr/>
            <p:nvPr/>
          </p:nvSpPr>
          <p:spPr>
            <a:xfrm>
              <a:off x="2894716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BA839AFE-113C-B571-0CCB-A1FAD50901FB}"/>
                </a:ext>
              </a:extLst>
            </p:cNvPr>
            <p:cNvSpPr/>
            <p:nvPr/>
          </p:nvSpPr>
          <p:spPr>
            <a:xfrm>
              <a:off x="3016249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DF8D77E7-2127-E23B-2790-5A75FA246DD0}"/>
                </a:ext>
              </a:extLst>
            </p:cNvPr>
            <p:cNvSpPr/>
            <p:nvPr/>
          </p:nvSpPr>
          <p:spPr>
            <a:xfrm>
              <a:off x="3137782" y="4640170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B001251D-AB28-B562-2D6D-0EE741A3E2FE}"/>
                </a:ext>
              </a:extLst>
            </p:cNvPr>
            <p:cNvSpPr/>
            <p:nvPr/>
          </p:nvSpPr>
          <p:spPr>
            <a:xfrm>
              <a:off x="1800920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7DB40D4E-AB53-E1B0-1995-007D23A93D1A}"/>
                </a:ext>
              </a:extLst>
            </p:cNvPr>
            <p:cNvSpPr/>
            <p:nvPr/>
          </p:nvSpPr>
          <p:spPr>
            <a:xfrm>
              <a:off x="1922452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699F89EE-E7F1-C641-6C4B-226770A9B684}"/>
                </a:ext>
              </a:extLst>
            </p:cNvPr>
            <p:cNvSpPr/>
            <p:nvPr/>
          </p:nvSpPr>
          <p:spPr>
            <a:xfrm>
              <a:off x="2043985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347B1D6A-203A-6FD8-2EC2-357E85A36D0B}"/>
                </a:ext>
              </a:extLst>
            </p:cNvPr>
            <p:cNvSpPr/>
            <p:nvPr/>
          </p:nvSpPr>
          <p:spPr>
            <a:xfrm>
              <a:off x="2165518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908F7AD3-FB9A-4CB0-F63A-F74A29E9C982}"/>
                </a:ext>
              </a:extLst>
            </p:cNvPr>
            <p:cNvSpPr/>
            <p:nvPr/>
          </p:nvSpPr>
          <p:spPr>
            <a:xfrm>
              <a:off x="2287051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10F9F323-DBE7-E069-9891-CB4B9800AEEC}"/>
                </a:ext>
              </a:extLst>
            </p:cNvPr>
            <p:cNvSpPr/>
            <p:nvPr/>
          </p:nvSpPr>
          <p:spPr>
            <a:xfrm>
              <a:off x="2408584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BEBC3BBC-88D1-721E-D81A-F7EDB7F7A010}"/>
                </a:ext>
              </a:extLst>
            </p:cNvPr>
            <p:cNvSpPr/>
            <p:nvPr/>
          </p:nvSpPr>
          <p:spPr>
            <a:xfrm>
              <a:off x="2530117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5CAF766C-AE17-BF1D-7EB9-3F4A40BBB535}"/>
                </a:ext>
              </a:extLst>
            </p:cNvPr>
            <p:cNvSpPr/>
            <p:nvPr/>
          </p:nvSpPr>
          <p:spPr>
            <a:xfrm>
              <a:off x="2651650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2EC1B54F-46A5-9435-075F-31D9A13D5C61}"/>
                </a:ext>
              </a:extLst>
            </p:cNvPr>
            <p:cNvSpPr/>
            <p:nvPr/>
          </p:nvSpPr>
          <p:spPr>
            <a:xfrm>
              <a:off x="2773183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1243435C-9679-EA27-9EB8-2260A9997D11}"/>
                </a:ext>
              </a:extLst>
            </p:cNvPr>
            <p:cNvSpPr/>
            <p:nvPr/>
          </p:nvSpPr>
          <p:spPr>
            <a:xfrm>
              <a:off x="2894716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52FD3D90-92C5-8AC4-4CD4-3E18F03D9E9A}"/>
                </a:ext>
              </a:extLst>
            </p:cNvPr>
            <p:cNvSpPr/>
            <p:nvPr/>
          </p:nvSpPr>
          <p:spPr>
            <a:xfrm>
              <a:off x="3016249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6CA496B0-C662-E024-79B1-A4C454CE4029}"/>
                </a:ext>
              </a:extLst>
            </p:cNvPr>
            <p:cNvSpPr/>
            <p:nvPr/>
          </p:nvSpPr>
          <p:spPr>
            <a:xfrm>
              <a:off x="3137782" y="476170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8AE55B39-5C9A-DC38-B714-4BED5279644B}"/>
                </a:ext>
              </a:extLst>
            </p:cNvPr>
            <p:cNvSpPr/>
            <p:nvPr/>
          </p:nvSpPr>
          <p:spPr>
            <a:xfrm>
              <a:off x="1800920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9FBE1D10-42AC-5365-A502-6BB12A3704CC}"/>
                </a:ext>
              </a:extLst>
            </p:cNvPr>
            <p:cNvSpPr/>
            <p:nvPr/>
          </p:nvSpPr>
          <p:spPr>
            <a:xfrm>
              <a:off x="1922452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3BE76D43-BA23-D343-5B58-5E402E01BB02}"/>
                </a:ext>
              </a:extLst>
            </p:cNvPr>
            <p:cNvSpPr/>
            <p:nvPr/>
          </p:nvSpPr>
          <p:spPr>
            <a:xfrm>
              <a:off x="2043985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5E304805-AA0B-42A7-CBCE-CFA8E94139FF}"/>
                </a:ext>
              </a:extLst>
            </p:cNvPr>
            <p:cNvSpPr/>
            <p:nvPr/>
          </p:nvSpPr>
          <p:spPr>
            <a:xfrm>
              <a:off x="2165518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F1767F43-2270-B693-BC80-E6FE23A86CDC}"/>
                </a:ext>
              </a:extLst>
            </p:cNvPr>
            <p:cNvSpPr/>
            <p:nvPr/>
          </p:nvSpPr>
          <p:spPr>
            <a:xfrm>
              <a:off x="2287051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E26A2F51-2EE4-97E3-99F7-1475A260B52C}"/>
                </a:ext>
              </a:extLst>
            </p:cNvPr>
            <p:cNvSpPr/>
            <p:nvPr/>
          </p:nvSpPr>
          <p:spPr>
            <a:xfrm>
              <a:off x="2408584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99495C4F-9B64-B136-473F-222CF495A99C}"/>
                </a:ext>
              </a:extLst>
            </p:cNvPr>
            <p:cNvSpPr/>
            <p:nvPr/>
          </p:nvSpPr>
          <p:spPr>
            <a:xfrm>
              <a:off x="2530117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836FEAED-96AB-1E81-1839-4A33C49EF17E}"/>
                </a:ext>
              </a:extLst>
            </p:cNvPr>
            <p:cNvSpPr/>
            <p:nvPr/>
          </p:nvSpPr>
          <p:spPr>
            <a:xfrm>
              <a:off x="2651650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4440CFF7-E4C5-1C44-F347-98E021DC4FB0}"/>
                </a:ext>
              </a:extLst>
            </p:cNvPr>
            <p:cNvSpPr/>
            <p:nvPr/>
          </p:nvSpPr>
          <p:spPr>
            <a:xfrm>
              <a:off x="2773183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15495F44-0F68-9730-7E46-C6BB94DDEE19}"/>
                </a:ext>
              </a:extLst>
            </p:cNvPr>
            <p:cNvSpPr/>
            <p:nvPr/>
          </p:nvSpPr>
          <p:spPr>
            <a:xfrm>
              <a:off x="2894716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FC963FAB-9C84-D915-B323-2B926D13138B}"/>
                </a:ext>
              </a:extLst>
            </p:cNvPr>
            <p:cNvSpPr/>
            <p:nvPr/>
          </p:nvSpPr>
          <p:spPr>
            <a:xfrm>
              <a:off x="3016249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07AD8250-9C0C-8A17-24B6-6805CB64F551}"/>
                </a:ext>
              </a:extLst>
            </p:cNvPr>
            <p:cNvSpPr/>
            <p:nvPr/>
          </p:nvSpPr>
          <p:spPr>
            <a:xfrm>
              <a:off x="3137782" y="488323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CABCC9BD-AEAB-A6C4-FB14-4F2497FB571C}"/>
                </a:ext>
              </a:extLst>
            </p:cNvPr>
            <p:cNvSpPr/>
            <p:nvPr/>
          </p:nvSpPr>
          <p:spPr>
            <a:xfrm>
              <a:off x="1800920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8FBF806C-97B6-6154-EE67-CCBF8D54BFC7}"/>
                </a:ext>
              </a:extLst>
            </p:cNvPr>
            <p:cNvSpPr/>
            <p:nvPr/>
          </p:nvSpPr>
          <p:spPr>
            <a:xfrm>
              <a:off x="1922452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68000B7F-9D0F-FC5B-027A-23317F65C7FF}"/>
                </a:ext>
              </a:extLst>
            </p:cNvPr>
            <p:cNvSpPr/>
            <p:nvPr/>
          </p:nvSpPr>
          <p:spPr>
            <a:xfrm>
              <a:off x="2043985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8EA75F43-B33F-5BEA-156D-6DFF97704933}"/>
                </a:ext>
              </a:extLst>
            </p:cNvPr>
            <p:cNvSpPr/>
            <p:nvPr/>
          </p:nvSpPr>
          <p:spPr>
            <a:xfrm>
              <a:off x="2165518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FD191F77-D7AA-B9FB-D5E8-A9136E4758AC}"/>
                </a:ext>
              </a:extLst>
            </p:cNvPr>
            <p:cNvSpPr/>
            <p:nvPr/>
          </p:nvSpPr>
          <p:spPr>
            <a:xfrm>
              <a:off x="2287051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40DDC04D-9E73-0485-6195-C9C67F726129}"/>
                </a:ext>
              </a:extLst>
            </p:cNvPr>
            <p:cNvSpPr/>
            <p:nvPr/>
          </p:nvSpPr>
          <p:spPr>
            <a:xfrm>
              <a:off x="2408584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6267BAC8-1A8A-802E-570B-7104A3CB638D}"/>
                </a:ext>
              </a:extLst>
            </p:cNvPr>
            <p:cNvSpPr/>
            <p:nvPr/>
          </p:nvSpPr>
          <p:spPr>
            <a:xfrm>
              <a:off x="2530117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0F68AE0A-BF3E-D570-6B64-DFCEB00F4028}"/>
                </a:ext>
              </a:extLst>
            </p:cNvPr>
            <p:cNvSpPr/>
            <p:nvPr/>
          </p:nvSpPr>
          <p:spPr>
            <a:xfrm>
              <a:off x="2651650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617F722F-721D-DD14-9510-6CD167C4435F}"/>
                </a:ext>
              </a:extLst>
            </p:cNvPr>
            <p:cNvSpPr/>
            <p:nvPr/>
          </p:nvSpPr>
          <p:spPr>
            <a:xfrm>
              <a:off x="2773183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4CC65D82-F895-FB30-8429-254C25D46293}"/>
                </a:ext>
              </a:extLst>
            </p:cNvPr>
            <p:cNvSpPr/>
            <p:nvPr/>
          </p:nvSpPr>
          <p:spPr>
            <a:xfrm>
              <a:off x="2894716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66243DE5-120E-12D7-A102-6BD1875C1015}"/>
                </a:ext>
              </a:extLst>
            </p:cNvPr>
            <p:cNvSpPr/>
            <p:nvPr/>
          </p:nvSpPr>
          <p:spPr>
            <a:xfrm>
              <a:off x="3016249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2E8EC64C-4F8C-2C24-20C4-8E5FC9B9010E}"/>
                </a:ext>
              </a:extLst>
            </p:cNvPr>
            <p:cNvSpPr/>
            <p:nvPr/>
          </p:nvSpPr>
          <p:spPr>
            <a:xfrm>
              <a:off x="3137782" y="500476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8" name="Graphic 259" descr="Squares filled with tiny squares">
            <a:extLst>
              <a:ext uri="{FF2B5EF4-FFF2-40B4-BE49-F238E27FC236}">
                <a16:creationId xmlns:a16="http://schemas.microsoft.com/office/drawing/2014/main" id="{6461E79E-FC9B-D860-7E92-367EAD7C7F86}"/>
              </a:ext>
            </a:extLst>
          </p:cNvPr>
          <p:cNvGrpSpPr/>
          <p:nvPr/>
        </p:nvGrpSpPr>
        <p:grpSpPr>
          <a:xfrm>
            <a:off x="6500469" y="2687216"/>
            <a:ext cx="648175" cy="648175"/>
            <a:chOff x="1800920" y="3667906"/>
            <a:chExt cx="648175" cy="648175"/>
          </a:xfrm>
          <a:solidFill>
            <a:schemeClr val="accent4">
              <a:alpha val="20000"/>
            </a:schemeClr>
          </a:solidFill>
        </p:grpSpPr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E7C0A02B-15D0-EF8E-AC2D-70D5E509EE18}"/>
                </a:ext>
              </a:extLst>
            </p:cNvPr>
            <p:cNvSpPr/>
            <p:nvPr/>
          </p:nvSpPr>
          <p:spPr>
            <a:xfrm>
              <a:off x="1800920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771E76DA-92B9-DD0C-3C1D-7F9E897076F6}"/>
                </a:ext>
              </a:extLst>
            </p:cNvPr>
            <p:cNvSpPr/>
            <p:nvPr/>
          </p:nvSpPr>
          <p:spPr>
            <a:xfrm>
              <a:off x="1922452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353D84B3-0873-353D-A664-6151CA450C41}"/>
                </a:ext>
              </a:extLst>
            </p:cNvPr>
            <p:cNvSpPr/>
            <p:nvPr/>
          </p:nvSpPr>
          <p:spPr>
            <a:xfrm>
              <a:off x="2043985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9F50F4EB-AC10-68F1-3E95-E7106FE4CC93}"/>
                </a:ext>
              </a:extLst>
            </p:cNvPr>
            <p:cNvSpPr/>
            <p:nvPr/>
          </p:nvSpPr>
          <p:spPr>
            <a:xfrm>
              <a:off x="2165518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F74FAF0B-B8B4-2A66-F615-22EE5C59F9E9}"/>
                </a:ext>
              </a:extLst>
            </p:cNvPr>
            <p:cNvSpPr/>
            <p:nvPr/>
          </p:nvSpPr>
          <p:spPr>
            <a:xfrm>
              <a:off x="2287051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0570F51F-6A4F-B8F3-1869-064F2EE75D49}"/>
                </a:ext>
              </a:extLst>
            </p:cNvPr>
            <p:cNvSpPr/>
            <p:nvPr/>
          </p:nvSpPr>
          <p:spPr>
            <a:xfrm>
              <a:off x="2408584" y="3667906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2EC9FCD6-678D-718F-92B4-6F6CB42C7A42}"/>
                </a:ext>
              </a:extLst>
            </p:cNvPr>
            <p:cNvSpPr/>
            <p:nvPr/>
          </p:nvSpPr>
          <p:spPr>
            <a:xfrm>
              <a:off x="1800920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25130917-1F4F-D81E-F4A5-D6F7E06A4A7A}"/>
                </a:ext>
              </a:extLst>
            </p:cNvPr>
            <p:cNvSpPr/>
            <p:nvPr/>
          </p:nvSpPr>
          <p:spPr>
            <a:xfrm>
              <a:off x="1922452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66CD579F-C25E-16AB-DDDF-08634601A052}"/>
                </a:ext>
              </a:extLst>
            </p:cNvPr>
            <p:cNvSpPr/>
            <p:nvPr/>
          </p:nvSpPr>
          <p:spPr>
            <a:xfrm>
              <a:off x="2043985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58CE78FA-C8BA-17C9-499D-F0C68EB079EE}"/>
                </a:ext>
              </a:extLst>
            </p:cNvPr>
            <p:cNvSpPr/>
            <p:nvPr/>
          </p:nvSpPr>
          <p:spPr>
            <a:xfrm>
              <a:off x="2165518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F41B1E3C-78F0-4E16-4106-A1F174379A88}"/>
                </a:ext>
              </a:extLst>
            </p:cNvPr>
            <p:cNvSpPr/>
            <p:nvPr/>
          </p:nvSpPr>
          <p:spPr>
            <a:xfrm>
              <a:off x="2287051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30CBC298-3D3B-5FCB-9311-E854DDE8E615}"/>
                </a:ext>
              </a:extLst>
            </p:cNvPr>
            <p:cNvSpPr/>
            <p:nvPr/>
          </p:nvSpPr>
          <p:spPr>
            <a:xfrm>
              <a:off x="2408584" y="3789439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CFA808B3-E1B0-0945-356E-7B4D1419F050}"/>
                </a:ext>
              </a:extLst>
            </p:cNvPr>
            <p:cNvSpPr/>
            <p:nvPr/>
          </p:nvSpPr>
          <p:spPr>
            <a:xfrm>
              <a:off x="1800920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DBE068DC-A95E-70AF-4E5D-CC0A55591E75}"/>
                </a:ext>
              </a:extLst>
            </p:cNvPr>
            <p:cNvSpPr/>
            <p:nvPr/>
          </p:nvSpPr>
          <p:spPr>
            <a:xfrm>
              <a:off x="1922452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32222E41-327F-CFF9-72DA-ED8A9DF6046C}"/>
                </a:ext>
              </a:extLst>
            </p:cNvPr>
            <p:cNvSpPr/>
            <p:nvPr/>
          </p:nvSpPr>
          <p:spPr>
            <a:xfrm>
              <a:off x="2043985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2BEB796B-3B22-E7ED-C6F3-1FD74B1D82B6}"/>
                </a:ext>
              </a:extLst>
            </p:cNvPr>
            <p:cNvSpPr/>
            <p:nvPr/>
          </p:nvSpPr>
          <p:spPr>
            <a:xfrm>
              <a:off x="2165518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B87EB11A-3816-F1A0-5262-B91011802D32}"/>
                </a:ext>
              </a:extLst>
            </p:cNvPr>
            <p:cNvSpPr/>
            <p:nvPr/>
          </p:nvSpPr>
          <p:spPr>
            <a:xfrm>
              <a:off x="2287051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9090BA32-8BE8-9125-EA29-1807D35369CA}"/>
                </a:ext>
              </a:extLst>
            </p:cNvPr>
            <p:cNvSpPr/>
            <p:nvPr/>
          </p:nvSpPr>
          <p:spPr>
            <a:xfrm>
              <a:off x="2408584" y="3910972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FA900651-E2F7-4E4E-FF6D-174B3AFED481}"/>
                </a:ext>
              </a:extLst>
            </p:cNvPr>
            <p:cNvSpPr/>
            <p:nvPr/>
          </p:nvSpPr>
          <p:spPr>
            <a:xfrm>
              <a:off x="1800920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6FD9AB6A-7296-E870-B678-39A8E0A0FAE6}"/>
                </a:ext>
              </a:extLst>
            </p:cNvPr>
            <p:cNvSpPr/>
            <p:nvPr/>
          </p:nvSpPr>
          <p:spPr>
            <a:xfrm>
              <a:off x="1922452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0581DD63-510C-1B41-8908-CE0D5623D83F}"/>
                </a:ext>
              </a:extLst>
            </p:cNvPr>
            <p:cNvSpPr/>
            <p:nvPr/>
          </p:nvSpPr>
          <p:spPr>
            <a:xfrm>
              <a:off x="2043985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33F15EB7-9A91-D214-B960-9C6AAC346563}"/>
                </a:ext>
              </a:extLst>
            </p:cNvPr>
            <p:cNvSpPr/>
            <p:nvPr/>
          </p:nvSpPr>
          <p:spPr>
            <a:xfrm>
              <a:off x="2165518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AC2BD805-3445-F07A-C1F9-17D1F4285C49}"/>
                </a:ext>
              </a:extLst>
            </p:cNvPr>
            <p:cNvSpPr/>
            <p:nvPr/>
          </p:nvSpPr>
          <p:spPr>
            <a:xfrm>
              <a:off x="2287051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7B696AC7-92D2-D6D6-1ECF-B5F6738FEC55}"/>
                </a:ext>
              </a:extLst>
            </p:cNvPr>
            <p:cNvSpPr/>
            <p:nvPr/>
          </p:nvSpPr>
          <p:spPr>
            <a:xfrm>
              <a:off x="2408584" y="4032505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F67B60BD-2E62-16A2-8F0F-3191CDA13EC4}"/>
                </a:ext>
              </a:extLst>
            </p:cNvPr>
            <p:cNvSpPr/>
            <p:nvPr/>
          </p:nvSpPr>
          <p:spPr>
            <a:xfrm>
              <a:off x="1800920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52AF9D59-9B9B-2FE5-019A-4C44B9248408}"/>
                </a:ext>
              </a:extLst>
            </p:cNvPr>
            <p:cNvSpPr/>
            <p:nvPr/>
          </p:nvSpPr>
          <p:spPr>
            <a:xfrm>
              <a:off x="1922452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4909D631-45BF-3914-2BFC-D7F645E985D8}"/>
                </a:ext>
              </a:extLst>
            </p:cNvPr>
            <p:cNvSpPr/>
            <p:nvPr/>
          </p:nvSpPr>
          <p:spPr>
            <a:xfrm>
              <a:off x="2043985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F9BC531F-1B89-EC66-1171-C8DF09DA99D3}"/>
                </a:ext>
              </a:extLst>
            </p:cNvPr>
            <p:cNvSpPr/>
            <p:nvPr/>
          </p:nvSpPr>
          <p:spPr>
            <a:xfrm>
              <a:off x="2165518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F8153B18-0101-AB3F-4FCD-B0D755E94BF3}"/>
                </a:ext>
              </a:extLst>
            </p:cNvPr>
            <p:cNvSpPr/>
            <p:nvPr/>
          </p:nvSpPr>
          <p:spPr>
            <a:xfrm>
              <a:off x="2287051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CC2A50D3-34CB-EF6C-B942-3B8D3BDA38E1}"/>
                </a:ext>
              </a:extLst>
            </p:cNvPr>
            <p:cNvSpPr/>
            <p:nvPr/>
          </p:nvSpPr>
          <p:spPr>
            <a:xfrm>
              <a:off x="2408584" y="4154038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A8481E77-828B-532B-C1C8-D10B5C212BEF}"/>
                </a:ext>
              </a:extLst>
            </p:cNvPr>
            <p:cNvSpPr/>
            <p:nvPr/>
          </p:nvSpPr>
          <p:spPr>
            <a:xfrm>
              <a:off x="1800920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E351A271-2E95-DD9F-8EE1-AD3971E2B111}"/>
                </a:ext>
              </a:extLst>
            </p:cNvPr>
            <p:cNvSpPr/>
            <p:nvPr/>
          </p:nvSpPr>
          <p:spPr>
            <a:xfrm>
              <a:off x="1922452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71C4F4D2-2F2F-0D6B-072C-4D4CE7BD99AA}"/>
                </a:ext>
              </a:extLst>
            </p:cNvPr>
            <p:cNvSpPr/>
            <p:nvPr/>
          </p:nvSpPr>
          <p:spPr>
            <a:xfrm>
              <a:off x="2043985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4B8C1BD8-8E7D-BE25-0C66-531F44B89397}"/>
                </a:ext>
              </a:extLst>
            </p:cNvPr>
            <p:cNvSpPr/>
            <p:nvPr/>
          </p:nvSpPr>
          <p:spPr>
            <a:xfrm>
              <a:off x="2165518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331E142C-6414-CD3A-3F91-F33E8AB4C839}"/>
                </a:ext>
              </a:extLst>
            </p:cNvPr>
            <p:cNvSpPr/>
            <p:nvPr/>
          </p:nvSpPr>
          <p:spPr>
            <a:xfrm>
              <a:off x="2287051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EA2F7A58-69D9-1F99-3D96-83F05237104B}"/>
                </a:ext>
              </a:extLst>
            </p:cNvPr>
            <p:cNvSpPr/>
            <p:nvPr/>
          </p:nvSpPr>
          <p:spPr>
            <a:xfrm>
              <a:off x="2408584" y="4275571"/>
              <a:ext cx="40510" cy="40510"/>
            </a:xfrm>
            <a:custGeom>
              <a:avLst/>
              <a:gdLst>
                <a:gd name="connsiteX0" fmla="*/ 0 w 40510"/>
                <a:gd name="connsiteY0" fmla="*/ 0 h 40510"/>
                <a:gd name="connsiteX1" fmla="*/ 40511 w 40510"/>
                <a:gd name="connsiteY1" fmla="*/ 0 h 40510"/>
                <a:gd name="connsiteX2" fmla="*/ 40511 w 40510"/>
                <a:gd name="connsiteY2" fmla="*/ 40511 h 40510"/>
                <a:gd name="connsiteX3" fmla="*/ 0 w 40510"/>
                <a:gd name="connsiteY3" fmla="*/ 40511 h 4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10" h="40510">
                  <a:moveTo>
                    <a:pt x="0" y="0"/>
                  </a:moveTo>
                  <a:lnTo>
                    <a:pt x="40511" y="0"/>
                  </a:lnTo>
                  <a:lnTo>
                    <a:pt x="40511" y="40511"/>
                  </a:lnTo>
                  <a:lnTo>
                    <a:pt x="0" y="40511"/>
                  </a:lnTo>
                  <a:close/>
                </a:path>
              </a:pathLst>
            </a:custGeom>
            <a:grpFill/>
            <a:ln w="80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6" name="Freeform: Shape 525">
            <a:extLst>
              <a:ext uri="{FF2B5EF4-FFF2-40B4-BE49-F238E27FC236}">
                <a16:creationId xmlns:a16="http://schemas.microsoft.com/office/drawing/2014/main" id="{2C540D40-14B1-E20E-8087-354B57E39268}"/>
              </a:ext>
            </a:extLst>
          </p:cNvPr>
          <p:cNvSpPr/>
          <p:nvPr/>
        </p:nvSpPr>
        <p:spPr>
          <a:xfrm>
            <a:off x="7530805" y="-510501"/>
            <a:ext cx="1219309" cy="1219309"/>
          </a:xfrm>
          <a:custGeom>
            <a:avLst/>
            <a:gdLst>
              <a:gd name="connsiteX0" fmla="*/ 0 w 1219309"/>
              <a:gd name="connsiteY0" fmla="*/ 0 h 1219309"/>
              <a:gd name="connsiteX1" fmla="*/ 1219309 w 1219309"/>
              <a:gd name="connsiteY1" fmla="*/ 0 h 1219309"/>
              <a:gd name="connsiteX2" fmla="*/ 1219309 w 1219309"/>
              <a:gd name="connsiteY2" fmla="*/ 1219309 h 1219309"/>
              <a:gd name="connsiteX3" fmla="*/ 0 w 1219309"/>
              <a:gd name="connsiteY3" fmla="*/ 1219309 h 121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09" h="1219309">
                <a:moveTo>
                  <a:pt x="0" y="0"/>
                </a:moveTo>
                <a:lnTo>
                  <a:pt x="1219309" y="0"/>
                </a:lnTo>
                <a:lnTo>
                  <a:pt x="1219309" y="1219309"/>
                </a:lnTo>
                <a:lnTo>
                  <a:pt x="0" y="1219309"/>
                </a:lnTo>
                <a:close/>
              </a:path>
            </a:pathLst>
          </a:custGeom>
          <a:solidFill>
            <a:srgbClr val="E6E6E6">
              <a:alpha val="20000"/>
            </a:srgbClr>
          </a:solidFill>
          <a:ln w="67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27" name="Graphic 261" descr="Two squares and a zigzag line">
            <a:extLst>
              <a:ext uri="{FF2B5EF4-FFF2-40B4-BE49-F238E27FC236}">
                <a16:creationId xmlns:a16="http://schemas.microsoft.com/office/drawing/2014/main" id="{2FB1236D-17F3-9366-BCF8-F7F5A1A73AB1}"/>
              </a:ext>
            </a:extLst>
          </p:cNvPr>
          <p:cNvGrpSpPr/>
          <p:nvPr/>
        </p:nvGrpSpPr>
        <p:grpSpPr>
          <a:xfrm>
            <a:off x="6763940" y="2627585"/>
            <a:ext cx="1151569" cy="1151569"/>
            <a:chOff x="4152937" y="4069426"/>
            <a:chExt cx="1151569" cy="1151569"/>
          </a:xfrm>
          <a:solidFill>
            <a:srgbClr val="737373">
              <a:alpha val="20000"/>
            </a:srgbClr>
          </a:solidFill>
        </p:grpSpPr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8CFA7520-5CF5-E4E4-A009-2E948393622B}"/>
                </a:ext>
              </a:extLst>
            </p:cNvPr>
            <p:cNvSpPr/>
            <p:nvPr/>
          </p:nvSpPr>
          <p:spPr>
            <a:xfrm>
              <a:off x="4152937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D9581FC1-5DA2-05C8-AFE0-CE1B3DBBC829}"/>
                </a:ext>
              </a:extLst>
            </p:cNvPr>
            <p:cNvSpPr/>
            <p:nvPr/>
          </p:nvSpPr>
          <p:spPr>
            <a:xfrm>
              <a:off x="4254546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B6364C3B-2218-1629-C4B7-EE58F2ED09C5}"/>
                </a:ext>
              </a:extLst>
            </p:cNvPr>
            <p:cNvSpPr/>
            <p:nvPr/>
          </p:nvSpPr>
          <p:spPr>
            <a:xfrm>
              <a:off x="4356155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E21F544C-A2E0-245E-AFAA-4E3459571289}"/>
                </a:ext>
              </a:extLst>
            </p:cNvPr>
            <p:cNvSpPr/>
            <p:nvPr/>
          </p:nvSpPr>
          <p:spPr>
            <a:xfrm>
              <a:off x="4457764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D5D6F7BA-D1B4-BC4F-81D0-C17E3204F21A}"/>
                </a:ext>
              </a:extLst>
            </p:cNvPr>
            <p:cNvSpPr/>
            <p:nvPr/>
          </p:nvSpPr>
          <p:spPr>
            <a:xfrm>
              <a:off x="4559373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4FE90E37-889D-81B9-C58A-76CF14462D94}"/>
                </a:ext>
              </a:extLst>
            </p:cNvPr>
            <p:cNvSpPr/>
            <p:nvPr/>
          </p:nvSpPr>
          <p:spPr>
            <a:xfrm>
              <a:off x="4660982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9F71A485-8796-2808-D06C-EC257D536F21}"/>
                </a:ext>
              </a:extLst>
            </p:cNvPr>
            <p:cNvSpPr/>
            <p:nvPr/>
          </p:nvSpPr>
          <p:spPr>
            <a:xfrm>
              <a:off x="4762592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580E56C2-1DAC-D79E-2D20-702D2ECC1D7E}"/>
                </a:ext>
              </a:extLst>
            </p:cNvPr>
            <p:cNvSpPr/>
            <p:nvPr/>
          </p:nvSpPr>
          <p:spPr>
            <a:xfrm>
              <a:off x="4864201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304EF6C1-E15F-9DC4-2474-78A355F2CCDC}"/>
                </a:ext>
              </a:extLst>
            </p:cNvPr>
            <p:cNvSpPr/>
            <p:nvPr/>
          </p:nvSpPr>
          <p:spPr>
            <a:xfrm>
              <a:off x="4965810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141B4B59-DFA3-91EB-F72C-1C83B4AE7B87}"/>
                </a:ext>
              </a:extLst>
            </p:cNvPr>
            <p:cNvSpPr/>
            <p:nvPr/>
          </p:nvSpPr>
          <p:spPr>
            <a:xfrm>
              <a:off x="5067419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0379438D-0D17-5D18-40B5-3B880BEB0635}"/>
                </a:ext>
              </a:extLst>
            </p:cNvPr>
            <p:cNvSpPr/>
            <p:nvPr/>
          </p:nvSpPr>
          <p:spPr>
            <a:xfrm>
              <a:off x="5169028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F3A901A2-E7A2-5E96-CC1F-D50DF27F11DA}"/>
                </a:ext>
              </a:extLst>
            </p:cNvPr>
            <p:cNvSpPr/>
            <p:nvPr/>
          </p:nvSpPr>
          <p:spPr>
            <a:xfrm>
              <a:off x="5270637" y="40694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49813706-A90D-C742-8050-42AA70D9DE21}"/>
                </a:ext>
              </a:extLst>
            </p:cNvPr>
            <p:cNvSpPr/>
            <p:nvPr/>
          </p:nvSpPr>
          <p:spPr>
            <a:xfrm>
              <a:off x="4152937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3E9BBD5A-55EC-E072-2101-03559BADB061}"/>
                </a:ext>
              </a:extLst>
            </p:cNvPr>
            <p:cNvSpPr/>
            <p:nvPr/>
          </p:nvSpPr>
          <p:spPr>
            <a:xfrm>
              <a:off x="4254546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B871FD26-ADCC-BDA5-7E39-354942CDB83F}"/>
                </a:ext>
              </a:extLst>
            </p:cNvPr>
            <p:cNvSpPr/>
            <p:nvPr/>
          </p:nvSpPr>
          <p:spPr>
            <a:xfrm>
              <a:off x="4356155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52A370F5-8AB5-95E9-4F93-541A1F1E22CD}"/>
                </a:ext>
              </a:extLst>
            </p:cNvPr>
            <p:cNvSpPr/>
            <p:nvPr/>
          </p:nvSpPr>
          <p:spPr>
            <a:xfrm>
              <a:off x="4457764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4BA41C05-9D4A-9ABB-51DA-C0C3C70BE5AB}"/>
                </a:ext>
              </a:extLst>
            </p:cNvPr>
            <p:cNvSpPr/>
            <p:nvPr/>
          </p:nvSpPr>
          <p:spPr>
            <a:xfrm>
              <a:off x="4559373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5CB0B798-5688-49EF-C405-996B79352698}"/>
                </a:ext>
              </a:extLst>
            </p:cNvPr>
            <p:cNvSpPr/>
            <p:nvPr/>
          </p:nvSpPr>
          <p:spPr>
            <a:xfrm>
              <a:off x="4660982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8C64D315-DDEC-6492-89C2-6FB4B91FF7EE}"/>
                </a:ext>
              </a:extLst>
            </p:cNvPr>
            <p:cNvSpPr/>
            <p:nvPr/>
          </p:nvSpPr>
          <p:spPr>
            <a:xfrm>
              <a:off x="4762592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3892FFBC-E06F-85A3-88FA-204CD4587374}"/>
                </a:ext>
              </a:extLst>
            </p:cNvPr>
            <p:cNvSpPr/>
            <p:nvPr/>
          </p:nvSpPr>
          <p:spPr>
            <a:xfrm>
              <a:off x="4864201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FFABFB49-31D9-78B7-B8BC-0152D4713752}"/>
                </a:ext>
              </a:extLst>
            </p:cNvPr>
            <p:cNvSpPr/>
            <p:nvPr/>
          </p:nvSpPr>
          <p:spPr>
            <a:xfrm>
              <a:off x="4965810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AF127C29-2E2A-C44A-FDF4-4207F83FF9C8}"/>
                </a:ext>
              </a:extLst>
            </p:cNvPr>
            <p:cNvSpPr/>
            <p:nvPr/>
          </p:nvSpPr>
          <p:spPr>
            <a:xfrm>
              <a:off x="5067419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7E08CE5D-356E-F238-8D95-E4CCE5CBE423}"/>
                </a:ext>
              </a:extLst>
            </p:cNvPr>
            <p:cNvSpPr/>
            <p:nvPr/>
          </p:nvSpPr>
          <p:spPr>
            <a:xfrm>
              <a:off x="5169028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54B2FC04-98F2-DC62-9423-D9C372E3E1DB}"/>
                </a:ext>
              </a:extLst>
            </p:cNvPr>
            <p:cNvSpPr/>
            <p:nvPr/>
          </p:nvSpPr>
          <p:spPr>
            <a:xfrm>
              <a:off x="5270637" y="417103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4D7D3631-9B00-7285-1CD3-010169BB0FE7}"/>
                </a:ext>
              </a:extLst>
            </p:cNvPr>
            <p:cNvSpPr/>
            <p:nvPr/>
          </p:nvSpPr>
          <p:spPr>
            <a:xfrm>
              <a:off x="4152937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36CC19C9-BB43-1847-0F9E-9D1E19F9A2D2}"/>
                </a:ext>
              </a:extLst>
            </p:cNvPr>
            <p:cNvSpPr/>
            <p:nvPr/>
          </p:nvSpPr>
          <p:spPr>
            <a:xfrm>
              <a:off x="4254546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42029AA7-48F7-F2D7-2B2E-055330F6F17F}"/>
                </a:ext>
              </a:extLst>
            </p:cNvPr>
            <p:cNvSpPr/>
            <p:nvPr/>
          </p:nvSpPr>
          <p:spPr>
            <a:xfrm>
              <a:off x="4356155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C617DAB8-BC12-279A-DCF9-1C0DE8606DA4}"/>
                </a:ext>
              </a:extLst>
            </p:cNvPr>
            <p:cNvSpPr/>
            <p:nvPr/>
          </p:nvSpPr>
          <p:spPr>
            <a:xfrm>
              <a:off x="4457764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81890B04-6A09-1D50-CADC-9A9396E2C975}"/>
                </a:ext>
              </a:extLst>
            </p:cNvPr>
            <p:cNvSpPr/>
            <p:nvPr/>
          </p:nvSpPr>
          <p:spPr>
            <a:xfrm>
              <a:off x="4559373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A630B8D0-37AF-ACB2-8A8A-614B0522EABA}"/>
                </a:ext>
              </a:extLst>
            </p:cNvPr>
            <p:cNvSpPr/>
            <p:nvPr/>
          </p:nvSpPr>
          <p:spPr>
            <a:xfrm>
              <a:off x="4660982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3E74F103-5FF0-40F7-220D-D269A5C6B13C}"/>
                </a:ext>
              </a:extLst>
            </p:cNvPr>
            <p:cNvSpPr/>
            <p:nvPr/>
          </p:nvSpPr>
          <p:spPr>
            <a:xfrm>
              <a:off x="4762592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1DA89814-9F84-F178-150D-87177A6B9542}"/>
                </a:ext>
              </a:extLst>
            </p:cNvPr>
            <p:cNvSpPr/>
            <p:nvPr/>
          </p:nvSpPr>
          <p:spPr>
            <a:xfrm>
              <a:off x="4864201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B72215BF-4E11-9C5F-3279-661DFC17C4EC}"/>
                </a:ext>
              </a:extLst>
            </p:cNvPr>
            <p:cNvSpPr/>
            <p:nvPr/>
          </p:nvSpPr>
          <p:spPr>
            <a:xfrm>
              <a:off x="4965810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5B7FA016-AB6C-DD81-807D-2E03950D85C5}"/>
                </a:ext>
              </a:extLst>
            </p:cNvPr>
            <p:cNvSpPr/>
            <p:nvPr/>
          </p:nvSpPr>
          <p:spPr>
            <a:xfrm>
              <a:off x="5067419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B98637DC-B77A-8A2A-1BD1-86B7F02FF876}"/>
                </a:ext>
              </a:extLst>
            </p:cNvPr>
            <p:cNvSpPr/>
            <p:nvPr/>
          </p:nvSpPr>
          <p:spPr>
            <a:xfrm>
              <a:off x="5169028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BE03A705-AB9E-77FF-CC54-2BD489FB9196}"/>
                </a:ext>
              </a:extLst>
            </p:cNvPr>
            <p:cNvSpPr/>
            <p:nvPr/>
          </p:nvSpPr>
          <p:spPr>
            <a:xfrm>
              <a:off x="5270637" y="4272645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E1978FA2-BC41-D184-5565-3A8C8F18213F}"/>
                </a:ext>
              </a:extLst>
            </p:cNvPr>
            <p:cNvSpPr/>
            <p:nvPr/>
          </p:nvSpPr>
          <p:spPr>
            <a:xfrm>
              <a:off x="4152937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7B66605B-9656-03C0-0F15-22E1E4F7B350}"/>
                </a:ext>
              </a:extLst>
            </p:cNvPr>
            <p:cNvSpPr/>
            <p:nvPr/>
          </p:nvSpPr>
          <p:spPr>
            <a:xfrm>
              <a:off x="4254546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8BFE6422-C521-1208-975A-940D98995B3E}"/>
                </a:ext>
              </a:extLst>
            </p:cNvPr>
            <p:cNvSpPr/>
            <p:nvPr/>
          </p:nvSpPr>
          <p:spPr>
            <a:xfrm>
              <a:off x="4356155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19F926A5-A75C-3993-406E-12AFA31FFD59}"/>
                </a:ext>
              </a:extLst>
            </p:cNvPr>
            <p:cNvSpPr/>
            <p:nvPr/>
          </p:nvSpPr>
          <p:spPr>
            <a:xfrm>
              <a:off x="4457764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C24FCC3D-D464-A00A-2937-85FE74D78C2B}"/>
                </a:ext>
              </a:extLst>
            </p:cNvPr>
            <p:cNvSpPr/>
            <p:nvPr/>
          </p:nvSpPr>
          <p:spPr>
            <a:xfrm>
              <a:off x="4559373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70CCB443-5484-3FEB-916A-991FC6EBAFBA}"/>
                </a:ext>
              </a:extLst>
            </p:cNvPr>
            <p:cNvSpPr/>
            <p:nvPr/>
          </p:nvSpPr>
          <p:spPr>
            <a:xfrm>
              <a:off x="4660982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67A26D12-9535-C551-1E67-24832AEBAB1F}"/>
                </a:ext>
              </a:extLst>
            </p:cNvPr>
            <p:cNvSpPr/>
            <p:nvPr/>
          </p:nvSpPr>
          <p:spPr>
            <a:xfrm>
              <a:off x="4762592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F731E50E-83F1-F66A-62C8-54FBB392FF75}"/>
                </a:ext>
              </a:extLst>
            </p:cNvPr>
            <p:cNvSpPr/>
            <p:nvPr/>
          </p:nvSpPr>
          <p:spPr>
            <a:xfrm>
              <a:off x="4864201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8DE9FAA2-91B8-890C-28E8-9A96239BA832}"/>
                </a:ext>
              </a:extLst>
            </p:cNvPr>
            <p:cNvSpPr/>
            <p:nvPr/>
          </p:nvSpPr>
          <p:spPr>
            <a:xfrm>
              <a:off x="4965810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DDE2DC92-2854-94A3-1905-C0DF1DB45C68}"/>
                </a:ext>
              </a:extLst>
            </p:cNvPr>
            <p:cNvSpPr/>
            <p:nvPr/>
          </p:nvSpPr>
          <p:spPr>
            <a:xfrm>
              <a:off x="5067419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08D46BD6-EFF5-987F-E46E-F60BBBD96F6A}"/>
                </a:ext>
              </a:extLst>
            </p:cNvPr>
            <p:cNvSpPr/>
            <p:nvPr/>
          </p:nvSpPr>
          <p:spPr>
            <a:xfrm>
              <a:off x="5169028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6A35EFDC-E790-6EC3-B06A-D3CBD8098B69}"/>
                </a:ext>
              </a:extLst>
            </p:cNvPr>
            <p:cNvSpPr/>
            <p:nvPr/>
          </p:nvSpPr>
          <p:spPr>
            <a:xfrm>
              <a:off x="5270637" y="4374254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C8311695-5FD5-31A4-9788-809089BAE8C7}"/>
                </a:ext>
              </a:extLst>
            </p:cNvPr>
            <p:cNvSpPr/>
            <p:nvPr/>
          </p:nvSpPr>
          <p:spPr>
            <a:xfrm>
              <a:off x="4152937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F671AF91-9ED2-0639-2CD0-FA177151A388}"/>
                </a:ext>
              </a:extLst>
            </p:cNvPr>
            <p:cNvSpPr/>
            <p:nvPr/>
          </p:nvSpPr>
          <p:spPr>
            <a:xfrm>
              <a:off x="4254546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1024F38C-3131-14E1-65D5-98794F706C82}"/>
                </a:ext>
              </a:extLst>
            </p:cNvPr>
            <p:cNvSpPr/>
            <p:nvPr/>
          </p:nvSpPr>
          <p:spPr>
            <a:xfrm>
              <a:off x="4356155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B0E5DFDD-F91E-A3E8-7EB7-BFBF6533A4BB}"/>
                </a:ext>
              </a:extLst>
            </p:cNvPr>
            <p:cNvSpPr/>
            <p:nvPr/>
          </p:nvSpPr>
          <p:spPr>
            <a:xfrm>
              <a:off x="4457764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359BA715-2F9A-C160-6D2B-D92A1C89E680}"/>
                </a:ext>
              </a:extLst>
            </p:cNvPr>
            <p:cNvSpPr/>
            <p:nvPr/>
          </p:nvSpPr>
          <p:spPr>
            <a:xfrm>
              <a:off x="4559373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3569F23D-CF5E-501C-6E51-E213654D7C6C}"/>
                </a:ext>
              </a:extLst>
            </p:cNvPr>
            <p:cNvSpPr/>
            <p:nvPr/>
          </p:nvSpPr>
          <p:spPr>
            <a:xfrm>
              <a:off x="4660982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CA2D6F4F-51FE-EB74-0D32-91D89AC85676}"/>
                </a:ext>
              </a:extLst>
            </p:cNvPr>
            <p:cNvSpPr/>
            <p:nvPr/>
          </p:nvSpPr>
          <p:spPr>
            <a:xfrm>
              <a:off x="4762592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3D68FB8A-5239-7798-4D56-929FFDCCE3EA}"/>
                </a:ext>
              </a:extLst>
            </p:cNvPr>
            <p:cNvSpPr/>
            <p:nvPr/>
          </p:nvSpPr>
          <p:spPr>
            <a:xfrm>
              <a:off x="4864201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E4986093-B289-4A02-13AB-F0C4277091C6}"/>
                </a:ext>
              </a:extLst>
            </p:cNvPr>
            <p:cNvSpPr/>
            <p:nvPr/>
          </p:nvSpPr>
          <p:spPr>
            <a:xfrm>
              <a:off x="4965810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13961546-CC33-B6A6-0730-FDFFDE9662B3}"/>
                </a:ext>
              </a:extLst>
            </p:cNvPr>
            <p:cNvSpPr/>
            <p:nvPr/>
          </p:nvSpPr>
          <p:spPr>
            <a:xfrm>
              <a:off x="5067419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88FC63A2-21A6-F81A-9E55-71B046154A22}"/>
                </a:ext>
              </a:extLst>
            </p:cNvPr>
            <p:cNvSpPr/>
            <p:nvPr/>
          </p:nvSpPr>
          <p:spPr>
            <a:xfrm>
              <a:off x="5169028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44F32813-0846-2C90-2866-A86AC7B2AB34}"/>
                </a:ext>
              </a:extLst>
            </p:cNvPr>
            <p:cNvSpPr/>
            <p:nvPr/>
          </p:nvSpPr>
          <p:spPr>
            <a:xfrm>
              <a:off x="5270637" y="4475863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3A1853C2-7550-FE1E-52E7-6D73BCFC66E8}"/>
                </a:ext>
              </a:extLst>
            </p:cNvPr>
            <p:cNvSpPr/>
            <p:nvPr/>
          </p:nvSpPr>
          <p:spPr>
            <a:xfrm>
              <a:off x="4152937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A50BF906-BF5C-9E8C-50FB-F9817708F8E0}"/>
                </a:ext>
              </a:extLst>
            </p:cNvPr>
            <p:cNvSpPr/>
            <p:nvPr/>
          </p:nvSpPr>
          <p:spPr>
            <a:xfrm>
              <a:off x="4254546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C39803BB-7817-9E14-3F94-0677E2E5191F}"/>
                </a:ext>
              </a:extLst>
            </p:cNvPr>
            <p:cNvSpPr/>
            <p:nvPr/>
          </p:nvSpPr>
          <p:spPr>
            <a:xfrm>
              <a:off x="4356155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7E2A2CBA-B4A9-AFBB-682F-79CF52D7E037}"/>
                </a:ext>
              </a:extLst>
            </p:cNvPr>
            <p:cNvSpPr/>
            <p:nvPr/>
          </p:nvSpPr>
          <p:spPr>
            <a:xfrm>
              <a:off x="4457764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2F946758-6105-B6C7-DF91-CD39CD9D0BD5}"/>
                </a:ext>
              </a:extLst>
            </p:cNvPr>
            <p:cNvSpPr/>
            <p:nvPr/>
          </p:nvSpPr>
          <p:spPr>
            <a:xfrm>
              <a:off x="4559373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F62CF438-0EDE-ACF7-CDB6-28E91B2964C4}"/>
                </a:ext>
              </a:extLst>
            </p:cNvPr>
            <p:cNvSpPr/>
            <p:nvPr/>
          </p:nvSpPr>
          <p:spPr>
            <a:xfrm>
              <a:off x="4660982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38DB704F-A518-6635-B362-AD7E810A3552}"/>
                </a:ext>
              </a:extLst>
            </p:cNvPr>
            <p:cNvSpPr/>
            <p:nvPr/>
          </p:nvSpPr>
          <p:spPr>
            <a:xfrm>
              <a:off x="4762592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C639CF69-BFA9-FDF0-F3D1-C9EA68BB51BA}"/>
                </a:ext>
              </a:extLst>
            </p:cNvPr>
            <p:cNvSpPr/>
            <p:nvPr/>
          </p:nvSpPr>
          <p:spPr>
            <a:xfrm>
              <a:off x="4864201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03199564-12B8-05C7-A300-557619E1BA3D}"/>
                </a:ext>
              </a:extLst>
            </p:cNvPr>
            <p:cNvSpPr/>
            <p:nvPr/>
          </p:nvSpPr>
          <p:spPr>
            <a:xfrm>
              <a:off x="4965810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3A1DF08A-C627-6E1B-AF73-D4323EA8AD0F}"/>
                </a:ext>
              </a:extLst>
            </p:cNvPr>
            <p:cNvSpPr/>
            <p:nvPr/>
          </p:nvSpPr>
          <p:spPr>
            <a:xfrm>
              <a:off x="5067419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1D870AF4-2A16-25AB-FEB3-7DC8B5BB8B7F}"/>
                </a:ext>
              </a:extLst>
            </p:cNvPr>
            <p:cNvSpPr/>
            <p:nvPr/>
          </p:nvSpPr>
          <p:spPr>
            <a:xfrm>
              <a:off x="5169028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90A2CE12-34F4-2292-A2B5-6B01C17B3CC3}"/>
                </a:ext>
              </a:extLst>
            </p:cNvPr>
            <p:cNvSpPr/>
            <p:nvPr/>
          </p:nvSpPr>
          <p:spPr>
            <a:xfrm>
              <a:off x="5270637" y="4577472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DAAAB36A-8FF0-5B15-EDA7-512CC9A32AEA}"/>
                </a:ext>
              </a:extLst>
            </p:cNvPr>
            <p:cNvSpPr/>
            <p:nvPr/>
          </p:nvSpPr>
          <p:spPr>
            <a:xfrm>
              <a:off x="4152937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0BB868B8-6951-E0D0-59E2-6438E85F7BC0}"/>
                </a:ext>
              </a:extLst>
            </p:cNvPr>
            <p:cNvSpPr/>
            <p:nvPr/>
          </p:nvSpPr>
          <p:spPr>
            <a:xfrm>
              <a:off x="4254546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81A794F9-4605-A0BA-7CDE-6155C7616D91}"/>
                </a:ext>
              </a:extLst>
            </p:cNvPr>
            <p:cNvSpPr/>
            <p:nvPr/>
          </p:nvSpPr>
          <p:spPr>
            <a:xfrm>
              <a:off x="4356155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9DEDE444-4AF2-9820-DACF-E91E2ED013D7}"/>
                </a:ext>
              </a:extLst>
            </p:cNvPr>
            <p:cNvSpPr/>
            <p:nvPr/>
          </p:nvSpPr>
          <p:spPr>
            <a:xfrm>
              <a:off x="4457764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040B2BD8-2D93-787B-D275-A0479A486F5A}"/>
                </a:ext>
              </a:extLst>
            </p:cNvPr>
            <p:cNvSpPr/>
            <p:nvPr/>
          </p:nvSpPr>
          <p:spPr>
            <a:xfrm>
              <a:off x="4559373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78C29F12-EF50-8D3A-ACAD-8472C372A2BC}"/>
                </a:ext>
              </a:extLst>
            </p:cNvPr>
            <p:cNvSpPr/>
            <p:nvPr/>
          </p:nvSpPr>
          <p:spPr>
            <a:xfrm>
              <a:off x="4660982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F5A5E96B-9772-75C4-E214-6E5FCD7DD1EC}"/>
                </a:ext>
              </a:extLst>
            </p:cNvPr>
            <p:cNvSpPr/>
            <p:nvPr/>
          </p:nvSpPr>
          <p:spPr>
            <a:xfrm>
              <a:off x="4762592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1CE84354-98EC-6F16-1742-282E30BC1F92}"/>
                </a:ext>
              </a:extLst>
            </p:cNvPr>
            <p:cNvSpPr/>
            <p:nvPr/>
          </p:nvSpPr>
          <p:spPr>
            <a:xfrm>
              <a:off x="4864201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DC01DB75-D1B9-7935-AC91-D95828328BE3}"/>
                </a:ext>
              </a:extLst>
            </p:cNvPr>
            <p:cNvSpPr/>
            <p:nvPr/>
          </p:nvSpPr>
          <p:spPr>
            <a:xfrm>
              <a:off x="4965810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FBF6C86F-2235-31FB-DB76-1B2B22AB0E47}"/>
                </a:ext>
              </a:extLst>
            </p:cNvPr>
            <p:cNvSpPr/>
            <p:nvPr/>
          </p:nvSpPr>
          <p:spPr>
            <a:xfrm>
              <a:off x="5067419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1C6CA80E-8544-C999-4191-90416AA2F775}"/>
                </a:ext>
              </a:extLst>
            </p:cNvPr>
            <p:cNvSpPr/>
            <p:nvPr/>
          </p:nvSpPr>
          <p:spPr>
            <a:xfrm>
              <a:off x="5169028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: Shape 610">
              <a:extLst>
                <a:ext uri="{FF2B5EF4-FFF2-40B4-BE49-F238E27FC236}">
                  <a16:creationId xmlns:a16="http://schemas.microsoft.com/office/drawing/2014/main" id="{74F5EAFE-8920-E26F-3F18-8D88AC6A8B95}"/>
                </a:ext>
              </a:extLst>
            </p:cNvPr>
            <p:cNvSpPr/>
            <p:nvPr/>
          </p:nvSpPr>
          <p:spPr>
            <a:xfrm>
              <a:off x="5270637" y="4679081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EDA60DBF-80AD-7063-D9D2-5F9CF6BB615A}"/>
                </a:ext>
              </a:extLst>
            </p:cNvPr>
            <p:cNvSpPr/>
            <p:nvPr/>
          </p:nvSpPr>
          <p:spPr>
            <a:xfrm>
              <a:off x="4152937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8058288B-81E9-06FB-EC3C-67BECC941B4E}"/>
                </a:ext>
              </a:extLst>
            </p:cNvPr>
            <p:cNvSpPr/>
            <p:nvPr/>
          </p:nvSpPr>
          <p:spPr>
            <a:xfrm>
              <a:off x="4254546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F1823588-5EB6-0F8B-8DDD-9931C8B9765D}"/>
                </a:ext>
              </a:extLst>
            </p:cNvPr>
            <p:cNvSpPr/>
            <p:nvPr/>
          </p:nvSpPr>
          <p:spPr>
            <a:xfrm>
              <a:off x="4356155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D80AEEEE-0E3A-3567-C652-7638EFF26C8D}"/>
                </a:ext>
              </a:extLst>
            </p:cNvPr>
            <p:cNvSpPr/>
            <p:nvPr/>
          </p:nvSpPr>
          <p:spPr>
            <a:xfrm>
              <a:off x="4457764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655D73E7-2AB9-2B31-2A34-6559E853C0E6}"/>
                </a:ext>
              </a:extLst>
            </p:cNvPr>
            <p:cNvSpPr/>
            <p:nvPr/>
          </p:nvSpPr>
          <p:spPr>
            <a:xfrm>
              <a:off x="4559373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039F3196-F31E-916D-1E05-95DDC5F57AD7}"/>
                </a:ext>
              </a:extLst>
            </p:cNvPr>
            <p:cNvSpPr/>
            <p:nvPr/>
          </p:nvSpPr>
          <p:spPr>
            <a:xfrm>
              <a:off x="4660982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786F5A94-3742-037A-EC6B-4618CFC048D5}"/>
                </a:ext>
              </a:extLst>
            </p:cNvPr>
            <p:cNvSpPr/>
            <p:nvPr/>
          </p:nvSpPr>
          <p:spPr>
            <a:xfrm>
              <a:off x="4762592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8C9136F9-F2C4-4AE9-066B-56DC67DBB385}"/>
                </a:ext>
              </a:extLst>
            </p:cNvPr>
            <p:cNvSpPr/>
            <p:nvPr/>
          </p:nvSpPr>
          <p:spPr>
            <a:xfrm>
              <a:off x="4864201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BFF88F50-389B-F472-F765-789E05020238}"/>
                </a:ext>
              </a:extLst>
            </p:cNvPr>
            <p:cNvSpPr/>
            <p:nvPr/>
          </p:nvSpPr>
          <p:spPr>
            <a:xfrm>
              <a:off x="4965810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1DCB031C-B7B0-AA48-2E93-4FD4ADE66F31}"/>
                </a:ext>
              </a:extLst>
            </p:cNvPr>
            <p:cNvSpPr/>
            <p:nvPr/>
          </p:nvSpPr>
          <p:spPr>
            <a:xfrm>
              <a:off x="5067419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F6E052D4-75FA-421B-E512-857611572D52}"/>
                </a:ext>
              </a:extLst>
            </p:cNvPr>
            <p:cNvSpPr/>
            <p:nvPr/>
          </p:nvSpPr>
          <p:spPr>
            <a:xfrm>
              <a:off x="5169028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08E04958-0023-DAB5-1461-74CBEFA53D23}"/>
                </a:ext>
              </a:extLst>
            </p:cNvPr>
            <p:cNvSpPr/>
            <p:nvPr/>
          </p:nvSpPr>
          <p:spPr>
            <a:xfrm>
              <a:off x="5270637" y="4780690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D43C78D2-F10E-9251-2FFB-9547AD54C7AC}"/>
                </a:ext>
              </a:extLst>
            </p:cNvPr>
            <p:cNvSpPr/>
            <p:nvPr/>
          </p:nvSpPr>
          <p:spPr>
            <a:xfrm>
              <a:off x="4152937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3BCE1B3C-5329-A5E2-CA70-32A661492717}"/>
                </a:ext>
              </a:extLst>
            </p:cNvPr>
            <p:cNvSpPr/>
            <p:nvPr/>
          </p:nvSpPr>
          <p:spPr>
            <a:xfrm>
              <a:off x="4254546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7FA4977A-CF09-AFA6-B17B-4D387A2609E1}"/>
                </a:ext>
              </a:extLst>
            </p:cNvPr>
            <p:cNvSpPr/>
            <p:nvPr/>
          </p:nvSpPr>
          <p:spPr>
            <a:xfrm>
              <a:off x="4356155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200E3297-BF34-F0CE-ACAF-40D8D6A73578}"/>
                </a:ext>
              </a:extLst>
            </p:cNvPr>
            <p:cNvSpPr/>
            <p:nvPr/>
          </p:nvSpPr>
          <p:spPr>
            <a:xfrm>
              <a:off x="4457764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3C892620-EE4E-5D98-C7F8-9FCBCDFD36F7}"/>
                </a:ext>
              </a:extLst>
            </p:cNvPr>
            <p:cNvSpPr/>
            <p:nvPr/>
          </p:nvSpPr>
          <p:spPr>
            <a:xfrm>
              <a:off x="4559373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9A4F950B-1774-54A0-DE1B-5EE0B67499AF}"/>
                </a:ext>
              </a:extLst>
            </p:cNvPr>
            <p:cNvSpPr/>
            <p:nvPr/>
          </p:nvSpPr>
          <p:spPr>
            <a:xfrm>
              <a:off x="4660982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309F2CA1-4123-350D-AB4B-F6532147217A}"/>
                </a:ext>
              </a:extLst>
            </p:cNvPr>
            <p:cNvSpPr/>
            <p:nvPr/>
          </p:nvSpPr>
          <p:spPr>
            <a:xfrm>
              <a:off x="4762592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FC1D87CD-70E1-2082-C0D1-47D1252D66E4}"/>
                </a:ext>
              </a:extLst>
            </p:cNvPr>
            <p:cNvSpPr/>
            <p:nvPr/>
          </p:nvSpPr>
          <p:spPr>
            <a:xfrm>
              <a:off x="4864201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9D7C2896-039E-FB97-26F3-99F12287A3B6}"/>
                </a:ext>
              </a:extLst>
            </p:cNvPr>
            <p:cNvSpPr/>
            <p:nvPr/>
          </p:nvSpPr>
          <p:spPr>
            <a:xfrm>
              <a:off x="4965810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F56164B9-9393-324F-0B56-208587D56E56}"/>
                </a:ext>
              </a:extLst>
            </p:cNvPr>
            <p:cNvSpPr/>
            <p:nvPr/>
          </p:nvSpPr>
          <p:spPr>
            <a:xfrm>
              <a:off x="5067419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DBC14B38-498F-E39A-E81F-F4EC40B0083B}"/>
                </a:ext>
              </a:extLst>
            </p:cNvPr>
            <p:cNvSpPr/>
            <p:nvPr/>
          </p:nvSpPr>
          <p:spPr>
            <a:xfrm>
              <a:off x="5169028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D8F55C91-B748-352F-A344-2E6724015BAF}"/>
                </a:ext>
              </a:extLst>
            </p:cNvPr>
            <p:cNvSpPr/>
            <p:nvPr/>
          </p:nvSpPr>
          <p:spPr>
            <a:xfrm>
              <a:off x="5270637" y="4882299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47F17BD4-B62A-0DEC-8B69-3EB7B10B4808}"/>
                </a:ext>
              </a:extLst>
            </p:cNvPr>
            <p:cNvSpPr/>
            <p:nvPr/>
          </p:nvSpPr>
          <p:spPr>
            <a:xfrm>
              <a:off x="4152937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21C819CF-419E-0EE9-B684-1C91DB353726}"/>
                </a:ext>
              </a:extLst>
            </p:cNvPr>
            <p:cNvSpPr/>
            <p:nvPr/>
          </p:nvSpPr>
          <p:spPr>
            <a:xfrm>
              <a:off x="4254546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5825D412-E741-6E09-2FD1-9850BD085B78}"/>
                </a:ext>
              </a:extLst>
            </p:cNvPr>
            <p:cNvSpPr/>
            <p:nvPr/>
          </p:nvSpPr>
          <p:spPr>
            <a:xfrm>
              <a:off x="4356155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450268CF-C197-F712-5E6D-7E638DC33662}"/>
                </a:ext>
              </a:extLst>
            </p:cNvPr>
            <p:cNvSpPr/>
            <p:nvPr/>
          </p:nvSpPr>
          <p:spPr>
            <a:xfrm>
              <a:off x="4457764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2580992C-78C1-9B75-35CF-05B03CFC87E7}"/>
                </a:ext>
              </a:extLst>
            </p:cNvPr>
            <p:cNvSpPr/>
            <p:nvPr/>
          </p:nvSpPr>
          <p:spPr>
            <a:xfrm>
              <a:off x="4559373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1" name="Freeform: Shape 640">
              <a:extLst>
                <a:ext uri="{FF2B5EF4-FFF2-40B4-BE49-F238E27FC236}">
                  <a16:creationId xmlns:a16="http://schemas.microsoft.com/office/drawing/2014/main" id="{5BC19658-7BDE-3668-F35D-E184F6B6DDA9}"/>
                </a:ext>
              </a:extLst>
            </p:cNvPr>
            <p:cNvSpPr/>
            <p:nvPr/>
          </p:nvSpPr>
          <p:spPr>
            <a:xfrm>
              <a:off x="4660982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9CF7C52F-E435-BAB3-0CFD-B569C61617FA}"/>
                </a:ext>
              </a:extLst>
            </p:cNvPr>
            <p:cNvSpPr/>
            <p:nvPr/>
          </p:nvSpPr>
          <p:spPr>
            <a:xfrm>
              <a:off x="4762592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61257771-B95E-2D50-AB7E-B3CA87431AC9}"/>
                </a:ext>
              </a:extLst>
            </p:cNvPr>
            <p:cNvSpPr/>
            <p:nvPr/>
          </p:nvSpPr>
          <p:spPr>
            <a:xfrm>
              <a:off x="4864201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3FB1B581-B212-B11F-C4A6-F4FC94D0F867}"/>
                </a:ext>
              </a:extLst>
            </p:cNvPr>
            <p:cNvSpPr/>
            <p:nvPr/>
          </p:nvSpPr>
          <p:spPr>
            <a:xfrm>
              <a:off x="4965810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F32EEF38-0030-BCBF-EF8C-2D6760BC92A0}"/>
                </a:ext>
              </a:extLst>
            </p:cNvPr>
            <p:cNvSpPr/>
            <p:nvPr/>
          </p:nvSpPr>
          <p:spPr>
            <a:xfrm>
              <a:off x="5067419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6" name="Freeform: Shape 645">
              <a:extLst>
                <a:ext uri="{FF2B5EF4-FFF2-40B4-BE49-F238E27FC236}">
                  <a16:creationId xmlns:a16="http://schemas.microsoft.com/office/drawing/2014/main" id="{4E958A3F-BBFA-769C-A6D7-6305DAEB8D06}"/>
                </a:ext>
              </a:extLst>
            </p:cNvPr>
            <p:cNvSpPr/>
            <p:nvPr/>
          </p:nvSpPr>
          <p:spPr>
            <a:xfrm>
              <a:off x="5169028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20B7B374-FE63-CB0B-F4B6-5336FE8360E7}"/>
                </a:ext>
              </a:extLst>
            </p:cNvPr>
            <p:cNvSpPr/>
            <p:nvPr/>
          </p:nvSpPr>
          <p:spPr>
            <a:xfrm>
              <a:off x="5270637" y="4983908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C4B9BF71-7D50-D3A9-CDFA-1AB5DD465AB6}"/>
                </a:ext>
              </a:extLst>
            </p:cNvPr>
            <p:cNvSpPr/>
            <p:nvPr/>
          </p:nvSpPr>
          <p:spPr>
            <a:xfrm>
              <a:off x="4152937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C7726F7B-FFB6-BC8C-85C6-03DE4CC539C5}"/>
                </a:ext>
              </a:extLst>
            </p:cNvPr>
            <p:cNvSpPr/>
            <p:nvPr/>
          </p:nvSpPr>
          <p:spPr>
            <a:xfrm>
              <a:off x="4254546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8943F818-FE88-8DAF-DE2F-5DCE789367E3}"/>
                </a:ext>
              </a:extLst>
            </p:cNvPr>
            <p:cNvSpPr/>
            <p:nvPr/>
          </p:nvSpPr>
          <p:spPr>
            <a:xfrm>
              <a:off x="4356155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B5F5E836-0684-2E1C-3005-41FABDA12FC6}"/>
                </a:ext>
              </a:extLst>
            </p:cNvPr>
            <p:cNvSpPr/>
            <p:nvPr/>
          </p:nvSpPr>
          <p:spPr>
            <a:xfrm>
              <a:off x="4457764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FEBE9284-6288-125D-1C44-6B4DCCF5267E}"/>
                </a:ext>
              </a:extLst>
            </p:cNvPr>
            <p:cNvSpPr/>
            <p:nvPr/>
          </p:nvSpPr>
          <p:spPr>
            <a:xfrm>
              <a:off x="4559373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E72F47CE-D679-8F46-E5F4-36FDC869B4A9}"/>
                </a:ext>
              </a:extLst>
            </p:cNvPr>
            <p:cNvSpPr/>
            <p:nvPr/>
          </p:nvSpPr>
          <p:spPr>
            <a:xfrm>
              <a:off x="4660982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EF4F70A5-BDB6-2EE4-04E4-22A63D15F53F}"/>
                </a:ext>
              </a:extLst>
            </p:cNvPr>
            <p:cNvSpPr/>
            <p:nvPr/>
          </p:nvSpPr>
          <p:spPr>
            <a:xfrm>
              <a:off x="4762592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36BED3C6-D1F2-E887-D5B4-DE8D70F77A70}"/>
                </a:ext>
              </a:extLst>
            </p:cNvPr>
            <p:cNvSpPr/>
            <p:nvPr/>
          </p:nvSpPr>
          <p:spPr>
            <a:xfrm>
              <a:off x="4864201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9C4FB5F0-CC70-AD8B-CEDA-373A6FE37E49}"/>
                </a:ext>
              </a:extLst>
            </p:cNvPr>
            <p:cNvSpPr/>
            <p:nvPr/>
          </p:nvSpPr>
          <p:spPr>
            <a:xfrm>
              <a:off x="4965810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410B9599-215D-630F-8BF8-AB17BCFAE3C9}"/>
                </a:ext>
              </a:extLst>
            </p:cNvPr>
            <p:cNvSpPr/>
            <p:nvPr/>
          </p:nvSpPr>
          <p:spPr>
            <a:xfrm>
              <a:off x="5067419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1AFCACC6-91A5-FB4E-CE0A-E7CAD7566B0B}"/>
                </a:ext>
              </a:extLst>
            </p:cNvPr>
            <p:cNvSpPr/>
            <p:nvPr/>
          </p:nvSpPr>
          <p:spPr>
            <a:xfrm>
              <a:off x="5169028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6331B6FE-EB90-F385-8A4E-DA972CDD793C}"/>
                </a:ext>
              </a:extLst>
            </p:cNvPr>
            <p:cNvSpPr/>
            <p:nvPr/>
          </p:nvSpPr>
          <p:spPr>
            <a:xfrm>
              <a:off x="5270637" y="5085517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D297CC77-5446-B9F5-C6E9-9ECAD7850991}"/>
                </a:ext>
              </a:extLst>
            </p:cNvPr>
            <p:cNvSpPr/>
            <p:nvPr/>
          </p:nvSpPr>
          <p:spPr>
            <a:xfrm>
              <a:off x="4152937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4A51EA0C-9D39-EB29-8308-8DCEA9E9536F}"/>
                </a:ext>
              </a:extLst>
            </p:cNvPr>
            <p:cNvSpPr/>
            <p:nvPr/>
          </p:nvSpPr>
          <p:spPr>
            <a:xfrm>
              <a:off x="4254546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1551B877-B5C8-C67E-A1EB-E5F03F13C4C1}"/>
                </a:ext>
              </a:extLst>
            </p:cNvPr>
            <p:cNvSpPr/>
            <p:nvPr/>
          </p:nvSpPr>
          <p:spPr>
            <a:xfrm>
              <a:off x="4356155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E90DEE25-E447-38C8-4E58-DAB7ABDCE6FD}"/>
                </a:ext>
              </a:extLst>
            </p:cNvPr>
            <p:cNvSpPr/>
            <p:nvPr/>
          </p:nvSpPr>
          <p:spPr>
            <a:xfrm>
              <a:off x="4457764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BAF72324-8E8C-BE8B-1A8B-910B9AC86BE3}"/>
                </a:ext>
              </a:extLst>
            </p:cNvPr>
            <p:cNvSpPr/>
            <p:nvPr/>
          </p:nvSpPr>
          <p:spPr>
            <a:xfrm>
              <a:off x="4559373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0E5F3D0E-62E8-649E-EBD4-04F446135B80}"/>
                </a:ext>
              </a:extLst>
            </p:cNvPr>
            <p:cNvSpPr/>
            <p:nvPr/>
          </p:nvSpPr>
          <p:spPr>
            <a:xfrm>
              <a:off x="4660982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2845FF9C-CDA8-D570-1271-5ADFC4E30EA7}"/>
                </a:ext>
              </a:extLst>
            </p:cNvPr>
            <p:cNvSpPr/>
            <p:nvPr/>
          </p:nvSpPr>
          <p:spPr>
            <a:xfrm>
              <a:off x="4762592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CB75AEA0-6FD8-5EBF-D7A4-90E7877611FA}"/>
                </a:ext>
              </a:extLst>
            </p:cNvPr>
            <p:cNvSpPr/>
            <p:nvPr/>
          </p:nvSpPr>
          <p:spPr>
            <a:xfrm>
              <a:off x="4864201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123D3312-5E23-C4A8-7AA3-56F0E9D02A8F}"/>
                </a:ext>
              </a:extLst>
            </p:cNvPr>
            <p:cNvSpPr/>
            <p:nvPr/>
          </p:nvSpPr>
          <p:spPr>
            <a:xfrm>
              <a:off x="4965810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5D7209D6-B3C5-C745-20D2-A1A54A775FDB}"/>
                </a:ext>
              </a:extLst>
            </p:cNvPr>
            <p:cNvSpPr/>
            <p:nvPr/>
          </p:nvSpPr>
          <p:spPr>
            <a:xfrm>
              <a:off x="5067419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D041C449-1A51-8DFC-0755-6B1C6AF514CE}"/>
                </a:ext>
              </a:extLst>
            </p:cNvPr>
            <p:cNvSpPr/>
            <p:nvPr/>
          </p:nvSpPr>
          <p:spPr>
            <a:xfrm>
              <a:off x="5169028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B94E0A8C-DCDE-F6D6-3C59-5C4CC72BCD7F}"/>
                </a:ext>
              </a:extLst>
            </p:cNvPr>
            <p:cNvSpPr/>
            <p:nvPr/>
          </p:nvSpPr>
          <p:spPr>
            <a:xfrm>
              <a:off x="5270637" y="5187126"/>
              <a:ext cx="33869" cy="33869"/>
            </a:xfrm>
            <a:custGeom>
              <a:avLst/>
              <a:gdLst>
                <a:gd name="connsiteX0" fmla="*/ 0 w 33869"/>
                <a:gd name="connsiteY0" fmla="*/ 0 h 33869"/>
                <a:gd name="connsiteX1" fmla="*/ 33870 w 33869"/>
                <a:gd name="connsiteY1" fmla="*/ 0 h 33869"/>
                <a:gd name="connsiteX2" fmla="*/ 33870 w 33869"/>
                <a:gd name="connsiteY2" fmla="*/ 33870 h 33869"/>
                <a:gd name="connsiteX3" fmla="*/ 0 w 33869"/>
                <a:gd name="connsiteY3" fmla="*/ 33870 h 33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69" h="33869">
                  <a:moveTo>
                    <a:pt x="0" y="0"/>
                  </a:moveTo>
                  <a:lnTo>
                    <a:pt x="33870" y="0"/>
                  </a:lnTo>
                  <a:lnTo>
                    <a:pt x="33870" y="33870"/>
                  </a:lnTo>
                  <a:lnTo>
                    <a:pt x="0" y="33870"/>
                  </a:lnTo>
                  <a:close/>
                </a:path>
              </a:pathLst>
            </a:custGeom>
            <a:grpFill/>
            <a:ln w="67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72" name="Freeform: Shape 671">
            <a:extLst>
              <a:ext uri="{FF2B5EF4-FFF2-40B4-BE49-F238E27FC236}">
                <a16:creationId xmlns:a16="http://schemas.microsoft.com/office/drawing/2014/main" id="{17D86F8A-ABEC-ADE5-0582-F93766A19137}"/>
              </a:ext>
            </a:extLst>
          </p:cNvPr>
          <p:cNvSpPr/>
          <p:nvPr/>
        </p:nvSpPr>
        <p:spPr>
          <a:xfrm>
            <a:off x="11253275" y="3071348"/>
            <a:ext cx="938725" cy="232847"/>
          </a:xfrm>
          <a:custGeom>
            <a:avLst/>
            <a:gdLst>
              <a:gd name="connsiteX0" fmla="*/ 622322 w 938725"/>
              <a:gd name="connsiteY0" fmla="*/ 232847 h 232847"/>
              <a:gd name="connsiteX1" fmla="*/ 469393 w 938725"/>
              <a:gd name="connsiteY1" fmla="*/ 43177 h 232847"/>
              <a:gd name="connsiteX2" fmla="*/ 316458 w 938725"/>
              <a:gd name="connsiteY2" fmla="*/ 232841 h 232847"/>
              <a:gd name="connsiteX3" fmla="*/ 163503 w 938725"/>
              <a:gd name="connsiteY3" fmla="*/ 43170 h 232847"/>
              <a:gd name="connsiteX4" fmla="*/ 21087 w 938725"/>
              <a:gd name="connsiteY4" fmla="*/ 219760 h 232847"/>
              <a:gd name="connsiteX5" fmla="*/ 0 w 938725"/>
              <a:gd name="connsiteY5" fmla="*/ 202758 h 232847"/>
              <a:gd name="connsiteX6" fmla="*/ 163503 w 938725"/>
              <a:gd name="connsiteY6" fmla="*/ 7 h 232847"/>
              <a:gd name="connsiteX7" fmla="*/ 316458 w 938725"/>
              <a:gd name="connsiteY7" fmla="*/ 189677 h 232847"/>
              <a:gd name="connsiteX8" fmla="*/ 469393 w 938725"/>
              <a:gd name="connsiteY8" fmla="*/ 0 h 232847"/>
              <a:gd name="connsiteX9" fmla="*/ 622322 w 938725"/>
              <a:gd name="connsiteY9" fmla="*/ 189670 h 232847"/>
              <a:gd name="connsiteX10" fmla="*/ 775250 w 938725"/>
              <a:gd name="connsiteY10" fmla="*/ 0 h 232847"/>
              <a:gd name="connsiteX11" fmla="*/ 938726 w 938725"/>
              <a:gd name="connsiteY11" fmla="*/ 202758 h 232847"/>
              <a:gd name="connsiteX12" fmla="*/ 917639 w 938725"/>
              <a:gd name="connsiteY12" fmla="*/ 219760 h 232847"/>
              <a:gd name="connsiteX13" fmla="*/ 775250 w 938725"/>
              <a:gd name="connsiteY13" fmla="*/ 43177 h 23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38725" h="232847">
                <a:moveTo>
                  <a:pt x="622322" y="232847"/>
                </a:moveTo>
                <a:lnTo>
                  <a:pt x="469393" y="43177"/>
                </a:lnTo>
                <a:lnTo>
                  <a:pt x="316458" y="232841"/>
                </a:lnTo>
                <a:lnTo>
                  <a:pt x="163503" y="43170"/>
                </a:lnTo>
                <a:lnTo>
                  <a:pt x="21087" y="219760"/>
                </a:lnTo>
                <a:lnTo>
                  <a:pt x="0" y="202758"/>
                </a:lnTo>
                <a:lnTo>
                  <a:pt x="163503" y="7"/>
                </a:lnTo>
                <a:lnTo>
                  <a:pt x="316458" y="189677"/>
                </a:lnTo>
                <a:lnTo>
                  <a:pt x="469393" y="0"/>
                </a:lnTo>
                <a:lnTo>
                  <a:pt x="622322" y="189670"/>
                </a:lnTo>
                <a:lnTo>
                  <a:pt x="775250" y="0"/>
                </a:lnTo>
                <a:lnTo>
                  <a:pt x="938726" y="202758"/>
                </a:lnTo>
                <a:lnTo>
                  <a:pt x="917639" y="219760"/>
                </a:lnTo>
                <a:lnTo>
                  <a:pt x="775250" y="43177"/>
                </a:lnTo>
                <a:close/>
              </a:path>
            </a:pathLst>
          </a:custGeom>
          <a:solidFill>
            <a:srgbClr val="737373">
              <a:alpha val="20000"/>
            </a:srgbClr>
          </a:solidFill>
          <a:ln w="67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3" name="Google Shape;223;p28"/>
          <p:cNvSpPr txBox="1"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 Black"/>
              <a:buNone/>
            </a:pPr>
            <a:r>
              <a:rPr lang="en-US" dirty="0">
                <a:solidFill>
                  <a:schemeClr val="accent1"/>
                </a:solidFill>
              </a:rPr>
              <a:t>Catheter Rotation Measuring Device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24" name="Google Shape;224;p28"/>
          <p:cNvSpPr txBox="1">
            <a:spLocks noGrp="1"/>
          </p:cNvSpPr>
          <p:nvPr>
            <p:ph type="subTitle" idx="1"/>
          </p:nvPr>
        </p:nvSpPr>
        <p:spPr>
          <a:xfrm>
            <a:off x="2287641" y="5777071"/>
            <a:ext cx="8318378" cy="931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900" dirty="0"/>
              <a:t>Madison Burke | Savannah </a:t>
            </a:r>
            <a:r>
              <a:rPr lang="en-US" sz="1900" dirty="0" err="1"/>
              <a:t>Buro</a:t>
            </a:r>
            <a:r>
              <a:rPr lang="en-US" sz="1900" dirty="0"/>
              <a:t> | Amari Deleon | Christopher </a:t>
            </a:r>
            <a:r>
              <a:rPr lang="en-US" sz="1900" dirty="0" err="1"/>
              <a:t>Hayot</a:t>
            </a:r>
            <a:r>
              <a:rPr lang="en-US" sz="1900" dirty="0"/>
              <a:t>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dirty="0"/>
              <a:t> </a:t>
            </a:r>
            <a:endParaRPr lang="en-US" sz="105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900" dirty="0"/>
              <a:t>Alberto </a:t>
            </a:r>
            <a:r>
              <a:rPr lang="en-US" sz="1900" dirty="0" err="1"/>
              <a:t>Villacrez</a:t>
            </a:r>
            <a:r>
              <a:rPr lang="en-US" sz="1900" dirty="0"/>
              <a:t> | Jake Anthony Vickers</a:t>
            </a:r>
            <a:endParaRPr sz="1800" dirty="0"/>
          </a:p>
        </p:txBody>
      </p:sp>
      <p:pic>
        <p:nvPicPr>
          <p:cNvPr id="3" name="图片 2" descr="形状&#10;&#10;低可信度描述已自动生成">
            <a:extLst>
              <a:ext uri="{FF2B5EF4-FFF2-40B4-BE49-F238E27FC236}">
                <a16:creationId xmlns:a16="http://schemas.microsoft.com/office/drawing/2014/main" id="{5E0E2C8E-5AD9-BE51-CCE6-4C74184E1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25" t="27628" r="1125" b="39039"/>
          <a:stretch/>
        </p:blipFill>
        <p:spPr>
          <a:xfrm>
            <a:off x="3939436" y="3554458"/>
            <a:ext cx="4313124" cy="14377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85A65C-335B-46E7-9EB4-2C286562D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8"/>
          <a:stretch/>
        </p:blipFill>
        <p:spPr>
          <a:xfrm>
            <a:off x="-7065" y="5638937"/>
            <a:ext cx="10606019" cy="1195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  <p:bldP spid="22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43F1-1207-54B8-2242-2E909CA1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950"/>
          </a:xfrm>
        </p:spPr>
        <p:txBody>
          <a:bodyPr/>
          <a:lstStyle/>
          <a:p>
            <a:r>
              <a:rPr lang="en-US" dirty="0"/>
              <a:t>Handle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A3795-A946-005D-D31B-DD9D1282BF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8681FFC5-4A70-D203-4A7D-C99BF404529F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3FBE9-E0BD-A355-B648-4B6B7C808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00" b="31556"/>
          <a:stretch/>
        </p:blipFill>
        <p:spPr>
          <a:xfrm>
            <a:off x="1382729" y="1849629"/>
            <a:ext cx="9426192" cy="39904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AA4873-440F-2A71-FC7C-6C3BE5A46353}"/>
              </a:ext>
            </a:extLst>
          </p:cNvPr>
          <p:cNvSpPr txBox="1"/>
          <p:nvPr/>
        </p:nvSpPr>
        <p:spPr>
          <a:xfrm>
            <a:off x="7479386" y="2815737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IMU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EB7384-A5F7-57D4-B24F-C1326E8B7735}"/>
              </a:ext>
            </a:extLst>
          </p:cNvPr>
          <p:cNvSpPr txBox="1"/>
          <p:nvPr/>
        </p:nvSpPr>
        <p:spPr>
          <a:xfrm>
            <a:off x="1413999" y="4723962"/>
            <a:ext cx="1183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Motor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7C828-EEAA-25DC-08C9-43C497255F8B}"/>
              </a:ext>
            </a:extLst>
          </p:cNvPr>
          <p:cNvSpPr txBox="1"/>
          <p:nvPr/>
        </p:nvSpPr>
        <p:spPr>
          <a:xfrm>
            <a:off x="3931943" y="5176544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Clamps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36EF60-D31B-5680-1032-B8729EB675C7}"/>
              </a:ext>
            </a:extLst>
          </p:cNvPr>
          <p:cNvCxnSpPr>
            <a:stCxn id="17" idx="0"/>
          </p:cNvCxnSpPr>
          <p:nvPr/>
        </p:nvCxnSpPr>
        <p:spPr>
          <a:xfrm flipV="1">
            <a:off x="4673492" y="4723962"/>
            <a:ext cx="715487" cy="45258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37F4DC-5BA3-C25A-9909-0DEB10D73261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4068179" y="4229816"/>
            <a:ext cx="605313" cy="94672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E45C593-CDC7-F823-0383-7C90156C8B2F}"/>
              </a:ext>
            </a:extLst>
          </p:cNvPr>
          <p:cNvSpPr txBox="1"/>
          <p:nvPr/>
        </p:nvSpPr>
        <p:spPr>
          <a:xfrm>
            <a:off x="1284255" y="1327018"/>
            <a:ext cx="10062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Purpose</a:t>
            </a:r>
            <a:r>
              <a:rPr lang="en-US" sz="2000" dirty="0"/>
              <a:t>: To provide a set input rotation to use as a reference for measured tip rotation.</a:t>
            </a:r>
          </a:p>
        </p:txBody>
      </p:sp>
    </p:spTree>
    <p:extLst>
      <p:ext uri="{BB962C8B-B14F-4D97-AF65-F5344CB8AC3E}">
        <p14:creationId xmlns:p14="http://schemas.microsoft.com/office/powerpoint/2010/main" val="3035918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43F1-1207-54B8-2242-2E909CA1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950"/>
          </a:xfrm>
        </p:spPr>
        <p:txBody>
          <a:bodyPr/>
          <a:lstStyle/>
          <a:p>
            <a:r>
              <a:rPr lang="en-US" dirty="0"/>
              <a:t>Tip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A3795-A946-005D-D31B-DD9D1282BF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DFFB7330-6CCD-5891-1D1D-D637A5503ADD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pic>
        <p:nvPicPr>
          <p:cNvPr id="8" name="Picture 7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A9785DFF-ABF8-17D4-B446-35FDF37F0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11" b="15555"/>
          <a:stretch/>
        </p:blipFill>
        <p:spPr>
          <a:xfrm>
            <a:off x="5183111" y="211102"/>
            <a:ext cx="6858000" cy="29489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C6EFB7-C53D-5FE0-2C36-17BD99ED8BB2}"/>
              </a:ext>
            </a:extLst>
          </p:cNvPr>
          <p:cNvGrpSpPr/>
          <p:nvPr/>
        </p:nvGrpSpPr>
        <p:grpSpPr>
          <a:xfrm>
            <a:off x="48590" y="3628688"/>
            <a:ext cx="4556196" cy="2059836"/>
            <a:chOff x="6419516" y="3429003"/>
            <a:chExt cx="4556196" cy="2059836"/>
          </a:xfrm>
        </p:grpSpPr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F1CFFD13-9AEE-7172-1B81-A86CCCCB89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667696" y="2180823"/>
              <a:ext cx="2059836" cy="4556196"/>
              <a:chOff x="8060268" y="1260117"/>
              <a:chExt cx="2254340" cy="4986427"/>
            </a:xfrm>
          </p:grpSpPr>
          <p:pic>
            <p:nvPicPr>
              <p:cNvPr id="20" name="内容占位符 4">
                <a:extLst>
                  <a:ext uri="{FF2B5EF4-FFF2-40B4-BE49-F238E27FC236}">
                    <a16:creationId xmlns:a16="http://schemas.microsoft.com/office/drawing/2014/main" id="{3D63CA1A-BC8D-C0A6-1776-0A4C4731B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9548067">
                <a:off x="8477397" y="4119930"/>
                <a:ext cx="1282814" cy="10119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立方体 17">
                <a:extLst>
                  <a:ext uri="{FF2B5EF4-FFF2-40B4-BE49-F238E27FC236}">
                    <a16:creationId xmlns:a16="http://schemas.microsoft.com/office/drawing/2014/main" id="{37AFFEC9-F73E-C687-0902-2BDA4316D27A}"/>
                  </a:ext>
                </a:extLst>
              </p:cNvPr>
              <p:cNvSpPr/>
              <p:nvPr/>
            </p:nvSpPr>
            <p:spPr>
              <a:xfrm>
                <a:off x="8060268" y="4029032"/>
                <a:ext cx="2057400" cy="1181950"/>
              </a:xfrm>
              <a:prstGeom prst="cube">
                <a:avLst>
                  <a:gd name="adj" fmla="val 54410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图片 16">
                <a:extLst>
                  <a:ext uri="{FF2B5EF4-FFF2-40B4-BE49-F238E27FC236}">
                    <a16:creationId xmlns:a16="http://schemas.microsoft.com/office/drawing/2014/main" id="{CF55655F-70D7-BCEB-429B-4C2C27204B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7483" b="47863"/>
              <a:stretch/>
            </p:blipFill>
            <p:spPr>
              <a:xfrm rot="13181611">
                <a:off x="8446808" y="1260117"/>
                <a:ext cx="1308371" cy="1572993"/>
              </a:xfrm>
              <a:prstGeom prst="rect">
                <a:avLst/>
              </a:prstGeom>
            </p:spPr>
          </p:pic>
          <p:sp>
            <p:nvSpPr>
              <p:cNvPr id="23" name="圆柱体 6">
                <a:extLst>
                  <a:ext uri="{FF2B5EF4-FFF2-40B4-BE49-F238E27FC236}">
                    <a16:creationId xmlns:a16="http://schemas.microsoft.com/office/drawing/2014/main" id="{88F75C59-2863-93C7-E153-8317697F591D}"/>
                  </a:ext>
                </a:extLst>
              </p:cNvPr>
              <p:cNvSpPr/>
              <p:nvPr/>
            </p:nvSpPr>
            <p:spPr>
              <a:xfrm>
                <a:off x="8934614" y="3438678"/>
                <a:ext cx="265052" cy="1058653"/>
              </a:xfrm>
              <a:prstGeom prst="can">
                <a:avLst>
                  <a:gd name="adj" fmla="val 32067"/>
                </a:avLst>
              </a:prstGeom>
              <a:solidFill>
                <a:srgbClr val="FFFFFF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圆柱体 8">
                <a:extLst>
                  <a:ext uri="{FF2B5EF4-FFF2-40B4-BE49-F238E27FC236}">
                    <a16:creationId xmlns:a16="http://schemas.microsoft.com/office/drawing/2014/main" id="{D3090059-C6F5-2143-2BA4-27072DEF6FB0}"/>
                  </a:ext>
                </a:extLst>
              </p:cNvPr>
              <p:cNvSpPr/>
              <p:nvPr/>
            </p:nvSpPr>
            <p:spPr>
              <a:xfrm rot="45450">
                <a:off x="8969899" y="3048795"/>
                <a:ext cx="229201" cy="145844"/>
              </a:xfrm>
              <a:prstGeom prst="can">
                <a:avLst>
                  <a:gd name="adj" fmla="val 32279"/>
                </a:avLst>
              </a:prstGeom>
              <a:solidFill>
                <a:schemeClr val="bg2">
                  <a:lumMod val="40000"/>
                  <a:lumOff val="60000"/>
                </a:schemeClr>
              </a:solidFill>
              <a:ln w="3810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圆柱体 9">
                <a:extLst>
                  <a:ext uri="{FF2B5EF4-FFF2-40B4-BE49-F238E27FC236}">
                    <a16:creationId xmlns:a16="http://schemas.microsoft.com/office/drawing/2014/main" id="{E7DCB4D9-CE13-DDA2-C161-27B1228D91C3}"/>
                  </a:ext>
                </a:extLst>
              </p:cNvPr>
              <p:cNvSpPr/>
              <p:nvPr/>
            </p:nvSpPr>
            <p:spPr>
              <a:xfrm rot="45450">
                <a:off x="8975612" y="2079978"/>
                <a:ext cx="229201" cy="1009994"/>
              </a:xfrm>
              <a:prstGeom prst="can">
                <a:avLst>
                  <a:gd name="adj" fmla="val 32279"/>
                </a:avLst>
              </a:prstGeom>
              <a:noFill/>
              <a:ln w="3810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文本框 10">
                <a:extLst>
                  <a:ext uri="{FF2B5EF4-FFF2-40B4-BE49-F238E27FC236}">
                    <a16:creationId xmlns:a16="http://schemas.microsoft.com/office/drawing/2014/main" id="{FB0222A8-1132-283A-9BE9-06B4F39AC526}"/>
                  </a:ext>
                </a:extLst>
              </p:cNvPr>
              <p:cNvSpPr txBox="1"/>
              <p:nvPr/>
            </p:nvSpPr>
            <p:spPr>
              <a:xfrm rot="16200000">
                <a:off x="7957246" y="3216085"/>
                <a:ext cx="8595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Magnet </a:t>
                </a:r>
              </a:p>
            </p:txBody>
          </p:sp>
          <p:sp>
            <p:nvSpPr>
              <p:cNvPr id="27" name="文本框 11">
                <a:extLst>
                  <a:ext uri="{FF2B5EF4-FFF2-40B4-BE49-F238E27FC236}">
                    <a16:creationId xmlns:a16="http://schemas.microsoft.com/office/drawing/2014/main" id="{02AA8D9D-3E39-2FEC-FB13-89CA94D910DC}"/>
                  </a:ext>
                </a:extLst>
              </p:cNvPr>
              <p:cNvSpPr txBox="1"/>
              <p:nvPr/>
            </p:nvSpPr>
            <p:spPr>
              <a:xfrm rot="16200000">
                <a:off x="8923750" y="2250432"/>
                <a:ext cx="12859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Magnet Tube</a:t>
                </a:r>
              </a:p>
            </p:txBody>
          </p:sp>
          <p:sp>
            <p:nvSpPr>
              <p:cNvPr id="28" name="文本框 12">
                <a:extLst>
                  <a:ext uri="{FF2B5EF4-FFF2-40B4-BE49-F238E27FC236}">
                    <a16:creationId xmlns:a16="http://schemas.microsoft.com/office/drawing/2014/main" id="{2335D72C-2DE0-C9F2-E68F-3A6E19F0F91A}"/>
                  </a:ext>
                </a:extLst>
              </p:cNvPr>
              <p:cNvSpPr txBox="1"/>
              <p:nvPr/>
            </p:nvSpPr>
            <p:spPr>
              <a:xfrm rot="16200000">
                <a:off x="9492909" y="3207333"/>
                <a:ext cx="13356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Guiding Tube</a:t>
                </a:r>
              </a:p>
            </p:txBody>
          </p:sp>
          <p:sp>
            <p:nvSpPr>
              <p:cNvPr id="29" name="文本框 13">
                <a:extLst>
                  <a:ext uri="{FF2B5EF4-FFF2-40B4-BE49-F238E27FC236}">
                    <a16:creationId xmlns:a16="http://schemas.microsoft.com/office/drawing/2014/main" id="{FBCC114F-2AC8-7157-57A1-B20EB1D2FF44}"/>
                  </a:ext>
                </a:extLst>
              </p:cNvPr>
              <p:cNvSpPr txBox="1"/>
              <p:nvPr/>
            </p:nvSpPr>
            <p:spPr>
              <a:xfrm rot="16200000">
                <a:off x="8456688" y="5435499"/>
                <a:ext cx="1049465" cy="5726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Magnetic</a:t>
                </a:r>
              </a:p>
              <a:p>
                <a:r>
                  <a:rPr lang="en-US" b="1" dirty="0"/>
                  <a:t>Encoder</a:t>
                </a:r>
              </a:p>
            </p:txBody>
          </p:sp>
        </p:grpSp>
        <p:cxnSp>
          <p:nvCxnSpPr>
            <p:cNvPr id="30" name="Straight Arrow Connector 31">
              <a:extLst>
                <a:ext uri="{FF2B5EF4-FFF2-40B4-BE49-F238E27FC236}">
                  <a16:creationId xmlns:a16="http://schemas.microsoft.com/office/drawing/2014/main" id="{3DF80697-8FA9-307B-0F0F-20BF76AC9578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>
              <a:off x="9047892" y="3868165"/>
              <a:ext cx="153531" cy="359744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3">
              <a:extLst>
                <a:ext uri="{FF2B5EF4-FFF2-40B4-BE49-F238E27FC236}">
                  <a16:creationId xmlns:a16="http://schemas.microsoft.com/office/drawing/2014/main" id="{03462D04-41A8-152A-3867-6BEA0CDCF5AD}"/>
                </a:ext>
              </a:extLst>
            </p:cNvPr>
            <p:cNvCxnSpPr>
              <a:cxnSpLocks/>
              <a:stCxn id="28" idx="0"/>
              <a:endCxn id="23" idx="4"/>
            </p:cNvCxnSpPr>
            <p:nvPr/>
          </p:nvCxnSpPr>
          <p:spPr>
            <a:xfrm flipH="1" flipV="1">
              <a:off x="8501458" y="4470092"/>
              <a:ext cx="554431" cy="737524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95BE0E81-5063-E04B-B8F7-73D207B35A48}"/>
              </a:ext>
            </a:extLst>
          </p:cNvPr>
          <p:cNvSpPr/>
          <p:nvPr/>
        </p:nvSpPr>
        <p:spPr>
          <a:xfrm>
            <a:off x="400704" y="1384524"/>
            <a:ext cx="4371956" cy="1569669"/>
          </a:xfrm>
          <a:prstGeom prst="roundRect">
            <a:avLst/>
          </a:prstGeom>
          <a:solidFill>
            <a:srgbClr val="DEEC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B922CD75-8B06-64E6-BCCB-02D1A5702A73}"/>
              </a:ext>
            </a:extLst>
          </p:cNvPr>
          <p:cNvSpPr txBox="1"/>
          <p:nvPr/>
        </p:nvSpPr>
        <p:spPr>
          <a:xfrm>
            <a:off x="641951" y="1487699"/>
            <a:ext cx="4142036" cy="132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Magnetic Encoder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Measures rotation translated from the handle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Locking mechanism to prevent catheter from slipping 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39433D-7DBC-1A3F-EE2C-4223DDFDBF9E}"/>
              </a:ext>
            </a:extLst>
          </p:cNvPr>
          <p:cNvGrpSpPr/>
          <p:nvPr/>
        </p:nvGrpSpPr>
        <p:grpSpPr>
          <a:xfrm>
            <a:off x="6563360" y="3454990"/>
            <a:ext cx="5258046" cy="2281803"/>
            <a:chOff x="550529" y="3677444"/>
            <a:chExt cx="5258046" cy="2281803"/>
          </a:xfrm>
        </p:grpSpPr>
        <p:sp>
          <p:nvSpPr>
            <p:cNvPr id="42" name="圆柱体 6">
              <a:extLst>
                <a:ext uri="{FF2B5EF4-FFF2-40B4-BE49-F238E27FC236}">
                  <a16:creationId xmlns:a16="http://schemas.microsoft.com/office/drawing/2014/main" id="{A61A2B59-02A8-D001-C891-C0836D54C67A}"/>
                </a:ext>
              </a:extLst>
            </p:cNvPr>
            <p:cNvSpPr/>
            <p:nvPr/>
          </p:nvSpPr>
          <p:spPr>
            <a:xfrm rot="5400000">
              <a:off x="2442221" y="4636537"/>
              <a:ext cx="586765" cy="227133"/>
            </a:xfrm>
            <a:prstGeom prst="can">
              <a:avLst>
                <a:gd name="adj" fmla="val 32067"/>
              </a:avLst>
            </a:prstGeom>
            <a:solidFill>
              <a:schemeClr val="tx2">
                <a:lumMod val="75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4FEEB27D-6F78-E7DD-2A54-0E408D45FD33}"/>
                </a:ext>
              </a:extLst>
            </p:cNvPr>
            <p:cNvSpPr/>
            <p:nvPr/>
          </p:nvSpPr>
          <p:spPr>
            <a:xfrm rot="5400000">
              <a:off x="3236629" y="4480117"/>
              <a:ext cx="940087" cy="577485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4F67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B1BE92AA-F190-0A09-FD7D-87CBABAA5107}"/>
                </a:ext>
              </a:extLst>
            </p:cNvPr>
            <p:cNvSpPr/>
            <p:nvPr/>
          </p:nvSpPr>
          <p:spPr>
            <a:xfrm rot="5400000">
              <a:off x="856728" y="4396207"/>
              <a:ext cx="1220385" cy="705439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4F67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圆柱体 6">
              <a:extLst>
                <a:ext uri="{FF2B5EF4-FFF2-40B4-BE49-F238E27FC236}">
                  <a16:creationId xmlns:a16="http://schemas.microsoft.com/office/drawing/2014/main" id="{81EC2366-2FC3-E5C0-606D-04438CFD715A}"/>
                </a:ext>
              </a:extLst>
            </p:cNvPr>
            <p:cNvSpPr/>
            <p:nvPr/>
          </p:nvSpPr>
          <p:spPr>
            <a:xfrm rot="5400000">
              <a:off x="1081384" y="3827919"/>
              <a:ext cx="760469" cy="1822180"/>
            </a:xfrm>
            <a:prstGeom prst="can">
              <a:avLst>
                <a:gd name="adj" fmla="val 32067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圆柱体 6">
              <a:extLst>
                <a:ext uri="{FF2B5EF4-FFF2-40B4-BE49-F238E27FC236}">
                  <a16:creationId xmlns:a16="http://schemas.microsoft.com/office/drawing/2014/main" id="{C60B3FDC-6DFF-CAF9-A223-23F08951F6D1}"/>
                </a:ext>
              </a:extLst>
            </p:cNvPr>
            <p:cNvSpPr/>
            <p:nvPr/>
          </p:nvSpPr>
          <p:spPr>
            <a:xfrm rot="5400000">
              <a:off x="3471008" y="3754117"/>
              <a:ext cx="586765" cy="1989376"/>
            </a:xfrm>
            <a:prstGeom prst="can">
              <a:avLst>
                <a:gd name="adj" fmla="val 32067"/>
              </a:avLst>
            </a:prstGeom>
            <a:solidFill>
              <a:srgbClr val="FFFFFF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59648E13-97B6-BF14-4EA1-38D3CF3143FB}"/>
                </a:ext>
              </a:extLst>
            </p:cNvPr>
            <p:cNvSpPr/>
            <p:nvPr/>
          </p:nvSpPr>
          <p:spPr>
            <a:xfrm>
              <a:off x="1162931" y="4183034"/>
              <a:ext cx="616070" cy="109809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3E26EF65-55E7-2719-1193-1C88899F2DBC}"/>
                </a:ext>
              </a:extLst>
            </p:cNvPr>
            <p:cNvSpPr/>
            <p:nvPr/>
          </p:nvSpPr>
          <p:spPr>
            <a:xfrm>
              <a:off x="3489186" y="4348387"/>
              <a:ext cx="447129" cy="844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EB354846-474E-38C0-FC2C-FAEB730A5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2525" b="80406"/>
            <a:stretch/>
          </p:blipFill>
          <p:spPr>
            <a:xfrm rot="16200000" flipH="1">
              <a:off x="4080969" y="3270722"/>
              <a:ext cx="488129" cy="2967082"/>
            </a:xfrm>
            <a:prstGeom prst="rect">
              <a:avLst/>
            </a:prstGeom>
          </p:spPr>
        </p:pic>
        <p:sp>
          <p:nvSpPr>
            <p:cNvPr id="45" name="文本框 12">
              <a:extLst>
                <a:ext uri="{FF2B5EF4-FFF2-40B4-BE49-F238E27FC236}">
                  <a16:creationId xmlns:a16="http://schemas.microsoft.com/office/drawing/2014/main" id="{6763FCE4-317B-FD40-EA58-8C9772494A18}"/>
                </a:ext>
              </a:extLst>
            </p:cNvPr>
            <p:cNvSpPr txBox="1"/>
            <p:nvPr/>
          </p:nvSpPr>
          <p:spPr>
            <a:xfrm>
              <a:off x="4783987" y="5416907"/>
              <a:ext cx="8883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Tight Fit</a:t>
              </a:r>
            </a:p>
          </p:txBody>
        </p:sp>
        <p:cxnSp>
          <p:nvCxnSpPr>
            <p:cNvPr id="46" name="Straight Arrow Connector 33">
              <a:extLst>
                <a:ext uri="{FF2B5EF4-FFF2-40B4-BE49-F238E27FC236}">
                  <a16:creationId xmlns:a16="http://schemas.microsoft.com/office/drawing/2014/main" id="{934AF6F6-A36B-3972-7042-800B794F2F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22930" y="4953417"/>
              <a:ext cx="535198" cy="4518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CF8F5CBE-5DF0-FCEB-CEF5-9CAC38EA8A4E}"/>
                </a:ext>
              </a:extLst>
            </p:cNvPr>
            <p:cNvSpPr txBox="1"/>
            <p:nvPr/>
          </p:nvSpPr>
          <p:spPr>
            <a:xfrm>
              <a:off x="2172159" y="5436027"/>
              <a:ext cx="1159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/>
                <a:t>Locking </a:t>
              </a:r>
            </a:p>
            <a:p>
              <a:r>
                <a:rPr lang="en-US" b="1" dirty="0"/>
                <a:t>Mechanism</a:t>
              </a:r>
            </a:p>
          </p:txBody>
        </p:sp>
        <p:cxnSp>
          <p:nvCxnSpPr>
            <p:cNvPr id="49" name="Straight Arrow Connector 33">
              <a:extLst>
                <a:ext uri="{FF2B5EF4-FFF2-40B4-BE49-F238E27FC236}">
                  <a16:creationId xmlns:a16="http://schemas.microsoft.com/office/drawing/2014/main" id="{3FE13D6D-5871-883B-D81E-F484F7C17CF2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flipH="1" flipV="1">
              <a:off x="1682121" y="5272872"/>
              <a:ext cx="490038" cy="42476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33">
              <a:extLst>
                <a:ext uri="{FF2B5EF4-FFF2-40B4-BE49-F238E27FC236}">
                  <a16:creationId xmlns:a16="http://schemas.microsoft.com/office/drawing/2014/main" id="{9A5DCB71-8EFF-7EE0-2BAC-CB0B7D53F099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 flipV="1">
              <a:off x="3331451" y="5213043"/>
              <a:ext cx="263952" cy="4845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10">
              <a:extLst>
                <a:ext uri="{FF2B5EF4-FFF2-40B4-BE49-F238E27FC236}">
                  <a16:creationId xmlns:a16="http://schemas.microsoft.com/office/drawing/2014/main" id="{D7263DC0-2583-BEAF-66CA-87D189CAD5DD}"/>
                </a:ext>
              </a:extLst>
            </p:cNvPr>
            <p:cNvSpPr txBox="1"/>
            <p:nvPr/>
          </p:nvSpPr>
          <p:spPr>
            <a:xfrm>
              <a:off x="2421916" y="3677444"/>
              <a:ext cx="785371" cy="281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Magnet </a:t>
              </a:r>
            </a:p>
          </p:txBody>
        </p:sp>
        <p:cxnSp>
          <p:nvCxnSpPr>
            <p:cNvPr id="55" name="Straight Arrow Connector 33">
              <a:extLst>
                <a:ext uri="{FF2B5EF4-FFF2-40B4-BE49-F238E27FC236}">
                  <a16:creationId xmlns:a16="http://schemas.microsoft.com/office/drawing/2014/main" id="{C41EAB83-359E-940E-3304-965658BECE01}"/>
                </a:ext>
              </a:extLst>
            </p:cNvPr>
            <p:cNvCxnSpPr>
              <a:cxnSpLocks/>
            </p:cNvCxnSpPr>
            <p:nvPr/>
          </p:nvCxnSpPr>
          <p:spPr>
            <a:xfrm>
              <a:off x="2735603" y="4046781"/>
              <a:ext cx="17521" cy="3187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90D7CEC7-FCA8-9E06-E49C-792A912B5D32}"/>
                </a:ext>
              </a:extLst>
            </p:cNvPr>
            <p:cNvSpPr txBox="1"/>
            <p:nvPr/>
          </p:nvSpPr>
          <p:spPr>
            <a:xfrm>
              <a:off x="818704" y="3710798"/>
              <a:ext cx="1220385" cy="2812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Guiding Tube</a:t>
              </a:r>
            </a:p>
          </p:txBody>
        </p:sp>
        <p:sp>
          <p:nvSpPr>
            <p:cNvPr id="63" name="文本框 11">
              <a:extLst>
                <a:ext uri="{FF2B5EF4-FFF2-40B4-BE49-F238E27FC236}">
                  <a16:creationId xmlns:a16="http://schemas.microsoft.com/office/drawing/2014/main" id="{16D38F4F-E6C9-5704-86D0-9F32339E1430}"/>
                </a:ext>
              </a:extLst>
            </p:cNvPr>
            <p:cNvSpPr txBox="1"/>
            <p:nvPr/>
          </p:nvSpPr>
          <p:spPr>
            <a:xfrm>
              <a:off x="3627808" y="3707652"/>
              <a:ext cx="1174980" cy="281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Magnet Tube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2F269952-DAEA-2F24-5B9E-CAA0A395AED2}"/>
              </a:ext>
            </a:extLst>
          </p:cNvPr>
          <p:cNvSpPr/>
          <p:nvPr/>
        </p:nvSpPr>
        <p:spPr>
          <a:xfrm>
            <a:off x="5259121" y="4314863"/>
            <a:ext cx="653416" cy="52951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29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154E671-4451-1FC5-49DF-5EFF2EEEF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4954" t="5767" r="5784" b="8833"/>
          <a:stretch/>
        </p:blipFill>
        <p:spPr>
          <a:xfrm flipH="1">
            <a:off x="6970425" y="2128363"/>
            <a:ext cx="4976734" cy="33775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A3795-A946-005D-D31B-DD9D1282BF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DFFB7330-6CCD-5891-1D1D-D637A5503ADD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1119DB24-A9E2-00BD-AA97-708515B027EB}"/>
              </a:ext>
            </a:extLst>
          </p:cNvPr>
          <p:cNvSpPr/>
          <p:nvPr/>
        </p:nvSpPr>
        <p:spPr>
          <a:xfrm>
            <a:off x="759608" y="1580514"/>
            <a:ext cx="7589909" cy="1428307"/>
          </a:xfrm>
          <a:prstGeom prst="roundRect">
            <a:avLst/>
          </a:prstGeom>
          <a:solidFill>
            <a:srgbClr val="DEEC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CF792AA8-774F-D858-DE4D-4CDAE124AE65}"/>
              </a:ext>
            </a:extLst>
          </p:cNvPr>
          <p:cNvSpPr txBox="1"/>
          <p:nvPr/>
        </p:nvSpPr>
        <p:spPr>
          <a:xfrm>
            <a:off x="856601" y="1737440"/>
            <a:ext cx="7028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Enclosure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Rigid box with sliding plexiglass 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Enclosure for environmental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Baseboard has peg holes for easy setup between different orientations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EA3555B-7096-7D08-D750-7DF34B6B5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5" r="23414"/>
          <a:stretch/>
        </p:blipFill>
        <p:spPr bwMode="auto">
          <a:xfrm rot="16200000">
            <a:off x="2725860" y="1559741"/>
            <a:ext cx="1886064" cy="562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526E9D4-2F42-B9FE-36E3-4D5DB4FD3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950"/>
          </a:xfrm>
        </p:spPr>
        <p:txBody>
          <a:bodyPr/>
          <a:lstStyle/>
          <a:p>
            <a:r>
              <a:rPr lang="en-US" dirty="0"/>
              <a:t>Environment Module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4F772C-7973-A881-3FFE-9FBD696B0571}"/>
              </a:ext>
            </a:extLst>
          </p:cNvPr>
          <p:cNvSpPr txBox="1"/>
          <p:nvPr/>
        </p:nvSpPr>
        <p:spPr>
          <a:xfrm>
            <a:off x="2336180" y="5393809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Current Enclosure Build</a:t>
            </a:r>
          </a:p>
        </p:txBody>
      </p:sp>
    </p:spTree>
    <p:extLst>
      <p:ext uri="{BB962C8B-B14F-4D97-AF65-F5344CB8AC3E}">
        <p14:creationId xmlns:p14="http://schemas.microsoft.com/office/powerpoint/2010/main" val="3120215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43F1-1207-54B8-2242-2E909CA1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950"/>
          </a:xfrm>
        </p:spPr>
        <p:txBody>
          <a:bodyPr/>
          <a:lstStyle/>
          <a:p>
            <a:r>
              <a:rPr lang="en-US" dirty="0"/>
              <a:t>Environment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A3795-A946-005D-D31B-DD9D1282BF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7D341D85-F25A-9E79-B033-999D1648702D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grpSp>
        <p:nvGrpSpPr>
          <p:cNvPr id="5139" name="Group 5138">
            <a:extLst>
              <a:ext uri="{FF2B5EF4-FFF2-40B4-BE49-F238E27FC236}">
                <a16:creationId xmlns:a16="http://schemas.microsoft.com/office/drawing/2014/main" id="{80FA0752-06E3-3AA9-9568-20F86963146F}"/>
              </a:ext>
            </a:extLst>
          </p:cNvPr>
          <p:cNvGrpSpPr/>
          <p:nvPr/>
        </p:nvGrpSpPr>
        <p:grpSpPr>
          <a:xfrm>
            <a:off x="275850" y="1394609"/>
            <a:ext cx="5970037" cy="1474591"/>
            <a:chOff x="7046453" y="936900"/>
            <a:chExt cx="4895625" cy="1862626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8DFBAD2E-728C-8741-8BF4-4862BF770911}"/>
                </a:ext>
              </a:extLst>
            </p:cNvPr>
            <p:cNvSpPr/>
            <p:nvPr/>
          </p:nvSpPr>
          <p:spPr>
            <a:xfrm>
              <a:off x="7046453" y="936900"/>
              <a:ext cx="4895625" cy="1862626"/>
            </a:xfrm>
            <a:prstGeom prst="roundRect">
              <a:avLst/>
            </a:prstGeom>
            <a:solidFill>
              <a:srgbClr val="DEECF7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DE88FD-FF9A-B4C2-9965-50C1ACE3C602}"/>
                </a:ext>
              </a:extLst>
            </p:cNvPr>
            <p:cNvSpPr txBox="1"/>
            <p:nvPr/>
          </p:nvSpPr>
          <p:spPr>
            <a:xfrm>
              <a:off x="7224178" y="1206494"/>
              <a:ext cx="4540177" cy="1448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Component Interfaces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Catheter guided through the sheath, with tip free to move at end.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Sheath is guided through rigid frame attached to baseboard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B12036-3B12-CBE5-6546-5715F26FA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25" r="24716" b="6200"/>
          <a:stretch/>
        </p:blipFill>
        <p:spPr>
          <a:xfrm>
            <a:off x="4321797" y="3254388"/>
            <a:ext cx="1924090" cy="2456123"/>
          </a:xfrm>
          <a:prstGeom prst="rect">
            <a:avLst/>
          </a:prstGeom>
        </p:spPr>
      </p:pic>
      <p:grpSp>
        <p:nvGrpSpPr>
          <p:cNvPr id="5140" name="Group 5139">
            <a:extLst>
              <a:ext uri="{FF2B5EF4-FFF2-40B4-BE49-F238E27FC236}">
                <a16:creationId xmlns:a16="http://schemas.microsoft.com/office/drawing/2014/main" id="{A276DD00-36D4-2C21-B7E7-A4A9D2DC47FB}"/>
              </a:ext>
            </a:extLst>
          </p:cNvPr>
          <p:cNvGrpSpPr/>
          <p:nvPr/>
        </p:nvGrpSpPr>
        <p:grpSpPr>
          <a:xfrm>
            <a:off x="6804370" y="1774507"/>
            <a:ext cx="2390170" cy="3695453"/>
            <a:chOff x="513746" y="2234363"/>
            <a:chExt cx="2390170" cy="369545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D43ED0-4DCB-9BF9-6475-6F95AE732137}"/>
                </a:ext>
              </a:extLst>
            </p:cNvPr>
            <p:cNvSpPr txBox="1"/>
            <p:nvPr/>
          </p:nvSpPr>
          <p:spPr>
            <a:xfrm>
              <a:off x="1330377" y="2234363"/>
              <a:ext cx="752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Sheath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62591C-435C-6E9A-C605-C7A14AF09CE9}"/>
                </a:ext>
              </a:extLst>
            </p:cNvPr>
            <p:cNvSpPr txBox="1"/>
            <p:nvPr/>
          </p:nvSpPr>
          <p:spPr>
            <a:xfrm>
              <a:off x="2236746" y="3876237"/>
              <a:ext cx="6671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“Vein”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6A6DCF-C4DA-64D0-2E43-C01D511BB220}"/>
                </a:ext>
              </a:extLst>
            </p:cNvPr>
            <p:cNvSpPr txBox="1"/>
            <p:nvPr/>
          </p:nvSpPr>
          <p:spPr>
            <a:xfrm>
              <a:off x="966707" y="5406596"/>
              <a:ext cx="14686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Cross-Section of V mount</a:t>
              </a:r>
            </a:p>
          </p:txBody>
        </p:sp>
        <p:sp>
          <p:nvSpPr>
            <p:cNvPr id="5121" name="Rectangle: Top Corners Rounded 5120">
              <a:extLst>
                <a:ext uri="{FF2B5EF4-FFF2-40B4-BE49-F238E27FC236}">
                  <a16:creationId xmlns:a16="http://schemas.microsoft.com/office/drawing/2014/main" id="{24F47AFC-5E5A-549B-D34C-932946DAC8FC}"/>
                </a:ext>
              </a:extLst>
            </p:cNvPr>
            <p:cNvSpPr/>
            <p:nvPr/>
          </p:nvSpPr>
          <p:spPr>
            <a:xfrm rot="10800000">
              <a:off x="1581696" y="4519643"/>
              <a:ext cx="244718" cy="726228"/>
            </a:xfrm>
            <a:prstGeom prst="round2SameRect">
              <a:avLst>
                <a:gd name="adj1" fmla="val 42373"/>
                <a:gd name="adj2" fmla="val 0"/>
              </a:avLst>
            </a:prstGeom>
            <a:solidFill>
              <a:schemeClr val="accent3">
                <a:lumMod val="50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3F10730-0135-C836-A2D5-CC826EB31D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3746" y="2620703"/>
              <a:ext cx="2366233" cy="2690010"/>
              <a:chOff x="6376966" y="3707895"/>
              <a:chExt cx="1649877" cy="186912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6C9E24F-1C7C-37BF-F9EE-8348E2DCF3D9}"/>
                  </a:ext>
                </a:extLst>
              </p:cNvPr>
              <p:cNvGrpSpPr/>
              <p:nvPr/>
            </p:nvGrpSpPr>
            <p:grpSpPr>
              <a:xfrm>
                <a:off x="6376966" y="3707895"/>
                <a:ext cx="1649877" cy="1751585"/>
                <a:chOff x="8068805" y="4565749"/>
                <a:chExt cx="1649877" cy="1751585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400C098C-B9C6-ED7D-0D81-13FFE90B4FAC}"/>
                    </a:ext>
                  </a:extLst>
                </p:cNvPr>
                <p:cNvGrpSpPr/>
                <p:nvPr/>
              </p:nvGrpSpPr>
              <p:grpSpPr>
                <a:xfrm>
                  <a:off x="8068805" y="4565749"/>
                  <a:ext cx="1649877" cy="1218245"/>
                  <a:chOff x="8457425" y="4826955"/>
                  <a:chExt cx="1649877" cy="1218245"/>
                </a:xfrm>
              </p:grpSpPr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46263535-57E6-EF68-72AD-1218F3C296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965388" y="4930299"/>
                    <a:ext cx="665709" cy="665709"/>
                  </a:xfrm>
                  <a:prstGeom prst="ellipse">
                    <a:avLst/>
                  </a:prstGeom>
                  <a:solidFill>
                    <a:srgbClr val="60A3D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Oval 18">
                    <a:extLst>
                      <a:ext uri="{FF2B5EF4-FFF2-40B4-BE49-F238E27FC236}">
                        <a16:creationId xmlns:a16="http://schemas.microsoft.com/office/drawing/2014/main" id="{FD844834-9BE9-9A07-A178-E7F39E96AA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8856493" y="4826955"/>
                    <a:ext cx="872398" cy="872397"/>
                  </a:xfrm>
                  <a:prstGeom prst="ellipse">
                    <a:avLst/>
                  </a:prstGeom>
                  <a:noFill/>
                  <a:ln w="762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accent6">
                          <a:lumMod val="75000"/>
                        </a:schemeClr>
                      </a:solidFill>
                    </a:endParaRPr>
                  </a:p>
                </p:txBody>
              </p: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CEFD4D53-D314-D742-6751-323FEE4A1B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457425" y="4982551"/>
                    <a:ext cx="831618" cy="1062649"/>
                  </a:xfrm>
                  <a:prstGeom prst="line">
                    <a:avLst/>
                  </a:prstGeom>
                  <a:ln w="1016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E47124F0-C0B9-A1AD-DE99-EA2B6C01DE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275684" y="4982551"/>
                    <a:ext cx="831618" cy="1062649"/>
                  </a:xfrm>
                  <a:prstGeom prst="line">
                    <a:avLst/>
                  </a:prstGeom>
                  <a:ln w="1016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0DC623C-D369-5365-FFCF-DF9718B8C4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00423" y="5758594"/>
                  <a:ext cx="0" cy="558740"/>
                </a:xfrm>
                <a:prstGeom prst="line">
                  <a:avLst/>
                </a:prstGeom>
                <a:ln w="1016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1BD15B2-AA28-4D84-68FF-9979E795A825}"/>
                  </a:ext>
                </a:extLst>
              </p:cNvPr>
              <p:cNvSpPr/>
              <p:nvPr/>
            </p:nvSpPr>
            <p:spPr>
              <a:xfrm>
                <a:off x="6532821" y="5019525"/>
                <a:ext cx="1404756" cy="557496"/>
              </a:xfrm>
              <a:prstGeom prst="rect">
                <a:avLst/>
              </a:prstGeom>
              <a:solidFill>
                <a:schemeClr val="accent5">
                  <a:lumMod val="75000"/>
                  <a:alpha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352926-EF62-9320-E701-9328430192A1}"/>
                </a:ext>
              </a:extLst>
            </p:cNvPr>
            <p:cNvSpPr txBox="1"/>
            <p:nvPr/>
          </p:nvSpPr>
          <p:spPr>
            <a:xfrm>
              <a:off x="1282169" y="3081350"/>
              <a:ext cx="9108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Catheter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FCF1EAB-19C3-4E1B-C4A4-56A2EDBF2493}"/>
                </a:ext>
              </a:extLst>
            </p:cNvPr>
            <p:cNvSpPr txBox="1"/>
            <p:nvPr/>
          </p:nvSpPr>
          <p:spPr>
            <a:xfrm>
              <a:off x="1828801" y="4713511"/>
              <a:ext cx="950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Peg Hole</a:t>
              </a:r>
            </a:p>
          </p:txBody>
        </p:sp>
      </p:grpSp>
      <p:grpSp>
        <p:nvGrpSpPr>
          <p:cNvPr id="5141" name="Group 5140">
            <a:extLst>
              <a:ext uri="{FF2B5EF4-FFF2-40B4-BE49-F238E27FC236}">
                <a16:creationId xmlns:a16="http://schemas.microsoft.com/office/drawing/2014/main" id="{4F6638D5-9C19-389F-3451-080149E62806}"/>
              </a:ext>
            </a:extLst>
          </p:cNvPr>
          <p:cNvGrpSpPr/>
          <p:nvPr/>
        </p:nvGrpSpPr>
        <p:grpSpPr>
          <a:xfrm>
            <a:off x="9731782" y="1632471"/>
            <a:ext cx="2329647" cy="3875595"/>
            <a:chOff x="4216403" y="2037982"/>
            <a:chExt cx="2329647" cy="3875595"/>
          </a:xfrm>
        </p:grpSpPr>
        <p:sp>
          <p:nvSpPr>
            <p:cNvPr id="3" name="Oval 17">
              <a:extLst>
                <a:ext uri="{FF2B5EF4-FFF2-40B4-BE49-F238E27FC236}">
                  <a16:creationId xmlns:a16="http://schemas.microsoft.com/office/drawing/2014/main" id="{5C5BF986-BAB1-9124-B6D4-E3367570C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3993" y="2809200"/>
              <a:ext cx="917324" cy="920518"/>
            </a:xfrm>
            <a:prstGeom prst="ellipse">
              <a:avLst/>
            </a:prstGeom>
            <a:solidFill>
              <a:srgbClr val="60A3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18">
              <a:extLst>
                <a:ext uri="{FF2B5EF4-FFF2-40B4-BE49-F238E27FC236}">
                  <a16:creationId xmlns:a16="http://schemas.microsoft.com/office/drawing/2014/main" id="{D6D506AC-1964-A88F-5382-D4C07085B2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1529" y="2658680"/>
              <a:ext cx="1202134" cy="1206316"/>
            </a:xfrm>
            <a:prstGeom prst="ellipse">
              <a:avLst/>
            </a:prstGeom>
            <a:noFill/>
            <a:ln w="76200">
              <a:solidFill>
                <a:srgbClr val="7CA0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96CE2B6D-174F-D0F6-B758-52E6E7754E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03528" y="2416889"/>
              <a:ext cx="1684040" cy="1689900"/>
            </a:xfrm>
            <a:prstGeom prst="ellipse">
              <a:avLst/>
            </a:prstGeom>
            <a:noFill/>
            <a:ln w="2349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23B6BCFE-4678-5138-DB51-A3591D56C32C}"/>
                </a:ext>
              </a:extLst>
            </p:cNvPr>
            <p:cNvSpPr txBox="1"/>
            <p:nvPr/>
          </p:nvSpPr>
          <p:spPr>
            <a:xfrm>
              <a:off x="4705872" y="3094581"/>
              <a:ext cx="9108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Catheter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456C2E3-90DD-9D72-6074-6AB8791BF8CA}"/>
                </a:ext>
              </a:extLst>
            </p:cNvPr>
            <p:cNvSpPr txBox="1"/>
            <p:nvPr/>
          </p:nvSpPr>
          <p:spPr>
            <a:xfrm>
              <a:off x="4785220" y="2037982"/>
              <a:ext cx="752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CA023"/>
                  </a:solidFill>
                </a:rPr>
                <a:t>Sheath</a:t>
              </a:r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AA3DAF94-BF15-3D19-E26E-6B66992D551B}"/>
                </a:ext>
              </a:extLst>
            </p:cNvPr>
            <p:cNvSpPr txBox="1"/>
            <p:nvPr/>
          </p:nvSpPr>
          <p:spPr>
            <a:xfrm>
              <a:off x="5878880" y="3876238"/>
              <a:ext cx="667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“Vein”</a:t>
              </a:r>
            </a:p>
          </p:txBody>
        </p: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CD31C3CE-7067-9BA6-3DBE-AFD11CC41372}"/>
                </a:ext>
              </a:extLst>
            </p:cNvPr>
            <p:cNvSpPr txBox="1"/>
            <p:nvPr/>
          </p:nvSpPr>
          <p:spPr>
            <a:xfrm>
              <a:off x="4415920" y="5390357"/>
              <a:ext cx="1398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Cross-Section of Tube Shaft</a:t>
              </a:r>
            </a:p>
          </p:txBody>
        </p:sp>
        <p:cxnSp>
          <p:nvCxnSpPr>
            <p:cNvPr id="5135" name="Straight Connector 5134">
              <a:extLst>
                <a:ext uri="{FF2B5EF4-FFF2-40B4-BE49-F238E27FC236}">
                  <a16:creationId xmlns:a16="http://schemas.microsoft.com/office/drawing/2014/main" id="{1E346782-F80C-D5C9-C3AD-12376E9944A9}"/>
                </a:ext>
              </a:extLst>
            </p:cNvPr>
            <p:cNvCxnSpPr>
              <a:cxnSpLocks/>
            </p:cNvCxnSpPr>
            <p:nvPr/>
          </p:nvCxnSpPr>
          <p:spPr>
            <a:xfrm>
              <a:off x="5161287" y="4175608"/>
              <a:ext cx="0" cy="923449"/>
            </a:xfrm>
            <a:prstGeom prst="line">
              <a:avLst/>
            </a:prstGeom>
            <a:ln w="1016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37" name="Rectangle: Top Corners Rounded 5136">
              <a:extLst>
                <a:ext uri="{FF2B5EF4-FFF2-40B4-BE49-F238E27FC236}">
                  <a16:creationId xmlns:a16="http://schemas.microsoft.com/office/drawing/2014/main" id="{D3CA2387-1019-B0C6-B5F1-4E8AB1D50211}"/>
                </a:ext>
              </a:extLst>
            </p:cNvPr>
            <p:cNvSpPr/>
            <p:nvPr/>
          </p:nvSpPr>
          <p:spPr>
            <a:xfrm rot="10800000">
              <a:off x="5038928" y="4465881"/>
              <a:ext cx="244718" cy="726228"/>
            </a:xfrm>
            <a:prstGeom prst="round2SameRect">
              <a:avLst>
                <a:gd name="adj1" fmla="val 42373"/>
                <a:gd name="adj2" fmla="val 0"/>
              </a:avLst>
            </a:prstGeom>
            <a:solidFill>
              <a:schemeClr val="accent3">
                <a:lumMod val="50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6" name="Rectangle 5135">
              <a:extLst>
                <a:ext uri="{FF2B5EF4-FFF2-40B4-BE49-F238E27FC236}">
                  <a16:creationId xmlns:a16="http://schemas.microsoft.com/office/drawing/2014/main" id="{E504F071-27FA-B30A-3855-57C885789574}"/>
                </a:ext>
              </a:extLst>
            </p:cNvPr>
            <p:cNvSpPr/>
            <p:nvPr/>
          </p:nvSpPr>
          <p:spPr>
            <a:xfrm>
              <a:off x="4216403" y="4465881"/>
              <a:ext cx="1879596" cy="802337"/>
            </a:xfrm>
            <a:prstGeom prst="rect">
              <a:avLst/>
            </a:prstGeom>
            <a:solidFill>
              <a:schemeClr val="accent5">
                <a:lumMod val="75000"/>
                <a:alpha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38" name="TextBox 5137">
              <a:extLst>
                <a:ext uri="{FF2B5EF4-FFF2-40B4-BE49-F238E27FC236}">
                  <a16:creationId xmlns:a16="http://schemas.microsoft.com/office/drawing/2014/main" id="{558D8A0A-AECA-E81C-D43E-0A1CF8111FB8}"/>
                </a:ext>
              </a:extLst>
            </p:cNvPr>
            <p:cNvSpPr txBox="1"/>
            <p:nvPr/>
          </p:nvSpPr>
          <p:spPr>
            <a:xfrm>
              <a:off x="5243039" y="4713511"/>
              <a:ext cx="950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50000"/>
                    </a:schemeClr>
                  </a:solidFill>
                </a:rPr>
                <a:t>Peg Hole</a:t>
              </a:r>
            </a:p>
          </p:txBody>
        </p:sp>
      </p:grpSp>
      <p:grpSp>
        <p:nvGrpSpPr>
          <p:cNvPr id="5148" name="Group 5147">
            <a:extLst>
              <a:ext uri="{FF2B5EF4-FFF2-40B4-BE49-F238E27FC236}">
                <a16:creationId xmlns:a16="http://schemas.microsoft.com/office/drawing/2014/main" id="{5FE78D62-FE7C-D4B2-F61A-10A963C49C3E}"/>
              </a:ext>
            </a:extLst>
          </p:cNvPr>
          <p:cNvGrpSpPr/>
          <p:nvPr/>
        </p:nvGrpSpPr>
        <p:grpSpPr>
          <a:xfrm>
            <a:off x="337492" y="3553751"/>
            <a:ext cx="3499719" cy="2024680"/>
            <a:chOff x="2838973" y="3448640"/>
            <a:chExt cx="3499719" cy="202468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11BB817-1B2A-BD40-678E-0FC86E6DAC34}"/>
                </a:ext>
              </a:extLst>
            </p:cNvPr>
            <p:cNvCxnSpPr>
              <a:cxnSpLocks/>
              <a:stCxn id="5147" idx="3"/>
            </p:cNvCxnSpPr>
            <p:nvPr/>
          </p:nvCxnSpPr>
          <p:spPr>
            <a:xfrm>
              <a:off x="2838973" y="3842623"/>
              <a:ext cx="3499719" cy="2438"/>
            </a:xfrm>
            <a:prstGeom prst="line">
              <a:avLst/>
            </a:prstGeom>
            <a:ln w="57150">
              <a:solidFill>
                <a:srgbClr val="60A3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CDC000F-C60B-CCE2-37FD-186667ACF842}"/>
                </a:ext>
              </a:extLst>
            </p:cNvPr>
            <p:cNvSpPr/>
            <p:nvPr/>
          </p:nvSpPr>
          <p:spPr>
            <a:xfrm rot="10800000" flipH="1">
              <a:off x="5314338" y="3798827"/>
              <a:ext cx="54998" cy="97595"/>
            </a:xfrm>
            <a:prstGeom prst="rect">
              <a:avLst/>
            </a:prstGeom>
            <a:solidFill>
              <a:srgbClr val="DBD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6277CF1-65ED-CD59-2F05-0CFAD35F32B4}"/>
                </a:ext>
              </a:extLst>
            </p:cNvPr>
            <p:cNvSpPr/>
            <p:nvPr/>
          </p:nvSpPr>
          <p:spPr>
            <a:xfrm rot="10800000" flipH="1">
              <a:off x="5394946" y="3798827"/>
              <a:ext cx="54998" cy="97595"/>
            </a:xfrm>
            <a:prstGeom prst="rect">
              <a:avLst/>
            </a:prstGeom>
            <a:solidFill>
              <a:srgbClr val="DBD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C70ECD-AD6D-9641-7902-570E3B3E6A71}"/>
                </a:ext>
              </a:extLst>
            </p:cNvPr>
            <p:cNvSpPr/>
            <p:nvPr/>
          </p:nvSpPr>
          <p:spPr>
            <a:xfrm rot="10800000" flipH="1">
              <a:off x="5582829" y="3798827"/>
              <a:ext cx="54998" cy="97595"/>
            </a:xfrm>
            <a:prstGeom prst="rect">
              <a:avLst/>
            </a:prstGeom>
            <a:solidFill>
              <a:srgbClr val="DBD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B473553-C407-19AD-BC8B-F634690CB97C}"/>
                </a:ext>
              </a:extLst>
            </p:cNvPr>
            <p:cNvSpPr/>
            <p:nvPr/>
          </p:nvSpPr>
          <p:spPr>
            <a:xfrm rot="10800000" flipH="1">
              <a:off x="5660122" y="3795018"/>
              <a:ext cx="54998" cy="97595"/>
            </a:xfrm>
            <a:prstGeom prst="rect">
              <a:avLst/>
            </a:prstGeom>
            <a:solidFill>
              <a:srgbClr val="DBD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2706474-F4E1-B4FB-2EA3-A85C66CF1CC8}"/>
                </a:ext>
              </a:extLst>
            </p:cNvPr>
            <p:cNvSpPr/>
            <p:nvPr/>
          </p:nvSpPr>
          <p:spPr>
            <a:xfrm rot="10800000" flipH="1">
              <a:off x="5843783" y="3798827"/>
              <a:ext cx="54998" cy="97595"/>
            </a:xfrm>
            <a:prstGeom prst="rect">
              <a:avLst/>
            </a:prstGeom>
            <a:solidFill>
              <a:srgbClr val="DBD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51C2B1A-75AB-3141-21F1-BAAC92265FE6}"/>
                </a:ext>
              </a:extLst>
            </p:cNvPr>
            <p:cNvSpPr/>
            <p:nvPr/>
          </p:nvSpPr>
          <p:spPr>
            <a:xfrm rot="10800000" flipH="1">
              <a:off x="5921076" y="3795018"/>
              <a:ext cx="54998" cy="97595"/>
            </a:xfrm>
            <a:prstGeom prst="rect">
              <a:avLst/>
            </a:prstGeom>
            <a:solidFill>
              <a:srgbClr val="DBD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501BB04-CC86-84E4-3992-880F86DFBBE8}"/>
                </a:ext>
              </a:extLst>
            </p:cNvPr>
            <p:cNvSpPr/>
            <p:nvPr/>
          </p:nvSpPr>
          <p:spPr>
            <a:xfrm rot="10800000" flipH="1">
              <a:off x="6109695" y="3798827"/>
              <a:ext cx="54998" cy="97595"/>
            </a:xfrm>
            <a:prstGeom prst="rect">
              <a:avLst/>
            </a:prstGeom>
            <a:solidFill>
              <a:srgbClr val="DBD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F02AD6B-9EAF-CC8F-E659-76FE8C19B113}"/>
                </a:ext>
              </a:extLst>
            </p:cNvPr>
            <p:cNvSpPr/>
            <p:nvPr/>
          </p:nvSpPr>
          <p:spPr>
            <a:xfrm rot="10800000" flipH="1">
              <a:off x="6186988" y="3795018"/>
              <a:ext cx="54998" cy="97595"/>
            </a:xfrm>
            <a:prstGeom prst="rect">
              <a:avLst/>
            </a:prstGeom>
            <a:solidFill>
              <a:srgbClr val="DBD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9A8F755-0091-A779-792C-E2774BD72D77}"/>
                </a:ext>
              </a:extLst>
            </p:cNvPr>
            <p:cNvSpPr/>
            <p:nvPr/>
          </p:nvSpPr>
          <p:spPr>
            <a:xfrm>
              <a:off x="3160601" y="4288508"/>
              <a:ext cx="845378" cy="577077"/>
            </a:xfrm>
            <a:prstGeom prst="rect">
              <a:avLst/>
            </a:prstGeom>
            <a:solidFill>
              <a:schemeClr val="accent5">
                <a:lumMod val="75000"/>
                <a:alpha val="64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7" name="Cylinder 5146">
              <a:extLst>
                <a:ext uri="{FF2B5EF4-FFF2-40B4-BE49-F238E27FC236}">
                  <a16:creationId xmlns:a16="http://schemas.microsoft.com/office/drawing/2014/main" id="{1C9E91DC-B1CD-19FA-D6FB-F99468420CC3}"/>
                </a:ext>
              </a:extLst>
            </p:cNvPr>
            <p:cNvSpPr/>
            <p:nvPr/>
          </p:nvSpPr>
          <p:spPr>
            <a:xfrm rot="5400000">
              <a:off x="3875901" y="2687231"/>
              <a:ext cx="236927" cy="2310783"/>
            </a:xfrm>
            <a:prstGeom prst="can">
              <a:avLst/>
            </a:prstGeom>
            <a:solidFill>
              <a:schemeClr val="accent6">
                <a:lumMod val="60000"/>
                <a:lumOff val="40000"/>
                <a:alpha val="48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92B5126-0FC7-D67D-A1B8-9A77A5B1CF83}"/>
                </a:ext>
              </a:extLst>
            </p:cNvPr>
            <p:cNvCxnSpPr/>
            <p:nvPr/>
          </p:nvCxnSpPr>
          <p:spPr>
            <a:xfrm>
              <a:off x="3583290" y="3448640"/>
              <a:ext cx="0" cy="130473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0" name="Rectangle: Top Corners Rounded 5119">
              <a:extLst>
                <a:ext uri="{FF2B5EF4-FFF2-40B4-BE49-F238E27FC236}">
                  <a16:creationId xmlns:a16="http://schemas.microsoft.com/office/drawing/2014/main" id="{9AC93311-632E-CAF6-4775-58A7BB6A371A}"/>
                </a:ext>
              </a:extLst>
            </p:cNvPr>
            <p:cNvSpPr/>
            <p:nvPr/>
          </p:nvSpPr>
          <p:spPr>
            <a:xfrm rot="10800000">
              <a:off x="3484751" y="4279996"/>
              <a:ext cx="197079" cy="519613"/>
            </a:xfrm>
            <a:prstGeom prst="round2SameRect">
              <a:avLst>
                <a:gd name="adj1" fmla="val 43411"/>
                <a:gd name="adj2" fmla="val 0"/>
              </a:avLst>
            </a:prstGeom>
            <a:solidFill>
              <a:schemeClr val="accent5">
                <a:lumMod val="5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3" name="TextBox 5142">
              <a:extLst>
                <a:ext uri="{FF2B5EF4-FFF2-40B4-BE49-F238E27FC236}">
                  <a16:creationId xmlns:a16="http://schemas.microsoft.com/office/drawing/2014/main" id="{97D77CC9-CAE3-B188-9DD2-6D3D9B5988A5}"/>
                </a:ext>
              </a:extLst>
            </p:cNvPr>
            <p:cNvSpPr txBox="1"/>
            <p:nvPr/>
          </p:nvSpPr>
          <p:spPr>
            <a:xfrm>
              <a:off x="3520084" y="4950100"/>
              <a:ext cx="2137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Side View of Interface Connection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086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1B79-604B-B834-6A96-321FE542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950"/>
          </a:xfrm>
        </p:spPr>
        <p:txBody>
          <a:bodyPr>
            <a:normAutofit/>
          </a:bodyPr>
          <a:lstStyle/>
          <a:p>
            <a:r>
              <a:rPr lang="en-US" dirty="0"/>
              <a:t>Benchmark Testing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E4808-3D67-3B35-A78B-F530135BB3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8D20BB9E-592D-6412-821D-1D09ADEA5FD9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sp>
        <p:nvSpPr>
          <p:cNvPr id="6" name="Google Shape;247;p31">
            <a:extLst>
              <a:ext uri="{FF2B5EF4-FFF2-40B4-BE49-F238E27FC236}">
                <a16:creationId xmlns:a16="http://schemas.microsoft.com/office/drawing/2014/main" id="{C8BB8959-F009-705E-7D31-4B0E310B022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Jake Vickers</a:t>
            </a:r>
            <a:endParaRPr/>
          </a:p>
        </p:txBody>
      </p:sp>
      <p:sp>
        <p:nvSpPr>
          <p:cNvPr id="7" name="矩形: 圆角 4100">
            <a:extLst>
              <a:ext uri="{FF2B5EF4-FFF2-40B4-BE49-F238E27FC236}">
                <a16:creationId xmlns:a16="http://schemas.microsoft.com/office/drawing/2014/main" id="{ECCE57EC-493A-3D15-8E65-0FBDDC06B5B1}"/>
              </a:ext>
            </a:extLst>
          </p:cNvPr>
          <p:cNvSpPr/>
          <p:nvPr/>
        </p:nvSpPr>
        <p:spPr>
          <a:xfrm>
            <a:off x="237206" y="1964050"/>
            <a:ext cx="5294761" cy="3006817"/>
          </a:xfrm>
          <a:prstGeom prst="roundRect">
            <a:avLst/>
          </a:prstGeom>
          <a:solidFill>
            <a:srgbClr val="DEEC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Pencil Test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Purpose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Verify handle &amp; tip sensors are properly calibrated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Treat catheter as a rigid body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 5+ measurements</a:t>
            </a: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Expected Result: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1:1 rotation translation between two ends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3" name="图片 12" descr="图片包含 游戏机, 躺, 小, 在&#10;&#10;描述已自动生成">
            <a:extLst>
              <a:ext uri="{FF2B5EF4-FFF2-40B4-BE49-F238E27FC236}">
                <a16:creationId xmlns:a16="http://schemas.microsoft.com/office/drawing/2014/main" id="{28380B37-D003-C9D8-2399-33758A1E0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35" r="8021" b="24125"/>
          <a:stretch/>
        </p:blipFill>
        <p:spPr>
          <a:xfrm>
            <a:off x="5742031" y="1964050"/>
            <a:ext cx="6271227" cy="300681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44560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1B79-604B-B834-6A96-321FE542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950"/>
          </a:xfrm>
        </p:spPr>
        <p:txBody>
          <a:bodyPr>
            <a:normAutofit/>
          </a:bodyPr>
          <a:lstStyle/>
          <a:p>
            <a:r>
              <a:rPr lang="en-US" dirty="0"/>
              <a:t>Benchmark Testing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E4808-3D67-3B35-A78B-F530135BB3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8D20BB9E-592D-6412-821D-1D09ADEA5FD9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sp>
        <p:nvSpPr>
          <p:cNvPr id="6" name="Google Shape;247;p31">
            <a:extLst>
              <a:ext uri="{FF2B5EF4-FFF2-40B4-BE49-F238E27FC236}">
                <a16:creationId xmlns:a16="http://schemas.microsoft.com/office/drawing/2014/main" id="{C8BB8959-F009-705E-7D31-4B0E310B022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Jake Vickers</a:t>
            </a:r>
            <a:endParaRPr/>
          </a:p>
        </p:txBody>
      </p:sp>
      <p:sp>
        <p:nvSpPr>
          <p:cNvPr id="8" name="矩形: 圆角 4100">
            <a:extLst>
              <a:ext uri="{FF2B5EF4-FFF2-40B4-BE49-F238E27FC236}">
                <a16:creationId xmlns:a16="http://schemas.microsoft.com/office/drawing/2014/main" id="{E5FD3D3E-D156-B6EF-3452-49C1593E4028}"/>
              </a:ext>
            </a:extLst>
          </p:cNvPr>
          <p:cNvSpPr/>
          <p:nvPr/>
        </p:nvSpPr>
        <p:spPr>
          <a:xfrm>
            <a:off x="6630794" y="1148080"/>
            <a:ext cx="4876830" cy="3986161"/>
          </a:xfrm>
          <a:prstGeom prst="roundRect">
            <a:avLst/>
          </a:prstGeom>
          <a:solidFill>
            <a:srgbClr val="DEEC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Gage R&amp;R Study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Purpose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Validate repeatability and reproducibility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Test setup constraints &amp; measurement system are accurate and precise</a:t>
            </a:r>
          </a:p>
          <a:p>
            <a:pPr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Method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“Crossed GR&amp;R Study”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3 operators, 1 catheter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5+ orientation measurements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Expected Results: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&lt;10% variation of measured angle between operators &amp; orientations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矩形: 圆角 4100">
            <a:extLst>
              <a:ext uri="{FF2B5EF4-FFF2-40B4-BE49-F238E27FC236}">
                <a16:creationId xmlns:a16="http://schemas.microsoft.com/office/drawing/2014/main" id="{F74E333C-300D-C306-A455-6D656A48DE8C}"/>
              </a:ext>
            </a:extLst>
          </p:cNvPr>
          <p:cNvSpPr/>
          <p:nvPr/>
        </p:nvSpPr>
        <p:spPr>
          <a:xfrm>
            <a:off x="675857" y="1187304"/>
            <a:ext cx="5425138" cy="2792827"/>
          </a:xfrm>
          <a:prstGeom prst="roundRect">
            <a:avLst/>
          </a:prstGeom>
          <a:solidFill>
            <a:srgbClr val="DEEC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Computer Vision Validation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Purpose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Validate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tip sensor design choice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Method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Perform “Pencil Test” but with computer vision MATLAB analysis at tip end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Using “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PENTAWAY” catheter, mark each tip with a different color for observation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Expected Results: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Accuracy of: MATLAB angle reading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≤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magnetic encoder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Arrow: Circular 47">
            <a:extLst>
              <a:ext uri="{FF2B5EF4-FFF2-40B4-BE49-F238E27FC236}">
                <a16:creationId xmlns:a16="http://schemas.microsoft.com/office/drawing/2014/main" id="{6617713D-DA42-4895-FA95-B4197461C684}"/>
              </a:ext>
            </a:extLst>
          </p:cNvPr>
          <p:cNvSpPr/>
          <p:nvPr/>
        </p:nvSpPr>
        <p:spPr>
          <a:xfrm flipH="1">
            <a:off x="814198" y="4418186"/>
            <a:ext cx="500286" cy="1556641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C7C7504-CA6B-49C1-730C-93D42BFBA575}"/>
              </a:ext>
            </a:extLst>
          </p:cNvPr>
          <p:cNvGrpSpPr/>
          <p:nvPr/>
        </p:nvGrpSpPr>
        <p:grpSpPr>
          <a:xfrm rot="3229752" flipH="1">
            <a:off x="1232179" y="3876264"/>
            <a:ext cx="2360557" cy="2189815"/>
            <a:chOff x="7874963" y="3767640"/>
            <a:chExt cx="2670535" cy="259797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A1DD82C-6D4F-024F-8E1D-9FB1F3A2B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374" b="60675" l="7112" r="65350">
                          <a14:foregroundMark x1="43040" y1="20664" x2="43040" y2="20664"/>
                          <a14:foregroundMark x1="45046" y1="9067" x2="45046" y2="9067"/>
                          <a14:foregroundMark x1="45957" y1="5061" x2="45957" y2="5061"/>
                          <a14:foregroundMark x1="46748" y1="3426" x2="46748" y2="3426"/>
                          <a14:foregroundMark x1="57629" y1="26885" x2="57629" y2="26885"/>
                          <a14:foregroundMark x1="47538" y1="42752" x2="47538" y2="42752"/>
                          <a14:foregroundMark x1="45836" y1="40590" x2="45836" y2="40590"/>
                          <a14:foregroundMark x1="52158" y1="47496" x2="52158" y2="47496"/>
                          <a14:foregroundMark x1="62432" y1="60675" x2="62432" y2="60675"/>
                          <a14:foregroundMark x1="43951" y1="41434" x2="43951" y2="41434"/>
                          <a14:foregroundMark x1="42067" y1="41434" x2="42067" y2="41434"/>
                          <a14:foregroundMark x1="47234" y1="32103" x2="47234" y2="32103"/>
                        </a14:backgroundRemoval>
                      </a14:imgEffect>
                    </a14:imgLayer>
                  </a14:imgProps>
                </a:ext>
              </a:extLst>
            </a:blip>
            <a:srcRect r="27325" b="38690"/>
            <a:stretch/>
          </p:blipFill>
          <p:spPr>
            <a:xfrm>
              <a:off x="7874963" y="3767640"/>
              <a:ext cx="2670535" cy="2597979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17D090B-35D7-882C-12D4-FFEA1DC9BE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2419" y="5175918"/>
              <a:ext cx="189933" cy="1896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B6696E-EA22-C17D-FF76-E30ADDB187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53105" y="4796740"/>
              <a:ext cx="189933" cy="18960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03F18DC-548F-8392-9373-84DDFC9DFB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86333" y="3849160"/>
              <a:ext cx="189933" cy="18960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3C92997-E85B-49C8-37D3-F74853AA2E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22530" y="5788759"/>
              <a:ext cx="189933" cy="18960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E84E58-2E46-B5E8-FF11-BAC7C819B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2352" y="4112468"/>
              <a:ext cx="189933" cy="18960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BEF5DEE-0FEA-8773-E312-6A946933975B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3480571" y="4861656"/>
            <a:ext cx="761412" cy="207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5E74F12-C551-41A8-ABB8-435A1D9628D1}"/>
              </a:ext>
            </a:extLst>
          </p:cNvPr>
          <p:cNvCxnSpPr>
            <a:cxnSpLocks/>
            <a:endCxn id="32" idx="1"/>
          </p:cNvCxnSpPr>
          <p:nvPr/>
        </p:nvCxnSpPr>
        <p:spPr>
          <a:xfrm flipH="1" flipV="1">
            <a:off x="3032319" y="4215663"/>
            <a:ext cx="1209664" cy="645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D7E7F4F-5D90-365F-B9EC-402351DD84B4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2856049" y="4861656"/>
            <a:ext cx="1385934" cy="872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927BE1-B096-006E-7948-E89FC76483A2}"/>
              </a:ext>
            </a:extLst>
          </p:cNvPr>
          <p:cNvCxnSpPr>
            <a:cxnSpLocks/>
            <a:endCxn id="31" idx="1"/>
          </p:cNvCxnSpPr>
          <p:nvPr/>
        </p:nvCxnSpPr>
        <p:spPr>
          <a:xfrm flipH="1" flipV="1">
            <a:off x="2175147" y="4300790"/>
            <a:ext cx="2066836" cy="5608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7F97BB0-6560-950A-1D43-33F13576B0BD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1865136" y="4861656"/>
            <a:ext cx="2376847" cy="392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Graphic 68" descr="Video camera with solid fill">
            <a:extLst>
              <a:ext uri="{FF2B5EF4-FFF2-40B4-BE49-F238E27FC236}">
                <a16:creationId xmlns:a16="http://schemas.microsoft.com/office/drawing/2014/main" id="{CBCAD1E2-833F-C4D9-D5BA-29C6FAFB0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148426" y="4124325"/>
            <a:ext cx="1182385" cy="118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EB79-01F9-7C5F-BE08-27A87AFC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950"/>
          </a:xfrm>
        </p:spPr>
        <p:txBody>
          <a:bodyPr/>
          <a:lstStyle/>
          <a:p>
            <a:r>
              <a:rPr lang="en-US" dirty="0"/>
              <a:t>Current Work &amp;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FDD4B-7CBE-6E92-A276-6FC9674C16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886501C8-D494-631B-1F26-12A85F6A999A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sp>
        <p:nvSpPr>
          <p:cNvPr id="6" name="Google Shape;247;p31">
            <a:extLst>
              <a:ext uri="{FF2B5EF4-FFF2-40B4-BE49-F238E27FC236}">
                <a16:creationId xmlns:a16="http://schemas.microsoft.com/office/drawing/2014/main" id="{62B2979E-ED1A-166A-3BE7-82BFC027FA3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Jake Vickers</a:t>
            </a:r>
            <a:endParaRPr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C4B755-55DD-3DB5-E925-04A2C415AEE7}"/>
              </a:ext>
            </a:extLst>
          </p:cNvPr>
          <p:cNvSpPr/>
          <p:nvPr/>
        </p:nvSpPr>
        <p:spPr>
          <a:xfrm>
            <a:off x="8272607" y="1457868"/>
            <a:ext cx="3485566" cy="75184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 Simulation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2CD4F1-93A3-8900-90CD-DF3CAB2B4470}"/>
              </a:ext>
            </a:extLst>
          </p:cNvPr>
          <p:cNvSpPr/>
          <p:nvPr/>
        </p:nvSpPr>
        <p:spPr>
          <a:xfrm>
            <a:off x="433825" y="1457868"/>
            <a:ext cx="3485566" cy="75184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Testing Design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08A6B91-3CC6-343C-481C-FC321269B301}"/>
              </a:ext>
            </a:extLst>
          </p:cNvPr>
          <p:cNvSpPr/>
          <p:nvPr/>
        </p:nvSpPr>
        <p:spPr>
          <a:xfrm>
            <a:off x="4353216" y="1457868"/>
            <a:ext cx="3485566" cy="75184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CAD Design</a:t>
            </a: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72336F33-4D9A-60D0-902C-DF78C85ED5A1}"/>
              </a:ext>
            </a:extLst>
          </p:cNvPr>
          <p:cNvSpPr/>
          <p:nvPr/>
        </p:nvSpPr>
        <p:spPr>
          <a:xfrm>
            <a:off x="8272606" y="2461729"/>
            <a:ext cx="3485565" cy="2938403"/>
          </a:xfrm>
          <a:prstGeom prst="round2SameRect">
            <a:avLst>
              <a:gd name="adj1" fmla="val 16667"/>
              <a:gd name="adj2" fmla="val 1880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Enclosure Temperature control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Vein/sheath pressure simulation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Addition of fluid between sheath and vein structure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CD7AF653-51E9-E7AD-8AE4-7FC66C5DDDD7}"/>
              </a:ext>
            </a:extLst>
          </p:cNvPr>
          <p:cNvSpPr/>
          <p:nvPr/>
        </p:nvSpPr>
        <p:spPr>
          <a:xfrm>
            <a:off x="4353216" y="2461729"/>
            <a:ext cx="3485566" cy="2938403"/>
          </a:xfrm>
          <a:prstGeom prst="round2SameRect">
            <a:avLst>
              <a:gd name="adj1" fmla="val 16667"/>
              <a:gd name="adj2" fmla="val 1880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Handle &amp; motor clamps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Tip &amp; UI module housings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“Vein” structure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Enclosure &amp; Pegboard Modeling</a:t>
            </a:r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C49C24DA-75D8-D23D-B0CF-FDF5E15245DD}"/>
              </a:ext>
            </a:extLst>
          </p:cNvPr>
          <p:cNvSpPr/>
          <p:nvPr/>
        </p:nvSpPr>
        <p:spPr>
          <a:xfrm>
            <a:off x="433825" y="2461729"/>
            <a:ext cx="3485566" cy="2938403"/>
          </a:xfrm>
          <a:prstGeom prst="round2SameRect">
            <a:avLst>
              <a:gd name="adj1" fmla="val 16667"/>
              <a:gd name="adj2" fmla="val 1880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 of Pencil Test setup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Benchmarks of successful test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Computer vision programming</a:t>
            </a:r>
          </a:p>
        </p:txBody>
      </p:sp>
    </p:spTree>
    <p:extLst>
      <p:ext uri="{BB962C8B-B14F-4D97-AF65-F5344CB8AC3E}">
        <p14:creationId xmlns:p14="http://schemas.microsoft.com/office/powerpoint/2010/main" val="267919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Description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461B2F-561A-06DE-92DB-1A1B32FF9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05733"/>
            <a:ext cx="9888019" cy="4385468"/>
          </a:xfrm>
        </p:spPr>
        <p:txBody>
          <a:bodyPr/>
          <a:lstStyle/>
          <a:p>
            <a:pPr algn="just"/>
            <a:r>
              <a:rPr lang="en-US" dirty="0"/>
              <a:t>To design and construct a </a:t>
            </a:r>
            <a:r>
              <a:rPr lang="en-US" b="1" dirty="0"/>
              <a:t>measuring device</a:t>
            </a:r>
            <a:r>
              <a:rPr lang="en-US" dirty="0"/>
              <a:t> to confirm the rotational relationship between cardiac catheters’ handle and tip ends, allowing physicians and design engineers to increase control precision.</a:t>
            </a:r>
          </a:p>
        </p:txBody>
      </p:sp>
      <p:sp>
        <p:nvSpPr>
          <p:cNvPr id="4" name="Google Shape;247;p31">
            <a:extLst>
              <a:ext uri="{FF2B5EF4-FFF2-40B4-BE49-F238E27FC236}">
                <a16:creationId xmlns:a16="http://schemas.microsoft.com/office/drawing/2014/main" id="{45864002-5621-3217-C1DC-B0DC020636B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Jake Vickers</a:t>
            </a:r>
            <a:endParaRPr/>
          </a:p>
        </p:txBody>
      </p:sp>
      <p:sp>
        <p:nvSpPr>
          <p:cNvPr id="6" name="文本框 40">
            <a:extLst>
              <a:ext uri="{FF2B5EF4-FFF2-40B4-BE49-F238E27FC236}">
                <a16:creationId xmlns:a16="http://schemas.microsoft.com/office/drawing/2014/main" id="{488B8422-9974-9FF1-2F0F-8FD2D3413F68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0A8E8-9159-B89F-6981-7B20A2CDA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27" y="3567748"/>
            <a:ext cx="10565579" cy="93103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0D383BB-858F-BED1-5E95-80DBEFC8E326}"/>
              </a:ext>
            </a:extLst>
          </p:cNvPr>
          <p:cNvSpPr>
            <a:spLocks noChangeAspect="1"/>
          </p:cNvSpPr>
          <p:nvPr/>
        </p:nvSpPr>
        <p:spPr>
          <a:xfrm>
            <a:off x="10568394" y="3701645"/>
            <a:ext cx="631834" cy="684487"/>
          </a:xfrm>
          <a:prstGeom prst="ellipse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30037C-A411-E31D-2FF7-3215331BC22B}"/>
              </a:ext>
            </a:extLst>
          </p:cNvPr>
          <p:cNvSpPr txBox="1"/>
          <p:nvPr/>
        </p:nvSpPr>
        <p:spPr>
          <a:xfrm>
            <a:off x="9824405" y="4561868"/>
            <a:ext cx="1059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Tip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A54FC9-169F-394C-4972-C0E4481DD675}"/>
              </a:ext>
            </a:extLst>
          </p:cNvPr>
          <p:cNvSpPr txBox="1"/>
          <p:nvPr/>
        </p:nvSpPr>
        <p:spPr>
          <a:xfrm>
            <a:off x="838200" y="4561868"/>
            <a:ext cx="1330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Handle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0C542F-187F-1E2A-66B4-4D004AFB6516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3241256"/>
            <a:ext cx="3472248" cy="2608196"/>
            <a:chOff x="6816391" y="3879155"/>
            <a:chExt cx="2481681" cy="186412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A33BA76-EF0D-0DDF-BF4C-85DD242D9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6391" y="3879155"/>
              <a:ext cx="2481681" cy="1864127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4A6F1A-982D-9251-3B5D-D64758223C9B}"/>
                </a:ext>
              </a:extLst>
            </p:cNvPr>
            <p:cNvGrpSpPr/>
            <p:nvPr/>
          </p:nvGrpSpPr>
          <p:grpSpPr>
            <a:xfrm>
              <a:off x="7150320" y="4444295"/>
              <a:ext cx="1813825" cy="1138928"/>
              <a:chOff x="6153766" y="4567226"/>
              <a:chExt cx="1813825" cy="113892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0236F3F-78A8-2E67-A71A-9B63D061ADC9}"/>
                  </a:ext>
                </a:extLst>
              </p:cNvPr>
              <p:cNvGrpSpPr/>
              <p:nvPr/>
            </p:nvGrpSpPr>
            <p:grpSpPr>
              <a:xfrm>
                <a:off x="6153766" y="4567226"/>
                <a:ext cx="1813825" cy="463049"/>
                <a:chOff x="3652255" y="4478020"/>
                <a:chExt cx="1813825" cy="463049"/>
              </a:xfrm>
            </p:grpSpPr>
            <p:sp>
              <p:nvSpPr>
                <p:cNvPr id="14" name="Cylinder 13">
                  <a:extLst>
                    <a:ext uri="{FF2B5EF4-FFF2-40B4-BE49-F238E27FC236}">
                      <a16:creationId xmlns:a16="http://schemas.microsoft.com/office/drawing/2014/main" id="{86A66776-CE8F-DFE4-0939-ACC17AD62F2C}"/>
                    </a:ext>
                  </a:extLst>
                </p:cNvPr>
                <p:cNvSpPr/>
                <p:nvPr/>
              </p:nvSpPr>
              <p:spPr>
                <a:xfrm rot="16200000" flipH="1">
                  <a:off x="4147688" y="3988436"/>
                  <a:ext cx="457200" cy="1448065"/>
                </a:xfrm>
                <a:prstGeom prst="can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lowchart: Delay 12">
                  <a:extLst>
                    <a:ext uri="{FF2B5EF4-FFF2-40B4-BE49-F238E27FC236}">
                      <a16:creationId xmlns:a16="http://schemas.microsoft.com/office/drawing/2014/main" id="{266679B3-EE6D-6208-AA13-2A09025C0500}"/>
                    </a:ext>
                  </a:extLst>
                </p:cNvPr>
                <p:cNvSpPr/>
                <p:nvPr/>
              </p:nvSpPr>
              <p:spPr>
                <a:xfrm>
                  <a:off x="5008880" y="4478020"/>
                  <a:ext cx="457200" cy="457200"/>
                </a:xfrm>
                <a:prstGeom prst="flowChartDelay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57A93B39-E630-2940-01A5-1E67A8D0AC03}"/>
                    </a:ext>
                  </a:extLst>
                </p:cNvPr>
                <p:cNvSpPr/>
                <p:nvPr/>
              </p:nvSpPr>
              <p:spPr>
                <a:xfrm>
                  <a:off x="4331970" y="4482599"/>
                  <a:ext cx="95250" cy="4572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8687EE2-CBDD-63FB-1715-50BED8B96E0A}"/>
                  </a:ext>
                </a:extLst>
              </p:cNvPr>
              <p:cNvSpPr txBox="1"/>
              <p:nvPr/>
            </p:nvSpPr>
            <p:spPr>
              <a:xfrm>
                <a:off x="6545153" y="5464183"/>
                <a:ext cx="881270" cy="241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/>
                  <a:t>Electrodes</a:t>
                </a:r>
                <a:endParaRPr lang="en-US" b="1" dirty="0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12368BC-4D94-7B41-D1B0-F14BB844AE99}"/>
                  </a:ext>
                </a:extLst>
              </p:cNvPr>
              <p:cNvCxnSpPr>
                <a:stCxn id="19" idx="0"/>
                <a:endCxn id="17" idx="2"/>
              </p:cNvCxnSpPr>
              <p:nvPr/>
            </p:nvCxnSpPr>
            <p:spPr>
              <a:xfrm flipH="1" flipV="1">
                <a:off x="6881106" y="5029005"/>
                <a:ext cx="104682" cy="435178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B47FAA7-5343-080A-CD6D-456BDEA3CD86}"/>
                  </a:ext>
                </a:extLst>
              </p:cNvPr>
              <p:cNvCxnSpPr>
                <a:stCxn id="19" idx="0"/>
                <a:endCxn id="13" idx="2"/>
              </p:cNvCxnSpPr>
              <p:nvPr/>
            </p:nvCxnSpPr>
            <p:spPr>
              <a:xfrm flipV="1">
                <a:off x="6985788" y="5024426"/>
                <a:ext cx="753203" cy="43975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1A7D7FC-F7C1-397E-1DE7-EAEA0E4A9B36}"/>
              </a:ext>
            </a:extLst>
          </p:cNvPr>
          <p:cNvCxnSpPr>
            <a:cxnSpLocks/>
          </p:cNvCxnSpPr>
          <p:nvPr/>
        </p:nvCxnSpPr>
        <p:spPr>
          <a:xfrm flipH="1">
            <a:off x="9101033" y="3992169"/>
            <a:ext cx="1883473" cy="411019"/>
          </a:xfrm>
          <a:prstGeom prst="straightConnector1">
            <a:avLst/>
          </a:prstGeom>
          <a:ln w="38100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CD617C-618E-FCAD-EFF3-0388344ADD4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4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A009-5F7D-0796-55E1-9F734A5E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62" y="241746"/>
            <a:ext cx="10515600" cy="996950"/>
          </a:xfrm>
        </p:spPr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A475B-14CB-1950-35A0-9A797F03B8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1891407-9DA2-EA7E-70E5-1C12B3732810}"/>
              </a:ext>
            </a:extLst>
          </p:cNvPr>
          <p:cNvGrpSpPr/>
          <p:nvPr/>
        </p:nvGrpSpPr>
        <p:grpSpPr>
          <a:xfrm>
            <a:off x="1458707" y="3965591"/>
            <a:ext cx="2633643" cy="1869966"/>
            <a:chOff x="2050185" y="3965591"/>
            <a:chExt cx="2633643" cy="1869966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52073ED0-0A36-8DA1-BA09-D6925A90FB51}"/>
                </a:ext>
              </a:extLst>
            </p:cNvPr>
            <p:cNvGrpSpPr/>
            <p:nvPr/>
          </p:nvGrpSpPr>
          <p:grpSpPr>
            <a:xfrm>
              <a:off x="2050185" y="4496709"/>
              <a:ext cx="2633643" cy="1338848"/>
              <a:chOff x="2050185" y="4496709"/>
              <a:chExt cx="2633643" cy="1338848"/>
            </a:xfrm>
          </p:grpSpPr>
          <p:sp>
            <p:nvSpPr>
              <p:cNvPr id="33" name="Google Shape;927;p58">
                <a:extLst>
                  <a:ext uri="{FF2B5EF4-FFF2-40B4-BE49-F238E27FC236}">
                    <a16:creationId xmlns:a16="http://schemas.microsoft.com/office/drawing/2014/main" id="{D2284378-FCA0-549A-3C43-D5B7DD2B3F7A}"/>
                  </a:ext>
                </a:extLst>
              </p:cNvPr>
              <p:cNvSpPr/>
              <p:nvPr/>
            </p:nvSpPr>
            <p:spPr>
              <a:xfrm>
                <a:off x="4277320" y="5226546"/>
                <a:ext cx="406508" cy="439805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1586" extrusionOk="0">
                    <a:moveTo>
                      <a:pt x="5787" y="620"/>
                    </a:moveTo>
                    <a:cubicBezTo>
                      <a:pt x="8633" y="620"/>
                      <a:pt x="10954" y="2941"/>
                      <a:pt x="10954" y="5799"/>
                    </a:cubicBezTo>
                    <a:cubicBezTo>
                      <a:pt x="10954" y="8645"/>
                      <a:pt x="8633" y="10966"/>
                      <a:pt x="5787" y="10966"/>
                    </a:cubicBezTo>
                    <a:cubicBezTo>
                      <a:pt x="2929" y="10966"/>
                      <a:pt x="608" y="8645"/>
                      <a:pt x="608" y="5799"/>
                    </a:cubicBezTo>
                    <a:cubicBezTo>
                      <a:pt x="608" y="2941"/>
                      <a:pt x="2929" y="620"/>
                      <a:pt x="5787" y="620"/>
                    </a:cubicBezTo>
                    <a:close/>
                    <a:moveTo>
                      <a:pt x="5787" y="1"/>
                    </a:moveTo>
                    <a:cubicBezTo>
                      <a:pt x="2596" y="1"/>
                      <a:pt x="1" y="2596"/>
                      <a:pt x="1" y="5799"/>
                    </a:cubicBezTo>
                    <a:cubicBezTo>
                      <a:pt x="1" y="8990"/>
                      <a:pt x="2596" y="11585"/>
                      <a:pt x="5787" y="11585"/>
                    </a:cubicBezTo>
                    <a:cubicBezTo>
                      <a:pt x="8978" y="11585"/>
                      <a:pt x="11573" y="8990"/>
                      <a:pt x="11573" y="5799"/>
                    </a:cubicBezTo>
                    <a:cubicBezTo>
                      <a:pt x="11573" y="2596"/>
                      <a:pt x="8978" y="1"/>
                      <a:pt x="5787" y="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666666"/>
                  </a:solidFill>
                  <a:latin typeface="Fira Sans Extra Condensed Medium" panose="020B0604020202020204" charset="0"/>
                  <a:cs typeface="Fira Sans Extra Condensed Medium" panose="020B0604020202020204" charset="0"/>
                </a:endParaRPr>
              </a:p>
            </p:txBody>
          </p:sp>
          <p:sp>
            <p:nvSpPr>
              <p:cNvPr id="34" name="Google Shape;928;p58">
                <a:extLst>
                  <a:ext uri="{FF2B5EF4-FFF2-40B4-BE49-F238E27FC236}">
                    <a16:creationId xmlns:a16="http://schemas.microsoft.com/office/drawing/2014/main" id="{7B8CC957-56ED-CBBB-AD7E-D2F25B2E151E}"/>
                  </a:ext>
                </a:extLst>
              </p:cNvPr>
              <p:cNvSpPr/>
              <p:nvPr/>
            </p:nvSpPr>
            <p:spPr>
              <a:xfrm>
                <a:off x="4387710" y="5297038"/>
                <a:ext cx="183620" cy="316435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8336" extrusionOk="0">
                    <a:moveTo>
                      <a:pt x="2299" y="1227"/>
                    </a:moveTo>
                    <a:lnTo>
                      <a:pt x="2299" y="3668"/>
                    </a:lnTo>
                    <a:cubicBezTo>
                      <a:pt x="2156" y="3632"/>
                      <a:pt x="2096" y="3609"/>
                      <a:pt x="2001" y="3573"/>
                    </a:cubicBezTo>
                    <a:cubicBezTo>
                      <a:pt x="1751" y="3501"/>
                      <a:pt x="1560" y="3418"/>
                      <a:pt x="1406" y="3323"/>
                    </a:cubicBezTo>
                    <a:cubicBezTo>
                      <a:pt x="1263" y="3228"/>
                      <a:pt x="1144" y="3120"/>
                      <a:pt x="1072" y="2989"/>
                    </a:cubicBezTo>
                    <a:cubicBezTo>
                      <a:pt x="1001" y="2847"/>
                      <a:pt x="965" y="2680"/>
                      <a:pt x="965" y="2477"/>
                    </a:cubicBezTo>
                    <a:cubicBezTo>
                      <a:pt x="965" y="2085"/>
                      <a:pt x="1084" y="1775"/>
                      <a:pt x="1358" y="1549"/>
                    </a:cubicBezTo>
                    <a:cubicBezTo>
                      <a:pt x="1584" y="1370"/>
                      <a:pt x="1846" y="1263"/>
                      <a:pt x="2299" y="1227"/>
                    </a:cubicBezTo>
                    <a:close/>
                    <a:moveTo>
                      <a:pt x="2894" y="4478"/>
                    </a:moveTo>
                    <a:cubicBezTo>
                      <a:pt x="3049" y="4513"/>
                      <a:pt x="3204" y="4549"/>
                      <a:pt x="3335" y="4585"/>
                    </a:cubicBezTo>
                    <a:cubicBezTo>
                      <a:pt x="3585" y="4668"/>
                      <a:pt x="3811" y="4752"/>
                      <a:pt x="3989" y="4859"/>
                    </a:cubicBezTo>
                    <a:cubicBezTo>
                      <a:pt x="4168" y="4966"/>
                      <a:pt x="4299" y="5097"/>
                      <a:pt x="4382" y="5240"/>
                    </a:cubicBezTo>
                    <a:cubicBezTo>
                      <a:pt x="4478" y="5383"/>
                      <a:pt x="4501" y="5561"/>
                      <a:pt x="4501" y="5775"/>
                    </a:cubicBezTo>
                    <a:cubicBezTo>
                      <a:pt x="4501" y="6168"/>
                      <a:pt x="4347" y="6466"/>
                      <a:pt x="4037" y="6668"/>
                    </a:cubicBezTo>
                    <a:cubicBezTo>
                      <a:pt x="3763" y="6835"/>
                      <a:pt x="3489" y="6942"/>
                      <a:pt x="2894" y="6954"/>
                    </a:cubicBezTo>
                    <a:lnTo>
                      <a:pt x="2894" y="4478"/>
                    </a:lnTo>
                    <a:close/>
                    <a:moveTo>
                      <a:pt x="2299" y="1"/>
                    </a:moveTo>
                    <a:lnTo>
                      <a:pt x="2299" y="632"/>
                    </a:lnTo>
                    <a:cubicBezTo>
                      <a:pt x="2144" y="644"/>
                      <a:pt x="1894" y="680"/>
                      <a:pt x="1715" y="739"/>
                    </a:cubicBezTo>
                    <a:cubicBezTo>
                      <a:pt x="1418" y="823"/>
                      <a:pt x="1168" y="953"/>
                      <a:pt x="953" y="1108"/>
                    </a:cubicBezTo>
                    <a:cubicBezTo>
                      <a:pt x="727" y="1275"/>
                      <a:pt x="572" y="1489"/>
                      <a:pt x="453" y="1727"/>
                    </a:cubicBezTo>
                    <a:cubicBezTo>
                      <a:pt x="334" y="1977"/>
                      <a:pt x="275" y="2263"/>
                      <a:pt x="275" y="2573"/>
                    </a:cubicBezTo>
                    <a:cubicBezTo>
                      <a:pt x="275" y="2847"/>
                      <a:pt x="322" y="3085"/>
                      <a:pt x="417" y="3275"/>
                    </a:cubicBezTo>
                    <a:cubicBezTo>
                      <a:pt x="501" y="3466"/>
                      <a:pt x="644" y="3620"/>
                      <a:pt x="834" y="3763"/>
                    </a:cubicBezTo>
                    <a:cubicBezTo>
                      <a:pt x="1013" y="3894"/>
                      <a:pt x="1227" y="4001"/>
                      <a:pt x="1501" y="4097"/>
                    </a:cubicBezTo>
                    <a:cubicBezTo>
                      <a:pt x="1739" y="4180"/>
                      <a:pt x="2001" y="4252"/>
                      <a:pt x="2299" y="4323"/>
                    </a:cubicBezTo>
                    <a:lnTo>
                      <a:pt x="2299" y="6930"/>
                    </a:lnTo>
                    <a:cubicBezTo>
                      <a:pt x="2299" y="6918"/>
                      <a:pt x="2120" y="6907"/>
                      <a:pt x="2025" y="6883"/>
                    </a:cubicBezTo>
                    <a:cubicBezTo>
                      <a:pt x="1787" y="6835"/>
                      <a:pt x="1572" y="6776"/>
                      <a:pt x="1358" y="6680"/>
                    </a:cubicBezTo>
                    <a:cubicBezTo>
                      <a:pt x="1156" y="6597"/>
                      <a:pt x="965" y="6490"/>
                      <a:pt x="798" y="6383"/>
                    </a:cubicBezTo>
                    <a:cubicBezTo>
                      <a:pt x="620" y="6264"/>
                      <a:pt x="477" y="6145"/>
                      <a:pt x="358" y="6014"/>
                    </a:cubicBezTo>
                    <a:lnTo>
                      <a:pt x="1" y="6561"/>
                    </a:lnTo>
                    <a:cubicBezTo>
                      <a:pt x="668" y="7133"/>
                      <a:pt x="1406" y="7454"/>
                      <a:pt x="2299" y="7538"/>
                    </a:cubicBezTo>
                    <a:lnTo>
                      <a:pt x="2299" y="8335"/>
                    </a:lnTo>
                    <a:lnTo>
                      <a:pt x="2894" y="8335"/>
                    </a:lnTo>
                    <a:lnTo>
                      <a:pt x="2894" y="7550"/>
                    </a:lnTo>
                    <a:cubicBezTo>
                      <a:pt x="3192" y="7538"/>
                      <a:pt x="3489" y="7502"/>
                      <a:pt x="3739" y="7442"/>
                    </a:cubicBezTo>
                    <a:cubicBezTo>
                      <a:pt x="4037" y="7371"/>
                      <a:pt x="4311" y="7252"/>
                      <a:pt x="4525" y="7097"/>
                    </a:cubicBezTo>
                    <a:cubicBezTo>
                      <a:pt x="4751" y="6942"/>
                      <a:pt x="4930" y="6752"/>
                      <a:pt x="5049" y="6526"/>
                    </a:cubicBezTo>
                    <a:cubicBezTo>
                      <a:pt x="5168" y="6287"/>
                      <a:pt x="5228" y="6026"/>
                      <a:pt x="5228" y="5704"/>
                    </a:cubicBezTo>
                    <a:cubicBezTo>
                      <a:pt x="5228" y="5395"/>
                      <a:pt x="5180" y="5144"/>
                      <a:pt x="5073" y="4930"/>
                    </a:cubicBezTo>
                    <a:cubicBezTo>
                      <a:pt x="4966" y="4728"/>
                      <a:pt x="4811" y="4549"/>
                      <a:pt x="4597" y="4406"/>
                    </a:cubicBezTo>
                    <a:cubicBezTo>
                      <a:pt x="4394" y="4263"/>
                      <a:pt x="4120" y="4144"/>
                      <a:pt x="3823" y="4049"/>
                    </a:cubicBezTo>
                    <a:cubicBezTo>
                      <a:pt x="3561" y="3954"/>
                      <a:pt x="3335" y="3882"/>
                      <a:pt x="2894" y="3811"/>
                    </a:cubicBezTo>
                    <a:lnTo>
                      <a:pt x="2894" y="1215"/>
                    </a:lnTo>
                    <a:cubicBezTo>
                      <a:pt x="3192" y="1239"/>
                      <a:pt x="3513" y="1299"/>
                      <a:pt x="3775" y="1406"/>
                    </a:cubicBezTo>
                    <a:cubicBezTo>
                      <a:pt x="4097" y="1549"/>
                      <a:pt x="4370" y="1715"/>
                      <a:pt x="4561" y="1942"/>
                    </a:cubicBezTo>
                    <a:lnTo>
                      <a:pt x="4894" y="1394"/>
                    </a:lnTo>
                    <a:cubicBezTo>
                      <a:pt x="4608" y="1144"/>
                      <a:pt x="4263" y="953"/>
                      <a:pt x="3906" y="811"/>
                    </a:cubicBezTo>
                    <a:cubicBezTo>
                      <a:pt x="3608" y="703"/>
                      <a:pt x="3335" y="632"/>
                      <a:pt x="2894" y="620"/>
                    </a:cubicBezTo>
                    <a:lnTo>
                      <a:pt x="2894" y="1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666666"/>
                  </a:solidFill>
                  <a:latin typeface="Fira Sans Extra Condensed Medium" panose="020B0604020202020204" charset="0"/>
                  <a:cs typeface="Fira Sans Extra Condensed Medium" panose="020B0604020202020204" charset="0"/>
                </a:endParaRPr>
              </a:p>
            </p:txBody>
          </p:sp>
          <p:sp>
            <p:nvSpPr>
              <p:cNvPr id="35" name="Google Shape;929;p58">
                <a:extLst>
                  <a:ext uri="{FF2B5EF4-FFF2-40B4-BE49-F238E27FC236}">
                    <a16:creationId xmlns:a16="http://schemas.microsoft.com/office/drawing/2014/main" id="{B9C4CB73-CD0F-989B-D5CE-5FBF411B700D}"/>
                  </a:ext>
                </a:extLst>
              </p:cNvPr>
              <p:cNvSpPr txBox="1"/>
              <p:nvPr/>
            </p:nvSpPr>
            <p:spPr>
              <a:xfrm>
                <a:off x="2050185" y="5023365"/>
                <a:ext cx="1968686" cy="81219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666666"/>
                  </a:solidFill>
                  <a:latin typeface="Fira Sans Extra Condensed Medium" panose="020B0604020202020204" charset="0"/>
                  <a:ea typeface="Roboto"/>
                  <a:cs typeface="Fira Sans Extra Condensed Medium" panose="020B0604020202020204" charset="0"/>
                  <a:sym typeface="Roboto"/>
                </a:endParaRPr>
              </a:p>
            </p:txBody>
          </p:sp>
          <p:sp>
            <p:nvSpPr>
              <p:cNvPr id="36" name="Google Shape;930;p58">
                <a:extLst>
                  <a:ext uri="{FF2B5EF4-FFF2-40B4-BE49-F238E27FC236}">
                    <a16:creationId xmlns:a16="http://schemas.microsoft.com/office/drawing/2014/main" id="{076095B7-85ED-8192-D720-583F4B5333E8}"/>
                  </a:ext>
                </a:extLst>
              </p:cNvPr>
              <p:cNvSpPr txBox="1"/>
              <p:nvPr/>
            </p:nvSpPr>
            <p:spPr>
              <a:xfrm>
                <a:off x="2050185" y="4496709"/>
                <a:ext cx="1968686" cy="65230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b="1">
                    <a:solidFill>
                      <a:srgbClr val="666666"/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 panose="020B0604020202020204" charset="0"/>
                    <a:sym typeface="Fira Sans Extra Condensed Medium"/>
                  </a:rPr>
                  <a:t>Customer Needs</a:t>
                </a:r>
                <a:endParaRPr sz="1700" b="1">
                  <a:solidFill>
                    <a:srgbClr val="666666"/>
                  </a:solidFill>
                  <a:latin typeface="Fira Sans Extra Condensed Medium" panose="020B0604020202020204" charset="0"/>
                  <a:ea typeface="Fira Sans Extra Condensed Medium"/>
                  <a:cs typeface="Fira Sans Extra Condensed Medium" panose="020B0604020202020204" charset="0"/>
                  <a:sym typeface="Fira Sans Extra Condensed Medium"/>
                </a:endParaRPr>
              </a:p>
            </p:txBody>
          </p:sp>
        </p:grpSp>
        <p:sp>
          <p:nvSpPr>
            <p:cNvPr id="31" name="Google Shape;925;p58">
              <a:extLst>
                <a:ext uri="{FF2B5EF4-FFF2-40B4-BE49-F238E27FC236}">
                  <a16:creationId xmlns:a16="http://schemas.microsoft.com/office/drawing/2014/main" id="{9B23CA65-9803-D176-DA01-EF33B9531B85}"/>
                </a:ext>
              </a:extLst>
            </p:cNvPr>
            <p:cNvSpPr/>
            <p:nvPr/>
          </p:nvSpPr>
          <p:spPr>
            <a:xfrm>
              <a:off x="4018888" y="3965591"/>
              <a:ext cx="323267" cy="170076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7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666666"/>
                </a:solidFill>
                <a:latin typeface="Fira Sans Extra Condensed Medium" panose="020B0604020202020204" charset="0"/>
                <a:cs typeface="Fira Sans Extra Condensed Medium" panose="020B0604020202020204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75E93F8-F839-C26C-146B-C9E01AEDD661}"/>
              </a:ext>
            </a:extLst>
          </p:cNvPr>
          <p:cNvGrpSpPr/>
          <p:nvPr/>
        </p:nvGrpSpPr>
        <p:grpSpPr>
          <a:xfrm>
            <a:off x="-475557" y="1255813"/>
            <a:ext cx="2944239" cy="1964053"/>
            <a:chOff x="401814" y="1255815"/>
            <a:chExt cx="2944239" cy="196405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63FB735-E8B7-0E1F-BAFC-2EF0DFB02F48}"/>
                </a:ext>
              </a:extLst>
            </p:cNvPr>
            <p:cNvGrpSpPr/>
            <p:nvPr/>
          </p:nvGrpSpPr>
          <p:grpSpPr>
            <a:xfrm>
              <a:off x="401814" y="1255815"/>
              <a:ext cx="2944239" cy="1330751"/>
              <a:chOff x="401814" y="1255815"/>
              <a:chExt cx="2944239" cy="1330751"/>
            </a:xfrm>
          </p:grpSpPr>
          <p:sp>
            <p:nvSpPr>
              <p:cNvPr id="13" name="Google Shape;907;p58">
                <a:extLst>
                  <a:ext uri="{FF2B5EF4-FFF2-40B4-BE49-F238E27FC236}">
                    <a16:creationId xmlns:a16="http://schemas.microsoft.com/office/drawing/2014/main" id="{97A4B47E-7B16-CFB5-AAB9-70AD129B0F29}"/>
                  </a:ext>
                </a:extLst>
              </p:cNvPr>
              <p:cNvSpPr txBox="1"/>
              <p:nvPr/>
            </p:nvSpPr>
            <p:spPr>
              <a:xfrm>
                <a:off x="606881" y="1774373"/>
                <a:ext cx="2166635" cy="8121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200" b="1">
                  <a:solidFill>
                    <a:srgbClr val="666666"/>
                  </a:solidFill>
                  <a:latin typeface="Fira Sans Extra Condensed Medium" panose="020B0604020202020204" charset="0"/>
                  <a:ea typeface="Roboto"/>
                  <a:cs typeface="Fira Sans Extra Condensed Medium" panose="020B0604020202020204" charset="0"/>
                  <a:sym typeface="Roboto"/>
                </a:endParaRPr>
              </a:p>
            </p:txBody>
          </p:sp>
          <p:sp>
            <p:nvSpPr>
              <p:cNvPr id="14" name="Google Shape;908;p58">
                <a:extLst>
                  <a:ext uri="{FF2B5EF4-FFF2-40B4-BE49-F238E27FC236}">
                    <a16:creationId xmlns:a16="http://schemas.microsoft.com/office/drawing/2014/main" id="{196D8E5A-6FA2-E04A-7419-ED9EDF5CEFD7}"/>
                  </a:ext>
                </a:extLst>
              </p:cNvPr>
              <p:cNvSpPr txBox="1"/>
              <p:nvPr/>
            </p:nvSpPr>
            <p:spPr>
              <a:xfrm>
                <a:off x="401814" y="1255815"/>
                <a:ext cx="2166635" cy="6523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b="1">
                    <a:solidFill>
                      <a:srgbClr val="666666"/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 panose="020B0604020202020204" charset="0"/>
                    <a:sym typeface="Fira Sans Extra Condensed Medium"/>
                  </a:rPr>
                  <a:t>Project Scope</a:t>
                </a:r>
                <a:endParaRPr sz="1700" b="1">
                  <a:solidFill>
                    <a:srgbClr val="666666"/>
                  </a:solidFill>
                  <a:latin typeface="Fira Sans Extra Condensed Medium" panose="020B0604020202020204" charset="0"/>
                  <a:ea typeface="Fira Sans Extra Condensed Medium"/>
                  <a:cs typeface="Fira Sans Extra Condensed Medium" panose="020B0604020202020204" charset="0"/>
                  <a:sym typeface="Fira Sans Extra Condensed Medium"/>
                </a:endParaRPr>
              </a:p>
            </p:txBody>
          </p:sp>
          <p:pic>
            <p:nvPicPr>
              <p:cNvPr id="56" name="Picture 55" descr="Logo, company name">
                <a:extLst>
                  <a:ext uri="{FF2B5EF4-FFF2-40B4-BE49-F238E27FC236}">
                    <a16:creationId xmlns:a16="http://schemas.microsoft.com/office/drawing/2014/main" id="{389AB7C8-33C0-ABB2-7B31-E39EE3E9CE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9688" b="79844" l="7031" r="45990">
                            <a14:foregroundMark x1="18438" y1="23281" x2="18438" y2="23281"/>
                            <a14:foregroundMark x1="18333" y1="23984" x2="18333" y2="23984"/>
                            <a14:foregroundMark x1="23802" y1="21719" x2="23802" y2="21719"/>
                            <a14:foregroundMark x1="26823" y1="19688" x2="26823" y2="19688"/>
                            <a14:foregroundMark x1="45208" y1="42813" x2="45208" y2="42813"/>
                            <a14:foregroundMark x1="19896" y1="78984" x2="19896" y2="78984"/>
                            <a14:foregroundMark x1="7135" y1="53359" x2="7135" y2="53359"/>
                            <a14:foregroundMark x1="45990" y1="47891" x2="45990" y2="47891"/>
                            <a14:foregroundMark x1="27083" y1="79844" x2="27083" y2="79844"/>
                            <a14:foregroundMark x1="25677" y1="50391" x2="25677" y2="50391"/>
                            <a14:foregroundMark x1="32344" y1="48906" x2="32344" y2="48906"/>
                          </a14:backgroundRemoval>
                        </a14:imgEffect>
                      </a14:imgLayer>
                    </a14:imgProps>
                  </a:ext>
                </a:extLst>
              </a:blip>
              <a:srcRect l="4634" t="16311" r="52102" b="14909"/>
              <a:stretch/>
            </p:blipFill>
            <p:spPr>
              <a:xfrm>
                <a:off x="2907247" y="1449294"/>
                <a:ext cx="438806" cy="465068"/>
              </a:xfrm>
              <a:prstGeom prst="rect">
                <a:avLst/>
              </a:prstGeom>
            </p:spPr>
          </p:pic>
        </p:grpSp>
        <p:sp>
          <p:nvSpPr>
            <p:cNvPr id="9" name="Google Shape;903;p58">
              <a:extLst>
                <a:ext uri="{FF2B5EF4-FFF2-40B4-BE49-F238E27FC236}">
                  <a16:creationId xmlns:a16="http://schemas.microsoft.com/office/drawing/2014/main" id="{543ABAE6-CF0D-80F4-FAA2-F1152454F33C}"/>
                </a:ext>
              </a:extLst>
            </p:cNvPr>
            <p:cNvSpPr/>
            <p:nvPr/>
          </p:nvSpPr>
          <p:spPr>
            <a:xfrm>
              <a:off x="2652768" y="1519564"/>
              <a:ext cx="381762" cy="1700304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6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666666"/>
                </a:solidFill>
                <a:latin typeface="Fira Sans Extra Condensed Medium" panose="020B0604020202020204" charset="0"/>
                <a:cs typeface="Fira Sans Extra Condensed Medium" panose="020B060402020202020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8756688-769D-54B2-C7FC-1095AF44F355}"/>
              </a:ext>
            </a:extLst>
          </p:cNvPr>
          <p:cNvGrpSpPr/>
          <p:nvPr/>
        </p:nvGrpSpPr>
        <p:grpSpPr>
          <a:xfrm>
            <a:off x="1010992" y="3131268"/>
            <a:ext cx="3115108" cy="894452"/>
            <a:chOff x="1577920" y="3131268"/>
            <a:chExt cx="3115108" cy="894452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7B9A9967-9E33-0EB8-F409-A494ADA21D22}"/>
                </a:ext>
              </a:extLst>
            </p:cNvPr>
            <p:cNvGrpSpPr/>
            <p:nvPr/>
          </p:nvGrpSpPr>
          <p:grpSpPr>
            <a:xfrm>
              <a:off x="1577920" y="3131268"/>
              <a:ext cx="3115108" cy="894452"/>
              <a:chOff x="1577920" y="3131268"/>
              <a:chExt cx="3115108" cy="894452"/>
            </a:xfrm>
          </p:grpSpPr>
          <p:sp>
            <p:nvSpPr>
              <p:cNvPr id="32" name="Google Shape;926;p58">
                <a:extLst>
                  <a:ext uri="{FF2B5EF4-FFF2-40B4-BE49-F238E27FC236}">
                    <a16:creationId xmlns:a16="http://schemas.microsoft.com/office/drawing/2014/main" id="{42703370-26EA-39AC-D765-65F308E760D4}"/>
                  </a:ext>
                </a:extLst>
              </p:cNvPr>
              <p:cNvSpPr/>
              <p:nvPr/>
            </p:nvSpPr>
            <p:spPr>
              <a:xfrm>
                <a:off x="2950847" y="3131268"/>
                <a:ext cx="1742181" cy="894452"/>
              </a:xfrm>
              <a:custGeom>
                <a:avLst/>
                <a:gdLst/>
                <a:ahLst/>
                <a:cxnLst/>
                <a:rect l="l" t="t" r="r" b="b"/>
                <a:pathLst>
                  <a:path w="49603" h="23563" extrusionOk="0">
                    <a:moveTo>
                      <a:pt x="1" y="0"/>
                    </a:moveTo>
                    <a:cubicBezTo>
                      <a:pt x="4621" y="1917"/>
                      <a:pt x="7871" y="6477"/>
                      <a:pt x="7871" y="11788"/>
                    </a:cubicBezTo>
                    <a:cubicBezTo>
                      <a:pt x="7871" y="17098"/>
                      <a:pt x="4621" y="21646"/>
                      <a:pt x="1" y="23563"/>
                    </a:cubicBezTo>
                    <a:lnTo>
                      <a:pt x="37827" y="23563"/>
                    </a:lnTo>
                    <a:cubicBezTo>
                      <a:pt x="44328" y="23563"/>
                      <a:pt x="49602" y="18288"/>
                      <a:pt x="49602" y="11788"/>
                    </a:cubicBezTo>
                    <a:cubicBezTo>
                      <a:pt x="49602" y="5275"/>
                      <a:pt x="44328" y="0"/>
                      <a:pt x="37827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rgbClr val="66666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0" name="Google Shape;904;p58">
                <a:extLst>
                  <a:ext uri="{FF2B5EF4-FFF2-40B4-BE49-F238E27FC236}">
                    <a16:creationId xmlns:a16="http://schemas.microsoft.com/office/drawing/2014/main" id="{DABFCCC2-E7F3-6BA3-5F7D-EE1D5FBC40CA}"/>
                  </a:ext>
                </a:extLst>
              </p:cNvPr>
              <p:cNvSpPr/>
              <p:nvPr/>
            </p:nvSpPr>
            <p:spPr>
              <a:xfrm>
                <a:off x="1577920" y="3131268"/>
                <a:ext cx="3115107" cy="894452"/>
              </a:xfrm>
              <a:custGeom>
                <a:avLst/>
                <a:gdLst/>
                <a:ahLst/>
                <a:cxnLst/>
                <a:rect l="l" t="t" r="r" b="b"/>
                <a:pathLst>
                  <a:path w="45375" h="23563" extrusionOk="0">
                    <a:moveTo>
                      <a:pt x="0" y="0"/>
                    </a:moveTo>
                    <a:lnTo>
                      <a:pt x="0" y="23563"/>
                    </a:lnTo>
                    <a:lnTo>
                      <a:pt x="33599" y="23563"/>
                    </a:lnTo>
                    <a:cubicBezTo>
                      <a:pt x="40100" y="23563"/>
                      <a:pt x="45375" y="18288"/>
                      <a:pt x="45375" y="11788"/>
                    </a:cubicBezTo>
                    <a:cubicBezTo>
                      <a:pt x="45375" y="5275"/>
                      <a:pt x="40100" y="0"/>
                      <a:pt x="33599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rgbClr val="66666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FEDE9CD-954D-A0CF-AF7B-5AF9BAD293E6}"/>
                </a:ext>
              </a:extLst>
            </p:cNvPr>
            <p:cNvSpPr txBox="1"/>
            <p:nvPr/>
          </p:nvSpPr>
          <p:spPr>
            <a:xfrm>
              <a:off x="2761012" y="3424606"/>
              <a:ext cx="748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66666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Aug-Sep</a:t>
              </a:r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15ADF9E-CE40-2FD9-E238-18FAD889EC04}"/>
              </a:ext>
            </a:extLst>
          </p:cNvPr>
          <p:cNvGrpSpPr/>
          <p:nvPr/>
        </p:nvGrpSpPr>
        <p:grpSpPr>
          <a:xfrm>
            <a:off x="4085766" y="3965591"/>
            <a:ext cx="3392656" cy="1869966"/>
            <a:chOff x="4693028" y="3965591"/>
            <a:chExt cx="3392656" cy="1869966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AE2DD72A-B151-F439-26BB-3EBC065CC075}"/>
                </a:ext>
              </a:extLst>
            </p:cNvPr>
            <p:cNvGrpSpPr/>
            <p:nvPr/>
          </p:nvGrpSpPr>
          <p:grpSpPr>
            <a:xfrm>
              <a:off x="4693028" y="4496709"/>
              <a:ext cx="3392656" cy="1338848"/>
              <a:chOff x="4693028" y="4496709"/>
              <a:chExt cx="3392656" cy="1338848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ADE75DC7-83C7-40C1-E562-646FD1139A4A}"/>
                  </a:ext>
                </a:extLst>
              </p:cNvPr>
              <p:cNvGrpSpPr/>
              <p:nvPr/>
            </p:nvGrpSpPr>
            <p:grpSpPr>
              <a:xfrm>
                <a:off x="7641560" y="5195381"/>
                <a:ext cx="444124" cy="492645"/>
                <a:chOff x="7641560" y="5195381"/>
                <a:chExt cx="444124" cy="492645"/>
              </a:xfrm>
            </p:grpSpPr>
            <p:sp>
              <p:nvSpPr>
                <p:cNvPr id="40" name="Google Shape;934;p58">
                  <a:extLst>
                    <a:ext uri="{FF2B5EF4-FFF2-40B4-BE49-F238E27FC236}">
                      <a16:creationId xmlns:a16="http://schemas.microsoft.com/office/drawing/2014/main" id="{B2DAB39E-A095-1425-C72D-9ACE2BDF5BD1}"/>
                    </a:ext>
                  </a:extLst>
                </p:cNvPr>
                <p:cNvSpPr/>
                <p:nvPr/>
              </p:nvSpPr>
              <p:spPr>
                <a:xfrm>
                  <a:off x="7717671" y="5410956"/>
                  <a:ext cx="30978" cy="33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882" extrusionOk="0">
                      <a:moveTo>
                        <a:pt x="441" y="0"/>
                      </a:moveTo>
                      <a:cubicBezTo>
                        <a:pt x="203" y="0"/>
                        <a:pt x="0" y="203"/>
                        <a:pt x="0" y="441"/>
                      </a:cubicBezTo>
                      <a:cubicBezTo>
                        <a:pt x="0" y="691"/>
                        <a:pt x="203" y="881"/>
                        <a:pt x="441" y="881"/>
                      </a:cubicBezTo>
                      <a:cubicBezTo>
                        <a:pt x="691" y="881"/>
                        <a:pt x="881" y="691"/>
                        <a:pt x="881" y="441"/>
                      </a:cubicBezTo>
                      <a:cubicBezTo>
                        <a:pt x="881" y="203"/>
                        <a:pt x="691" y="0"/>
                        <a:pt x="441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solidFill>
                      <a:srgbClr val="666666"/>
                    </a:solidFill>
                    <a:latin typeface="Fira Sans Extra Condensed Medium" panose="020B0604020202020204" charset="0"/>
                    <a:cs typeface="Fira Sans Extra Condensed Medium" panose="020B0604020202020204" charset="0"/>
                  </a:endParaRPr>
                </a:p>
              </p:txBody>
            </p:sp>
            <p:sp>
              <p:nvSpPr>
                <p:cNvPr id="41" name="Google Shape;935;p58">
                  <a:extLst>
                    <a:ext uri="{FF2B5EF4-FFF2-40B4-BE49-F238E27FC236}">
                      <a16:creationId xmlns:a16="http://schemas.microsoft.com/office/drawing/2014/main" id="{057F8A4F-017E-4D04-0ADE-C0351FB7C607}"/>
                    </a:ext>
                  </a:extLst>
                </p:cNvPr>
                <p:cNvSpPr/>
                <p:nvPr/>
              </p:nvSpPr>
              <p:spPr>
                <a:xfrm>
                  <a:off x="7779556" y="5410956"/>
                  <a:ext cx="31399" cy="33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" h="882" extrusionOk="0">
                      <a:moveTo>
                        <a:pt x="441" y="0"/>
                      </a:moveTo>
                      <a:cubicBezTo>
                        <a:pt x="203" y="0"/>
                        <a:pt x="0" y="203"/>
                        <a:pt x="0" y="441"/>
                      </a:cubicBezTo>
                      <a:cubicBezTo>
                        <a:pt x="0" y="691"/>
                        <a:pt x="203" y="881"/>
                        <a:pt x="441" y="881"/>
                      </a:cubicBezTo>
                      <a:cubicBezTo>
                        <a:pt x="691" y="881"/>
                        <a:pt x="893" y="691"/>
                        <a:pt x="893" y="441"/>
                      </a:cubicBezTo>
                      <a:cubicBezTo>
                        <a:pt x="893" y="203"/>
                        <a:pt x="691" y="0"/>
                        <a:pt x="441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solidFill>
                      <a:srgbClr val="666666"/>
                    </a:solidFill>
                    <a:latin typeface="Fira Sans Extra Condensed Medium" panose="020B0604020202020204" charset="0"/>
                    <a:cs typeface="Fira Sans Extra Condensed Medium" panose="020B0604020202020204" charset="0"/>
                  </a:endParaRPr>
                </a:p>
              </p:txBody>
            </p:sp>
            <p:sp>
              <p:nvSpPr>
                <p:cNvPr id="42" name="Google Shape;936;p58">
                  <a:extLst>
                    <a:ext uri="{FF2B5EF4-FFF2-40B4-BE49-F238E27FC236}">
                      <a16:creationId xmlns:a16="http://schemas.microsoft.com/office/drawing/2014/main" id="{CEA3721F-DFDA-5C9E-FDAE-761F006B8785}"/>
                    </a:ext>
                  </a:extLst>
                </p:cNvPr>
                <p:cNvSpPr/>
                <p:nvPr/>
              </p:nvSpPr>
              <p:spPr>
                <a:xfrm>
                  <a:off x="7841864" y="5410956"/>
                  <a:ext cx="30978" cy="33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882" extrusionOk="0">
                      <a:moveTo>
                        <a:pt x="441" y="0"/>
                      </a:moveTo>
                      <a:cubicBezTo>
                        <a:pt x="191" y="0"/>
                        <a:pt x="0" y="203"/>
                        <a:pt x="0" y="441"/>
                      </a:cubicBezTo>
                      <a:cubicBezTo>
                        <a:pt x="0" y="691"/>
                        <a:pt x="191" y="881"/>
                        <a:pt x="441" y="881"/>
                      </a:cubicBezTo>
                      <a:cubicBezTo>
                        <a:pt x="679" y="881"/>
                        <a:pt x="881" y="691"/>
                        <a:pt x="881" y="441"/>
                      </a:cubicBezTo>
                      <a:cubicBezTo>
                        <a:pt x="881" y="203"/>
                        <a:pt x="679" y="0"/>
                        <a:pt x="441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solidFill>
                      <a:srgbClr val="666666"/>
                    </a:solidFill>
                    <a:latin typeface="Fira Sans Extra Condensed Medium" panose="020B0604020202020204" charset="0"/>
                    <a:cs typeface="Fira Sans Extra Condensed Medium" panose="020B0604020202020204" charset="0"/>
                  </a:endParaRPr>
                </a:p>
              </p:txBody>
            </p:sp>
            <p:sp>
              <p:nvSpPr>
                <p:cNvPr id="43" name="Google Shape;937;p58">
                  <a:extLst>
                    <a:ext uri="{FF2B5EF4-FFF2-40B4-BE49-F238E27FC236}">
                      <a16:creationId xmlns:a16="http://schemas.microsoft.com/office/drawing/2014/main" id="{66F85A5A-0390-73D2-98C1-EE71F1C8A3CC}"/>
                    </a:ext>
                  </a:extLst>
                </p:cNvPr>
                <p:cNvSpPr/>
                <p:nvPr/>
              </p:nvSpPr>
              <p:spPr>
                <a:xfrm>
                  <a:off x="7903750" y="5410956"/>
                  <a:ext cx="30978" cy="33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882" extrusionOk="0">
                      <a:moveTo>
                        <a:pt x="441" y="0"/>
                      </a:moveTo>
                      <a:cubicBezTo>
                        <a:pt x="191" y="0"/>
                        <a:pt x="1" y="203"/>
                        <a:pt x="1" y="441"/>
                      </a:cubicBezTo>
                      <a:cubicBezTo>
                        <a:pt x="1" y="691"/>
                        <a:pt x="191" y="881"/>
                        <a:pt x="441" y="881"/>
                      </a:cubicBezTo>
                      <a:cubicBezTo>
                        <a:pt x="679" y="881"/>
                        <a:pt x="882" y="691"/>
                        <a:pt x="882" y="441"/>
                      </a:cubicBezTo>
                      <a:cubicBezTo>
                        <a:pt x="882" y="203"/>
                        <a:pt x="679" y="0"/>
                        <a:pt x="441" y="0"/>
                      </a:cubicBezTo>
                      <a:close/>
                    </a:path>
                  </a:pathLst>
                </a:cu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solidFill>
                      <a:srgbClr val="666666"/>
                    </a:solidFill>
                    <a:latin typeface="Fira Sans Extra Condensed Medium" panose="020B0604020202020204" charset="0"/>
                    <a:cs typeface="Fira Sans Extra Condensed Medium" panose="020B0604020202020204" charset="0"/>
                  </a:endParaRPr>
                </a:p>
              </p:txBody>
            </p:sp>
            <p:sp>
              <p:nvSpPr>
                <p:cNvPr id="44" name="Google Shape;938;p58">
                  <a:extLst>
                    <a:ext uri="{FF2B5EF4-FFF2-40B4-BE49-F238E27FC236}">
                      <a16:creationId xmlns:a16="http://schemas.microsoft.com/office/drawing/2014/main" id="{D87C2F31-6349-7456-A932-1815AF1D34A0}"/>
                    </a:ext>
                  </a:extLst>
                </p:cNvPr>
                <p:cNvSpPr/>
                <p:nvPr/>
              </p:nvSpPr>
              <p:spPr>
                <a:xfrm>
                  <a:off x="7641560" y="5195381"/>
                  <a:ext cx="444124" cy="492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5" h="12978" extrusionOk="0">
                      <a:moveTo>
                        <a:pt x="11406" y="583"/>
                      </a:moveTo>
                      <a:cubicBezTo>
                        <a:pt x="11799" y="583"/>
                        <a:pt x="12192" y="881"/>
                        <a:pt x="12192" y="1286"/>
                      </a:cubicBezTo>
                      <a:lnTo>
                        <a:pt x="12192" y="5441"/>
                      </a:lnTo>
                      <a:lnTo>
                        <a:pt x="12204" y="5441"/>
                      </a:lnTo>
                      <a:cubicBezTo>
                        <a:pt x="12204" y="5763"/>
                        <a:pt x="12026" y="5882"/>
                        <a:pt x="12026" y="5882"/>
                      </a:cubicBezTo>
                      <a:lnTo>
                        <a:pt x="11966" y="5917"/>
                      </a:lnTo>
                      <a:cubicBezTo>
                        <a:pt x="11871" y="6025"/>
                        <a:pt x="11776" y="6132"/>
                        <a:pt x="11728" y="6156"/>
                      </a:cubicBezTo>
                      <a:lnTo>
                        <a:pt x="10418" y="7180"/>
                      </a:lnTo>
                      <a:lnTo>
                        <a:pt x="10418" y="3977"/>
                      </a:lnTo>
                      <a:cubicBezTo>
                        <a:pt x="10418" y="3274"/>
                        <a:pt x="9787" y="2667"/>
                        <a:pt x="9085" y="2667"/>
                      </a:cubicBezTo>
                      <a:lnTo>
                        <a:pt x="2822" y="2667"/>
                      </a:lnTo>
                      <a:lnTo>
                        <a:pt x="2822" y="1286"/>
                      </a:lnTo>
                      <a:cubicBezTo>
                        <a:pt x="2822" y="881"/>
                        <a:pt x="3120" y="583"/>
                        <a:pt x="3525" y="583"/>
                      </a:cubicBezTo>
                      <a:close/>
                      <a:moveTo>
                        <a:pt x="9085" y="3274"/>
                      </a:moveTo>
                      <a:cubicBezTo>
                        <a:pt x="9466" y="3274"/>
                        <a:pt x="9823" y="3596"/>
                        <a:pt x="9823" y="3977"/>
                      </a:cubicBezTo>
                      <a:lnTo>
                        <a:pt x="9823" y="8144"/>
                      </a:lnTo>
                      <a:cubicBezTo>
                        <a:pt x="9823" y="8442"/>
                        <a:pt x="9668" y="8561"/>
                        <a:pt x="9668" y="8561"/>
                      </a:cubicBezTo>
                      <a:lnTo>
                        <a:pt x="9621" y="8608"/>
                      </a:lnTo>
                      <a:cubicBezTo>
                        <a:pt x="9525" y="8704"/>
                        <a:pt x="9371" y="8823"/>
                        <a:pt x="9335" y="8846"/>
                      </a:cubicBezTo>
                      <a:lnTo>
                        <a:pt x="5358" y="11835"/>
                      </a:lnTo>
                      <a:lnTo>
                        <a:pt x="5358" y="8775"/>
                      </a:lnTo>
                      <a:lnTo>
                        <a:pt x="1203" y="8775"/>
                      </a:lnTo>
                      <a:cubicBezTo>
                        <a:pt x="810" y="8775"/>
                        <a:pt x="441" y="8525"/>
                        <a:pt x="441" y="8144"/>
                      </a:cubicBezTo>
                      <a:lnTo>
                        <a:pt x="441" y="3977"/>
                      </a:lnTo>
                      <a:cubicBezTo>
                        <a:pt x="441" y="3596"/>
                        <a:pt x="810" y="3274"/>
                        <a:pt x="1203" y="3274"/>
                      </a:cubicBezTo>
                      <a:close/>
                      <a:moveTo>
                        <a:pt x="3525" y="0"/>
                      </a:moveTo>
                      <a:cubicBezTo>
                        <a:pt x="2834" y="0"/>
                        <a:pt x="2227" y="595"/>
                        <a:pt x="2227" y="1286"/>
                      </a:cubicBezTo>
                      <a:lnTo>
                        <a:pt x="2227" y="2679"/>
                      </a:lnTo>
                      <a:lnTo>
                        <a:pt x="1203" y="2679"/>
                      </a:lnTo>
                      <a:cubicBezTo>
                        <a:pt x="500" y="2679"/>
                        <a:pt x="0" y="3274"/>
                        <a:pt x="0" y="3977"/>
                      </a:cubicBezTo>
                      <a:lnTo>
                        <a:pt x="0" y="8144"/>
                      </a:lnTo>
                      <a:cubicBezTo>
                        <a:pt x="0" y="8846"/>
                        <a:pt x="500" y="9370"/>
                        <a:pt x="1203" y="9370"/>
                      </a:cubicBezTo>
                      <a:lnTo>
                        <a:pt x="4906" y="9370"/>
                      </a:lnTo>
                      <a:lnTo>
                        <a:pt x="4906" y="12978"/>
                      </a:lnTo>
                      <a:lnTo>
                        <a:pt x="9680" y="9323"/>
                      </a:lnTo>
                      <a:cubicBezTo>
                        <a:pt x="9799" y="9251"/>
                        <a:pt x="9978" y="9085"/>
                        <a:pt x="10061" y="9001"/>
                      </a:cubicBezTo>
                      <a:cubicBezTo>
                        <a:pt x="10144" y="8918"/>
                        <a:pt x="10406" y="8656"/>
                        <a:pt x="10406" y="8144"/>
                      </a:cubicBezTo>
                      <a:lnTo>
                        <a:pt x="10406" y="7834"/>
                      </a:lnTo>
                      <a:lnTo>
                        <a:pt x="11990" y="6608"/>
                      </a:lnTo>
                      <a:cubicBezTo>
                        <a:pt x="12109" y="6537"/>
                        <a:pt x="12252" y="6370"/>
                        <a:pt x="12335" y="6287"/>
                      </a:cubicBezTo>
                      <a:cubicBezTo>
                        <a:pt x="12419" y="6203"/>
                        <a:pt x="12645" y="5953"/>
                        <a:pt x="12645" y="5441"/>
                      </a:cubicBezTo>
                      <a:lnTo>
                        <a:pt x="12645" y="1286"/>
                      </a:lnTo>
                      <a:cubicBezTo>
                        <a:pt x="12645" y="595"/>
                        <a:pt x="12097" y="0"/>
                        <a:pt x="11406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solidFill>
                      <a:srgbClr val="666666"/>
                    </a:solidFill>
                    <a:latin typeface="Fira Sans Extra Condensed Medium" panose="020B0604020202020204" charset="0"/>
                    <a:cs typeface="Fira Sans Extra Condensed Medium" panose="020B0604020202020204" charset="0"/>
                  </a:endParaRPr>
                </a:p>
              </p:txBody>
            </p:sp>
          </p:grpSp>
          <p:sp>
            <p:nvSpPr>
              <p:cNvPr id="45" name="Google Shape;939;p58">
                <a:extLst>
                  <a:ext uri="{FF2B5EF4-FFF2-40B4-BE49-F238E27FC236}">
                    <a16:creationId xmlns:a16="http://schemas.microsoft.com/office/drawing/2014/main" id="{67371138-34C3-F7ED-1756-F6A813A8BCC9}"/>
                  </a:ext>
                </a:extLst>
              </p:cNvPr>
              <p:cNvSpPr txBox="1"/>
              <p:nvPr/>
            </p:nvSpPr>
            <p:spPr>
              <a:xfrm>
                <a:off x="5385135" y="5023365"/>
                <a:ext cx="1968685" cy="8121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666666"/>
                  </a:solidFill>
                  <a:latin typeface="Fira Sans Extra Condensed Medium" panose="020B0604020202020204" charset="0"/>
                  <a:ea typeface="Roboto"/>
                  <a:cs typeface="Fira Sans Extra Condensed Medium" panose="020B0604020202020204" charset="0"/>
                  <a:sym typeface="Roboto"/>
                </a:endParaRPr>
              </a:p>
            </p:txBody>
          </p:sp>
          <p:sp>
            <p:nvSpPr>
              <p:cNvPr id="46" name="Google Shape;940;p58">
                <a:extLst>
                  <a:ext uri="{FF2B5EF4-FFF2-40B4-BE49-F238E27FC236}">
                    <a16:creationId xmlns:a16="http://schemas.microsoft.com/office/drawing/2014/main" id="{675548EB-8C89-A332-6DF1-0B793B076369}"/>
                  </a:ext>
                </a:extLst>
              </p:cNvPr>
              <p:cNvSpPr txBox="1"/>
              <p:nvPr/>
            </p:nvSpPr>
            <p:spPr>
              <a:xfrm>
                <a:off x="4693028" y="4496709"/>
                <a:ext cx="2660792" cy="6523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b="1">
                    <a:solidFill>
                      <a:srgbClr val="666666"/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 panose="020B0604020202020204" charset="0"/>
                    <a:sym typeface="Fira Sans Extra Condensed Medium"/>
                  </a:rPr>
                  <a:t>Concept Generation &amp; Selection</a:t>
                </a:r>
                <a:endParaRPr sz="1700" b="1">
                  <a:solidFill>
                    <a:srgbClr val="666666"/>
                  </a:solidFill>
                  <a:latin typeface="Fira Sans Extra Condensed Medium" panose="020B0604020202020204" charset="0"/>
                  <a:ea typeface="Fira Sans Extra Condensed Medium"/>
                  <a:cs typeface="Fira Sans Extra Condensed Medium" panose="020B0604020202020204" charset="0"/>
                  <a:sym typeface="Fira Sans Extra Condensed Medium"/>
                </a:endParaRPr>
              </a:p>
            </p:txBody>
          </p:sp>
        </p:grpSp>
        <p:sp>
          <p:nvSpPr>
            <p:cNvPr id="38" name="Google Shape;932;p58">
              <a:extLst>
                <a:ext uri="{FF2B5EF4-FFF2-40B4-BE49-F238E27FC236}">
                  <a16:creationId xmlns:a16="http://schemas.microsoft.com/office/drawing/2014/main" id="{4140DA27-2DBE-3C81-9BD8-2D6AF40DD37B}"/>
                </a:ext>
              </a:extLst>
            </p:cNvPr>
            <p:cNvSpPr/>
            <p:nvPr/>
          </p:nvSpPr>
          <p:spPr>
            <a:xfrm>
              <a:off x="7353837" y="3965591"/>
              <a:ext cx="323302" cy="1700760"/>
            </a:xfrm>
            <a:custGeom>
              <a:avLst/>
              <a:gdLst/>
              <a:ahLst/>
              <a:cxnLst/>
              <a:rect l="l" t="t" r="r" b="b"/>
              <a:pathLst>
                <a:path w="9205" h="44804" extrusionOk="0">
                  <a:moveTo>
                    <a:pt x="7097" y="0"/>
                  </a:moveTo>
                  <a:cubicBezTo>
                    <a:pt x="2811" y="2143"/>
                    <a:pt x="1" y="6549"/>
                    <a:pt x="1" y="11514"/>
                  </a:cubicBezTo>
                  <a:lnTo>
                    <a:pt x="1" y="44803"/>
                  </a:lnTo>
                  <a:lnTo>
                    <a:pt x="2180" y="44803"/>
                  </a:lnTo>
                  <a:lnTo>
                    <a:pt x="2180" y="11514"/>
                  </a:lnTo>
                  <a:cubicBezTo>
                    <a:pt x="2180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666666"/>
                </a:solidFill>
                <a:latin typeface="Fira Sans Extra Condensed Medium" panose="020B0604020202020204" charset="0"/>
                <a:cs typeface="Fira Sans Extra Condensed Medium" panose="020B060402020202020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DFC9643-D819-8B6F-985B-09E7C6156FED}"/>
              </a:ext>
            </a:extLst>
          </p:cNvPr>
          <p:cNvGrpSpPr/>
          <p:nvPr/>
        </p:nvGrpSpPr>
        <p:grpSpPr>
          <a:xfrm>
            <a:off x="3060881" y="1459480"/>
            <a:ext cx="2954733" cy="1730385"/>
            <a:chOff x="3819833" y="1459480"/>
            <a:chExt cx="2954733" cy="1730385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0E296BE-12DD-F34D-9A4E-5B7FA8590A37}"/>
                </a:ext>
              </a:extLst>
            </p:cNvPr>
            <p:cNvGrpSpPr/>
            <p:nvPr/>
          </p:nvGrpSpPr>
          <p:grpSpPr>
            <a:xfrm>
              <a:off x="3819833" y="1459480"/>
              <a:ext cx="2954733" cy="1127085"/>
              <a:chOff x="3819833" y="1459480"/>
              <a:chExt cx="2954733" cy="1127085"/>
            </a:xfrm>
          </p:grpSpPr>
          <p:sp>
            <p:nvSpPr>
              <p:cNvPr id="21" name="Google Shape;915;p58">
                <a:extLst>
                  <a:ext uri="{FF2B5EF4-FFF2-40B4-BE49-F238E27FC236}">
                    <a16:creationId xmlns:a16="http://schemas.microsoft.com/office/drawing/2014/main" id="{2874CFBA-22C3-2DA0-CDA5-3C8BA61482C9}"/>
                  </a:ext>
                </a:extLst>
              </p:cNvPr>
              <p:cNvSpPr txBox="1"/>
              <p:nvPr/>
            </p:nvSpPr>
            <p:spPr>
              <a:xfrm>
                <a:off x="4018029" y="1774373"/>
                <a:ext cx="1834660" cy="8121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666666"/>
                  </a:solidFill>
                  <a:latin typeface="Fira Sans Extra Condensed Medium" panose="020B0604020202020204" charset="0"/>
                  <a:ea typeface="Roboto"/>
                  <a:cs typeface="Fira Sans Extra Condensed Medium" panose="020B0604020202020204" charset="0"/>
                  <a:sym typeface="Roboto"/>
                </a:endParaRPr>
              </a:p>
            </p:txBody>
          </p:sp>
          <p:sp>
            <p:nvSpPr>
              <p:cNvPr id="22" name="Google Shape;916;p58">
                <a:extLst>
                  <a:ext uri="{FF2B5EF4-FFF2-40B4-BE49-F238E27FC236}">
                    <a16:creationId xmlns:a16="http://schemas.microsoft.com/office/drawing/2014/main" id="{88082CC9-2B55-2830-2290-DB732ACB7A4C}"/>
                  </a:ext>
                </a:extLst>
              </p:cNvPr>
              <p:cNvSpPr txBox="1"/>
              <p:nvPr/>
            </p:nvSpPr>
            <p:spPr>
              <a:xfrm>
                <a:off x="3819833" y="1473873"/>
                <a:ext cx="2032856" cy="6523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b="1">
                    <a:solidFill>
                      <a:srgbClr val="666666"/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 panose="020B0604020202020204" charset="0"/>
                    <a:sym typeface="Fira Sans Extra Condensed Medium"/>
                  </a:rPr>
                  <a:t>Functional Decomp &amp; Targets</a:t>
                </a:r>
                <a:endParaRPr sz="1700" b="1">
                  <a:solidFill>
                    <a:srgbClr val="666666"/>
                  </a:solidFill>
                  <a:latin typeface="Fira Sans Extra Condensed Medium" panose="020B0604020202020204" charset="0"/>
                  <a:ea typeface="Fira Sans Extra Condensed Medium"/>
                  <a:cs typeface="Fira Sans Extra Condensed Medium" panose="020B0604020202020204" charset="0"/>
                  <a:sym typeface="Fira Sans Extra Condensed Medium"/>
                </a:endParaRPr>
              </a:p>
            </p:txBody>
          </p:sp>
          <p:pic>
            <p:nvPicPr>
              <p:cNvPr id="62" name="Graphic 61" descr="Abacus with solid fill">
                <a:extLst>
                  <a:ext uri="{FF2B5EF4-FFF2-40B4-BE49-F238E27FC236}">
                    <a16:creationId xmlns:a16="http://schemas.microsoft.com/office/drawing/2014/main" id="{946753FD-7FD2-0CD5-4279-9FBBEBC59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207276" y="1459480"/>
                <a:ext cx="567290" cy="567290"/>
              </a:xfrm>
              <a:prstGeom prst="rect">
                <a:avLst/>
              </a:prstGeom>
            </p:spPr>
          </p:pic>
        </p:grpSp>
        <p:sp>
          <p:nvSpPr>
            <p:cNvPr id="16" name="Google Shape;910;p58">
              <a:extLst>
                <a:ext uri="{FF2B5EF4-FFF2-40B4-BE49-F238E27FC236}">
                  <a16:creationId xmlns:a16="http://schemas.microsoft.com/office/drawing/2014/main" id="{E892700D-EEE4-831A-14A1-FFAC37932747}"/>
                </a:ext>
              </a:extLst>
            </p:cNvPr>
            <p:cNvSpPr/>
            <p:nvPr/>
          </p:nvSpPr>
          <p:spPr>
            <a:xfrm>
              <a:off x="5957950" y="1489561"/>
              <a:ext cx="323268" cy="1700304"/>
            </a:xfrm>
            <a:custGeom>
              <a:avLst/>
              <a:gdLst/>
              <a:ahLst/>
              <a:cxnLst/>
              <a:rect l="l" t="t" r="r" b="b"/>
              <a:pathLst>
                <a:path w="9204" h="44792" extrusionOk="0">
                  <a:moveTo>
                    <a:pt x="0" y="1"/>
                  </a:moveTo>
                  <a:lnTo>
                    <a:pt x="0" y="33291"/>
                  </a:lnTo>
                  <a:cubicBezTo>
                    <a:pt x="0" y="38244"/>
                    <a:pt x="2810" y="42649"/>
                    <a:pt x="7097" y="44792"/>
                  </a:cubicBezTo>
                  <a:lnTo>
                    <a:pt x="9204" y="44792"/>
                  </a:lnTo>
                  <a:lnTo>
                    <a:pt x="9204" y="43328"/>
                  </a:lnTo>
                  <a:cubicBezTo>
                    <a:pt x="5025" y="41804"/>
                    <a:pt x="2179" y="37827"/>
                    <a:pt x="2179" y="33291"/>
                  </a:cubicBezTo>
                  <a:lnTo>
                    <a:pt x="217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666666"/>
                </a:solidFill>
                <a:latin typeface="Fira Sans Extra Condensed Medium" panose="020B0604020202020204" charset="0"/>
                <a:cs typeface="Fira Sans Extra Condensed Medium" panose="020B0604020202020204" charset="0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10803CB-D041-4B22-1428-7ED7FD387488}"/>
              </a:ext>
            </a:extLst>
          </p:cNvPr>
          <p:cNvGrpSpPr/>
          <p:nvPr/>
        </p:nvGrpSpPr>
        <p:grpSpPr>
          <a:xfrm>
            <a:off x="4049113" y="3131268"/>
            <a:ext cx="3407757" cy="894452"/>
            <a:chOff x="4616041" y="3131268"/>
            <a:chExt cx="3407757" cy="894452"/>
          </a:xfrm>
        </p:grpSpPr>
        <p:sp>
          <p:nvSpPr>
            <p:cNvPr id="39" name="Google Shape;933;p58">
              <a:extLst>
                <a:ext uri="{FF2B5EF4-FFF2-40B4-BE49-F238E27FC236}">
                  <a16:creationId xmlns:a16="http://schemas.microsoft.com/office/drawing/2014/main" id="{3ED7D5FF-95DF-9E58-105A-02D89A708BE6}"/>
                </a:ext>
              </a:extLst>
            </p:cNvPr>
            <p:cNvSpPr/>
            <p:nvPr/>
          </p:nvSpPr>
          <p:spPr>
            <a:xfrm>
              <a:off x="6281231" y="3131268"/>
              <a:ext cx="1742567" cy="894452"/>
            </a:xfrm>
            <a:custGeom>
              <a:avLst/>
              <a:gdLst/>
              <a:ahLst/>
              <a:cxnLst/>
              <a:rect l="l" t="t" r="r" b="b"/>
              <a:pathLst>
                <a:path w="49614" h="23563" extrusionOk="0">
                  <a:moveTo>
                    <a:pt x="0" y="0"/>
                  </a:moveTo>
                  <a:cubicBezTo>
                    <a:pt x="4620" y="1917"/>
                    <a:pt x="7870" y="6477"/>
                    <a:pt x="7870" y="11788"/>
                  </a:cubicBezTo>
                  <a:cubicBezTo>
                    <a:pt x="7870" y="17098"/>
                    <a:pt x="4620" y="21646"/>
                    <a:pt x="0" y="23563"/>
                  </a:cubicBezTo>
                  <a:lnTo>
                    <a:pt x="37826" y="23563"/>
                  </a:lnTo>
                  <a:cubicBezTo>
                    <a:pt x="44339" y="23563"/>
                    <a:pt x="49614" y="18288"/>
                    <a:pt x="49614" y="11788"/>
                  </a:cubicBezTo>
                  <a:cubicBezTo>
                    <a:pt x="49614" y="5275"/>
                    <a:pt x="44339" y="0"/>
                    <a:pt x="37826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>
                <a:solidFill>
                  <a:srgbClr val="66666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7" name="Google Shape;911;p58">
              <a:extLst>
                <a:ext uri="{FF2B5EF4-FFF2-40B4-BE49-F238E27FC236}">
                  <a16:creationId xmlns:a16="http://schemas.microsoft.com/office/drawing/2014/main" id="{005FB2AA-0A58-127F-13A7-C12702326C95}"/>
                </a:ext>
              </a:extLst>
            </p:cNvPr>
            <p:cNvSpPr/>
            <p:nvPr/>
          </p:nvSpPr>
          <p:spPr>
            <a:xfrm>
              <a:off x="4616041" y="3131268"/>
              <a:ext cx="2120038" cy="894452"/>
            </a:xfrm>
            <a:custGeom>
              <a:avLst/>
              <a:gdLst/>
              <a:ahLst/>
              <a:cxnLst/>
              <a:rect l="l" t="t" r="r" b="b"/>
              <a:pathLst>
                <a:path w="49602" h="23563" extrusionOk="0">
                  <a:moveTo>
                    <a:pt x="1" y="0"/>
                  </a:moveTo>
                  <a:cubicBezTo>
                    <a:pt x="4620" y="1917"/>
                    <a:pt x="7871" y="6477"/>
                    <a:pt x="7871" y="11788"/>
                  </a:cubicBezTo>
                  <a:cubicBezTo>
                    <a:pt x="7871" y="17098"/>
                    <a:pt x="4620" y="21646"/>
                    <a:pt x="1" y="23563"/>
                  </a:cubicBezTo>
                  <a:lnTo>
                    <a:pt x="37827" y="23563"/>
                  </a:lnTo>
                  <a:cubicBezTo>
                    <a:pt x="44328" y="23563"/>
                    <a:pt x="49602" y="18288"/>
                    <a:pt x="49602" y="11788"/>
                  </a:cubicBezTo>
                  <a:cubicBezTo>
                    <a:pt x="49602" y="5275"/>
                    <a:pt x="44328" y="0"/>
                    <a:pt x="3782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>
                <a:solidFill>
                  <a:srgbClr val="66666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2FDC496-7FB6-B1CB-2ADD-A5E1F6134663}"/>
              </a:ext>
            </a:extLst>
          </p:cNvPr>
          <p:cNvSpPr txBox="1"/>
          <p:nvPr/>
        </p:nvSpPr>
        <p:spPr>
          <a:xfrm>
            <a:off x="5623922" y="3424455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66666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Oct</a:t>
            </a:r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90D12ED-4CF0-AE0A-C43C-A1AC9CDAE341}"/>
              </a:ext>
            </a:extLst>
          </p:cNvPr>
          <p:cNvGrpSpPr/>
          <p:nvPr/>
        </p:nvGrpSpPr>
        <p:grpSpPr>
          <a:xfrm>
            <a:off x="6311466" y="1238696"/>
            <a:ext cx="3013024" cy="1981170"/>
            <a:chOff x="6878394" y="1238696"/>
            <a:chExt cx="3013024" cy="198117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A0C6ECE2-3204-662F-DAA3-43959F9152C2}"/>
                </a:ext>
              </a:extLst>
            </p:cNvPr>
            <p:cNvGrpSpPr/>
            <p:nvPr/>
          </p:nvGrpSpPr>
          <p:grpSpPr>
            <a:xfrm>
              <a:off x="6878394" y="1238696"/>
              <a:ext cx="3013024" cy="1338834"/>
              <a:chOff x="6878394" y="1238696"/>
              <a:chExt cx="3013024" cy="1338834"/>
            </a:xfrm>
          </p:grpSpPr>
          <p:pic>
            <p:nvPicPr>
              <p:cNvPr id="58" name="Graphic 57" descr="Document with solid fill">
                <a:extLst>
                  <a:ext uri="{FF2B5EF4-FFF2-40B4-BE49-F238E27FC236}">
                    <a16:creationId xmlns:a16="http://schemas.microsoft.com/office/drawing/2014/main" id="{5E33AE36-E52F-2EA4-541C-4B42F1EB6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331748" y="1429151"/>
                <a:ext cx="559670" cy="559670"/>
              </a:xfrm>
              <a:prstGeom prst="rect">
                <a:avLst/>
              </a:prstGeom>
            </p:spPr>
          </p:pic>
          <p:sp>
            <p:nvSpPr>
              <p:cNvPr id="28" name="Google Shape;922;p58">
                <a:extLst>
                  <a:ext uri="{FF2B5EF4-FFF2-40B4-BE49-F238E27FC236}">
                    <a16:creationId xmlns:a16="http://schemas.microsoft.com/office/drawing/2014/main" id="{2AA95938-D9CD-B18D-ADE2-2E74F4229A78}"/>
                  </a:ext>
                </a:extLst>
              </p:cNvPr>
              <p:cNvSpPr txBox="1"/>
              <p:nvPr/>
            </p:nvSpPr>
            <p:spPr>
              <a:xfrm>
                <a:off x="7168354" y="1765338"/>
                <a:ext cx="1834660" cy="8121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666666"/>
                  </a:solidFill>
                  <a:latin typeface="Fira Sans Extra Condensed Medium" panose="020B0604020202020204" charset="0"/>
                  <a:ea typeface="Roboto"/>
                  <a:cs typeface="Fira Sans Extra Condensed Medium" panose="020B0604020202020204" charset="0"/>
                  <a:sym typeface="Roboto"/>
                </a:endParaRPr>
              </a:p>
            </p:txBody>
          </p:sp>
          <p:sp>
            <p:nvSpPr>
              <p:cNvPr id="29" name="Google Shape;923;p58">
                <a:extLst>
                  <a:ext uri="{FF2B5EF4-FFF2-40B4-BE49-F238E27FC236}">
                    <a16:creationId xmlns:a16="http://schemas.microsoft.com/office/drawing/2014/main" id="{015D61F2-A655-DEE6-ADE4-92816710799B}"/>
                  </a:ext>
                </a:extLst>
              </p:cNvPr>
              <p:cNvSpPr txBox="1"/>
              <p:nvPr/>
            </p:nvSpPr>
            <p:spPr>
              <a:xfrm>
                <a:off x="6878394" y="1238696"/>
                <a:ext cx="2124619" cy="6523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b="1">
                    <a:solidFill>
                      <a:srgbClr val="666666"/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 panose="020B0604020202020204" charset="0"/>
                    <a:sym typeface="Fira Sans Extra Condensed Medium"/>
                  </a:rPr>
                  <a:t>510(k) Proposal</a:t>
                </a:r>
              </a:p>
            </p:txBody>
          </p:sp>
        </p:grpSp>
        <p:sp>
          <p:nvSpPr>
            <p:cNvPr id="24" name="Google Shape;918;p58">
              <a:extLst>
                <a:ext uri="{FF2B5EF4-FFF2-40B4-BE49-F238E27FC236}">
                  <a16:creationId xmlns:a16="http://schemas.microsoft.com/office/drawing/2014/main" id="{C97E1BB5-DE73-1724-2AA5-C592A48658B6}"/>
                </a:ext>
              </a:extLst>
            </p:cNvPr>
            <p:cNvSpPr/>
            <p:nvPr/>
          </p:nvSpPr>
          <p:spPr>
            <a:xfrm>
              <a:off x="9106842" y="1519562"/>
              <a:ext cx="323724" cy="1700304"/>
            </a:xfrm>
            <a:custGeom>
              <a:avLst/>
              <a:gdLst/>
              <a:ahLst/>
              <a:cxnLst/>
              <a:rect l="l" t="t" r="r" b="b"/>
              <a:pathLst>
                <a:path w="9217" h="44792" extrusionOk="0">
                  <a:moveTo>
                    <a:pt x="1" y="1"/>
                  </a:moveTo>
                  <a:lnTo>
                    <a:pt x="1" y="33291"/>
                  </a:lnTo>
                  <a:cubicBezTo>
                    <a:pt x="1" y="38244"/>
                    <a:pt x="2823" y="42649"/>
                    <a:pt x="7097" y="44792"/>
                  </a:cubicBezTo>
                  <a:lnTo>
                    <a:pt x="9216" y="44792"/>
                  </a:lnTo>
                  <a:lnTo>
                    <a:pt x="9216" y="43328"/>
                  </a:lnTo>
                  <a:cubicBezTo>
                    <a:pt x="5025" y="41804"/>
                    <a:pt x="2192" y="37827"/>
                    <a:pt x="2192" y="33291"/>
                  </a:cubicBezTo>
                  <a:lnTo>
                    <a:pt x="2192" y="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666666"/>
                </a:solidFill>
                <a:latin typeface="Fira Sans Extra Condensed Medium" panose="020B0604020202020204" charset="0"/>
                <a:cs typeface="Fira Sans Extra Condensed Medium" panose="020B060402020202020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2991BFB-076B-EAD7-7434-8E416CC5B346}"/>
              </a:ext>
            </a:extLst>
          </p:cNvPr>
          <p:cNvGrpSpPr/>
          <p:nvPr/>
        </p:nvGrpSpPr>
        <p:grpSpPr>
          <a:xfrm>
            <a:off x="8094639" y="3965591"/>
            <a:ext cx="2291969" cy="1869966"/>
            <a:chOff x="8715521" y="3965591"/>
            <a:chExt cx="2291969" cy="1869966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A537CC95-B931-D601-892E-0E0D999BF51D}"/>
                </a:ext>
              </a:extLst>
            </p:cNvPr>
            <p:cNvGrpSpPr/>
            <p:nvPr/>
          </p:nvGrpSpPr>
          <p:grpSpPr>
            <a:xfrm>
              <a:off x="8715521" y="4496709"/>
              <a:ext cx="1968685" cy="1338848"/>
              <a:chOff x="8715521" y="4496709"/>
              <a:chExt cx="1968685" cy="1338848"/>
            </a:xfrm>
          </p:grpSpPr>
          <p:sp>
            <p:nvSpPr>
              <p:cNvPr id="52" name="Google Shape;946;p58">
                <a:extLst>
                  <a:ext uri="{FF2B5EF4-FFF2-40B4-BE49-F238E27FC236}">
                    <a16:creationId xmlns:a16="http://schemas.microsoft.com/office/drawing/2014/main" id="{FBBCB444-6904-C3F0-8781-CC237BD89841}"/>
                  </a:ext>
                </a:extLst>
              </p:cNvPr>
              <p:cNvSpPr txBox="1"/>
              <p:nvPr/>
            </p:nvSpPr>
            <p:spPr>
              <a:xfrm>
                <a:off x="8715521" y="5023365"/>
                <a:ext cx="1968685" cy="8121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rgbClr val="666666"/>
                  </a:solidFill>
                  <a:latin typeface="Fira Sans Extra Condensed Medium" panose="020B0604020202020204" charset="0"/>
                  <a:ea typeface="Roboto"/>
                  <a:cs typeface="Fira Sans Extra Condensed Medium" panose="020B0604020202020204" charset="0"/>
                  <a:sym typeface="Roboto"/>
                </a:endParaRPr>
              </a:p>
            </p:txBody>
          </p:sp>
          <p:sp>
            <p:nvSpPr>
              <p:cNvPr id="53" name="Google Shape;947;p58">
                <a:extLst>
                  <a:ext uri="{FF2B5EF4-FFF2-40B4-BE49-F238E27FC236}">
                    <a16:creationId xmlns:a16="http://schemas.microsoft.com/office/drawing/2014/main" id="{E1ADFFEC-9919-7927-B817-747E43418512}"/>
                  </a:ext>
                </a:extLst>
              </p:cNvPr>
              <p:cNvSpPr txBox="1"/>
              <p:nvPr/>
            </p:nvSpPr>
            <p:spPr>
              <a:xfrm>
                <a:off x="8715521" y="4496709"/>
                <a:ext cx="1968685" cy="6523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700" b="1">
                    <a:solidFill>
                      <a:srgbClr val="666666"/>
                    </a:solidFill>
                    <a:latin typeface="Fira Sans Extra Condensed Medium" panose="020B0604020202020204" charset="0"/>
                    <a:ea typeface="Fira Sans Extra Condensed Medium"/>
                    <a:cs typeface="Fira Sans Extra Condensed Medium" panose="020B0604020202020204" charset="0"/>
                    <a:sym typeface="Fira Sans Extra Condensed Medium"/>
                  </a:rPr>
                  <a:t>Prototyping &amp; Validation Testing</a:t>
                </a:r>
                <a:endParaRPr sz="1700" b="1">
                  <a:solidFill>
                    <a:srgbClr val="666666"/>
                  </a:solidFill>
                  <a:latin typeface="Fira Sans Extra Condensed Medium" panose="020B0604020202020204" charset="0"/>
                  <a:ea typeface="Fira Sans Extra Condensed Medium"/>
                  <a:cs typeface="Fira Sans Extra Condensed Medium" panose="020B0604020202020204" charset="0"/>
                  <a:sym typeface="Fira Sans Extra Condensed Medium"/>
                </a:endParaRPr>
              </a:p>
            </p:txBody>
          </p:sp>
        </p:grpSp>
        <p:sp>
          <p:nvSpPr>
            <p:cNvPr id="48" name="Google Shape;942;p58">
              <a:extLst>
                <a:ext uri="{FF2B5EF4-FFF2-40B4-BE49-F238E27FC236}">
                  <a16:creationId xmlns:a16="http://schemas.microsoft.com/office/drawing/2014/main" id="{916BD040-1658-50FA-16D7-6A915DA4A53C}"/>
                </a:ext>
              </a:extLst>
            </p:cNvPr>
            <p:cNvSpPr/>
            <p:nvPr/>
          </p:nvSpPr>
          <p:spPr>
            <a:xfrm>
              <a:off x="10684223" y="3965591"/>
              <a:ext cx="323267" cy="1700760"/>
            </a:xfrm>
            <a:custGeom>
              <a:avLst/>
              <a:gdLst/>
              <a:ahLst/>
              <a:cxnLst/>
              <a:rect l="l" t="t" r="r" b="b"/>
              <a:pathLst>
                <a:path w="9204" h="44804" extrusionOk="0">
                  <a:moveTo>
                    <a:pt x="7096" y="0"/>
                  </a:moveTo>
                  <a:cubicBezTo>
                    <a:pt x="2810" y="2143"/>
                    <a:pt x="0" y="6549"/>
                    <a:pt x="0" y="11514"/>
                  </a:cubicBezTo>
                  <a:lnTo>
                    <a:pt x="0" y="44803"/>
                  </a:lnTo>
                  <a:lnTo>
                    <a:pt x="2179" y="44803"/>
                  </a:lnTo>
                  <a:lnTo>
                    <a:pt x="2179" y="11514"/>
                  </a:lnTo>
                  <a:cubicBezTo>
                    <a:pt x="2179" y="6965"/>
                    <a:pt x="5025" y="2989"/>
                    <a:pt x="9204" y="1477"/>
                  </a:cubicBezTo>
                  <a:lnTo>
                    <a:pt x="9204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666666"/>
                </a:solidFill>
                <a:latin typeface="Fira Sans Extra Condensed Medium" panose="020B0604020202020204" charset="0"/>
                <a:cs typeface="Fira Sans Extra Condensed Medium" panose="020B0604020202020204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F61836B-A3DF-FCC2-2E46-AE7F5504097C}"/>
              </a:ext>
            </a:extLst>
          </p:cNvPr>
          <p:cNvGrpSpPr/>
          <p:nvPr/>
        </p:nvGrpSpPr>
        <p:grpSpPr>
          <a:xfrm>
            <a:off x="7379466" y="3131268"/>
            <a:ext cx="3407756" cy="894452"/>
            <a:chOff x="7946394" y="3131268"/>
            <a:chExt cx="3407756" cy="894452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5852FFB-20C7-8921-89F4-454892341785}"/>
                </a:ext>
              </a:extLst>
            </p:cNvPr>
            <p:cNvGrpSpPr/>
            <p:nvPr/>
          </p:nvGrpSpPr>
          <p:grpSpPr>
            <a:xfrm>
              <a:off x="7946394" y="3131268"/>
              <a:ext cx="3407756" cy="894452"/>
              <a:chOff x="7946394" y="3131268"/>
              <a:chExt cx="3407756" cy="894452"/>
            </a:xfrm>
          </p:grpSpPr>
          <p:sp>
            <p:nvSpPr>
              <p:cNvPr id="25" name="Google Shape;919;p58">
                <a:extLst>
                  <a:ext uri="{FF2B5EF4-FFF2-40B4-BE49-F238E27FC236}">
                    <a16:creationId xmlns:a16="http://schemas.microsoft.com/office/drawing/2014/main" id="{91D88F59-204E-81F3-BC8B-0A40CF78C0C6}"/>
                  </a:ext>
                </a:extLst>
              </p:cNvPr>
              <p:cNvSpPr/>
              <p:nvPr/>
            </p:nvSpPr>
            <p:spPr>
              <a:xfrm>
                <a:off x="7946394" y="3131268"/>
                <a:ext cx="2120037" cy="894451"/>
              </a:xfrm>
              <a:custGeom>
                <a:avLst/>
                <a:gdLst/>
                <a:ahLst/>
                <a:cxnLst/>
                <a:rect l="l" t="t" r="r" b="b"/>
                <a:pathLst>
                  <a:path w="49615" h="23563" extrusionOk="0">
                    <a:moveTo>
                      <a:pt x="1" y="0"/>
                    </a:moveTo>
                    <a:cubicBezTo>
                      <a:pt x="4621" y="1917"/>
                      <a:pt x="7871" y="6477"/>
                      <a:pt x="7871" y="11788"/>
                    </a:cubicBezTo>
                    <a:cubicBezTo>
                      <a:pt x="7871" y="17098"/>
                      <a:pt x="4621" y="21646"/>
                      <a:pt x="1" y="23563"/>
                    </a:cubicBezTo>
                    <a:lnTo>
                      <a:pt x="37827" y="23563"/>
                    </a:lnTo>
                    <a:cubicBezTo>
                      <a:pt x="44340" y="23563"/>
                      <a:pt x="49614" y="18288"/>
                      <a:pt x="49614" y="11788"/>
                    </a:cubicBezTo>
                    <a:cubicBezTo>
                      <a:pt x="49614" y="5275"/>
                      <a:pt x="44340" y="0"/>
                      <a:pt x="37827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rgbClr val="66666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49" name="Google Shape;943;p58">
                <a:extLst>
                  <a:ext uri="{FF2B5EF4-FFF2-40B4-BE49-F238E27FC236}">
                    <a16:creationId xmlns:a16="http://schemas.microsoft.com/office/drawing/2014/main" id="{05B5BCA5-3CFD-E736-E9AF-217690A88F0C}"/>
                  </a:ext>
                </a:extLst>
              </p:cNvPr>
              <p:cNvSpPr/>
              <p:nvPr/>
            </p:nvSpPr>
            <p:spPr>
              <a:xfrm>
                <a:off x="9611583" y="3131268"/>
                <a:ext cx="1742567" cy="894452"/>
              </a:xfrm>
              <a:custGeom>
                <a:avLst/>
                <a:gdLst/>
                <a:ahLst/>
                <a:cxnLst/>
                <a:rect l="l" t="t" r="r" b="b"/>
                <a:pathLst>
                  <a:path w="49614" h="23563" extrusionOk="0">
                    <a:moveTo>
                      <a:pt x="1" y="0"/>
                    </a:moveTo>
                    <a:cubicBezTo>
                      <a:pt x="4620" y="1917"/>
                      <a:pt x="7871" y="6477"/>
                      <a:pt x="7871" y="11788"/>
                    </a:cubicBezTo>
                    <a:cubicBezTo>
                      <a:pt x="7871" y="17098"/>
                      <a:pt x="4620" y="21646"/>
                      <a:pt x="1" y="23563"/>
                    </a:cubicBezTo>
                    <a:lnTo>
                      <a:pt x="37827" y="23563"/>
                    </a:lnTo>
                    <a:cubicBezTo>
                      <a:pt x="44340" y="23563"/>
                      <a:pt x="49614" y="18288"/>
                      <a:pt x="49614" y="11788"/>
                    </a:cubicBezTo>
                    <a:cubicBezTo>
                      <a:pt x="49614" y="5275"/>
                      <a:pt x="44340" y="0"/>
                      <a:pt x="37827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>
                  <a:solidFill>
                    <a:srgbClr val="66666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E5EC5B6-0202-5CD8-8888-0FE05D04BFF7}"/>
                </a:ext>
              </a:extLst>
            </p:cNvPr>
            <p:cNvSpPr txBox="1"/>
            <p:nvPr/>
          </p:nvSpPr>
          <p:spPr>
            <a:xfrm>
              <a:off x="9272605" y="3424606"/>
              <a:ext cx="7553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solidFill>
                    <a:srgbClr val="66666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Nov-Dec</a:t>
              </a:r>
              <a:endParaRPr lang="en-US"/>
            </a:p>
          </p:txBody>
        </p:sp>
      </p:grpSp>
      <p:pic>
        <p:nvPicPr>
          <p:cNvPr id="116" name="Graphic 115" descr="Map compass with solid fill">
            <a:extLst>
              <a:ext uri="{FF2B5EF4-FFF2-40B4-BE49-F238E27FC236}">
                <a16:creationId xmlns:a16="http://schemas.microsoft.com/office/drawing/2014/main" id="{3E37BB96-3868-226C-1A11-7849E4E30A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20930" y="5184647"/>
            <a:ext cx="592402" cy="592402"/>
          </a:xfrm>
          <a:prstGeom prst="rect">
            <a:avLst/>
          </a:prstGeom>
        </p:spPr>
      </p:pic>
      <p:sp>
        <p:nvSpPr>
          <p:cNvPr id="3" name="文本框 40">
            <a:extLst>
              <a:ext uri="{FF2B5EF4-FFF2-40B4-BE49-F238E27FC236}">
                <a16:creationId xmlns:a16="http://schemas.microsoft.com/office/drawing/2014/main" id="{1AEEA3CE-F4E3-ABEA-8028-2FBBDD1F9254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50" name="Google Shape;247;p31">
            <a:extLst>
              <a:ext uri="{FF2B5EF4-FFF2-40B4-BE49-F238E27FC236}">
                <a16:creationId xmlns:a16="http://schemas.microsoft.com/office/drawing/2014/main" id="{81BA8702-2155-3F6D-2588-2743B104AB2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Jake Vickers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6567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漏斗图&#10;&#10;描述已自动生成">
            <a:extLst>
              <a:ext uri="{FF2B5EF4-FFF2-40B4-BE49-F238E27FC236}">
                <a16:creationId xmlns:a16="http://schemas.microsoft.com/office/drawing/2014/main" id="{11B5AD9E-2D42-6CF4-9087-D1F2623E4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18" b="15863"/>
          <a:stretch/>
        </p:blipFill>
        <p:spPr>
          <a:xfrm>
            <a:off x="1548125" y="1282353"/>
            <a:ext cx="9517142" cy="4533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9A009-5F7D-0796-55E1-9F734A5E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62" y="241746"/>
            <a:ext cx="10515600" cy="996950"/>
          </a:xfrm>
        </p:spPr>
        <p:txBody>
          <a:bodyPr/>
          <a:lstStyle/>
          <a:p>
            <a:r>
              <a:rPr lang="en-US" dirty="0"/>
              <a:t>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A475B-14CB-1950-35A0-9A797F03B8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sp>
        <p:nvSpPr>
          <p:cNvPr id="3" name="文本框 40">
            <a:extLst>
              <a:ext uri="{FF2B5EF4-FFF2-40B4-BE49-F238E27FC236}">
                <a16:creationId xmlns:a16="http://schemas.microsoft.com/office/drawing/2014/main" id="{1AEEA3CE-F4E3-ABEA-8028-2FBBDD1F9254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50" name="Google Shape;247;p31">
            <a:extLst>
              <a:ext uri="{FF2B5EF4-FFF2-40B4-BE49-F238E27FC236}">
                <a16:creationId xmlns:a16="http://schemas.microsoft.com/office/drawing/2014/main" id="{81BA8702-2155-3F6D-2588-2743B104AB2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Jake Vickers</a:t>
            </a:r>
            <a:endParaRPr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8A41E78-CD80-214C-5DF4-9D952E047061}"/>
              </a:ext>
            </a:extLst>
          </p:cNvPr>
          <p:cNvCxnSpPr/>
          <p:nvPr/>
        </p:nvCxnSpPr>
        <p:spPr>
          <a:xfrm flipV="1">
            <a:off x="6791218" y="937820"/>
            <a:ext cx="0" cy="480286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847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62" y="160065"/>
            <a:ext cx="10515600" cy="996950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Team Members</a:t>
            </a:r>
          </a:p>
        </p:txBody>
      </p:sp>
      <p:sp>
        <p:nvSpPr>
          <p:cNvPr id="40" name="Google Shape;247;p31">
            <a:extLst>
              <a:ext uri="{FF2B5EF4-FFF2-40B4-BE49-F238E27FC236}">
                <a16:creationId xmlns:a16="http://schemas.microsoft.com/office/drawing/2014/main" id="{0D053BBA-77C8-F6D0-CCA9-6DAA239ED67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Jake Vickers</a:t>
            </a:r>
            <a:endParaRPr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671F804-5D49-C003-BBCB-CB6D3B9542BE}"/>
              </a:ext>
            </a:extLst>
          </p:cNvPr>
          <p:cNvSpPr txBox="1"/>
          <p:nvPr/>
        </p:nvSpPr>
        <p:spPr>
          <a:xfrm>
            <a:off x="103575" y="6233721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pic>
        <p:nvPicPr>
          <p:cNvPr id="42" name="图片 41" descr="形状&#10;&#10;低可信度描述已自动生成">
            <a:extLst>
              <a:ext uri="{FF2B5EF4-FFF2-40B4-BE49-F238E27FC236}">
                <a16:creationId xmlns:a16="http://schemas.microsoft.com/office/drawing/2014/main" id="{C2F46EF9-A2AF-E143-8BAA-095755E356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25" t="27628" r="1125" b="39039"/>
          <a:stretch/>
        </p:blipFill>
        <p:spPr>
          <a:xfrm>
            <a:off x="5246314" y="356812"/>
            <a:ext cx="3161305" cy="10537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908F42-73AC-D7B8-78C3-3F6518EE9CC6}"/>
              </a:ext>
            </a:extLst>
          </p:cNvPr>
          <p:cNvGrpSpPr/>
          <p:nvPr/>
        </p:nvGrpSpPr>
        <p:grpSpPr>
          <a:xfrm>
            <a:off x="37052" y="3906316"/>
            <a:ext cx="12117895" cy="1692819"/>
            <a:chOff x="37052" y="3906316"/>
            <a:chExt cx="12117895" cy="1692819"/>
          </a:xfrm>
        </p:grpSpPr>
        <p:sp>
          <p:nvSpPr>
            <p:cNvPr id="58" name="Google Shape;265;p29">
              <a:extLst>
                <a:ext uri="{FF2B5EF4-FFF2-40B4-BE49-F238E27FC236}">
                  <a16:creationId xmlns:a16="http://schemas.microsoft.com/office/drawing/2014/main" id="{78487C4E-6C19-279F-02DB-82D2C4EF2F0B}"/>
                </a:ext>
              </a:extLst>
            </p:cNvPr>
            <p:cNvSpPr/>
            <p:nvPr/>
          </p:nvSpPr>
          <p:spPr>
            <a:xfrm>
              <a:off x="10455578" y="4409527"/>
              <a:ext cx="1699369" cy="1189608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5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bg1">
                      <a:lumMod val="85000"/>
                    </a:schemeClr>
                  </a:solidFill>
                </a:rPr>
                <a:t>Systems &amp; Testing Engineer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bg1">
                      <a:lumMod val="85000"/>
                    </a:schemeClr>
                  </a:solidFill>
                </a:rPr>
                <a:t>(ME)</a:t>
              </a:r>
              <a:endParaRPr sz="135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0" name="Google Shape;265;p29">
              <a:extLst>
                <a:ext uri="{FF2B5EF4-FFF2-40B4-BE49-F238E27FC236}">
                  <a16:creationId xmlns:a16="http://schemas.microsoft.com/office/drawing/2014/main" id="{0DAD2C16-E5EB-4ED5-F607-26BEA0722716}"/>
                </a:ext>
              </a:extLst>
            </p:cNvPr>
            <p:cNvSpPr/>
            <p:nvPr/>
          </p:nvSpPr>
          <p:spPr>
            <a:xfrm>
              <a:off x="6982736" y="4409527"/>
              <a:ext cx="1699369" cy="11896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dirty="0">
                  <a:solidFill>
                    <a:schemeClr val="bg1">
                      <a:lumMod val="85000"/>
                    </a:schemeClr>
                  </a:solidFill>
                </a:rPr>
                <a:t>Bioinstrumentation Engineer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 dirty="0">
                  <a:solidFill>
                    <a:schemeClr val="bg1">
                      <a:lumMod val="85000"/>
                    </a:schemeClr>
                  </a:solidFill>
                </a:rPr>
                <a:t>(BME)</a:t>
              </a:r>
            </a:p>
          </p:txBody>
        </p:sp>
        <p:sp>
          <p:nvSpPr>
            <p:cNvPr id="61" name="Google Shape;265;p29">
              <a:extLst>
                <a:ext uri="{FF2B5EF4-FFF2-40B4-BE49-F238E27FC236}">
                  <a16:creationId xmlns:a16="http://schemas.microsoft.com/office/drawing/2014/main" id="{963D4797-9293-45FD-832F-62F3B85A0599}"/>
                </a:ext>
              </a:extLst>
            </p:cNvPr>
            <p:cNvSpPr/>
            <p:nvPr/>
          </p:nvSpPr>
          <p:spPr>
            <a:xfrm>
              <a:off x="5246315" y="4409527"/>
              <a:ext cx="1699369" cy="1189608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bg1">
                      <a:lumMod val="85000"/>
                    </a:schemeClr>
                  </a:solidFill>
                </a:rPr>
                <a:t>Software &amp; Design Engineer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bg1">
                      <a:lumMod val="85000"/>
                    </a:schemeClr>
                  </a:solidFill>
                </a:rPr>
                <a:t>(BME)</a:t>
              </a:r>
              <a:endParaRPr sz="135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2" name="Google Shape;265;p29">
              <a:extLst>
                <a:ext uri="{FF2B5EF4-FFF2-40B4-BE49-F238E27FC236}">
                  <a16:creationId xmlns:a16="http://schemas.microsoft.com/office/drawing/2014/main" id="{F607FF2A-9C5B-1007-238E-60ABD295C5CF}"/>
                </a:ext>
              </a:extLst>
            </p:cNvPr>
            <p:cNvSpPr/>
            <p:nvPr/>
          </p:nvSpPr>
          <p:spPr>
            <a:xfrm>
              <a:off x="3509894" y="4409527"/>
              <a:ext cx="1699369" cy="118960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bg1">
                      <a:lumMod val="85000"/>
                    </a:schemeClr>
                  </a:solidFill>
                </a:rPr>
                <a:t>Biomaterials &amp; Quality Engineer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bg1">
                      <a:lumMod val="85000"/>
                    </a:schemeClr>
                  </a:solidFill>
                </a:rPr>
                <a:t>(BME)</a:t>
              </a:r>
              <a:endParaRPr sz="135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3" name="Google Shape;265;p29">
              <a:extLst>
                <a:ext uri="{FF2B5EF4-FFF2-40B4-BE49-F238E27FC236}">
                  <a16:creationId xmlns:a16="http://schemas.microsoft.com/office/drawing/2014/main" id="{FF187E44-E25C-A6A1-4C13-B55F348BE97E}"/>
                </a:ext>
              </a:extLst>
            </p:cNvPr>
            <p:cNvSpPr/>
            <p:nvPr/>
          </p:nvSpPr>
          <p:spPr>
            <a:xfrm>
              <a:off x="1773473" y="4409527"/>
              <a:ext cx="1699369" cy="1189608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bg1">
                      <a:lumMod val="85000"/>
                    </a:schemeClr>
                  </a:solidFill>
                </a:rPr>
                <a:t>Biomaterials &amp; Testing Engineer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bg1">
                      <a:lumMod val="85000"/>
                    </a:schemeClr>
                  </a:solidFill>
                </a:rPr>
                <a:t>(BME)</a:t>
              </a:r>
              <a:endParaRPr sz="135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6" name="Google Shape;265;p29">
              <a:extLst>
                <a:ext uri="{FF2B5EF4-FFF2-40B4-BE49-F238E27FC236}">
                  <a16:creationId xmlns:a16="http://schemas.microsoft.com/office/drawing/2014/main" id="{D8564E28-44A0-0CED-E7CF-CD4E8738C0AD}"/>
                </a:ext>
              </a:extLst>
            </p:cNvPr>
            <p:cNvSpPr/>
            <p:nvPr/>
          </p:nvSpPr>
          <p:spPr>
            <a:xfrm>
              <a:off x="37052" y="4409527"/>
              <a:ext cx="1699369" cy="1189608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5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bg1">
                      <a:lumMod val="85000"/>
                    </a:schemeClr>
                  </a:solidFill>
                </a:rPr>
                <a:t>Software &amp; Quality Engineer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50">
                  <a:solidFill>
                    <a:schemeClr val="bg1">
                      <a:lumMod val="85000"/>
                    </a:schemeClr>
                  </a:solidFill>
                </a:rPr>
                <a:t>(BME)</a:t>
              </a:r>
              <a:endParaRPr sz="135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8" name="Google Shape;265;p29">
              <a:extLst>
                <a:ext uri="{FF2B5EF4-FFF2-40B4-BE49-F238E27FC236}">
                  <a16:creationId xmlns:a16="http://schemas.microsoft.com/office/drawing/2014/main" id="{E0E8B386-20B8-AF26-9FF9-E054D70A41DC}"/>
                </a:ext>
              </a:extLst>
            </p:cNvPr>
            <p:cNvSpPr/>
            <p:nvPr/>
          </p:nvSpPr>
          <p:spPr>
            <a:xfrm>
              <a:off x="10456303" y="3906316"/>
              <a:ext cx="1693569" cy="43031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5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Jake Vickers</a:t>
              </a:r>
              <a:endParaRPr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0" name="Google Shape;265;p29">
              <a:extLst>
                <a:ext uri="{FF2B5EF4-FFF2-40B4-BE49-F238E27FC236}">
                  <a16:creationId xmlns:a16="http://schemas.microsoft.com/office/drawing/2014/main" id="{07F8D311-2BD5-BEF9-6078-5DDADC663FEC}"/>
                </a:ext>
              </a:extLst>
            </p:cNvPr>
            <p:cNvSpPr/>
            <p:nvPr/>
          </p:nvSpPr>
          <p:spPr>
            <a:xfrm>
              <a:off x="6984911" y="3906316"/>
              <a:ext cx="1693569" cy="43031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Alberto </a:t>
              </a:r>
              <a:r>
                <a:rPr lang="en-US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Villacrez</a:t>
              </a:r>
              <a:endParaRPr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1" name="Google Shape;265;p29">
              <a:extLst>
                <a:ext uri="{FF2B5EF4-FFF2-40B4-BE49-F238E27FC236}">
                  <a16:creationId xmlns:a16="http://schemas.microsoft.com/office/drawing/2014/main" id="{C7AF293A-5C63-293E-F063-CFFFC8E6484F}"/>
                </a:ext>
              </a:extLst>
            </p:cNvPr>
            <p:cNvSpPr/>
            <p:nvPr/>
          </p:nvSpPr>
          <p:spPr>
            <a:xfrm>
              <a:off x="5249215" y="3906316"/>
              <a:ext cx="1693569" cy="43031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Christopher Hayot</a:t>
              </a:r>
              <a:endParaRPr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2" name="Google Shape;265;p29">
              <a:extLst>
                <a:ext uri="{FF2B5EF4-FFF2-40B4-BE49-F238E27FC236}">
                  <a16:creationId xmlns:a16="http://schemas.microsoft.com/office/drawing/2014/main" id="{7BC933DF-07A1-165F-5D0A-808F2BA895A9}"/>
                </a:ext>
              </a:extLst>
            </p:cNvPr>
            <p:cNvSpPr/>
            <p:nvPr/>
          </p:nvSpPr>
          <p:spPr>
            <a:xfrm>
              <a:off x="3513519" y="3906316"/>
              <a:ext cx="1693569" cy="43031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Amari Deleon</a:t>
              </a:r>
              <a:endParaRPr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3" name="Google Shape;265;p29">
              <a:extLst>
                <a:ext uri="{FF2B5EF4-FFF2-40B4-BE49-F238E27FC236}">
                  <a16:creationId xmlns:a16="http://schemas.microsoft.com/office/drawing/2014/main" id="{49C62849-AB0D-449B-0E52-73DA66F59FA1}"/>
                </a:ext>
              </a:extLst>
            </p:cNvPr>
            <p:cNvSpPr/>
            <p:nvPr/>
          </p:nvSpPr>
          <p:spPr>
            <a:xfrm>
              <a:off x="1777823" y="3906316"/>
              <a:ext cx="1693569" cy="43031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9525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Savannah Buro</a:t>
              </a:r>
              <a:endParaRPr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4" name="Google Shape;265;p29">
              <a:extLst>
                <a:ext uri="{FF2B5EF4-FFF2-40B4-BE49-F238E27FC236}">
                  <a16:creationId xmlns:a16="http://schemas.microsoft.com/office/drawing/2014/main" id="{89755E28-E3E7-384B-FC12-7FA93E0FAACC}"/>
                </a:ext>
              </a:extLst>
            </p:cNvPr>
            <p:cNvSpPr/>
            <p:nvPr/>
          </p:nvSpPr>
          <p:spPr>
            <a:xfrm>
              <a:off x="42127" y="3906316"/>
              <a:ext cx="1693569" cy="43031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50000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Madison Burke</a:t>
              </a:r>
              <a:endParaRPr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6" name="Picture 5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1DE4EF96-D887-D4A5-E041-5F6FB66699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0" t="5027" r="615" b="8583"/>
          <a:stretch/>
        </p:blipFill>
        <p:spPr>
          <a:xfrm rot="5400000">
            <a:off x="4967157" y="1845355"/>
            <a:ext cx="2258092" cy="1711787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8326E72-40B9-15AC-CC4D-942E6EA053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6"/>
          <a:stretch/>
        </p:blipFill>
        <p:spPr>
          <a:xfrm>
            <a:off x="1776372" y="1572201"/>
            <a:ext cx="1693569" cy="2258093"/>
          </a:xfrm>
          <a:prstGeom prst="rect">
            <a:avLst/>
          </a:prstGeom>
        </p:spPr>
      </p:pic>
      <p:pic>
        <p:nvPicPr>
          <p:cNvPr id="9" name="图片 8" descr="人在微笑&#10;&#10;描述已自动生成">
            <a:extLst>
              <a:ext uri="{FF2B5EF4-FFF2-40B4-BE49-F238E27FC236}">
                <a16:creationId xmlns:a16="http://schemas.microsoft.com/office/drawing/2014/main" id="{99C45FB7-756B-62C4-D1F5-ECFAB0B898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48" t="16746" r="6903"/>
          <a:stretch/>
        </p:blipFill>
        <p:spPr>
          <a:xfrm>
            <a:off x="3500003" y="1574964"/>
            <a:ext cx="1711788" cy="2258092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F51A3FCC-C124-06CF-BD24-B7AAD63ED5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63" t="464" r="3704" b="8707"/>
          <a:stretch/>
        </p:blipFill>
        <p:spPr>
          <a:xfrm>
            <a:off x="41875" y="1572200"/>
            <a:ext cx="1693569" cy="2258094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4552BFB-B590-7A6F-F83F-B52B3677029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12" name="图片 11" descr="微笑的人&#10;&#10;描述已自动生成">
            <a:extLst>
              <a:ext uri="{FF2B5EF4-FFF2-40B4-BE49-F238E27FC236}">
                <a16:creationId xmlns:a16="http://schemas.microsoft.com/office/drawing/2014/main" id="{E59092AB-13A4-84EF-3FBE-27CF28BC49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899" b="1110"/>
          <a:stretch/>
        </p:blipFill>
        <p:spPr>
          <a:xfrm>
            <a:off x="6982783" y="1572202"/>
            <a:ext cx="1711644" cy="2276387"/>
          </a:xfrm>
          <a:prstGeom prst="rect">
            <a:avLst/>
          </a:prstGeom>
        </p:spPr>
      </p:pic>
      <p:pic>
        <p:nvPicPr>
          <p:cNvPr id="14" name="Picture 13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541452C5-F8EB-2266-B79D-0323E6A87B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600" b="8165"/>
          <a:stretch/>
        </p:blipFill>
        <p:spPr>
          <a:xfrm>
            <a:off x="10451267" y="1572202"/>
            <a:ext cx="1700684" cy="22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02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文本框 40">
            <a:extLst>
              <a:ext uri="{FF2B5EF4-FFF2-40B4-BE49-F238E27FC236}">
                <a16:creationId xmlns:a16="http://schemas.microsoft.com/office/drawing/2014/main" id="{C162D933-2525-C49C-FE98-AD6BDC51B2B2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grpSp>
        <p:nvGrpSpPr>
          <p:cNvPr id="10" name="Group 17">
            <a:extLst>
              <a:ext uri="{FF2B5EF4-FFF2-40B4-BE49-F238E27FC236}">
                <a16:creationId xmlns:a16="http://schemas.microsoft.com/office/drawing/2014/main" id="{EBEECE84-9158-AB2F-8E36-D0DC60622935}"/>
              </a:ext>
            </a:extLst>
          </p:cNvPr>
          <p:cNvGrpSpPr/>
          <p:nvPr/>
        </p:nvGrpSpPr>
        <p:grpSpPr>
          <a:xfrm flipH="1">
            <a:off x="5273326" y="3354705"/>
            <a:ext cx="9707798" cy="1834096"/>
            <a:chOff x="1016000" y="269024"/>
            <a:chExt cx="9707798" cy="1834096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078D2951-5A9F-9E9A-9972-976556C6D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220000">
              <a:off x="8514932" y="-7735"/>
              <a:ext cx="1449671" cy="2003190"/>
            </a:xfrm>
            <a:prstGeom prst="rect">
              <a:avLst/>
            </a:prstGeom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EDE0EF73-E975-3136-F640-E7C98D0AD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000" y="1326400"/>
              <a:ext cx="9707798" cy="776720"/>
            </a:xfrm>
            <a:prstGeom prst="rect">
              <a:avLst/>
            </a:prstGeom>
          </p:spPr>
        </p:pic>
      </p:grpSp>
      <p:grpSp>
        <p:nvGrpSpPr>
          <p:cNvPr id="13" name="Group 17">
            <a:extLst>
              <a:ext uri="{FF2B5EF4-FFF2-40B4-BE49-F238E27FC236}">
                <a16:creationId xmlns:a16="http://schemas.microsoft.com/office/drawing/2014/main" id="{E4734814-6642-5EB1-798F-821AC17E54D4}"/>
              </a:ext>
            </a:extLst>
          </p:cNvPr>
          <p:cNvGrpSpPr/>
          <p:nvPr/>
        </p:nvGrpSpPr>
        <p:grpSpPr>
          <a:xfrm flipV="1">
            <a:off x="-2692986" y="2129266"/>
            <a:ext cx="9707798" cy="1834096"/>
            <a:chOff x="1016000" y="269024"/>
            <a:chExt cx="9707798" cy="1834096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94811063-FCA6-6962-B76A-4327A777B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220000">
              <a:off x="8514932" y="-7735"/>
              <a:ext cx="1449671" cy="2003190"/>
            </a:xfrm>
            <a:prstGeom prst="rect">
              <a:avLst/>
            </a:prstGeom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EAF8B12B-EF7E-28A2-BE58-28D8F3DDD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000" y="1326400"/>
              <a:ext cx="9707798" cy="776720"/>
            </a:xfrm>
            <a:prstGeom prst="rect">
              <a:avLst/>
            </a:prstGeom>
          </p:spPr>
        </p:pic>
      </p:grpSp>
      <p:sp>
        <p:nvSpPr>
          <p:cNvPr id="16" name="椭圆 15">
            <a:extLst>
              <a:ext uri="{FF2B5EF4-FFF2-40B4-BE49-F238E27FC236}">
                <a16:creationId xmlns:a16="http://schemas.microsoft.com/office/drawing/2014/main" id="{1075D323-70CB-C1EF-BBA3-C46F29138AF5}"/>
              </a:ext>
            </a:extLst>
          </p:cNvPr>
          <p:cNvSpPr/>
          <p:nvPr/>
        </p:nvSpPr>
        <p:spPr>
          <a:xfrm>
            <a:off x="1226914" y="2697189"/>
            <a:ext cx="647311" cy="647311"/>
          </a:xfrm>
          <a:prstGeom prst="ellipse">
            <a:avLst/>
          </a:prstGeom>
          <a:solidFill>
            <a:srgbClr val="DBD8CE"/>
          </a:solidFill>
          <a:ln>
            <a:solidFill>
              <a:srgbClr val="DBD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60A3D9"/>
                </a:solidFill>
              </a:rPr>
              <a:t>1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AEFFC547-2FCC-0CEA-0D3C-CA7751478FFD}"/>
              </a:ext>
            </a:extLst>
          </p:cNvPr>
          <p:cNvSpPr/>
          <p:nvPr/>
        </p:nvSpPr>
        <p:spPr>
          <a:xfrm>
            <a:off x="4461705" y="2697189"/>
            <a:ext cx="647311" cy="647311"/>
          </a:xfrm>
          <a:prstGeom prst="ellipse">
            <a:avLst/>
          </a:prstGeom>
          <a:solidFill>
            <a:srgbClr val="DBD8CE"/>
          </a:solidFill>
          <a:ln>
            <a:solidFill>
              <a:srgbClr val="DBD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60A3D9"/>
                </a:solidFill>
              </a:rPr>
              <a:t>2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B0ECDBBD-BF07-5CF2-C569-F853BDBFCB5C}"/>
              </a:ext>
            </a:extLst>
          </p:cNvPr>
          <p:cNvSpPr/>
          <p:nvPr/>
        </p:nvSpPr>
        <p:spPr>
          <a:xfrm>
            <a:off x="7829744" y="3941395"/>
            <a:ext cx="647311" cy="647311"/>
          </a:xfrm>
          <a:prstGeom prst="ellipse">
            <a:avLst/>
          </a:prstGeom>
          <a:solidFill>
            <a:srgbClr val="DBD8CE"/>
          </a:solidFill>
          <a:ln>
            <a:solidFill>
              <a:srgbClr val="DBD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60A3D9"/>
                </a:solidFill>
              </a:rPr>
              <a:t>3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16275557-CACE-B64A-E6B9-11A9BD8B2C49}"/>
              </a:ext>
            </a:extLst>
          </p:cNvPr>
          <p:cNvSpPr/>
          <p:nvPr/>
        </p:nvSpPr>
        <p:spPr>
          <a:xfrm>
            <a:off x="10641036" y="3938974"/>
            <a:ext cx="647311" cy="647311"/>
          </a:xfrm>
          <a:prstGeom prst="ellipse">
            <a:avLst/>
          </a:prstGeom>
          <a:solidFill>
            <a:srgbClr val="DBD8CE"/>
          </a:solidFill>
          <a:ln>
            <a:solidFill>
              <a:srgbClr val="DBD8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60A3D9"/>
                </a:solidFill>
              </a:rPr>
              <a:t>4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1ADF96D-F9E4-8E50-ED6C-FAB39DCD7E8F}"/>
              </a:ext>
            </a:extLst>
          </p:cNvPr>
          <p:cNvSpPr txBox="1"/>
          <p:nvPr/>
        </p:nvSpPr>
        <p:spPr>
          <a:xfrm>
            <a:off x="3709366" y="1969784"/>
            <a:ext cx="226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Need Statements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0C1D203-E9DD-E3CE-F89E-795DB047AF6B}"/>
              </a:ext>
            </a:extLst>
          </p:cNvPr>
          <p:cNvSpPr txBox="1"/>
          <p:nvPr/>
        </p:nvSpPr>
        <p:spPr>
          <a:xfrm>
            <a:off x="7437946" y="2634346"/>
            <a:ext cx="3689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/>
              <a:t> Surgeons</a:t>
            </a:r>
            <a:r>
              <a:rPr lang="en-US" sz="2000"/>
              <a:t>         </a:t>
            </a:r>
            <a:r>
              <a:rPr lang="en-US" sz="2000" b="1"/>
              <a:t>Designers</a:t>
            </a:r>
            <a:endParaRPr lang="en-US" sz="200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2128D6B-C2AA-1C04-E77E-A80D67C75570}"/>
              </a:ext>
            </a:extLst>
          </p:cNvPr>
          <p:cNvSpPr txBox="1"/>
          <p:nvPr/>
        </p:nvSpPr>
        <p:spPr>
          <a:xfrm>
            <a:off x="6895906" y="4968920"/>
            <a:ext cx="2534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Need Interpretation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91BE0A8-A045-1EF9-D23B-066E078F5F2F}"/>
              </a:ext>
            </a:extLst>
          </p:cNvPr>
          <p:cNvSpPr txBox="1"/>
          <p:nvPr/>
        </p:nvSpPr>
        <p:spPr>
          <a:xfrm>
            <a:off x="9735802" y="4957692"/>
            <a:ext cx="2436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Reflection on </a:t>
            </a:r>
          </a:p>
          <a:p>
            <a:pPr algn="ctr"/>
            <a:r>
              <a:rPr lang="en-US" sz="2000" b="1">
                <a:solidFill>
                  <a:srgbClr val="002060"/>
                </a:solidFill>
              </a:rPr>
              <a:t>Results &amp; Process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266EEC5-0A7E-C644-BBFB-907F52F9F73B}"/>
              </a:ext>
            </a:extLst>
          </p:cNvPr>
          <p:cNvSpPr txBox="1"/>
          <p:nvPr/>
        </p:nvSpPr>
        <p:spPr>
          <a:xfrm>
            <a:off x="323646" y="1969784"/>
            <a:ext cx="2619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Raw Data Gathering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118753D-C916-3471-00EF-5FA9B736E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711" y="1663920"/>
            <a:ext cx="888887" cy="88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789107B-9D7E-9A8A-1A99-AF2EB7324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462" y="1630791"/>
            <a:ext cx="996950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14E84021-C0C4-F0B5-4D45-6C501E52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41" y="4202671"/>
            <a:ext cx="826358" cy="82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449591FC-79D9-4F48-4FB9-545A26B1B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71" y="4104497"/>
            <a:ext cx="1144807" cy="114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9D0A2ECB-DAD9-A8F4-6534-77E1DE26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50" y="4209403"/>
            <a:ext cx="792224" cy="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B4A32F2-393C-B655-A5A6-00966FAE13A1}"/>
              </a:ext>
            </a:extLst>
          </p:cNvPr>
          <p:cNvSpPr txBox="1"/>
          <p:nvPr/>
        </p:nvSpPr>
        <p:spPr>
          <a:xfrm>
            <a:off x="445160" y="5099603"/>
            <a:ext cx="5048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 </a:t>
            </a:r>
            <a:r>
              <a:rPr lang="en-US" sz="2000" b="1" u="sng">
                <a:solidFill>
                  <a:srgbClr val="236192"/>
                </a:solidFill>
              </a:rPr>
              <a:t>A</a:t>
            </a:r>
            <a:r>
              <a:rPr lang="en-US" sz="2000"/>
              <a:t>ngle          </a:t>
            </a:r>
            <a:r>
              <a:rPr lang="en-US" sz="2000" b="1" u="sng">
                <a:solidFill>
                  <a:srgbClr val="236192"/>
                </a:solidFill>
              </a:rPr>
              <a:t>A</a:t>
            </a:r>
            <a:r>
              <a:rPr lang="en-US" sz="2000"/>
              <a:t>ccuracy        </a:t>
            </a:r>
            <a:r>
              <a:rPr lang="en-US" sz="2000" b="1" u="sng">
                <a:solidFill>
                  <a:srgbClr val="236192"/>
                </a:solidFill>
              </a:rPr>
              <a:t>A</a:t>
            </a:r>
            <a:r>
              <a:rPr lang="en-US" sz="2000"/>
              <a:t>nalysis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562FB9A-95E0-57D2-60A7-A501C946AEA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73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Key Goals</a:t>
            </a:r>
          </a:p>
        </p:txBody>
      </p:sp>
      <p:sp>
        <p:nvSpPr>
          <p:cNvPr id="6" name="文本框 40">
            <a:extLst>
              <a:ext uri="{FF2B5EF4-FFF2-40B4-BE49-F238E27FC236}">
                <a16:creationId xmlns:a16="http://schemas.microsoft.com/office/drawing/2014/main" id="{C162D933-2525-C49C-FE98-AD6BDC51B2B2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pic>
        <p:nvPicPr>
          <p:cNvPr id="5" name="Picture 80">
            <a:extLst>
              <a:ext uri="{FF2B5EF4-FFF2-40B4-BE49-F238E27FC236}">
                <a16:creationId xmlns:a16="http://schemas.microsoft.com/office/drawing/2014/main" id="{209D60F3-4099-748F-F66E-9519EEA4D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929" y="2169697"/>
            <a:ext cx="779313" cy="3819914"/>
          </a:xfrm>
          <a:prstGeom prst="rect">
            <a:avLst/>
          </a:prstGeom>
        </p:spPr>
      </p:pic>
      <p:pic>
        <p:nvPicPr>
          <p:cNvPr id="7" name="Picture 80">
            <a:extLst>
              <a:ext uri="{FF2B5EF4-FFF2-40B4-BE49-F238E27FC236}">
                <a16:creationId xmlns:a16="http://schemas.microsoft.com/office/drawing/2014/main" id="{77120F10-53B9-5223-3FB8-302CF47E9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547" y="2169697"/>
            <a:ext cx="779313" cy="3819914"/>
          </a:xfrm>
          <a:prstGeom prst="rect">
            <a:avLst/>
          </a:prstGeom>
        </p:spPr>
      </p:pic>
      <p:pic>
        <p:nvPicPr>
          <p:cNvPr id="11" name="Picture 80">
            <a:extLst>
              <a:ext uri="{FF2B5EF4-FFF2-40B4-BE49-F238E27FC236}">
                <a16:creationId xmlns:a16="http://schemas.microsoft.com/office/drawing/2014/main" id="{13A9509A-18C2-A878-1501-94B743FF1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642" y="2169697"/>
            <a:ext cx="779313" cy="3819914"/>
          </a:xfrm>
          <a:prstGeom prst="rect">
            <a:avLst/>
          </a:prstGeom>
        </p:spPr>
      </p:pic>
      <p:pic>
        <p:nvPicPr>
          <p:cNvPr id="12" name="Picture 80">
            <a:extLst>
              <a:ext uri="{FF2B5EF4-FFF2-40B4-BE49-F238E27FC236}">
                <a16:creationId xmlns:a16="http://schemas.microsoft.com/office/drawing/2014/main" id="{66A76E37-D7CD-1629-8FB1-859516458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440" y="2169697"/>
            <a:ext cx="779313" cy="3819914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8170F509-9E68-133E-47B4-A260E724E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92" y="2222019"/>
            <a:ext cx="826358" cy="82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66DE2F15-85AB-5B70-6926-A7B69A76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734" y="2097410"/>
            <a:ext cx="1144807" cy="114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BA6FEEC-9B6F-2922-73A7-8863B8982E03}"/>
              </a:ext>
            </a:extLst>
          </p:cNvPr>
          <p:cNvSpPr txBox="1"/>
          <p:nvPr/>
        </p:nvSpPr>
        <p:spPr>
          <a:xfrm>
            <a:off x="3451074" y="3012673"/>
            <a:ext cx="2070279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300"/>
          </a:p>
          <a:p>
            <a:pPr algn="ctr"/>
            <a:r>
              <a:rPr lang="en-US" sz="2300" b="1">
                <a:solidFill>
                  <a:srgbClr val="002060"/>
                </a:solidFill>
              </a:rPr>
              <a:t>Accurate</a:t>
            </a:r>
          </a:p>
          <a:p>
            <a:pPr algn="ctr"/>
            <a:r>
              <a:rPr lang="en-US" sz="2300"/>
              <a:t>± 1 degree</a:t>
            </a:r>
          </a:p>
          <a:p>
            <a:pPr algn="ctr"/>
            <a:r>
              <a:rPr lang="en-US" sz="2300"/>
              <a:t>minimum  accuracy</a:t>
            </a:r>
          </a:p>
          <a:p>
            <a:pPr algn="ctr"/>
            <a:endParaRPr lang="en-US" sz="2300"/>
          </a:p>
          <a:p>
            <a:endParaRPr lang="en-US" sz="230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1B3BDAE-CBDC-C603-0C6B-A3FE7437875C}"/>
              </a:ext>
            </a:extLst>
          </p:cNvPr>
          <p:cNvSpPr txBox="1"/>
          <p:nvPr/>
        </p:nvSpPr>
        <p:spPr>
          <a:xfrm>
            <a:off x="6354318" y="3073969"/>
            <a:ext cx="207027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300"/>
          </a:p>
          <a:p>
            <a:pPr algn="ctr"/>
            <a:r>
              <a:rPr lang="en-US" sz="2300" b="1">
                <a:solidFill>
                  <a:srgbClr val="002060"/>
                </a:solidFill>
              </a:rPr>
              <a:t>Repeatable</a:t>
            </a:r>
          </a:p>
          <a:p>
            <a:pPr algn="ctr"/>
            <a:r>
              <a:rPr lang="en-US" sz="2300"/>
              <a:t>Withstands </a:t>
            </a:r>
          </a:p>
          <a:p>
            <a:pPr algn="ctr"/>
            <a:r>
              <a:rPr lang="en-US" sz="2300"/>
              <a:t>multiple uses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2B7953F-EF79-E0C3-3EA8-7925D7B86736}"/>
              </a:ext>
            </a:extLst>
          </p:cNvPr>
          <p:cNvSpPr txBox="1"/>
          <p:nvPr/>
        </p:nvSpPr>
        <p:spPr>
          <a:xfrm>
            <a:off x="477087" y="3073970"/>
            <a:ext cx="207027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300"/>
          </a:p>
          <a:p>
            <a:pPr algn="ctr"/>
            <a:r>
              <a:rPr lang="en-US" sz="2300" b="1">
                <a:solidFill>
                  <a:srgbClr val="002060"/>
                </a:solidFill>
              </a:rPr>
              <a:t>Quantifiable</a:t>
            </a:r>
            <a:r>
              <a:rPr lang="en-US" sz="2300"/>
              <a:t> measuring </a:t>
            </a:r>
          </a:p>
          <a:p>
            <a:pPr algn="ctr"/>
            <a:r>
              <a:rPr lang="en-US" sz="2300"/>
              <a:t>system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E0F8281-03E4-BD5A-A52C-8525B1EC00B3}"/>
              </a:ext>
            </a:extLst>
          </p:cNvPr>
          <p:cNvSpPr txBox="1"/>
          <p:nvPr/>
        </p:nvSpPr>
        <p:spPr>
          <a:xfrm>
            <a:off x="9194947" y="3076803"/>
            <a:ext cx="20702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300"/>
          </a:p>
          <a:p>
            <a:pPr algn="ctr"/>
            <a:r>
              <a:rPr lang="en-US" sz="2300" b="1">
                <a:solidFill>
                  <a:srgbClr val="002060"/>
                </a:solidFill>
              </a:rPr>
              <a:t>Translatable</a:t>
            </a:r>
            <a:r>
              <a:rPr lang="en-US" sz="2300"/>
              <a:t> across different types of catheters and operators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F3C917E8-D159-8E6C-4A41-A7989A7CB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802" y="2269064"/>
            <a:ext cx="779313" cy="77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nnovative Health Planning to Add Catheter Reprocessing for Emerging EP  Technologies | DAIC">
            <a:extLst>
              <a:ext uri="{FF2B5EF4-FFF2-40B4-BE49-F238E27FC236}">
                <a16:creationId xmlns:a16="http://schemas.microsoft.com/office/drawing/2014/main" id="{A3FFCC0E-F90B-79BF-6AA1-DF36A9D2E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87"/>
          <a:stretch/>
        </p:blipFill>
        <p:spPr bwMode="auto">
          <a:xfrm>
            <a:off x="9548463" y="2056854"/>
            <a:ext cx="1323274" cy="92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F924C5CB-9C9F-D564-9F2B-F842C59C398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18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461B2F-561A-06DE-92DB-1A1B32FF9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931" y="4413889"/>
            <a:ext cx="2848747" cy="145276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2300"/>
              <a:t>Device is suitable for only one catheter at a time. </a:t>
            </a:r>
          </a:p>
        </p:txBody>
      </p:sp>
      <p:sp>
        <p:nvSpPr>
          <p:cNvPr id="6" name="文本框 40">
            <a:extLst>
              <a:ext uri="{FF2B5EF4-FFF2-40B4-BE49-F238E27FC236}">
                <a16:creationId xmlns:a16="http://schemas.microsoft.com/office/drawing/2014/main" id="{C162D933-2525-C49C-FE98-AD6BDC51B2B2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E2684CC2-C72C-7C72-EBDD-5D56561B0508}"/>
              </a:ext>
            </a:extLst>
          </p:cNvPr>
          <p:cNvSpPr txBox="1">
            <a:spLocks/>
          </p:cNvSpPr>
          <p:nvPr/>
        </p:nvSpPr>
        <p:spPr>
          <a:xfrm>
            <a:off x="4273192" y="4413889"/>
            <a:ext cx="3478837" cy="180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None/>
            </a:pPr>
            <a:r>
              <a:rPr lang="en-US" sz="2300"/>
              <a:t>Catheters are assumed to be manufactured by Biosense Webster. 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860A161-C445-6191-D1E3-9AD237E29E53}"/>
              </a:ext>
            </a:extLst>
          </p:cNvPr>
          <p:cNvSpPr txBox="1">
            <a:spLocks/>
          </p:cNvSpPr>
          <p:nvPr/>
        </p:nvSpPr>
        <p:spPr>
          <a:xfrm>
            <a:off x="9297546" y="4413889"/>
            <a:ext cx="2245526" cy="12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None/>
            </a:pPr>
            <a:r>
              <a:rPr lang="en-US" sz="2300"/>
              <a:t>Device not used inside human body</a:t>
            </a:r>
          </a:p>
        </p:txBody>
      </p:sp>
      <p:pic>
        <p:nvPicPr>
          <p:cNvPr id="3082" name="Picture 10" descr="pentaray nav eco high density mapping catheter">
            <a:extLst>
              <a:ext uri="{FF2B5EF4-FFF2-40B4-BE49-F238E27FC236}">
                <a16:creationId xmlns:a16="http://schemas.microsoft.com/office/drawing/2014/main" id="{9B908483-A294-8927-0737-263B406CD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" t="20088" r="18113" b="21191"/>
          <a:stretch/>
        </p:blipFill>
        <p:spPr bwMode="auto">
          <a:xfrm rot="16200000">
            <a:off x="1670606" y="3395436"/>
            <a:ext cx="3450341" cy="16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4094BD76-D8BC-BA71-DBC4-DD695B068E61}"/>
              </a:ext>
            </a:extLst>
          </p:cNvPr>
          <p:cNvSpPr/>
          <p:nvPr/>
        </p:nvSpPr>
        <p:spPr>
          <a:xfrm>
            <a:off x="9937215" y="2480640"/>
            <a:ext cx="1134737" cy="1134737"/>
          </a:xfrm>
          <a:prstGeom prst="ellipse">
            <a:avLst/>
          </a:prstGeom>
          <a:solidFill>
            <a:srgbClr val="70A0CC"/>
          </a:solidFill>
          <a:ln>
            <a:solidFill>
              <a:srgbClr val="70A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EDD7E6C-CF31-DE86-00CB-1E17160B717E}"/>
              </a:ext>
            </a:extLst>
          </p:cNvPr>
          <p:cNvSpPr/>
          <p:nvPr/>
        </p:nvSpPr>
        <p:spPr>
          <a:xfrm>
            <a:off x="10080434" y="2974554"/>
            <a:ext cx="859316" cy="17627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0" descr="pentaray nav eco high density mapping catheter">
            <a:extLst>
              <a:ext uri="{FF2B5EF4-FFF2-40B4-BE49-F238E27FC236}">
                <a16:creationId xmlns:a16="http://schemas.microsoft.com/office/drawing/2014/main" id="{75287D01-2791-61FB-1177-457BB34CD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" t="20088" r="18113" b="21191"/>
          <a:stretch/>
        </p:blipFill>
        <p:spPr bwMode="auto">
          <a:xfrm rot="16200000">
            <a:off x="7002488" y="3395435"/>
            <a:ext cx="3450341" cy="16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525D4279-722F-3B7E-1467-E9824E3632A1}"/>
              </a:ext>
            </a:extLst>
          </p:cNvPr>
          <p:cNvSpPr txBox="1"/>
          <p:nvPr/>
        </p:nvSpPr>
        <p:spPr>
          <a:xfrm>
            <a:off x="1062501" y="2365994"/>
            <a:ext cx="1277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70A0CC"/>
                </a:solidFill>
              </a:rPr>
              <a:t>1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CB246EC-846F-6AB3-AABE-1768BB53969D}"/>
              </a:ext>
            </a:extLst>
          </p:cNvPr>
          <p:cNvSpPr txBox="1"/>
          <p:nvPr/>
        </p:nvSpPr>
        <p:spPr>
          <a:xfrm>
            <a:off x="4694026" y="2481916"/>
            <a:ext cx="2979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70A0CC"/>
                </a:solidFill>
              </a:rPr>
              <a:t>Biosense</a:t>
            </a:r>
            <a:endParaRPr lang="en-US" sz="4800" b="1" err="1">
              <a:solidFill>
                <a:srgbClr val="70A0CC"/>
              </a:solidFill>
            </a:endParaRPr>
          </a:p>
          <a:p>
            <a:pPr algn="ctr"/>
            <a:r>
              <a:rPr lang="en-US" sz="4800" b="1">
                <a:solidFill>
                  <a:srgbClr val="70A0CC"/>
                </a:solidFill>
              </a:rPr>
              <a:t>Webster</a:t>
            </a:r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0F9EDC1A-A7C1-84E7-6766-CE179BE4B38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36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F39382-5D7D-0F51-D416-0CEA76CA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353800" cy="996950"/>
          </a:xfrm>
        </p:spPr>
        <p:txBody>
          <a:bodyPr>
            <a:normAutofit/>
          </a:bodyPr>
          <a:lstStyle/>
          <a:p>
            <a:r>
              <a:rPr lang="en-US"/>
              <a:t>Catheter Motion</a:t>
            </a:r>
          </a:p>
        </p:txBody>
      </p:sp>
      <p:sp>
        <p:nvSpPr>
          <p:cNvPr id="4" name="Google Shape;247;p31">
            <a:extLst>
              <a:ext uri="{FF2B5EF4-FFF2-40B4-BE49-F238E27FC236}">
                <a16:creationId xmlns:a16="http://schemas.microsoft.com/office/drawing/2014/main" id="{15E6D3C7-E0F3-B9CB-A2DD-EA2CB0277A9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Jake Vickers</a:t>
            </a:r>
            <a:endParaRPr/>
          </a:p>
        </p:txBody>
      </p:sp>
      <p:sp>
        <p:nvSpPr>
          <p:cNvPr id="6" name="文本框 40">
            <a:extLst>
              <a:ext uri="{FF2B5EF4-FFF2-40B4-BE49-F238E27FC236}">
                <a16:creationId xmlns:a16="http://schemas.microsoft.com/office/drawing/2014/main" id="{EF1E72FB-3779-EF4B-AB0C-26D1CCDF4F0E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E47057B-4D5A-6022-060B-2A3D9CDDE21A}"/>
              </a:ext>
            </a:extLst>
          </p:cNvPr>
          <p:cNvSpPr/>
          <p:nvPr/>
        </p:nvSpPr>
        <p:spPr>
          <a:xfrm>
            <a:off x="4468755" y="1464894"/>
            <a:ext cx="3254491" cy="744260"/>
          </a:xfrm>
          <a:prstGeom prst="roundRect">
            <a:avLst>
              <a:gd name="adj" fmla="val 48259"/>
            </a:avLst>
          </a:prstGeom>
          <a:solidFill>
            <a:srgbClr val="DB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>
                <a:solidFill>
                  <a:srgbClr val="242021"/>
                </a:solidFill>
                <a:effectLst/>
                <a:latin typeface="+mj-lt"/>
              </a:rPr>
              <a:t>Body Rotation</a:t>
            </a:r>
            <a:endParaRPr lang="en-US" sz="2000" b="1">
              <a:latin typeface="+mj-lt"/>
            </a:endParaRPr>
          </a:p>
        </p:txBody>
      </p:sp>
      <p:sp>
        <p:nvSpPr>
          <p:cNvPr id="27" name="Rectangle: Rounded Corners 25">
            <a:extLst>
              <a:ext uri="{FF2B5EF4-FFF2-40B4-BE49-F238E27FC236}">
                <a16:creationId xmlns:a16="http://schemas.microsoft.com/office/drawing/2014/main" id="{29F8C5EF-6AAE-701C-967E-707A14655930}"/>
              </a:ext>
            </a:extLst>
          </p:cNvPr>
          <p:cNvSpPr/>
          <p:nvPr/>
        </p:nvSpPr>
        <p:spPr>
          <a:xfrm>
            <a:off x="8330378" y="1464894"/>
            <a:ext cx="3254491" cy="744260"/>
          </a:xfrm>
          <a:prstGeom prst="roundRect">
            <a:avLst>
              <a:gd name="adj" fmla="val 48259"/>
            </a:avLst>
          </a:prstGeom>
          <a:solidFill>
            <a:srgbClr val="DB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>
                <a:solidFill>
                  <a:srgbClr val="242021"/>
                </a:solidFill>
                <a:effectLst/>
                <a:latin typeface="+mj-lt"/>
              </a:rPr>
              <a:t>Linear Translation</a:t>
            </a:r>
            <a:endParaRPr lang="en-US" sz="2000" b="1">
              <a:latin typeface="+mj-lt"/>
            </a:endParaRPr>
          </a:p>
        </p:txBody>
      </p:sp>
      <p:sp>
        <p:nvSpPr>
          <p:cNvPr id="28" name="Rectangle: Rounded Corners 25">
            <a:extLst>
              <a:ext uri="{FF2B5EF4-FFF2-40B4-BE49-F238E27FC236}">
                <a16:creationId xmlns:a16="http://schemas.microsoft.com/office/drawing/2014/main" id="{D0DD4365-2890-BAD9-6CBA-17D8F316D4DA}"/>
              </a:ext>
            </a:extLst>
          </p:cNvPr>
          <p:cNvSpPr/>
          <p:nvPr/>
        </p:nvSpPr>
        <p:spPr>
          <a:xfrm>
            <a:off x="607132" y="1464894"/>
            <a:ext cx="3254491" cy="744260"/>
          </a:xfrm>
          <a:prstGeom prst="roundRect">
            <a:avLst>
              <a:gd name="adj" fmla="val 48259"/>
            </a:avLst>
          </a:prstGeom>
          <a:solidFill>
            <a:srgbClr val="DB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>
                <a:solidFill>
                  <a:srgbClr val="242021"/>
                </a:solidFill>
                <a:effectLst/>
                <a:latin typeface="+mj-lt"/>
              </a:rPr>
              <a:t>Tip Deflection</a:t>
            </a:r>
            <a:endParaRPr lang="en-US" sz="2000" b="1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4CF807-1D3F-5F36-CE84-460C1D4E259D}"/>
              </a:ext>
            </a:extLst>
          </p:cNvPr>
          <p:cNvSpPr/>
          <p:nvPr/>
        </p:nvSpPr>
        <p:spPr>
          <a:xfrm>
            <a:off x="4367346" y="5154041"/>
            <a:ext cx="4572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AC42DF-2207-FE4A-579B-CD8318A0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839129" y="2822067"/>
            <a:ext cx="146938" cy="2664678"/>
          </a:xfrm>
          <a:prstGeom prst="rect">
            <a:avLst/>
          </a:prstGeom>
        </p:spPr>
      </p:pic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95B0C9B1-4619-19DC-AE3D-283968BF2F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220000">
            <a:off x="9271608" y="2599796"/>
            <a:ext cx="900784" cy="2239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A7F222-FB33-D6DE-F1D2-F99C8E29BE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220000">
            <a:off x="8792501" y="2185384"/>
            <a:ext cx="1737684" cy="2180192"/>
          </a:xfrm>
          <a:prstGeom prst="rect">
            <a:avLst/>
          </a:prstGeom>
        </p:spPr>
      </p:pic>
      <p:sp>
        <p:nvSpPr>
          <p:cNvPr id="29" name="Cylinder 28">
            <a:extLst>
              <a:ext uri="{FF2B5EF4-FFF2-40B4-BE49-F238E27FC236}">
                <a16:creationId xmlns:a16="http://schemas.microsoft.com/office/drawing/2014/main" id="{305B4D41-3E69-1A6B-B278-872A75C43538}"/>
              </a:ext>
            </a:extLst>
          </p:cNvPr>
          <p:cNvSpPr/>
          <p:nvPr/>
        </p:nvSpPr>
        <p:spPr>
          <a:xfrm rot="5400000">
            <a:off x="6394122" y="1902462"/>
            <a:ext cx="101887" cy="4480560"/>
          </a:xfrm>
          <a:prstGeom prst="ca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EA74FC-F995-E432-77CB-85542586A03B}"/>
              </a:ext>
            </a:extLst>
          </p:cNvPr>
          <p:cNvGrpSpPr/>
          <p:nvPr/>
        </p:nvGrpSpPr>
        <p:grpSpPr>
          <a:xfrm>
            <a:off x="677641" y="3968627"/>
            <a:ext cx="2834145" cy="348219"/>
            <a:chOff x="1239895" y="4538869"/>
            <a:chExt cx="2834145" cy="348219"/>
          </a:xfrm>
        </p:grpSpPr>
        <p:sp>
          <p:nvSpPr>
            <p:cNvPr id="32" name="Cylinder 31">
              <a:extLst>
                <a:ext uri="{FF2B5EF4-FFF2-40B4-BE49-F238E27FC236}">
                  <a16:creationId xmlns:a16="http://schemas.microsoft.com/office/drawing/2014/main" id="{1BFCCFDD-DA69-076C-1366-4F275BE43ED3}"/>
                </a:ext>
              </a:extLst>
            </p:cNvPr>
            <p:cNvSpPr/>
            <p:nvPr/>
          </p:nvSpPr>
          <p:spPr>
            <a:xfrm rot="5400000">
              <a:off x="3455696" y="4186920"/>
              <a:ext cx="189694" cy="1046995"/>
            </a:xfrm>
            <a:prstGeom prst="can">
              <a:avLst>
                <a:gd name="adj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ylinder 33">
              <a:extLst>
                <a:ext uri="{FF2B5EF4-FFF2-40B4-BE49-F238E27FC236}">
                  <a16:creationId xmlns:a16="http://schemas.microsoft.com/office/drawing/2014/main" id="{0BA926B9-CD5D-D7F6-0308-EBD7FCA964DD}"/>
                </a:ext>
              </a:extLst>
            </p:cNvPr>
            <p:cNvSpPr/>
            <p:nvPr/>
          </p:nvSpPr>
          <p:spPr>
            <a:xfrm rot="5400000">
              <a:off x="2124943" y="3653821"/>
              <a:ext cx="348219" cy="2118315"/>
            </a:xfrm>
            <a:prstGeom prst="can">
              <a:avLst>
                <a:gd name="adj" fmla="val 1077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ylinder 34">
              <a:extLst>
                <a:ext uri="{FF2B5EF4-FFF2-40B4-BE49-F238E27FC236}">
                  <a16:creationId xmlns:a16="http://schemas.microsoft.com/office/drawing/2014/main" id="{7420D335-B8A7-16AB-7AB6-08E66C6CE6A4}"/>
                </a:ext>
              </a:extLst>
            </p:cNvPr>
            <p:cNvSpPr/>
            <p:nvPr/>
          </p:nvSpPr>
          <p:spPr>
            <a:xfrm rot="5400000">
              <a:off x="3257754" y="4642900"/>
              <a:ext cx="280723" cy="140161"/>
            </a:xfrm>
            <a:prstGeom prst="can">
              <a:avLst>
                <a:gd name="adj" fmla="val 433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Cylinder 39">
            <a:extLst>
              <a:ext uri="{FF2B5EF4-FFF2-40B4-BE49-F238E27FC236}">
                <a16:creationId xmlns:a16="http://schemas.microsoft.com/office/drawing/2014/main" id="{64DE5943-B230-D4B0-48B7-FED9F97F8E78}"/>
              </a:ext>
            </a:extLst>
          </p:cNvPr>
          <p:cNvSpPr/>
          <p:nvPr/>
        </p:nvSpPr>
        <p:spPr>
          <a:xfrm rot="5400000">
            <a:off x="3813036" y="3744269"/>
            <a:ext cx="148773" cy="796936"/>
          </a:xfrm>
          <a:prstGeom prst="can">
            <a:avLst>
              <a:gd name="adj" fmla="val 751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apezoid 41">
            <a:extLst>
              <a:ext uri="{FF2B5EF4-FFF2-40B4-BE49-F238E27FC236}">
                <a16:creationId xmlns:a16="http://schemas.microsoft.com/office/drawing/2014/main" id="{AE813BF1-4B7D-D590-DC53-0D9D1814677C}"/>
              </a:ext>
            </a:extLst>
          </p:cNvPr>
          <p:cNvSpPr/>
          <p:nvPr/>
        </p:nvSpPr>
        <p:spPr>
          <a:xfrm rot="16200000">
            <a:off x="2849180" y="3929972"/>
            <a:ext cx="854013" cy="425536"/>
          </a:xfrm>
          <a:prstGeom prst="trapezoid">
            <a:avLst>
              <a:gd name="adj" fmla="val 81991"/>
            </a:avLst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47263CB-9EEF-2460-E7E2-B734C8241F1A}"/>
              </a:ext>
            </a:extLst>
          </p:cNvPr>
          <p:cNvGrpSpPr/>
          <p:nvPr/>
        </p:nvGrpSpPr>
        <p:grpSpPr>
          <a:xfrm flipH="1" flipV="1">
            <a:off x="1394078" y="3492766"/>
            <a:ext cx="707655" cy="1484514"/>
            <a:chOff x="1673901" y="4109073"/>
            <a:chExt cx="707655" cy="1484514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91501A77-1C4B-BBEC-24F8-4B9DB1501BBB}"/>
                </a:ext>
              </a:extLst>
            </p:cNvPr>
            <p:cNvSpPr/>
            <p:nvPr/>
          </p:nvSpPr>
          <p:spPr>
            <a:xfrm>
              <a:off x="1673901" y="4109073"/>
              <a:ext cx="642659" cy="1484514"/>
            </a:xfrm>
            <a:prstGeom prst="arc">
              <a:avLst>
                <a:gd name="adj1" fmla="val 3365989"/>
                <a:gd name="adj2" fmla="val 19488775"/>
              </a:avLst>
            </a:prstGeom>
            <a:noFill/>
            <a:ln w="508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617A3A76-BC3D-B5C8-3632-EA35C9E4642E}"/>
                </a:ext>
              </a:extLst>
            </p:cNvPr>
            <p:cNvSpPr/>
            <p:nvPr/>
          </p:nvSpPr>
          <p:spPr>
            <a:xfrm rot="20852188" flipH="1" flipV="1">
              <a:off x="2232878" y="4605990"/>
              <a:ext cx="148678" cy="143587"/>
            </a:xfrm>
            <a:prstGeom prst="triangl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A59EF34D-FC3A-F9C7-10A9-9F4C3AB9F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489435" y="4080937"/>
            <a:ext cx="2274005" cy="185334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FD24E9-3BB4-D091-1916-DB150AE763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41" y="3677281"/>
            <a:ext cx="10565579" cy="93103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F2C87EEE-AC55-1633-D290-6B14B37184F5}"/>
              </a:ext>
            </a:extLst>
          </p:cNvPr>
          <p:cNvGrpSpPr/>
          <p:nvPr/>
        </p:nvGrpSpPr>
        <p:grpSpPr>
          <a:xfrm>
            <a:off x="2567452" y="3275480"/>
            <a:ext cx="506178" cy="1694603"/>
            <a:chOff x="3116092" y="3297082"/>
            <a:chExt cx="506178" cy="1694603"/>
          </a:xfrm>
        </p:grpSpPr>
        <p:sp>
          <p:nvSpPr>
            <p:cNvPr id="50" name="Arrow: Left 49">
              <a:extLst>
                <a:ext uri="{FF2B5EF4-FFF2-40B4-BE49-F238E27FC236}">
                  <a16:creationId xmlns:a16="http://schemas.microsoft.com/office/drawing/2014/main" id="{D83B02DF-FDA8-9ACD-DF46-855FDE8C59AA}"/>
                </a:ext>
              </a:extLst>
            </p:cNvPr>
            <p:cNvSpPr/>
            <p:nvPr/>
          </p:nvSpPr>
          <p:spPr>
            <a:xfrm>
              <a:off x="3116092" y="3297082"/>
              <a:ext cx="338490" cy="435124"/>
            </a:xfrm>
            <a:prstGeom prst="lef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row: Left 50">
              <a:extLst>
                <a:ext uri="{FF2B5EF4-FFF2-40B4-BE49-F238E27FC236}">
                  <a16:creationId xmlns:a16="http://schemas.microsoft.com/office/drawing/2014/main" id="{94F340E2-10BA-CDD4-DCE9-F273ABB2C25E}"/>
                </a:ext>
              </a:extLst>
            </p:cNvPr>
            <p:cNvSpPr/>
            <p:nvPr/>
          </p:nvSpPr>
          <p:spPr>
            <a:xfrm>
              <a:off x="3116092" y="4556561"/>
              <a:ext cx="338490" cy="435124"/>
            </a:xfrm>
            <a:prstGeom prst="lef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row: Left 51">
              <a:extLst>
                <a:ext uri="{FF2B5EF4-FFF2-40B4-BE49-F238E27FC236}">
                  <a16:creationId xmlns:a16="http://schemas.microsoft.com/office/drawing/2014/main" id="{57A2718D-07A7-0F8A-13EE-832ADCE8F394}"/>
                </a:ext>
              </a:extLst>
            </p:cNvPr>
            <p:cNvSpPr/>
            <p:nvPr/>
          </p:nvSpPr>
          <p:spPr>
            <a:xfrm flipH="1">
              <a:off x="3454582" y="4556561"/>
              <a:ext cx="167688" cy="435124"/>
            </a:xfrm>
            <a:prstGeom prst="leftArrow">
              <a:avLst>
                <a:gd name="adj1" fmla="val 50000"/>
                <a:gd name="adj2" fmla="val 7044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row: Left 52">
              <a:extLst>
                <a:ext uri="{FF2B5EF4-FFF2-40B4-BE49-F238E27FC236}">
                  <a16:creationId xmlns:a16="http://schemas.microsoft.com/office/drawing/2014/main" id="{A0E9678E-AE6B-B375-4B41-9D0BE771D287}"/>
                </a:ext>
              </a:extLst>
            </p:cNvPr>
            <p:cNvSpPr/>
            <p:nvPr/>
          </p:nvSpPr>
          <p:spPr>
            <a:xfrm flipH="1">
              <a:off x="3454582" y="3297082"/>
              <a:ext cx="167688" cy="435124"/>
            </a:xfrm>
            <a:prstGeom prst="leftArrow">
              <a:avLst>
                <a:gd name="adj1" fmla="val 50000"/>
                <a:gd name="adj2" fmla="val 7044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8874FC1-DEBA-4608-AA96-1880C35CDB47}"/>
              </a:ext>
            </a:extLst>
          </p:cNvPr>
          <p:cNvGrpSpPr/>
          <p:nvPr/>
        </p:nvGrpSpPr>
        <p:grpSpPr>
          <a:xfrm>
            <a:off x="2269421" y="3275480"/>
            <a:ext cx="804209" cy="1694603"/>
            <a:chOff x="2818061" y="3297082"/>
            <a:chExt cx="804209" cy="169460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2DDE365-21A9-EFDA-D83E-C7677C93CA41}"/>
                </a:ext>
              </a:extLst>
            </p:cNvPr>
            <p:cNvGrpSpPr/>
            <p:nvPr/>
          </p:nvGrpSpPr>
          <p:grpSpPr>
            <a:xfrm>
              <a:off x="2818061" y="4556561"/>
              <a:ext cx="804209" cy="435124"/>
              <a:chOff x="2818061" y="4556561"/>
              <a:chExt cx="804209" cy="435124"/>
            </a:xfrm>
          </p:grpSpPr>
          <p:sp>
            <p:nvSpPr>
              <p:cNvPr id="59" name="Arrow: Left 58">
                <a:extLst>
                  <a:ext uri="{FF2B5EF4-FFF2-40B4-BE49-F238E27FC236}">
                    <a16:creationId xmlns:a16="http://schemas.microsoft.com/office/drawing/2014/main" id="{228FC4EB-729A-F2C8-DB37-D16EACF684FC}"/>
                  </a:ext>
                </a:extLst>
              </p:cNvPr>
              <p:cNvSpPr/>
              <p:nvPr/>
            </p:nvSpPr>
            <p:spPr>
              <a:xfrm>
                <a:off x="2818061" y="4556561"/>
                <a:ext cx="636521" cy="435124"/>
              </a:xfrm>
              <a:prstGeom prst="left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row: Left 59">
                <a:extLst>
                  <a:ext uri="{FF2B5EF4-FFF2-40B4-BE49-F238E27FC236}">
                    <a16:creationId xmlns:a16="http://schemas.microsoft.com/office/drawing/2014/main" id="{0EA2531A-EBCE-EC1A-8831-CCCB56EE0055}"/>
                  </a:ext>
                </a:extLst>
              </p:cNvPr>
              <p:cNvSpPr/>
              <p:nvPr/>
            </p:nvSpPr>
            <p:spPr>
              <a:xfrm flipH="1">
                <a:off x="3454582" y="4556561"/>
                <a:ext cx="167688" cy="435124"/>
              </a:xfrm>
              <a:prstGeom prst="leftArrow">
                <a:avLst>
                  <a:gd name="adj1" fmla="val 50000"/>
                  <a:gd name="adj2" fmla="val 70449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1A5353D-AC35-1FA9-14E9-2CEAD7764495}"/>
                </a:ext>
              </a:extLst>
            </p:cNvPr>
            <p:cNvGrpSpPr/>
            <p:nvPr/>
          </p:nvGrpSpPr>
          <p:grpSpPr>
            <a:xfrm>
              <a:off x="2818061" y="3297082"/>
              <a:ext cx="804209" cy="435124"/>
              <a:chOff x="2818061" y="3297082"/>
              <a:chExt cx="804209" cy="435124"/>
            </a:xfrm>
          </p:grpSpPr>
          <p:sp>
            <p:nvSpPr>
              <p:cNvPr id="57" name="Arrow: Left 56">
                <a:extLst>
                  <a:ext uri="{FF2B5EF4-FFF2-40B4-BE49-F238E27FC236}">
                    <a16:creationId xmlns:a16="http://schemas.microsoft.com/office/drawing/2014/main" id="{4E2A64E6-97E6-EDBE-F6FA-2970AE65D8B3}"/>
                  </a:ext>
                </a:extLst>
              </p:cNvPr>
              <p:cNvSpPr/>
              <p:nvPr/>
            </p:nvSpPr>
            <p:spPr>
              <a:xfrm>
                <a:off x="2818061" y="3297082"/>
                <a:ext cx="636521" cy="435124"/>
              </a:xfrm>
              <a:prstGeom prst="leftArrow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row: Left 57">
                <a:extLst>
                  <a:ext uri="{FF2B5EF4-FFF2-40B4-BE49-F238E27FC236}">
                    <a16:creationId xmlns:a16="http://schemas.microsoft.com/office/drawing/2014/main" id="{3FA0B0E7-09EE-BDFC-0C74-A21E65D3C4AD}"/>
                  </a:ext>
                </a:extLst>
              </p:cNvPr>
              <p:cNvSpPr/>
              <p:nvPr/>
            </p:nvSpPr>
            <p:spPr>
              <a:xfrm flipH="1">
                <a:off x="3454582" y="3297082"/>
                <a:ext cx="167688" cy="435124"/>
              </a:xfrm>
              <a:prstGeom prst="leftArrow">
                <a:avLst>
                  <a:gd name="adj1" fmla="val 50000"/>
                  <a:gd name="adj2" fmla="val 70449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22520F-7C4C-50E0-7E51-16B04354FEAC}"/>
              </a:ext>
            </a:extLst>
          </p:cNvPr>
          <p:cNvGrpSpPr/>
          <p:nvPr/>
        </p:nvGrpSpPr>
        <p:grpSpPr>
          <a:xfrm>
            <a:off x="4090154" y="3346384"/>
            <a:ext cx="636521" cy="1694603"/>
            <a:chOff x="2970461" y="3449482"/>
            <a:chExt cx="636521" cy="1694603"/>
          </a:xfrm>
        </p:grpSpPr>
        <p:sp>
          <p:nvSpPr>
            <p:cNvPr id="64" name="Arrow: Left 63">
              <a:extLst>
                <a:ext uri="{FF2B5EF4-FFF2-40B4-BE49-F238E27FC236}">
                  <a16:creationId xmlns:a16="http://schemas.microsoft.com/office/drawing/2014/main" id="{238A5DCA-4802-F4FF-65EE-EC10774BF198}"/>
                </a:ext>
              </a:extLst>
            </p:cNvPr>
            <p:cNvSpPr/>
            <p:nvPr/>
          </p:nvSpPr>
          <p:spPr>
            <a:xfrm>
              <a:off x="2970461" y="4708961"/>
              <a:ext cx="636521" cy="435124"/>
            </a:xfrm>
            <a:prstGeom prst="lef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row: Left 65">
              <a:extLst>
                <a:ext uri="{FF2B5EF4-FFF2-40B4-BE49-F238E27FC236}">
                  <a16:creationId xmlns:a16="http://schemas.microsoft.com/office/drawing/2014/main" id="{DE6B36B9-D9A1-5139-4665-5793E246A1E0}"/>
                </a:ext>
              </a:extLst>
            </p:cNvPr>
            <p:cNvSpPr/>
            <p:nvPr/>
          </p:nvSpPr>
          <p:spPr>
            <a:xfrm>
              <a:off x="2970461" y="3449482"/>
              <a:ext cx="636521" cy="435124"/>
            </a:xfrm>
            <a:prstGeom prst="lef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DB5CCF8-8DE4-FF5B-B662-E9D0F4C613A2}"/>
              </a:ext>
            </a:extLst>
          </p:cNvPr>
          <p:cNvGrpSpPr/>
          <p:nvPr/>
        </p:nvGrpSpPr>
        <p:grpSpPr>
          <a:xfrm flipH="1">
            <a:off x="4309184" y="3346384"/>
            <a:ext cx="636521" cy="1694603"/>
            <a:chOff x="2970461" y="3449482"/>
            <a:chExt cx="636521" cy="1694603"/>
          </a:xfrm>
        </p:grpSpPr>
        <p:sp>
          <p:nvSpPr>
            <p:cNvPr id="69" name="Arrow: Left 68">
              <a:extLst>
                <a:ext uri="{FF2B5EF4-FFF2-40B4-BE49-F238E27FC236}">
                  <a16:creationId xmlns:a16="http://schemas.microsoft.com/office/drawing/2014/main" id="{89A69B37-524B-8B9D-01CD-BB2C9ACC9F56}"/>
                </a:ext>
              </a:extLst>
            </p:cNvPr>
            <p:cNvSpPr/>
            <p:nvPr/>
          </p:nvSpPr>
          <p:spPr>
            <a:xfrm>
              <a:off x="2970461" y="4708961"/>
              <a:ext cx="636521" cy="435124"/>
            </a:xfrm>
            <a:prstGeom prst="lef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row: Left 74">
              <a:extLst>
                <a:ext uri="{FF2B5EF4-FFF2-40B4-BE49-F238E27FC236}">
                  <a16:creationId xmlns:a16="http://schemas.microsoft.com/office/drawing/2014/main" id="{3440FBE3-93F9-C86D-A955-6283817DF0B3}"/>
                </a:ext>
              </a:extLst>
            </p:cNvPr>
            <p:cNvSpPr/>
            <p:nvPr/>
          </p:nvSpPr>
          <p:spPr>
            <a:xfrm>
              <a:off x="2970461" y="3449482"/>
              <a:ext cx="636521" cy="435124"/>
            </a:xfrm>
            <a:prstGeom prst="lef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554D9C36-0007-2494-ABC4-620152E897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947868" flipV="1">
            <a:off x="9266344" y="2781919"/>
            <a:ext cx="1460175" cy="2373413"/>
          </a:xfrm>
          <a:prstGeom prst="rect">
            <a:avLst/>
          </a:prstGeom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5B17951-F566-6893-8334-5AA8781CAC10}"/>
              </a:ext>
            </a:extLst>
          </p:cNvPr>
          <p:cNvSpPr/>
          <p:nvPr/>
        </p:nvSpPr>
        <p:spPr>
          <a:xfrm>
            <a:off x="10774680" y="2843518"/>
            <a:ext cx="716335" cy="2689860"/>
          </a:xfrm>
          <a:custGeom>
            <a:avLst/>
            <a:gdLst>
              <a:gd name="connsiteX0" fmla="*/ 30480 w 716335"/>
              <a:gd name="connsiteY0" fmla="*/ 0 h 2689860"/>
              <a:gd name="connsiteX1" fmla="*/ 716280 w 716335"/>
              <a:gd name="connsiteY1" fmla="*/ 1310640 h 2689860"/>
              <a:gd name="connsiteX2" fmla="*/ 0 w 716335"/>
              <a:gd name="connsiteY2" fmla="*/ 2689860 h 268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6335" h="2689860">
                <a:moveTo>
                  <a:pt x="30480" y="0"/>
                </a:moveTo>
                <a:cubicBezTo>
                  <a:pt x="375920" y="431165"/>
                  <a:pt x="721360" y="862330"/>
                  <a:pt x="716280" y="1310640"/>
                </a:cubicBezTo>
                <a:cubicBezTo>
                  <a:pt x="711200" y="1758950"/>
                  <a:pt x="127000" y="2506980"/>
                  <a:pt x="0" y="2689860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: Rounded Corners 25">
            <a:extLst>
              <a:ext uri="{FF2B5EF4-FFF2-40B4-BE49-F238E27FC236}">
                <a16:creationId xmlns:a16="http://schemas.microsoft.com/office/drawing/2014/main" id="{F96A814B-74C9-AC66-20BB-5D0555C1ACB2}"/>
              </a:ext>
            </a:extLst>
          </p:cNvPr>
          <p:cNvSpPr/>
          <p:nvPr/>
        </p:nvSpPr>
        <p:spPr>
          <a:xfrm>
            <a:off x="607132" y="1464894"/>
            <a:ext cx="3254491" cy="744260"/>
          </a:xfrm>
          <a:prstGeom prst="roundRect">
            <a:avLst>
              <a:gd name="adj" fmla="val 48259"/>
            </a:avLst>
          </a:prstGeom>
          <a:solidFill>
            <a:srgbClr val="60A3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>
                <a:solidFill>
                  <a:srgbClr val="242021"/>
                </a:solidFill>
                <a:effectLst/>
                <a:latin typeface="+mj-lt"/>
              </a:rPr>
              <a:t>Tip Deflection</a:t>
            </a:r>
            <a:endParaRPr lang="en-US" sz="2000" b="1">
              <a:latin typeface="+mj-lt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4E109DFB-74D6-757F-F506-BC55729BD0BE}"/>
              </a:ext>
            </a:extLst>
          </p:cNvPr>
          <p:cNvSpPr/>
          <p:nvPr/>
        </p:nvSpPr>
        <p:spPr>
          <a:xfrm>
            <a:off x="4468755" y="1464894"/>
            <a:ext cx="3254491" cy="744260"/>
          </a:xfrm>
          <a:prstGeom prst="roundRect">
            <a:avLst>
              <a:gd name="adj" fmla="val 48259"/>
            </a:avLst>
          </a:prstGeom>
          <a:solidFill>
            <a:srgbClr val="60A3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>
                <a:solidFill>
                  <a:srgbClr val="242021"/>
                </a:solidFill>
                <a:effectLst/>
                <a:latin typeface="+mj-lt"/>
              </a:rPr>
              <a:t>Body Rotation</a:t>
            </a:r>
            <a:endParaRPr lang="en-US" sz="2000" b="1">
              <a:latin typeface="+mj-lt"/>
            </a:endParaRPr>
          </a:p>
        </p:txBody>
      </p:sp>
      <p:sp>
        <p:nvSpPr>
          <p:cNvPr id="92" name="Rectangle: Rounded Corners 25">
            <a:extLst>
              <a:ext uri="{FF2B5EF4-FFF2-40B4-BE49-F238E27FC236}">
                <a16:creationId xmlns:a16="http://schemas.microsoft.com/office/drawing/2014/main" id="{7B78E6D2-3210-6693-9D04-00BCD3B26883}"/>
              </a:ext>
            </a:extLst>
          </p:cNvPr>
          <p:cNvSpPr/>
          <p:nvPr/>
        </p:nvSpPr>
        <p:spPr>
          <a:xfrm>
            <a:off x="8330378" y="1464894"/>
            <a:ext cx="3254491" cy="744260"/>
          </a:xfrm>
          <a:prstGeom prst="roundRect">
            <a:avLst>
              <a:gd name="adj" fmla="val 48259"/>
            </a:avLst>
          </a:prstGeom>
          <a:solidFill>
            <a:srgbClr val="60A3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0">
                <a:solidFill>
                  <a:srgbClr val="242021"/>
                </a:solidFill>
                <a:effectLst/>
                <a:latin typeface="+mj-lt"/>
              </a:rPr>
              <a:t>Linear Translation</a:t>
            </a:r>
            <a:endParaRPr lang="en-US" sz="2000" b="1">
              <a:latin typeface="+mj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FACB867-36C1-DD14-CDA3-D716207CDFD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01888 -0.000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88 -0.00047 L -0.03164 0.000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4.81481E-6 L -0.25 4.81481E-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75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4.81481E-6 L -2.08333E-6 4.81481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40" grpId="0" animBg="1"/>
      <p:bldP spid="42" grpId="0" animBg="1"/>
      <p:bldP spid="85" grpId="0" animBg="1"/>
      <p:bldP spid="85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083F2F46-13FB-8E81-5BEB-DC484A3DA156}"/>
              </a:ext>
            </a:extLst>
          </p:cNvPr>
          <p:cNvCxnSpPr>
            <a:stCxn id="84" idx="0"/>
          </p:cNvCxnSpPr>
          <p:nvPr/>
        </p:nvCxnSpPr>
        <p:spPr>
          <a:xfrm flipV="1">
            <a:off x="3999802" y="2630152"/>
            <a:ext cx="0" cy="11475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9E747A77-3FDE-F889-3552-802FB3E09D68}"/>
              </a:ext>
            </a:extLst>
          </p:cNvPr>
          <p:cNvCxnSpPr>
            <a:stCxn id="83" idx="0"/>
          </p:cNvCxnSpPr>
          <p:nvPr/>
        </p:nvCxnSpPr>
        <p:spPr>
          <a:xfrm flipH="1" flipV="1">
            <a:off x="2187057" y="2630152"/>
            <a:ext cx="3950" cy="11475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572E7E58-1256-D4A2-01F8-6D37A057DB5D}"/>
              </a:ext>
            </a:extLst>
          </p:cNvPr>
          <p:cNvCxnSpPr>
            <a:cxnSpLocks/>
            <a:stCxn id="85" idx="0"/>
          </p:cNvCxnSpPr>
          <p:nvPr/>
        </p:nvCxnSpPr>
        <p:spPr>
          <a:xfrm flipV="1">
            <a:off x="7383030" y="3203904"/>
            <a:ext cx="0" cy="573753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384F2DD1-14D0-B836-D191-9F302BAC1C1A}"/>
              </a:ext>
            </a:extLst>
          </p:cNvPr>
          <p:cNvCxnSpPr>
            <a:cxnSpLocks/>
            <a:stCxn id="86" idx="0"/>
          </p:cNvCxnSpPr>
          <p:nvPr/>
        </p:nvCxnSpPr>
        <p:spPr>
          <a:xfrm flipV="1">
            <a:off x="8993674" y="3203904"/>
            <a:ext cx="0" cy="573753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7EC8FCF6-752C-B0A0-AFDA-3711AB602F02}"/>
              </a:ext>
            </a:extLst>
          </p:cNvPr>
          <p:cNvCxnSpPr>
            <a:cxnSpLocks/>
            <a:stCxn id="179" idx="0"/>
          </p:cNvCxnSpPr>
          <p:nvPr/>
        </p:nvCxnSpPr>
        <p:spPr>
          <a:xfrm flipV="1">
            <a:off x="10604318" y="3203904"/>
            <a:ext cx="0" cy="573752"/>
          </a:xfrm>
          <a:prstGeom prst="line">
            <a:avLst/>
          </a:prstGeom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4" name="Google Shape;247;p31">
            <a:extLst>
              <a:ext uri="{FF2B5EF4-FFF2-40B4-BE49-F238E27FC236}">
                <a16:creationId xmlns:a16="http://schemas.microsoft.com/office/drawing/2014/main" id="{31C69705-25C6-3FBE-A82A-AE6A8D32A54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Jake Vickers</a:t>
            </a:r>
            <a:endParaRPr/>
          </a:p>
        </p:txBody>
      </p:sp>
      <p:sp>
        <p:nvSpPr>
          <p:cNvPr id="6" name="文本框 40">
            <a:extLst>
              <a:ext uri="{FF2B5EF4-FFF2-40B4-BE49-F238E27FC236}">
                <a16:creationId xmlns:a16="http://schemas.microsoft.com/office/drawing/2014/main" id="{BD14C68D-D322-C143-B08A-A9DC8F69942E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F5CCD3D-C07E-1DC8-D705-0CAD2E43ED96}"/>
              </a:ext>
            </a:extLst>
          </p:cNvPr>
          <p:cNvSpPr/>
          <p:nvPr/>
        </p:nvSpPr>
        <p:spPr>
          <a:xfrm>
            <a:off x="601307" y="2518091"/>
            <a:ext cx="5194040" cy="844815"/>
          </a:xfrm>
          <a:prstGeom prst="roundRect">
            <a:avLst>
              <a:gd name="adj" fmla="val 4825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Ease of Use</a:t>
            </a: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7B9858A5-C21D-CA64-99C3-4ACEB3FA81AE}"/>
              </a:ext>
            </a:extLst>
          </p:cNvPr>
          <p:cNvGrpSpPr/>
          <p:nvPr/>
        </p:nvGrpSpPr>
        <p:grpSpPr>
          <a:xfrm>
            <a:off x="1377107" y="3777657"/>
            <a:ext cx="3438484" cy="458675"/>
            <a:chOff x="588070" y="3047713"/>
            <a:chExt cx="3438484" cy="45867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AA9D5AA-98E0-CB01-B3AA-42D2123A8E6F}"/>
                </a:ext>
              </a:extLst>
            </p:cNvPr>
            <p:cNvSpPr/>
            <p:nvPr/>
          </p:nvSpPr>
          <p:spPr>
            <a:xfrm>
              <a:off x="588070" y="3047713"/>
              <a:ext cx="1627800" cy="45867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User</a:t>
              </a:r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C0D66506-F926-CE59-8919-7064E91A7801}"/>
                </a:ext>
              </a:extLst>
            </p:cNvPr>
            <p:cNvSpPr/>
            <p:nvPr/>
          </p:nvSpPr>
          <p:spPr>
            <a:xfrm>
              <a:off x="2394976" y="3047713"/>
              <a:ext cx="1631578" cy="45867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System</a:t>
              </a:r>
            </a:p>
          </p:txBody>
        </p:sp>
      </p:grp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1CFACBC-3D25-435E-1AAA-6B8288A85A6B}"/>
              </a:ext>
            </a:extLst>
          </p:cNvPr>
          <p:cNvSpPr/>
          <p:nvPr/>
        </p:nvSpPr>
        <p:spPr>
          <a:xfrm>
            <a:off x="6396654" y="2518091"/>
            <a:ext cx="5194040" cy="844815"/>
          </a:xfrm>
          <a:prstGeom prst="roundRect">
            <a:avLst>
              <a:gd name="adj" fmla="val 4825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/>
              <a:t>Measurement</a:t>
            </a: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430524F9-838F-7A22-A4BE-BBC937108A4D}"/>
              </a:ext>
            </a:extLst>
          </p:cNvPr>
          <p:cNvGrpSpPr/>
          <p:nvPr/>
        </p:nvGrpSpPr>
        <p:grpSpPr>
          <a:xfrm>
            <a:off x="6664405" y="3777656"/>
            <a:ext cx="4658538" cy="458676"/>
            <a:chOff x="6610350" y="3554223"/>
            <a:chExt cx="4658538" cy="458676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5BC8C050-5F3C-215D-99E1-93A406867206}"/>
                </a:ext>
              </a:extLst>
            </p:cNvPr>
            <p:cNvSpPr/>
            <p:nvPr/>
          </p:nvSpPr>
          <p:spPr>
            <a:xfrm>
              <a:off x="6610350" y="3554224"/>
              <a:ext cx="1437250" cy="45867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Sensors</a:t>
              </a: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AC39D0E-91E7-2F35-19EC-877700C67F8E}"/>
                </a:ext>
              </a:extLst>
            </p:cNvPr>
            <p:cNvSpPr/>
            <p:nvPr/>
          </p:nvSpPr>
          <p:spPr>
            <a:xfrm>
              <a:off x="8220994" y="3554224"/>
              <a:ext cx="1437250" cy="45867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Controls</a:t>
              </a:r>
            </a:p>
          </p:txBody>
        </p:sp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120210BB-E5CD-492B-9849-789725FD8D8A}"/>
                </a:ext>
              </a:extLst>
            </p:cNvPr>
            <p:cNvSpPr/>
            <p:nvPr/>
          </p:nvSpPr>
          <p:spPr>
            <a:xfrm>
              <a:off x="9831638" y="3554223"/>
              <a:ext cx="1437250" cy="45867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21.CFR.820</a:t>
              </a:r>
            </a:p>
          </p:txBody>
        </p:sp>
      </p:grp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372A804-2C8F-8063-01C0-C31C52A13A7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95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Targets</a:t>
            </a:r>
          </a:p>
        </p:txBody>
      </p:sp>
      <p:sp>
        <p:nvSpPr>
          <p:cNvPr id="4" name="Google Shape;247;p31">
            <a:extLst>
              <a:ext uri="{FF2B5EF4-FFF2-40B4-BE49-F238E27FC236}">
                <a16:creationId xmlns:a16="http://schemas.microsoft.com/office/drawing/2014/main" id="{31C69705-25C6-3FBE-A82A-AE6A8D32A54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Jake Vickers</a:t>
            </a:r>
            <a:endParaRPr/>
          </a:p>
        </p:txBody>
      </p:sp>
      <p:sp>
        <p:nvSpPr>
          <p:cNvPr id="6" name="文本框 40">
            <a:extLst>
              <a:ext uri="{FF2B5EF4-FFF2-40B4-BE49-F238E27FC236}">
                <a16:creationId xmlns:a16="http://schemas.microsoft.com/office/drawing/2014/main" id="{BD14C68D-D322-C143-B08A-A9DC8F69942E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F5CCD3D-C07E-1DC8-D705-0CAD2E43ED96}"/>
              </a:ext>
            </a:extLst>
          </p:cNvPr>
          <p:cNvSpPr/>
          <p:nvPr/>
        </p:nvSpPr>
        <p:spPr>
          <a:xfrm>
            <a:off x="-425663" y="2106349"/>
            <a:ext cx="3931155" cy="844815"/>
          </a:xfrm>
          <a:prstGeom prst="roundRect">
            <a:avLst>
              <a:gd name="adj" fmla="val 4825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1800" b="1"/>
              <a:t>Ease of Use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1CFACBC-3D25-435E-1AAA-6B8288A85A6B}"/>
              </a:ext>
            </a:extLst>
          </p:cNvPr>
          <p:cNvSpPr/>
          <p:nvPr/>
        </p:nvSpPr>
        <p:spPr>
          <a:xfrm>
            <a:off x="-425664" y="4177527"/>
            <a:ext cx="3931155" cy="844815"/>
          </a:xfrm>
          <a:prstGeom prst="roundRect">
            <a:avLst>
              <a:gd name="adj" fmla="val 48259"/>
            </a:avLst>
          </a:prstGeom>
          <a:solidFill>
            <a:schemeClr val="accent4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1800" b="1"/>
              <a:t>Measurement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E310EDD-2DDE-5C1C-6257-A7A755FD054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6CBC5F-33CD-E39B-2E88-9E700D004C11}"/>
              </a:ext>
            </a:extLst>
          </p:cNvPr>
          <p:cNvSpPr/>
          <p:nvPr/>
        </p:nvSpPr>
        <p:spPr>
          <a:xfrm>
            <a:off x="8587506" y="2106349"/>
            <a:ext cx="2766293" cy="4586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System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AB2C51-0D2A-EA68-31AD-FBFBFBE09B81}"/>
              </a:ext>
            </a:extLst>
          </p:cNvPr>
          <p:cNvGrpSpPr/>
          <p:nvPr/>
        </p:nvGrpSpPr>
        <p:grpSpPr>
          <a:xfrm>
            <a:off x="5399286" y="2106350"/>
            <a:ext cx="2759887" cy="3307027"/>
            <a:chOff x="5399286" y="2106350"/>
            <a:chExt cx="2759887" cy="330702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4892D65-5D4E-0D2B-CEC8-7313E4E566CA}"/>
                </a:ext>
              </a:extLst>
            </p:cNvPr>
            <p:cNvSpPr/>
            <p:nvPr/>
          </p:nvSpPr>
          <p:spPr>
            <a:xfrm>
              <a:off x="5399286" y="2106350"/>
              <a:ext cx="2759887" cy="45867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User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468726-EB91-5D5E-B239-1A3E24B894C6}"/>
                </a:ext>
              </a:extLst>
            </p:cNvPr>
            <p:cNvSpPr txBox="1"/>
            <p:nvPr/>
          </p:nvSpPr>
          <p:spPr>
            <a:xfrm>
              <a:off x="5399286" y="2951164"/>
              <a:ext cx="2591539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Simple Test Procedure</a:t>
              </a:r>
            </a:p>
            <a:p>
              <a:pPr marL="285750" lvl="6" indent="-285750">
                <a:buFont typeface="Arial" panose="020B0604020202020204" pitchFamily="34" charset="0"/>
                <a:buChar char="•"/>
              </a:pPr>
              <a:r>
                <a:rPr lang="en-US"/>
                <a:t>&lt; 10 minutes to completion</a:t>
              </a:r>
            </a:p>
            <a:p>
              <a:pPr lvl="2"/>
              <a:endParaRPr lang="en-US"/>
            </a:p>
            <a:p>
              <a:pPr lvl="2"/>
              <a:r>
                <a:rPr lang="en-US" b="1"/>
                <a:t>Automatic Data Processing</a:t>
              </a:r>
            </a:p>
            <a:p>
              <a:pPr marL="285750" lvl="3" indent="-285750">
                <a:buFont typeface="Arial" panose="020B0604020202020204" pitchFamily="34" charset="0"/>
                <a:buChar char="•"/>
              </a:pPr>
              <a:r>
                <a:rPr lang="en-US"/>
                <a:t>~2 minutes</a:t>
              </a:r>
            </a:p>
            <a:p>
              <a:pPr marL="285750" lvl="3" indent="-285750">
                <a:buFont typeface="Arial" panose="020B0604020202020204" pitchFamily="34" charset="0"/>
                <a:buChar char="•"/>
              </a:pPr>
              <a:endParaRPr lang="en-US"/>
            </a:p>
            <a:p>
              <a:pPr lvl="3"/>
              <a:r>
                <a:rPr lang="en-US" b="1"/>
                <a:t>Interactable User Interface</a:t>
              </a:r>
            </a:p>
            <a:p>
              <a:pPr marL="285750" lvl="4" indent="-285750">
                <a:buFont typeface="Arial" panose="020B0604020202020204" pitchFamily="34" charset="0"/>
                <a:buChar char="•"/>
              </a:pPr>
              <a:r>
                <a:rPr lang="en-US"/>
                <a:t>Digital Display</a:t>
              </a:r>
            </a:p>
            <a:p>
              <a:pPr marL="285750" lvl="4" indent="-285750">
                <a:buFont typeface="Arial" panose="020B0604020202020204" pitchFamily="34" charset="0"/>
                <a:buChar char="•"/>
              </a:pPr>
              <a:r>
                <a:rPr lang="en-US"/>
                <a:t>Formatted Results</a:t>
              </a:r>
            </a:p>
            <a:p>
              <a:pPr marL="285750" lvl="4" indent="-285750">
                <a:buFont typeface="Arial" panose="020B0604020202020204" pitchFamily="34" charset="0"/>
                <a:buChar char="•"/>
              </a:pPr>
              <a:endParaRPr lang="en-US"/>
            </a:p>
            <a:p>
              <a:pPr marL="285750" lvl="4" indent="-285750">
                <a:buFont typeface="Arial" panose="020B0604020202020204" pitchFamily="34" charset="0"/>
                <a:buChar char="•"/>
              </a:pPr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BB87AF4-E7F9-52F8-79E2-A4F0A2B1D34B}"/>
              </a:ext>
            </a:extLst>
          </p:cNvPr>
          <p:cNvSpPr txBox="1"/>
          <p:nvPr/>
        </p:nvSpPr>
        <p:spPr>
          <a:xfrm>
            <a:off x="8587507" y="2951164"/>
            <a:ext cx="27662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Easily Accessible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/>
              <a:t>Length doesn’t exceed longest catheter by &gt; 5 inches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/>
              <a:t>Mounted on top of common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 b="1"/>
              <a:t>Compatible with varying Catheter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&lt; 5 setup steps needed to change between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08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Critical Targets</a:t>
            </a:r>
          </a:p>
        </p:txBody>
      </p:sp>
      <p:sp>
        <p:nvSpPr>
          <p:cNvPr id="4" name="Google Shape;247;p31">
            <a:extLst>
              <a:ext uri="{FF2B5EF4-FFF2-40B4-BE49-F238E27FC236}">
                <a16:creationId xmlns:a16="http://schemas.microsoft.com/office/drawing/2014/main" id="{31C69705-25C6-3FBE-A82A-AE6A8D32A54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Jake Vickers</a:t>
            </a:r>
            <a:endParaRPr/>
          </a:p>
        </p:txBody>
      </p:sp>
      <p:sp>
        <p:nvSpPr>
          <p:cNvPr id="6" name="文本框 40">
            <a:extLst>
              <a:ext uri="{FF2B5EF4-FFF2-40B4-BE49-F238E27FC236}">
                <a16:creationId xmlns:a16="http://schemas.microsoft.com/office/drawing/2014/main" id="{BD14C68D-D322-C143-B08A-A9DC8F69942E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F5CCD3D-C07E-1DC8-D705-0CAD2E43ED96}"/>
              </a:ext>
            </a:extLst>
          </p:cNvPr>
          <p:cNvSpPr/>
          <p:nvPr/>
        </p:nvSpPr>
        <p:spPr>
          <a:xfrm>
            <a:off x="-425663" y="2106349"/>
            <a:ext cx="3931155" cy="844815"/>
          </a:xfrm>
          <a:prstGeom prst="roundRect">
            <a:avLst>
              <a:gd name="adj" fmla="val 48259"/>
            </a:avLst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1800" b="1"/>
              <a:t>Ease of Use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1CFACBC-3D25-435E-1AAA-6B8288A85A6B}"/>
              </a:ext>
            </a:extLst>
          </p:cNvPr>
          <p:cNvSpPr/>
          <p:nvPr/>
        </p:nvSpPr>
        <p:spPr>
          <a:xfrm>
            <a:off x="-425664" y="4177527"/>
            <a:ext cx="3931155" cy="844815"/>
          </a:xfrm>
          <a:prstGeom prst="roundRect">
            <a:avLst>
              <a:gd name="adj" fmla="val 48259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rtlCol="0" anchor="ctr"/>
          <a:lstStyle/>
          <a:p>
            <a:r>
              <a:rPr lang="en-US" sz="1800" b="1"/>
              <a:t>Measurement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32008EA-B2E8-DF36-75A5-6C29A8DCE66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C45195-2F3A-7995-B051-AADCAF7EB23F}"/>
              </a:ext>
            </a:extLst>
          </p:cNvPr>
          <p:cNvGrpSpPr/>
          <p:nvPr/>
        </p:nvGrpSpPr>
        <p:grpSpPr>
          <a:xfrm>
            <a:off x="4038600" y="2106349"/>
            <a:ext cx="2297048" cy="3000090"/>
            <a:chOff x="4193398" y="2106350"/>
            <a:chExt cx="2297048" cy="300009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4F6810C-38AE-B6FA-BDBF-5E9EDC4FC094}"/>
                </a:ext>
              </a:extLst>
            </p:cNvPr>
            <p:cNvSpPr/>
            <p:nvPr/>
          </p:nvSpPr>
          <p:spPr>
            <a:xfrm>
              <a:off x="4193398" y="2106350"/>
              <a:ext cx="2297048" cy="45867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Sensors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6C1D60-341C-E3BE-038B-8806EC84B46F}"/>
                </a:ext>
              </a:extLst>
            </p:cNvPr>
            <p:cNvSpPr txBox="1"/>
            <p:nvPr/>
          </p:nvSpPr>
          <p:spPr>
            <a:xfrm>
              <a:off x="4193399" y="3075115"/>
              <a:ext cx="229704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Measure Tip Deflection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resolution w/in </a:t>
              </a:r>
              <a:r>
                <a:rPr lang="en-US" sz="1400"/>
                <a:t>± 1mm</a:t>
              </a:r>
            </a:p>
            <a:p>
              <a:endParaRPr lang="en-US"/>
            </a:p>
            <a:p>
              <a:r>
                <a:rPr lang="en-US" b="1"/>
                <a:t>Measure Shaft Rotation &amp; Bend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resolution w/in </a:t>
              </a:r>
              <a:r>
                <a:rPr lang="en-US" sz="1400"/>
                <a:t>± 1 degree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/>
            </a:p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9C136C-DCFF-7D26-81CD-0555F7CBD085}"/>
              </a:ext>
            </a:extLst>
          </p:cNvPr>
          <p:cNvGrpSpPr/>
          <p:nvPr/>
        </p:nvGrpSpPr>
        <p:grpSpPr>
          <a:xfrm>
            <a:off x="6566469" y="2106349"/>
            <a:ext cx="2386159" cy="3171929"/>
            <a:chOff x="6767568" y="2106350"/>
            <a:chExt cx="2386159" cy="317192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F034C2F-FBA4-6E35-D3FA-63D22ABCEB51}"/>
                </a:ext>
              </a:extLst>
            </p:cNvPr>
            <p:cNvSpPr/>
            <p:nvPr/>
          </p:nvSpPr>
          <p:spPr>
            <a:xfrm>
              <a:off x="6767569" y="2106350"/>
              <a:ext cx="2297048" cy="45867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Controls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2CB9A8-E329-7869-4C12-CB04123CF8F7}"/>
                </a:ext>
              </a:extLst>
            </p:cNvPr>
            <p:cNvSpPr txBox="1"/>
            <p:nvPr/>
          </p:nvSpPr>
          <p:spPr>
            <a:xfrm>
              <a:off x="6767568" y="3031510"/>
              <a:ext cx="238615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Separates Proximal &amp; Distal Ends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2 Sensor Systems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b="1"/>
            </a:p>
            <a:p>
              <a:r>
                <a:rPr lang="en-US" b="1"/>
                <a:t>Compare Proximal &amp; Distal End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Microcontroller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b="1"/>
            </a:p>
            <a:p>
              <a:r>
                <a:rPr lang="en-US" b="1"/>
                <a:t>Error Analysis</a:t>
              </a:r>
            </a:p>
            <a:p>
              <a:pPr marL="285750" lvl="1" indent="-285750">
                <a:buFont typeface="Arial" panose="020B0604020202020204" pitchFamily="34" charset="0"/>
                <a:buChar char="•"/>
              </a:pPr>
              <a:r>
                <a:rPr lang="en-US"/>
                <a:t>Noise Controller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4B8C4A-CD0A-42B5-3E1A-DF0B6F085E30}"/>
              </a:ext>
            </a:extLst>
          </p:cNvPr>
          <p:cNvGrpSpPr/>
          <p:nvPr/>
        </p:nvGrpSpPr>
        <p:grpSpPr>
          <a:xfrm>
            <a:off x="9183450" y="2106349"/>
            <a:ext cx="2609482" cy="2915993"/>
            <a:chOff x="9338248" y="2106349"/>
            <a:chExt cx="2609482" cy="291599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72B707-A659-F3E5-BA2A-7F7A88AB0FC7}"/>
                </a:ext>
              </a:extLst>
            </p:cNvPr>
            <p:cNvSpPr/>
            <p:nvPr/>
          </p:nvSpPr>
          <p:spPr>
            <a:xfrm>
              <a:off x="9341739" y="2106349"/>
              <a:ext cx="2297048" cy="45867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21.CFR.820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B85DB4-8BB1-B9D2-51DA-7FCB76F96DA6}"/>
                </a:ext>
              </a:extLst>
            </p:cNvPr>
            <p:cNvSpPr txBox="1"/>
            <p:nvPr/>
          </p:nvSpPr>
          <p:spPr>
            <a:xfrm>
              <a:off x="9338248" y="2991017"/>
              <a:ext cx="260948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Simulates </a:t>
              </a:r>
              <a:r>
                <a:rPr lang="en-US" b="1" i="1"/>
                <a:t>In Vitro</a:t>
              </a:r>
              <a:r>
                <a:rPr lang="en-US" b="1"/>
                <a:t> Environment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Sheath Diameter &lt; 1 mm + Vein Diameter</a:t>
              </a:r>
            </a:p>
            <a:p>
              <a:endParaRPr lang="en-US" i="1"/>
            </a:p>
            <a:p>
              <a:r>
                <a:rPr lang="en-US" b="1"/>
                <a:t>Quality Schedule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Re-Calibration: &gt; 6 months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/>
                <a:t>Sterilization: after every 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6580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lasso circular mapping catheter">
            <a:extLst>
              <a:ext uri="{FF2B5EF4-FFF2-40B4-BE49-F238E27FC236}">
                <a16:creationId xmlns:a16="http://schemas.microsoft.com/office/drawing/2014/main" id="{3CC350D1-468C-1E11-1F60-14DC246CD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9800" r="39541" b="12289"/>
          <a:stretch/>
        </p:blipFill>
        <p:spPr bwMode="auto">
          <a:xfrm>
            <a:off x="8098508" y="1700943"/>
            <a:ext cx="2673410" cy="25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asso circular mapping catheter">
            <a:extLst>
              <a:ext uri="{FF2B5EF4-FFF2-40B4-BE49-F238E27FC236}">
                <a16:creationId xmlns:a16="http://schemas.microsoft.com/office/drawing/2014/main" id="{0B2C1AF4-3902-18BA-4E2D-2EAA980CD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9800" r="39541" b="12289"/>
          <a:stretch/>
        </p:blipFill>
        <p:spPr bwMode="auto">
          <a:xfrm>
            <a:off x="1016159" y="1698859"/>
            <a:ext cx="2673410" cy="25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asso circular mapping catheter">
            <a:extLst>
              <a:ext uri="{FF2B5EF4-FFF2-40B4-BE49-F238E27FC236}">
                <a16:creationId xmlns:a16="http://schemas.microsoft.com/office/drawing/2014/main" id="{F30B97E8-B441-62E5-A93A-3A9C1CF8F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9800" r="39541" b="12289"/>
          <a:stretch/>
        </p:blipFill>
        <p:spPr bwMode="auto">
          <a:xfrm>
            <a:off x="4567048" y="1289608"/>
            <a:ext cx="2673410" cy="25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6F2F5-C65E-9368-AB3B-1A273CEBF5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4AD796-E637-78C2-0147-71ECFBFB1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</a:t>
            </a:r>
          </a:p>
        </p:txBody>
      </p:sp>
      <p:sp>
        <p:nvSpPr>
          <p:cNvPr id="11" name="文本框 40">
            <a:extLst>
              <a:ext uri="{FF2B5EF4-FFF2-40B4-BE49-F238E27FC236}">
                <a16:creationId xmlns:a16="http://schemas.microsoft.com/office/drawing/2014/main" id="{D4E5B47C-530B-82A6-C246-DB886E2C392B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B987765-F34B-0673-EF43-F3B165F35EFA}"/>
              </a:ext>
            </a:extLst>
          </p:cNvPr>
          <p:cNvGrpSpPr>
            <a:grpSpLocks noChangeAspect="1"/>
          </p:cNvGrpSpPr>
          <p:nvPr/>
        </p:nvGrpSpPr>
        <p:grpSpPr>
          <a:xfrm>
            <a:off x="1290459" y="1946240"/>
            <a:ext cx="2125335" cy="2125336"/>
            <a:chOff x="744228" y="1830454"/>
            <a:chExt cx="3391652" cy="3391653"/>
          </a:xfrm>
          <a:noFill/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F52B73A-63B7-C0C2-251A-25E4DF1507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228" y="1830454"/>
              <a:ext cx="3391652" cy="3391653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79E26A-8991-8BAB-72F7-B7923BBE181C}"/>
                </a:ext>
              </a:extLst>
            </p:cNvPr>
            <p:cNvSpPr txBox="1"/>
            <p:nvPr/>
          </p:nvSpPr>
          <p:spPr>
            <a:xfrm>
              <a:off x="1095530" y="2711010"/>
              <a:ext cx="2689044" cy="162081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1">
                      <a:lumMod val="75000"/>
                    </a:schemeClr>
                  </a:solidFill>
                </a:rPr>
                <a:t>Physical Quantity Input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BFD350-941F-7E47-1005-E81BD731964C}"/>
              </a:ext>
            </a:extLst>
          </p:cNvPr>
          <p:cNvGrpSpPr>
            <a:grpSpLocks noChangeAspect="1"/>
          </p:cNvGrpSpPr>
          <p:nvPr/>
        </p:nvGrpSpPr>
        <p:grpSpPr>
          <a:xfrm>
            <a:off x="4781345" y="1248066"/>
            <a:ext cx="2125335" cy="2125335"/>
            <a:chOff x="4400174" y="1392701"/>
            <a:chExt cx="3391652" cy="339165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857314-EAC3-A46C-5B9D-A2FB20ADB3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0174" y="1392701"/>
              <a:ext cx="3391652" cy="3391652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3FB50C6-4D8F-0665-9CE3-D7EDA2AEB3F4}"/>
                </a:ext>
              </a:extLst>
            </p:cNvPr>
            <p:cNvSpPr txBox="1"/>
            <p:nvPr/>
          </p:nvSpPr>
          <p:spPr>
            <a:xfrm>
              <a:off x="4671026" y="2609686"/>
              <a:ext cx="2953073" cy="16208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1">
                      <a:lumMod val="75000"/>
                    </a:schemeClr>
                  </a:solidFill>
                </a:rPr>
                <a:t>Catheter Measuring Device</a:t>
              </a:r>
            </a:p>
          </p:txBody>
        </p:sp>
      </p:grp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0FB2C801-EAC5-48C2-7D6D-D445DF61D6A9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3733323" y="2549972"/>
            <a:ext cx="833725" cy="298177"/>
          </a:xfrm>
          <a:prstGeom prst="straightConnector1">
            <a:avLst/>
          </a:prstGeom>
          <a:ln w="57150">
            <a:solidFill>
              <a:srgbClr val="236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C3ADAB74-35B8-E4D0-1B67-FAB9910E1224}"/>
              </a:ext>
            </a:extLst>
          </p:cNvPr>
          <p:cNvSpPr txBox="1"/>
          <p:nvPr/>
        </p:nvSpPr>
        <p:spPr>
          <a:xfrm>
            <a:off x="1529716" y="4263244"/>
            <a:ext cx="1343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Angle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Torque</a:t>
            </a:r>
          </a:p>
          <a:p>
            <a:endParaRPr lang="en-US"/>
          </a:p>
        </p:txBody>
      </p:sp>
      <p:grpSp>
        <p:nvGrpSpPr>
          <p:cNvPr id="16" name="Group 25">
            <a:extLst>
              <a:ext uri="{FF2B5EF4-FFF2-40B4-BE49-F238E27FC236}">
                <a16:creationId xmlns:a16="http://schemas.microsoft.com/office/drawing/2014/main" id="{61EAC978-58B5-C407-0217-C638E9F9736F}"/>
              </a:ext>
            </a:extLst>
          </p:cNvPr>
          <p:cNvGrpSpPr>
            <a:grpSpLocks noChangeAspect="1"/>
          </p:cNvGrpSpPr>
          <p:nvPr/>
        </p:nvGrpSpPr>
        <p:grpSpPr>
          <a:xfrm>
            <a:off x="8359498" y="1876128"/>
            <a:ext cx="2125335" cy="2125336"/>
            <a:chOff x="744228" y="1830454"/>
            <a:chExt cx="3391652" cy="3391653"/>
          </a:xfrm>
          <a:noFill/>
        </p:grpSpPr>
        <p:sp>
          <p:nvSpPr>
            <p:cNvPr id="20" name="Oval 16">
              <a:extLst>
                <a:ext uri="{FF2B5EF4-FFF2-40B4-BE49-F238E27FC236}">
                  <a16:creationId xmlns:a16="http://schemas.microsoft.com/office/drawing/2014/main" id="{74809EBE-7710-D697-C145-0CE1F597F8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228" y="1830454"/>
              <a:ext cx="3391652" cy="3391653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FC6F18E2-23F9-5D70-17D0-61AFA2119138}"/>
                </a:ext>
              </a:extLst>
            </p:cNvPr>
            <p:cNvSpPr txBox="1"/>
            <p:nvPr/>
          </p:nvSpPr>
          <p:spPr>
            <a:xfrm>
              <a:off x="1095530" y="2956589"/>
              <a:ext cx="2689044" cy="1129658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 b="1">
                  <a:solidFill>
                    <a:schemeClr val="accent1">
                      <a:lumMod val="75000"/>
                    </a:schemeClr>
                  </a:solidFill>
                </a:rPr>
                <a:t>Signal Output</a:t>
              </a:r>
            </a:p>
          </p:txBody>
        </p:sp>
      </p:grpSp>
      <p:sp>
        <p:nvSpPr>
          <p:cNvPr id="37" name="Rectangle: Rounded Corners 25">
            <a:extLst>
              <a:ext uri="{FF2B5EF4-FFF2-40B4-BE49-F238E27FC236}">
                <a16:creationId xmlns:a16="http://schemas.microsoft.com/office/drawing/2014/main" id="{50F49050-9592-0748-2634-787073EB7513}"/>
              </a:ext>
            </a:extLst>
          </p:cNvPr>
          <p:cNvSpPr/>
          <p:nvPr/>
        </p:nvSpPr>
        <p:spPr>
          <a:xfrm>
            <a:off x="3384839" y="4358529"/>
            <a:ext cx="2328707" cy="457901"/>
          </a:xfrm>
          <a:prstGeom prst="roundRect">
            <a:avLst>
              <a:gd name="adj" fmla="val 48259"/>
            </a:avLst>
          </a:prstGeom>
          <a:solidFill>
            <a:srgbClr val="60A3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242021"/>
                </a:solidFill>
                <a:latin typeface="+mj-lt"/>
              </a:rPr>
              <a:t>External Search</a:t>
            </a:r>
            <a:endParaRPr lang="en-US" sz="1800" b="1">
              <a:latin typeface="+mj-lt"/>
            </a:endParaRPr>
          </a:p>
        </p:txBody>
      </p:sp>
      <p:sp>
        <p:nvSpPr>
          <p:cNvPr id="38" name="Rectangle: Rounded Corners 25">
            <a:extLst>
              <a:ext uri="{FF2B5EF4-FFF2-40B4-BE49-F238E27FC236}">
                <a16:creationId xmlns:a16="http://schemas.microsoft.com/office/drawing/2014/main" id="{3E61B3B4-A2E9-4EE9-739A-AAA80A238B24}"/>
              </a:ext>
            </a:extLst>
          </p:cNvPr>
          <p:cNvSpPr/>
          <p:nvPr/>
        </p:nvSpPr>
        <p:spPr>
          <a:xfrm>
            <a:off x="6114876" y="4358529"/>
            <a:ext cx="2328707" cy="457901"/>
          </a:xfrm>
          <a:prstGeom prst="roundRect">
            <a:avLst>
              <a:gd name="adj" fmla="val 48259"/>
            </a:avLst>
          </a:prstGeom>
          <a:solidFill>
            <a:srgbClr val="60A3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0">
                <a:solidFill>
                  <a:srgbClr val="242021"/>
                </a:solidFill>
                <a:effectLst/>
                <a:latin typeface="+mj-lt"/>
              </a:rPr>
              <a:t>Internal Search</a:t>
            </a:r>
            <a:endParaRPr lang="en-US" sz="1800" b="1">
              <a:latin typeface="+mj-lt"/>
            </a:endParaRP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39F77149-D307-FA8D-6319-758BB5D961B9}"/>
              </a:ext>
            </a:extLst>
          </p:cNvPr>
          <p:cNvCxnSpPr>
            <a:cxnSpLocks/>
          </p:cNvCxnSpPr>
          <p:nvPr/>
        </p:nvCxnSpPr>
        <p:spPr>
          <a:xfrm flipH="1">
            <a:off x="5069936" y="3801892"/>
            <a:ext cx="838246" cy="388620"/>
          </a:xfrm>
          <a:prstGeom prst="straightConnector1">
            <a:avLst/>
          </a:prstGeom>
          <a:ln w="57150">
            <a:solidFill>
              <a:srgbClr val="236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DB92360A-456B-8737-1111-1F6544AC8FC8}"/>
              </a:ext>
            </a:extLst>
          </p:cNvPr>
          <p:cNvCxnSpPr>
            <a:cxnSpLocks/>
          </p:cNvCxnSpPr>
          <p:nvPr/>
        </p:nvCxnSpPr>
        <p:spPr>
          <a:xfrm>
            <a:off x="5897672" y="3819239"/>
            <a:ext cx="838246" cy="388620"/>
          </a:xfrm>
          <a:prstGeom prst="straightConnector1">
            <a:avLst/>
          </a:prstGeom>
          <a:ln w="57150">
            <a:solidFill>
              <a:srgbClr val="236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03FE3ECF-D259-AC37-4AD1-8D621D1386AF}"/>
              </a:ext>
            </a:extLst>
          </p:cNvPr>
          <p:cNvSpPr txBox="1"/>
          <p:nvPr/>
        </p:nvSpPr>
        <p:spPr>
          <a:xfrm>
            <a:off x="3384839" y="4870669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Engineer Experts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Catheter Patents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Benchmarking</a:t>
            </a:r>
            <a:endParaRPr lang="en-US" sz="1800"/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B6F18040-A6D4-1D95-9915-A5521FCFCB1F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7240458" y="2549972"/>
            <a:ext cx="833725" cy="298177"/>
          </a:xfrm>
          <a:prstGeom prst="straightConnector1">
            <a:avLst/>
          </a:prstGeom>
          <a:ln w="57150">
            <a:solidFill>
              <a:srgbClr val="2361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5DFBE6FC-7CE8-1822-DD4D-96C048722600}"/>
              </a:ext>
            </a:extLst>
          </p:cNvPr>
          <p:cNvSpPr txBox="1"/>
          <p:nvPr/>
        </p:nvSpPr>
        <p:spPr>
          <a:xfrm>
            <a:off x="6157953" y="4936747"/>
            <a:ext cx="29931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Individual Brainstorming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Team collaboration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92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3AEE-A06A-6D7E-840A-BD0BD70A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0525"/>
            <a:ext cx="10515600" cy="996950"/>
          </a:xfrm>
        </p:spPr>
        <p:txBody>
          <a:bodyPr/>
          <a:lstStyle/>
          <a:p>
            <a:r>
              <a:rPr lang="en-US"/>
              <a:t>High Fidelity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2880D-192A-320B-D4A2-B69A244C89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sp>
        <p:nvSpPr>
          <p:cNvPr id="6" name="文本框 40">
            <a:extLst>
              <a:ext uri="{FF2B5EF4-FFF2-40B4-BE49-F238E27FC236}">
                <a16:creationId xmlns:a16="http://schemas.microsoft.com/office/drawing/2014/main" id="{520F8279-709B-028F-5B02-E00B7CE5B95C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pic>
        <p:nvPicPr>
          <p:cNvPr id="3" name="Picture 2" descr="carto thermocool smarttouch sf catheter">
            <a:extLst>
              <a:ext uri="{FF2B5EF4-FFF2-40B4-BE49-F238E27FC236}">
                <a16:creationId xmlns:a16="http://schemas.microsoft.com/office/drawing/2014/main" id="{05969B71-501E-C255-9A1C-E72B0F4F2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723" y="0"/>
            <a:ext cx="5101566" cy="510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17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BB578D46-430E-5E99-537B-5FCD84220EBF}"/>
              </a:ext>
            </a:extLst>
          </p:cNvPr>
          <p:cNvSpPr/>
          <p:nvPr/>
        </p:nvSpPr>
        <p:spPr>
          <a:xfrm>
            <a:off x="7930328" y="4562240"/>
            <a:ext cx="3908981" cy="8048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227361A-D681-2B2D-969B-75A09364ECC1}"/>
              </a:ext>
            </a:extLst>
          </p:cNvPr>
          <p:cNvSpPr/>
          <p:nvPr/>
        </p:nvSpPr>
        <p:spPr>
          <a:xfrm>
            <a:off x="3312203" y="4582662"/>
            <a:ext cx="3908981" cy="8048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14F2D20E-15E9-9C26-2A6F-06F4C73F4667}"/>
              </a:ext>
            </a:extLst>
          </p:cNvPr>
          <p:cNvSpPr/>
          <p:nvPr/>
        </p:nvSpPr>
        <p:spPr>
          <a:xfrm>
            <a:off x="3313413" y="748565"/>
            <a:ext cx="3908981" cy="8048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E0D07E05-7566-1531-3E2F-C8353C12A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56"/>
          <a:stretch/>
        </p:blipFill>
        <p:spPr>
          <a:xfrm>
            <a:off x="480409" y="2107408"/>
            <a:ext cx="2827139" cy="16356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A2E2F-37BE-89EC-E079-F29F4840AC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BF3FDA10-A96E-483F-5236-2EF5A9C9935B}"/>
              </a:ext>
            </a:extLst>
          </p:cNvPr>
          <p:cNvSpPr/>
          <p:nvPr/>
        </p:nvSpPr>
        <p:spPr>
          <a:xfrm>
            <a:off x="3274282" y="2705755"/>
            <a:ext cx="3908981" cy="8048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40">
            <a:extLst>
              <a:ext uri="{FF2B5EF4-FFF2-40B4-BE49-F238E27FC236}">
                <a16:creationId xmlns:a16="http://schemas.microsoft.com/office/drawing/2014/main" id="{1CB7D3DB-4C14-5FF9-4F01-CD1F33445C01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pic>
        <p:nvPicPr>
          <p:cNvPr id="7170" name="Picture 2" descr="Encoder Guide | Anaheim Automation">
            <a:extLst>
              <a:ext uri="{FF2B5EF4-FFF2-40B4-BE49-F238E27FC236}">
                <a16:creationId xmlns:a16="http://schemas.microsoft.com/office/drawing/2014/main" id="{EDF8832F-96B4-10D1-8549-3EAC34F45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37" y="786929"/>
            <a:ext cx="2033419" cy="36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641A05A7-4559-4E1E-A409-7D29F740C7E4}"/>
              </a:ext>
            </a:extLst>
          </p:cNvPr>
          <p:cNvSpPr txBox="1">
            <a:spLocks/>
          </p:cNvSpPr>
          <p:nvPr/>
        </p:nvSpPr>
        <p:spPr>
          <a:xfrm>
            <a:off x="8522157" y="4247318"/>
            <a:ext cx="3486836" cy="98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Font typeface="Arial Black"/>
              <a:buNone/>
              <a:defRPr sz="4000" b="1" i="0" u="none" strike="noStrike" cap="none" baseline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/>
              <a:t>Optical Encoder</a:t>
            </a:r>
          </a:p>
        </p:txBody>
      </p:sp>
      <p:pic>
        <p:nvPicPr>
          <p:cNvPr id="7172" name="Picture 4" descr="Protractor - Proximity Sensor that Measures Angles 2">
            <a:extLst>
              <a:ext uri="{FF2B5EF4-FFF2-40B4-BE49-F238E27FC236}">
                <a16:creationId xmlns:a16="http://schemas.microsoft.com/office/drawing/2014/main" id="{45163F45-DB71-ABB7-E66C-409AD08BF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03" y="427355"/>
            <a:ext cx="2180053" cy="14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D71C62CD-B7F0-50DE-B080-6A862D3C64BC}"/>
              </a:ext>
            </a:extLst>
          </p:cNvPr>
          <p:cNvSpPr txBox="1">
            <a:spLocks/>
          </p:cNvSpPr>
          <p:nvPr/>
        </p:nvSpPr>
        <p:spPr>
          <a:xfrm>
            <a:off x="3686781" y="439533"/>
            <a:ext cx="3515547" cy="98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Font typeface="Arial Black"/>
              <a:buNone/>
              <a:defRPr sz="4000" b="1" i="0" u="none" strike="noStrike" cap="none" baseline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/>
              <a:t>Proximity Sensor</a:t>
            </a:r>
          </a:p>
        </p:txBody>
      </p:sp>
      <p:pic>
        <p:nvPicPr>
          <p:cNvPr id="7174" name="Picture 6" descr="PDF] An Image Processing based Object Counting Approach for Machine Vision  Application | Semantic Scholar">
            <a:extLst>
              <a:ext uri="{FF2B5EF4-FFF2-40B4-BE49-F238E27FC236}">
                <a16:creationId xmlns:a16="http://schemas.microsoft.com/office/drawing/2014/main" id="{C93288E9-08BF-0277-EFEB-07981C00E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"/>
          <a:stretch/>
        </p:blipFill>
        <p:spPr bwMode="auto">
          <a:xfrm>
            <a:off x="627896" y="4081586"/>
            <a:ext cx="2109583" cy="168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1">
            <a:extLst>
              <a:ext uri="{FF2B5EF4-FFF2-40B4-BE49-F238E27FC236}">
                <a16:creationId xmlns:a16="http://schemas.microsoft.com/office/drawing/2014/main" id="{E9C09C31-E83D-C11C-679C-D7020F2DE5EA}"/>
              </a:ext>
            </a:extLst>
          </p:cNvPr>
          <p:cNvSpPr txBox="1">
            <a:spLocks/>
          </p:cNvSpPr>
          <p:nvPr/>
        </p:nvSpPr>
        <p:spPr>
          <a:xfrm>
            <a:off x="3751131" y="4243457"/>
            <a:ext cx="3775970" cy="98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Font typeface="Arial Black"/>
              <a:buNone/>
              <a:defRPr sz="4000" b="1" i="0" u="none" strike="noStrike" cap="none" baseline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/>
              <a:t>Computer Vision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AF0C20-CA7F-A7B5-FF09-F5A8516AB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981" y="2353356"/>
            <a:ext cx="5989221" cy="980139"/>
          </a:xfrm>
        </p:spPr>
        <p:txBody>
          <a:bodyPr>
            <a:normAutofit/>
          </a:bodyPr>
          <a:lstStyle/>
          <a:p>
            <a:r>
              <a:rPr lang="en-US" sz="2400"/>
              <a:t>Rotary Angle Sensor </a:t>
            </a:r>
          </a:p>
        </p:txBody>
      </p:sp>
    </p:spTree>
    <p:extLst>
      <p:ext uri="{BB962C8B-B14F-4D97-AF65-F5344CB8AC3E}">
        <p14:creationId xmlns:p14="http://schemas.microsoft.com/office/powerpoint/2010/main" val="3057018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占位符 24" descr="男人戴着眼镜&#10;&#10;描述已自动生成">
            <a:extLst>
              <a:ext uri="{FF2B5EF4-FFF2-40B4-BE49-F238E27FC236}">
                <a16:creationId xmlns:a16="http://schemas.microsoft.com/office/drawing/2014/main" id="{692B9096-7FF8-86EB-439B-8639A568FDC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5000" r="5000"/>
          <a:stretch>
            <a:fillRect/>
          </a:stretch>
        </p:blipFill>
        <p:spPr>
          <a:xfrm>
            <a:off x="6500566" y="2149493"/>
            <a:ext cx="1706010" cy="2559015"/>
          </a:xfrm>
        </p:spPr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BDEF0CD6-A6F4-93B9-AE96-25D15E068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7516" y="4853626"/>
            <a:ext cx="2643739" cy="707846"/>
          </a:xfrm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600" b="1" dirty="0"/>
              <a:t>Dr. Stephen Arce</a:t>
            </a:r>
          </a:p>
          <a:p>
            <a:pPr algn="ctr">
              <a:lnSpc>
                <a:spcPct val="100000"/>
              </a:lnSpc>
            </a:pPr>
            <a:r>
              <a:rPr lang="en-US" sz="1200" dirty="0"/>
              <a:t>FAMU-FSU</a:t>
            </a:r>
          </a:p>
          <a:p>
            <a:pPr algn="ctr">
              <a:lnSpc>
                <a:spcPct val="100000"/>
              </a:lnSpc>
            </a:pPr>
            <a:r>
              <a:rPr lang="en-US" sz="1200" dirty="0"/>
              <a:t>Dept. of CBE</a:t>
            </a:r>
          </a:p>
        </p:txBody>
      </p:sp>
      <p:pic>
        <p:nvPicPr>
          <p:cNvPr id="19" name="图片占位符 18">
            <a:extLst>
              <a:ext uri="{FF2B5EF4-FFF2-40B4-BE49-F238E27FC236}">
                <a16:creationId xmlns:a16="http://schemas.microsoft.com/office/drawing/2014/main" id="{357F93B5-CB26-611F-DD4B-C7399548E23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792" r="6792"/>
          <a:stretch/>
        </p:blipFill>
        <p:spPr>
          <a:xfrm>
            <a:off x="2430292" y="2149493"/>
            <a:ext cx="1706010" cy="2559015"/>
          </a:xfrm>
        </p:spPr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BEBBEFE6-DD80-7D56-93B9-ED0083A8CE50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2267216" y="4863900"/>
            <a:ext cx="1706010" cy="769401"/>
          </a:xfrm>
          <a:ln>
            <a:noFill/>
          </a:ln>
        </p:spPr>
        <p:txBody>
          <a:bodyPr lIns="0" rIns="0" anchor="ctr" anchorCtr="0"/>
          <a:lstStyle/>
          <a:p>
            <a:pPr algn="ctr">
              <a:lnSpc>
                <a:spcPct val="100000"/>
              </a:lnSpc>
            </a:pPr>
            <a:r>
              <a:rPr lang="en-US" sz="1600" b="1" dirty="0"/>
              <a:t>Amar Patel</a:t>
            </a:r>
          </a:p>
          <a:p>
            <a:pPr algn="ctr">
              <a:lnSpc>
                <a:spcPct val="100000"/>
              </a:lnSpc>
            </a:pPr>
            <a:r>
              <a:rPr lang="en-US" sz="1200" dirty="0" err="1"/>
              <a:t>Biosense</a:t>
            </a:r>
            <a:r>
              <a:rPr lang="en-US" sz="1200" dirty="0"/>
              <a:t> Webster</a:t>
            </a:r>
          </a:p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21" name="图片占位符 20">
            <a:extLst>
              <a:ext uri="{FF2B5EF4-FFF2-40B4-BE49-F238E27FC236}">
                <a16:creationId xmlns:a16="http://schemas.microsoft.com/office/drawing/2014/main" id="{492E69BF-38BC-BE71-64AF-7E6731C311C4}"/>
              </a:ext>
            </a:extLst>
          </p:cNvPr>
          <p:cNvPicPr>
            <a:picLocks noGrp="1" noChangeAspect="1"/>
          </p:cNvPicPr>
          <p:nvPr>
            <p:ph type="pic" idx="8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010" r="12010"/>
          <a:stretch/>
        </p:blipFill>
        <p:spPr>
          <a:xfrm>
            <a:off x="605536" y="2149493"/>
            <a:ext cx="1706010" cy="2559015"/>
          </a:xfrm>
        </p:spPr>
      </p:pic>
      <p:pic>
        <p:nvPicPr>
          <p:cNvPr id="9" name="图片 8" descr="徽标, 公司名称&#10;&#10;描述已自动生成">
            <a:extLst>
              <a:ext uri="{FF2B5EF4-FFF2-40B4-BE49-F238E27FC236}">
                <a16:creationId xmlns:a16="http://schemas.microsoft.com/office/drawing/2014/main" id="{E5286790-3584-E780-2324-ED1B5B953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6612" y="1869829"/>
            <a:ext cx="2096402" cy="99259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34B8A0E-F7F2-F794-58B0-437FADCD6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370" y="3520191"/>
            <a:ext cx="2293459" cy="41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5CDD9C9-0828-C7E7-7FCB-054BC91B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980" y="4592528"/>
            <a:ext cx="2420718" cy="37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247;p31">
            <a:extLst>
              <a:ext uri="{FF2B5EF4-FFF2-40B4-BE49-F238E27FC236}">
                <a16:creationId xmlns:a16="http://schemas.microsoft.com/office/drawing/2014/main" id="{D64AF074-95D2-9725-7199-75CAB7382C7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Jake Vickers</a:t>
            </a:r>
            <a:endParaRPr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0FC2C2-D9F4-3778-D502-E16FE54302EE}"/>
              </a:ext>
            </a:extLst>
          </p:cNvPr>
          <p:cNvSpPr txBox="1"/>
          <p:nvPr/>
        </p:nvSpPr>
        <p:spPr>
          <a:xfrm>
            <a:off x="605536" y="4853626"/>
            <a:ext cx="1628273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Chuck Lindholm</a:t>
            </a:r>
          </a:p>
          <a:p>
            <a:pPr algn="ctr">
              <a:lnSpc>
                <a:spcPct val="100000"/>
              </a:lnSpc>
            </a:pPr>
            <a:r>
              <a:rPr lang="en-US" sz="1200" dirty="0" err="1"/>
              <a:t>Biosense</a:t>
            </a:r>
            <a:r>
              <a:rPr lang="en-US" sz="1200" dirty="0"/>
              <a:t> Webster</a:t>
            </a:r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D8DE44E4-7E6A-F453-11D4-4E8BAE6AF5ED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5AA810D2-EA1C-261D-FF5A-C78C38E3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/>
          <a:lstStyle/>
          <a:p>
            <a:r>
              <a:rPr lang="en-US">
                <a:solidFill>
                  <a:srgbClr val="236192"/>
                </a:solidFill>
              </a:rPr>
              <a:t>Sponsors &amp; Advisors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FB15DD2-1E85-F2E2-26CE-B1BE71561D4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sp>
        <p:nvSpPr>
          <p:cNvPr id="3" name="文本占位符 12">
            <a:extLst>
              <a:ext uri="{FF2B5EF4-FFF2-40B4-BE49-F238E27FC236}">
                <a16:creationId xmlns:a16="http://schemas.microsoft.com/office/drawing/2014/main" id="{17BA7BE4-A9D3-EF6B-1E15-2CBBCFFB1B5A}"/>
              </a:ext>
            </a:extLst>
          </p:cNvPr>
          <p:cNvSpPr txBox="1">
            <a:spLocks/>
          </p:cNvSpPr>
          <p:nvPr/>
        </p:nvSpPr>
        <p:spPr>
          <a:xfrm>
            <a:off x="4196742" y="4864078"/>
            <a:ext cx="170601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b="1" dirty="0"/>
              <a:t>Dharani</a:t>
            </a:r>
          </a:p>
          <a:p>
            <a:pPr algn="ctr">
              <a:lnSpc>
                <a:spcPct val="100000"/>
              </a:lnSpc>
            </a:pPr>
            <a:r>
              <a:rPr lang="en-US" sz="1600" b="1" dirty="0" err="1"/>
              <a:t>Balakumar</a:t>
            </a:r>
            <a:endParaRPr lang="en-US" sz="1600" b="1" dirty="0"/>
          </a:p>
          <a:p>
            <a:pPr algn="ctr">
              <a:lnSpc>
                <a:spcPct val="100000"/>
              </a:lnSpc>
            </a:pPr>
            <a:r>
              <a:rPr lang="en-US" sz="1200" dirty="0" err="1"/>
              <a:t>Biosense</a:t>
            </a:r>
            <a:r>
              <a:rPr lang="en-US" sz="1200" dirty="0"/>
              <a:t> Webster</a:t>
            </a:r>
          </a:p>
          <a:p>
            <a:pPr algn="ctr">
              <a:lnSpc>
                <a:spcPct val="100000"/>
              </a:lnSpc>
            </a:pPr>
            <a:endParaRPr lang="en-US" sz="1600" dirty="0"/>
          </a:p>
        </p:txBody>
      </p:sp>
      <p:pic>
        <p:nvPicPr>
          <p:cNvPr id="8" name="Picture 7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1AC99C21-46C9-C48F-34B1-637D6B38C2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339" r="17339"/>
          <a:stretch/>
        </p:blipFill>
        <p:spPr>
          <a:xfrm>
            <a:off x="4235816" y="2149493"/>
            <a:ext cx="1708034" cy="255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99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6F2F5-C65E-9368-AB3B-1A273CEBF5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F8021D55-264E-B2BA-43C6-C34F2A05DC7A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565AA-A09A-04C3-DEA2-D453303155CC}"/>
              </a:ext>
            </a:extLst>
          </p:cNvPr>
          <p:cNvSpPr txBox="1">
            <a:spLocks/>
          </p:cNvSpPr>
          <p:nvPr/>
        </p:nvSpPr>
        <p:spPr>
          <a:xfrm>
            <a:off x="838200" y="2930525"/>
            <a:ext cx="10515600" cy="99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1800"/>
              <a:buFont typeface="Arial Black"/>
              <a:buNone/>
              <a:defRPr sz="4000" b="1" i="0" u="none" strike="noStrike" cap="none" baseline="0">
                <a:solidFill>
                  <a:schemeClr val="accen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Medium Fidelity</a:t>
            </a:r>
          </a:p>
        </p:txBody>
      </p:sp>
      <p:pic>
        <p:nvPicPr>
          <p:cNvPr id="10242" name="Picture 2" descr="thermocool rmt catheter">
            <a:extLst>
              <a:ext uri="{FF2B5EF4-FFF2-40B4-BE49-F238E27FC236}">
                <a16:creationId xmlns:a16="http://schemas.microsoft.com/office/drawing/2014/main" id="{741EA2BB-9E1D-7897-B3F7-340F9726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34608">
            <a:off x="4838794" y="-416322"/>
            <a:ext cx="6820048" cy="454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69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ylinder 491">
            <a:extLst>
              <a:ext uri="{FF2B5EF4-FFF2-40B4-BE49-F238E27FC236}">
                <a16:creationId xmlns:a16="http://schemas.microsoft.com/office/drawing/2014/main" id="{99DD6198-C6E4-556F-E985-381391397231}"/>
              </a:ext>
            </a:extLst>
          </p:cNvPr>
          <p:cNvSpPr/>
          <p:nvPr/>
        </p:nvSpPr>
        <p:spPr>
          <a:xfrm rot="16200000" flipH="1">
            <a:off x="6167780" y="3164531"/>
            <a:ext cx="59472" cy="1463040"/>
          </a:xfrm>
          <a:prstGeom prst="can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69F67E4-C811-C0AD-2D33-4718105C0E69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936154" y="3333821"/>
            <a:ext cx="2896608" cy="1123733"/>
            <a:chOff x="6317586" y="1250052"/>
            <a:chExt cx="2834145" cy="85401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572DF91-9914-C353-4B30-47225EC646BC}"/>
                </a:ext>
              </a:extLst>
            </p:cNvPr>
            <p:cNvGrpSpPr/>
            <p:nvPr/>
          </p:nvGrpSpPr>
          <p:grpSpPr>
            <a:xfrm>
              <a:off x="6317586" y="1502946"/>
              <a:ext cx="2834145" cy="348219"/>
              <a:chOff x="1239895" y="4538869"/>
              <a:chExt cx="2834145" cy="348219"/>
            </a:xfrm>
          </p:grpSpPr>
          <p:sp>
            <p:nvSpPr>
              <p:cNvPr id="107" name="Cylinder 106">
                <a:extLst>
                  <a:ext uri="{FF2B5EF4-FFF2-40B4-BE49-F238E27FC236}">
                    <a16:creationId xmlns:a16="http://schemas.microsoft.com/office/drawing/2014/main" id="{A3C6920C-2781-CDB6-0B92-A80C861D5628}"/>
                  </a:ext>
                </a:extLst>
              </p:cNvPr>
              <p:cNvSpPr/>
              <p:nvPr/>
            </p:nvSpPr>
            <p:spPr>
              <a:xfrm rot="5400000">
                <a:off x="3455696" y="4186920"/>
                <a:ext cx="189694" cy="1046995"/>
              </a:xfrm>
              <a:prstGeom prst="can">
                <a:avLst>
                  <a:gd name="adj" fmla="val 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Cylinder 108">
                <a:extLst>
                  <a:ext uri="{FF2B5EF4-FFF2-40B4-BE49-F238E27FC236}">
                    <a16:creationId xmlns:a16="http://schemas.microsoft.com/office/drawing/2014/main" id="{08C5EF78-094C-3EA8-8BF1-BC716A543974}"/>
                  </a:ext>
                </a:extLst>
              </p:cNvPr>
              <p:cNvSpPr/>
              <p:nvPr/>
            </p:nvSpPr>
            <p:spPr>
              <a:xfrm rot="5400000">
                <a:off x="3257754" y="4642900"/>
                <a:ext cx="280723" cy="140161"/>
              </a:xfrm>
              <a:prstGeom prst="can">
                <a:avLst>
                  <a:gd name="adj" fmla="val 4335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Cylinder 107">
                <a:extLst>
                  <a:ext uri="{FF2B5EF4-FFF2-40B4-BE49-F238E27FC236}">
                    <a16:creationId xmlns:a16="http://schemas.microsoft.com/office/drawing/2014/main" id="{90842097-A5E4-9B10-1297-224B2A06638B}"/>
                  </a:ext>
                </a:extLst>
              </p:cNvPr>
              <p:cNvSpPr/>
              <p:nvPr/>
            </p:nvSpPr>
            <p:spPr>
              <a:xfrm rot="5400000">
                <a:off x="2124943" y="3653821"/>
                <a:ext cx="348219" cy="2118315"/>
              </a:xfrm>
              <a:prstGeom prst="can">
                <a:avLst>
                  <a:gd name="adj" fmla="val 10776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Trapezoid 109">
              <a:extLst>
                <a:ext uri="{FF2B5EF4-FFF2-40B4-BE49-F238E27FC236}">
                  <a16:creationId xmlns:a16="http://schemas.microsoft.com/office/drawing/2014/main" id="{981385F8-C80F-2FD3-F659-93EE0C1C1947}"/>
                </a:ext>
              </a:extLst>
            </p:cNvPr>
            <p:cNvSpPr/>
            <p:nvPr/>
          </p:nvSpPr>
          <p:spPr>
            <a:xfrm rot="16200000">
              <a:off x="8489125" y="1464291"/>
              <a:ext cx="854013" cy="425536"/>
            </a:xfrm>
            <a:prstGeom prst="trapezoid">
              <a:avLst>
                <a:gd name="adj" fmla="val 81991"/>
              </a:avLst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319CC4B-A2D4-B9A0-DE60-11BEFAEFCF78}"/>
              </a:ext>
            </a:extLst>
          </p:cNvPr>
          <p:cNvGrpSpPr/>
          <p:nvPr/>
        </p:nvGrpSpPr>
        <p:grpSpPr>
          <a:xfrm>
            <a:off x="9696830" y="2600048"/>
            <a:ext cx="2119961" cy="1174115"/>
            <a:chOff x="9596120" y="2391603"/>
            <a:chExt cx="1678368" cy="929546"/>
          </a:xfrm>
        </p:grpSpPr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FD6F9D48-625A-FE0B-F891-8A98B1533280}"/>
                </a:ext>
              </a:extLst>
            </p:cNvPr>
            <p:cNvSpPr/>
            <p:nvPr/>
          </p:nvSpPr>
          <p:spPr>
            <a:xfrm flipV="1">
              <a:off x="9920528" y="2968595"/>
              <a:ext cx="340414" cy="338515"/>
            </a:xfrm>
            <a:prstGeom prst="arc">
              <a:avLst>
                <a:gd name="adj1" fmla="val 16200000"/>
                <a:gd name="adj2" fmla="val 59955"/>
              </a:avLst>
            </a:prstGeom>
            <a:ln w="1587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043961E-7213-FD3F-0A96-A4F34B20632D}"/>
                </a:ext>
              </a:extLst>
            </p:cNvPr>
            <p:cNvGrpSpPr/>
            <p:nvPr/>
          </p:nvGrpSpPr>
          <p:grpSpPr>
            <a:xfrm>
              <a:off x="10162225" y="2391603"/>
              <a:ext cx="1112263" cy="767703"/>
              <a:chOff x="5279136" y="2068068"/>
              <a:chExt cx="1402080" cy="967740"/>
            </a:xfrm>
          </p:grpSpPr>
          <p:sp>
            <p:nvSpPr>
              <p:cNvPr id="21" name="Rectangle: Single Corner Snipped 20">
                <a:extLst>
                  <a:ext uri="{FF2B5EF4-FFF2-40B4-BE49-F238E27FC236}">
                    <a16:creationId xmlns:a16="http://schemas.microsoft.com/office/drawing/2014/main" id="{FBE38EA9-FD0D-3700-7A48-22B11CF42D3B}"/>
                  </a:ext>
                </a:extLst>
              </p:cNvPr>
              <p:cNvSpPr/>
              <p:nvPr/>
            </p:nvSpPr>
            <p:spPr>
              <a:xfrm flipH="1">
                <a:off x="5279136" y="2334768"/>
                <a:ext cx="1200912" cy="701040"/>
              </a:xfrm>
              <a:prstGeom prst="snip1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9516EC-23C3-8833-AA35-A8A281DDFB57}"/>
                  </a:ext>
                </a:extLst>
              </p:cNvPr>
              <p:cNvSpPr/>
              <p:nvPr/>
            </p:nvSpPr>
            <p:spPr>
              <a:xfrm>
                <a:off x="5378958" y="2068068"/>
                <a:ext cx="1101090" cy="4724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E1E8D8D-E01A-B8C3-9578-DC3AA6516AE1}"/>
                  </a:ext>
                </a:extLst>
              </p:cNvPr>
              <p:cNvSpPr/>
              <p:nvPr/>
            </p:nvSpPr>
            <p:spPr>
              <a:xfrm>
                <a:off x="6339840" y="2176272"/>
                <a:ext cx="341376" cy="25603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D734112-F6D1-A560-9F1C-B85EB74A7C6C}"/>
                  </a:ext>
                </a:extLst>
              </p:cNvPr>
              <p:cNvSpPr/>
              <p:nvPr/>
            </p:nvSpPr>
            <p:spPr>
              <a:xfrm>
                <a:off x="6202680" y="2703068"/>
                <a:ext cx="318008" cy="2118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29E2DEC-2498-3287-70EF-41E9916111FE}"/>
                  </a:ext>
                </a:extLst>
              </p:cNvPr>
              <p:cNvSpPr/>
              <p:nvPr/>
            </p:nvSpPr>
            <p:spPr>
              <a:xfrm>
                <a:off x="5279136" y="2975610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5268FAA-CFE9-AE7C-BB47-52A38221504D}"/>
                  </a:ext>
                </a:extLst>
              </p:cNvPr>
              <p:cNvSpPr/>
              <p:nvPr/>
            </p:nvSpPr>
            <p:spPr>
              <a:xfrm>
                <a:off x="5627498" y="2975610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09E906E-03F0-99D2-2BF6-DBF521369E3D}"/>
                  </a:ext>
                </a:extLst>
              </p:cNvPr>
              <p:cNvSpPr/>
              <p:nvPr/>
            </p:nvSpPr>
            <p:spPr>
              <a:xfrm>
                <a:off x="5405754" y="2082601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865A7F3-B34A-2670-53CD-61CE1286274C}"/>
                  </a:ext>
                </a:extLst>
              </p:cNvPr>
              <p:cNvSpPr/>
              <p:nvPr/>
            </p:nvSpPr>
            <p:spPr>
              <a:xfrm>
                <a:off x="5754116" y="2082601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A4741DA-B126-325B-7386-77904A3795FB}"/>
                  </a:ext>
                </a:extLst>
              </p:cNvPr>
              <p:cNvSpPr/>
              <p:nvPr/>
            </p:nvSpPr>
            <p:spPr>
              <a:xfrm>
                <a:off x="5405754" y="2682548"/>
                <a:ext cx="690246" cy="12466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640BFE5-95E2-0D41-EE41-22AB68B6A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7932" y="2718208"/>
                <a:ext cx="690246" cy="0"/>
              </a:xfrm>
              <a:prstGeom prst="line">
                <a:avLst/>
              </a:prstGeom>
              <a:ln>
                <a:solidFill>
                  <a:srgbClr val="9966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2D6E829-055D-D45A-C62C-C9F9B68BF9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7932" y="2773453"/>
                <a:ext cx="690246" cy="0"/>
              </a:xfrm>
              <a:prstGeom prst="line">
                <a:avLst/>
              </a:prstGeom>
              <a:ln>
                <a:solidFill>
                  <a:srgbClr val="9966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C9C7E55-3A3F-2568-6C87-FFD3D7A74DA7}"/>
                  </a:ext>
                </a:extLst>
              </p:cNvPr>
              <p:cNvCxnSpPr>
                <a:stCxn id="25" idx="1"/>
                <a:endCxn id="25" idx="3"/>
              </p:cNvCxnSpPr>
              <p:nvPr/>
            </p:nvCxnSpPr>
            <p:spPr>
              <a:xfrm>
                <a:off x="5279136" y="3000946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2766445-DDF3-1053-BBD3-AA89BEAECEA5}"/>
                  </a:ext>
                </a:extLst>
              </p:cNvPr>
              <p:cNvCxnSpPr>
                <a:stCxn id="26" idx="1"/>
                <a:endCxn id="26" idx="3"/>
              </p:cNvCxnSpPr>
              <p:nvPr/>
            </p:nvCxnSpPr>
            <p:spPr>
              <a:xfrm>
                <a:off x="5627498" y="3000946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CDF0890-0879-CCBF-46D0-E2965CF1ECF8}"/>
                  </a:ext>
                </a:extLst>
              </p:cNvPr>
              <p:cNvCxnSpPr>
                <a:stCxn id="28" idx="1"/>
                <a:endCxn id="28" idx="3"/>
              </p:cNvCxnSpPr>
              <p:nvPr/>
            </p:nvCxnSpPr>
            <p:spPr>
              <a:xfrm>
                <a:off x="5405754" y="2107937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7AD3965-B609-487D-918E-27005E049EA3}"/>
                  </a:ext>
                </a:extLst>
              </p:cNvPr>
              <p:cNvCxnSpPr>
                <a:cxnSpLocks/>
                <a:stCxn id="29" idx="1"/>
                <a:endCxn id="23" idx="0"/>
              </p:cNvCxnSpPr>
              <p:nvPr/>
            </p:nvCxnSpPr>
            <p:spPr>
              <a:xfrm>
                <a:off x="5754116" y="2107936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578A0445-F71E-CC99-A526-D5A5D2D068B3}"/>
                </a:ext>
              </a:extLst>
            </p:cNvPr>
            <p:cNvSpPr/>
            <p:nvPr/>
          </p:nvSpPr>
          <p:spPr>
            <a:xfrm flipV="1">
              <a:off x="9596120" y="2963370"/>
              <a:ext cx="921848" cy="357779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C499532B-C674-5220-CA4D-B7F29F895894}"/>
                </a:ext>
              </a:extLst>
            </p:cNvPr>
            <p:cNvSpPr/>
            <p:nvPr/>
          </p:nvSpPr>
          <p:spPr>
            <a:xfrm flipV="1">
              <a:off x="9615766" y="2965734"/>
              <a:ext cx="936960" cy="338515"/>
            </a:xfrm>
            <a:prstGeom prst="arc">
              <a:avLst>
                <a:gd name="adj1" fmla="val 16200000"/>
                <a:gd name="adj2" fmla="val 59955"/>
              </a:avLst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24462F2-3858-4F48-52A6-64D1BE63B3EA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9992059" y="3678967"/>
            <a:ext cx="408607" cy="362161"/>
            <a:chOff x="9787891" y="3078324"/>
            <a:chExt cx="323494" cy="286722"/>
          </a:xfrm>
        </p:grpSpPr>
        <p:sp>
          <p:nvSpPr>
            <p:cNvPr id="97" name="Cylinder 96">
              <a:extLst>
                <a:ext uri="{FF2B5EF4-FFF2-40B4-BE49-F238E27FC236}">
                  <a16:creationId xmlns:a16="http://schemas.microsoft.com/office/drawing/2014/main" id="{061F9171-9961-2766-073C-DD25587AF789}"/>
                </a:ext>
              </a:extLst>
            </p:cNvPr>
            <p:cNvSpPr/>
            <p:nvPr/>
          </p:nvSpPr>
          <p:spPr>
            <a:xfrm>
              <a:off x="9865902" y="3115448"/>
              <a:ext cx="137160" cy="45719"/>
            </a:xfrm>
            <a:prstGeom prst="can">
              <a:avLst/>
            </a:prstGeom>
            <a:solidFill>
              <a:schemeClr val="accent2">
                <a:lumMod val="75000"/>
              </a:schemeClr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ylinder 97">
              <a:extLst>
                <a:ext uri="{FF2B5EF4-FFF2-40B4-BE49-F238E27FC236}">
                  <a16:creationId xmlns:a16="http://schemas.microsoft.com/office/drawing/2014/main" id="{AC9100FA-DD65-7870-F6F2-7F4E8B6E9000}"/>
                </a:ext>
              </a:extLst>
            </p:cNvPr>
            <p:cNvSpPr/>
            <p:nvPr/>
          </p:nvSpPr>
          <p:spPr>
            <a:xfrm>
              <a:off x="9888116" y="3078324"/>
              <a:ext cx="45720" cy="4571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: Top Corners Rounded 94">
              <a:extLst>
                <a:ext uri="{FF2B5EF4-FFF2-40B4-BE49-F238E27FC236}">
                  <a16:creationId xmlns:a16="http://schemas.microsoft.com/office/drawing/2014/main" id="{C0B3D855-C668-B66D-DE7D-2F22CE58E48D}"/>
                </a:ext>
              </a:extLst>
            </p:cNvPr>
            <p:cNvSpPr/>
            <p:nvPr/>
          </p:nvSpPr>
          <p:spPr>
            <a:xfrm flipV="1">
              <a:off x="9820837" y="3159306"/>
              <a:ext cx="257602" cy="205740"/>
            </a:xfrm>
            <a:prstGeom prst="round2SameRect">
              <a:avLst>
                <a:gd name="adj1" fmla="val 10539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F2E4CD0F-5B06-AC36-A58E-6A9275E7CC7E}"/>
                </a:ext>
              </a:extLst>
            </p:cNvPr>
            <p:cNvSpPr/>
            <p:nvPr/>
          </p:nvSpPr>
          <p:spPr>
            <a:xfrm>
              <a:off x="9787891" y="3197317"/>
              <a:ext cx="323494" cy="4571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34876-AD12-A3FF-2D07-10A4DCA021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836D88-11A2-24AB-0989-D5C053A7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689" y="373954"/>
            <a:ext cx="10515600" cy="996950"/>
          </a:xfrm>
        </p:spPr>
        <p:txBody>
          <a:bodyPr/>
          <a:lstStyle/>
          <a:p>
            <a:r>
              <a:rPr lang="en-US" err="1"/>
              <a:t>CATHerine</a:t>
            </a:r>
            <a:endParaRPr lang="en-US"/>
          </a:p>
        </p:txBody>
      </p:sp>
      <p:sp>
        <p:nvSpPr>
          <p:cNvPr id="12" name="Google Shape;247;p31">
            <a:extLst>
              <a:ext uri="{FF2B5EF4-FFF2-40B4-BE49-F238E27FC236}">
                <a16:creationId xmlns:a16="http://schemas.microsoft.com/office/drawing/2014/main" id="{7CE7DF28-4113-7310-2DF0-0605148ACA5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Jake Vickers</a:t>
            </a:r>
            <a:endParaRPr/>
          </a:p>
        </p:txBody>
      </p:sp>
      <p:sp>
        <p:nvSpPr>
          <p:cNvPr id="13" name="文本框 40">
            <a:extLst>
              <a:ext uri="{FF2B5EF4-FFF2-40B4-BE49-F238E27FC236}">
                <a16:creationId xmlns:a16="http://schemas.microsoft.com/office/drawing/2014/main" id="{ADF4CD44-A6D1-75FB-E210-222F6BF0E4A5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9B69909F-501A-7281-ECD8-B5578FEFD1D7}"/>
              </a:ext>
            </a:extLst>
          </p:cNvPr>
          <p:cNvSpPr/>
          <p:nvPr/>
        </p:nvSpPr>
        <p:spPr>
          <a:xfrm>
            <a:off x="1043009" y="2287290"/>
            <a:ext cx="2364350" cy="1604426"/>
          </a:xfrm>
          <a:custGeom>
            <a:avLst/>
            <a:gdLst>
              <a:gd name="connsiteX0" fmla="*/ 2364350 w 2364350"/>
              <a:gd name="connsiteY0" fmla="*/ 220634 h 1604426"/>
              <a:gd name="connsiteX1" fmla="*/ 1120766 w 2364350"/>
              <a:gd name="connsiteY1" fmla="*/ 25562 h 1604426"/>
              <a:gd name="connsiteX2" fmla="*/ 121022 w 2364350"/>
              <a:gd name="connsiteY2" fmla="*/ 726602 h 1604426"/>
              <a:gd name="connsiteX3" fmla="*/ 53966 w 2364350"/>
              <a:gd name="connsiteY3" fmla="*/ 1604426 h 160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4350" h="1604426">
                <a:moveTo>
                  <a:pt x="2364350" y="220634"/>
                </a:moveTo>
                <a:cubicBezTo>
                  <a:pt x="1929502" y="80934"/>
                  <a:pt x="1494654" y="-58766"/>
                  <a:pt x="1120766" y="25562"/>
                </a:cubicBezTo>
                <a:cubicBezTo>
                  <a:pt x="746878" y="109890"/>
                  <a:pt x="298822" y="463458"/>
                  <a:pt x="121022" y="726602"/>
                </a:cubicBezTo>
                <a:cubicBezTo>
                  <a:pt x="-56778" y="989746"/>
                  <a:pt x="-1406" y="1297086"/>
                  <a:pt x="53966" y="1604426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D96A9616-172E-05C2-27FA-7B64AECA8289}"/>
              </a:ext>
            </a:extLst>
          </p:cNvPr>
          <p:cNvSpPr/>
          <p:nvPr/>
        </p:nvSpPr>
        <p:spPr>
          <a:xfrm>
            <a:off x="3393235" y="2495168"/>
            <a:ext cx="3128545" cy="2487732"/>
          </a:xfrm>
          <a:custGeom>
            <a:avLst/>
            <a:gdLst>
              <a:gd name="connsiteX0" fmla="*/ 2877312 w 3132709"/>
              <a:gd name="connsiteY0" fmla="*/ 2493264 h 2493264"/>
              <a:gd name="connsiteX1" fmla="*/ 3127248 w 3132709"/>
              <a:gd name="connsiteY1" fmla="*/ 1889760 h 2493264"/>
              <a:gd name="connsiteX2" fmla="*/ 3011424 w 3132709"/>
              <a:gd name="connsiteY2" fmla="*/ 1389888 h 2493264"/>
              <a:gd name="connsiteX3" fmla="*/ 2584704 w 3132709"/>
              <a:gd name="connsiteY3" fmla="*/ 749808 h 2493264"/>
              <a:gd name="connsiteX4" fmla="*/ 1627632 w 3132709"/>
              <a:gd name="connsiteY4" fmla="*/ 158496 h 2493264"/>
              <a:gd name="connsiteX5" fmla="*/ 0 w 3132709"/>
              <a:gd name="connsiteY5" fmla="*/ 0 h 249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2709" h="2493264">
                <a:moveTo>
                  <a:pt x="2877312" y="2493264"/>
                </a:moveTo>
                <a:cubicBezTo>
                  <a:pt x="2991104" y="2283460"/>
                  <a:pt x="3104896" y="2073656"/>
                  <a:pt x="3127248" y="1889760"/>
                </a:cubicBezTo>
                <a:cubicBezTo>
                  <a:pt x="3149600" y="1705864"/>
                  <a:pt x="3101848" y="1579880"/>
                  <a:pt x="3011424" y="1389888"/>
                </a:cubicBezTo>
                <a:cubicBezTo>
                  <a:pt x="2921000" y="1199896"/>
                  <a:pt x="2815336" y="955040"/>
                  <a:pt x="2584704" y="749808"/>
                </a:cubicBezTo>
                <a:cubicBezTo>
                  <a:pt x="2354072" y="544576"/>
                  <a:pt x="2058416" y="283464"/>
                  <a:pt x="1627632" y="158496"/>
                </a:cubicBezTo>
                <a:cubicBezTo>
                  <a:pt x="1196848" y="33528"/>
                  <a:pt x="288544" y="26416"/>
                  <a:pt x="0" y="0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7C344E0-8B16-0A9E-B692-21037D16241D}"/>
              </a:ext>
            </a:extLst>
          </p:cNvPr>
          <p:cNvGrpSpPr/>
          <p:nvPr/>
        </p:nvGrpSpPr>
        <p:grpSpPr>
          <a:xfrm>
            <a:off x="2914841" y="1579177"/>
            <a:ext cx="3396076" cy="2325552"/>
            <a:chOff x="2451850" y="1620397"/>
            <a:chExt cx="3396076" cy="232555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F9B6EB1-7F9C-DF19-5121-79BB14AA0251}"/>
                </a:ext>
              </a:extLst>
            </p:cNvPr>
            <p:cNvGrpSpPr/>
            <p:nvPr/>
          </p:nvGrpSpPr>
          <p:grpSpPr>
            <a:xfrm>
              <a:off x="2451850" y="1620397"/>
              <a:ext cx="3396076" cy="2325552"/>
              <a:chOff x="2442186" y="2403833"/>
              <a:chExt cx="3396076" cy="2325552"/>
            </a:xfrm>
          </p:grpSpPr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21A201FE-26F0-DC1C-C8DF-B38222A1CBF3}"/>
                  </a:ext>
                </a:extLst>
              </p:cNvPr>
              <p:cNvSpPr/>
              <p:nvPr/>
            </p:nvSpPr>
            <p:spPr>
              <a:xfrm>
                <a:off x="2864242" y="3716812"/>
                <a:ext cx="2974020" cy="1012573"/>
              </a:xfrm>
              <a:custGeom>
                <a:avLst/>
                <a:gdLst>
                  <a:gd name="connsiteX0" fmla="*/ 2974020 w 2974020"/>
                  <a:gd name="connsiteY0" fmla="*/ 1003177 h 1012573"/>
                  <a:gd name="connsiteX1" fmla="*/ 2166152 w 2974020"/>
                  <a:gd name="connsiteY1" fmla="*/ 1003177 h 1012573"/>
                  <a:gd name="connsiteX2" fmla="*/ 1154098 w 2974020"/>
                  <a:gd name="connsiteY2" fmla="*/ 905522 h 1012573"/>
                  <a:gd name="connsiteX3" fmla="*/ 514905 w 2974020"/>
                  <a:gd name="connsiteY3" fmla="*/ 585926 h 1012573"/>
                  <a:gd name="connsiteX4" fmla="*/ 0 w 2974020"/>
                  <a:gd name="connsiteY4" fmla="*/ 0 h 1012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4020" h="1012573">
                    <a:moveTo>
                      <a:pt x="2974020" y="1003177"/>
                    </a:moveTo>
                    <a:cubicBezTo>
                      <a:pt x="2721746" y="1011315"/>
                      <a:pt x="2469472" y="1019453"/>
                      <a:pt x="2166152" y="1003177"/>
                    </a:cubicBezTo>
                    <a:cubicBezTo>
                      <a:pt x="1862832" y="986901"/>
                      <a:pt x="1429306" y="975064"/>
                      <a:pt x="1154098" y="905522"/>
                    </a:cubicBezTo>
                    <a:cubicBezTo>
                      <a:pt x="878890" y="835980"/>
                      <a:pt x="707255" y="736846"/>
                      <a:pt x="514905" y="585926"/>
                    </a:cubicBezTo>
                    <a:cubicBezTo>
                      <a:pt x="322555" y="435006"/>
                      <a:pt x="161277" y="217503"/>
                      <a:pt x="0" y="0"/>
                    </a:cubicBezTo>
                  </a:path>
                </a:pathLst>
              </a:custGeom>
              <a:noFill/>
              <a:ln w="508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AF7051F7-9A1F-2C8E-468C-DDFC53F7D32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300000" flipV="1">
                <a:off x="1908792" y="2937227"/>
                <a:ext cx="1419068" cy="352280"/>
                <a:chOff x="2847789" y="2937510"/>
                <a:chExt cx="1419068" cy="352280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420275D4-09A0-86E0-971F-A1B8E884C7F2}"/>
                    </a:ext>
                  </a:extLst>
                </p:cNvPr>
                <p:cNvSpPr/>
                <p:nvPr/>
              </p:nvSpPr>
              <p:spPr>
                <a:xfrm>
                  <a:off x="2857157" y="2951812"/>
                  <a:ext cx="1409700" cy="309703"/>
                </a:xfrm>
                <a:custGeom>
                  <a:avLst/>
                  <a:gdLst>
                    <a:gd name="connsiteX0" fmla="*/ 1102119 w 1102119"/>
                    <a:gd name="connsiteY0" fmla="*/ 20662 h 309703"/>
                    <a:gd name="connsiteX1" fmla="*/ 115329 w 1102119"/>
                    <a:gd name="connsiteY1" fmla="*/ 28282 h 309703"/>
                    <a:gd name="connsiteX2" fmla="*/ 96279 w 1102119"/>
                    <a:gd name="connsiteY2" fmla="*/ 294982 h 309703"/>
                    <a:gd name="connsiteX3" fmla="*/ 801129 w 1102119"/>
                    <a:gd name="connsiteY3" fmla="*/ 275932 h 309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2119" h="309703">
                      <a:moveTo>
                        <a:pt x="1102119" y="20662"/>
                      </a:moveTo>
                      <a:cubicBezTo>
                        <a:pt x="692544" y="1612"/>
                        <a:pt x="282969" y="-17438"/>
                        <a:pt x="115329" y="28282"/>
                      </a:cubicBezTo>
                      <a:cubicBezTo>
                        <a:pt x="-52311" y="74002"/>
                        <a:pt x="-18021" y="253707"/>
                        <a:pt x="96279" y="294982"/>
                      </a:cubicBezTo>
                      <a:cubicBezTo>
                        <a:pt x="210579" y="336257"/>
                        <a:pt x="687464" y="277837"/>
                        <a:pt x="801129" y="275932"/>
                      </a:cubicBezTo>
                    </a:path>
                  </a:pathLst>
                </a:custGeom>
                <a:noFill/>
                <a:ln w="508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lowchart: Delay 18">
                  <a:extLst>
                    <a:ext uri="{FF2B5EF4-FFF2-40B4-BE49-F238E27FC236}">
                      <a16:creationId xmlns:a16="http://schemas.microsoft.com/office/drawing/2014/main" id="{B9F49048-4DB8-AA12-BFA5-E90CA756E5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-120000">
                  <a:off x="3870821" y="3200231"/>
                  <a:ext cx="83767" cy="54551"/>
                </a:xfrm>
                <a:prstGeom prst="flowChartDelay">
                  <a:avLst/>
                </a:prstGeom>
                <a:solidFill>
                  <a:srgbClr val="DBD8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FDAFD7AB-0622-DC62-943E-411AD77E1735}"/>
                    </a:ext>
                  </a:extLst>
                </p:cNvPr>
                <p:cNvGrpSpPr/>
                <p:nvPr/>
              </p:nvGrpSpPr>
              <p:grpSpPr>
                <a:xfrm rot="-300000">
                  <a:off x="3110522" y="2937510"/>
                  <a:ext cx="34290" cy="55949"/>
                  <a:chOff x="3552482" y="2926080"/>
                  <a:chExt cx="34290" cy="55949"/>
                </a:xfrm>
              </p:grpSpPr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C8478FB9-6172-7043-62E7-1065CDDF1D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5248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ECA786B6-14C8-2A75-6E03-CEBC69FD4C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677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783FCF08-BA0F-F9E6-59BC-3E8CF31347E2}"/>
                    </a:ext>
                  </a:extLst>
                </p:cNvPr>
                <p:cNvGrpSpPr/>
                <p:nvPr/>
              </p:nvGrpSpPr>
              <p:grpSpPr>
                <a:xfrm rot="-180000">
                  <a:off x="3485807" y="3222411"/>
                  <a:ext cx="34290" cy="55949"/>
                  <a:chOff x="3552482" y="2926080"/>
                  <a:chExt cx="34290" cy="55949"/>
                </a:xfrm>
              </p:grpSpPr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BD3AA43F-2651-F78B-116B-5FD8C7D49F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5248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3AA77F31-59C9-AF07-D98D-2E53D4EBBD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677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4BD1EC5A-DB6D-0452-A7DE-5C74B73EE5B0}"/>
                    </a:ext>
                  </a:extLst>
                </p:cNvPr>
                <p:cNvGrpSpPr/>
                <p:nvPr/>
              </p:nvGrpSpPr>
              <p:grpSpPr>
                <a:xfrm rot="-120000">
                  <a:off x="3152432" y="3233841"/>
                  <a:ext cx="34290" cy="55949"/>
                  <a:chOff x="3552482" y="2926080"/>
                  <a:chExt cx="34290" cy="55949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B0089F0D-F974-5BD3-54CD-02ECADE6B9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5248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3878BD4B-61A4-B377-C871-4B1C4C5A9C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677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1A8BD1F3-C2B3-96A7-B44E-0779DD2B2119}"/>
                    </a:ext>
                  </a:extLst>
                </p:cNvPr>
                <p:cNvGrpSpPr/>
                <p:nvPr/>
              </p:nvGrpSpPr>
              <p:grpSpPr>
                <a:xfrm rot="3480000">
                  <a:off x="2858619" y="3141146"/>
                  <a:ext cx="34290" cy="55949"/>
                  <a:chOff x="3552482" y="2926080"/>
                  <a:chExt cx="34290" cy="55949"/>
                </a:xfrm>
              </p:grpSpPr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A7439F5A-6274-CEC1-8B02-062869081C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5248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B2739189-9083-C283-CC69-E7D2FBA9F7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677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A3E6F637-BC07-6A46-AB70-5520B69893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420000">
                  <a:off x="3787207" y="3204916"/>
                  <a:ext cx="0" cy="55949"/>
                </a:xfrm>
                <a:prstGeom prst="line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1B20F3D-597B-356E-01AC-E3A8A8DD68BA}"/>
                </a:ext>
              </a:extLst>
            </p:cNvPr>
            <p:cNvGrpSpPr>
              <a:grpSpLocks noChangeAspect="1"/>
            </p:cNvGrpSpPr>
            <p:nvPr/>
          </p:nvGrpSpPr>
          <p:grpSpPr>
            <a:xfrm rot="8641136">
              <a:off x="2931584" y="2490273"/>
              <a:ext cx="333835" cy="583692"/>
              <a:chOff x="3756660" y="1766853"/>
              <a:chExt cx="609600" cy="1065851"/>
            </a:xfrm>
          </p:grpSpPr>
          <p:sp>
            <p:nvSpPr>
              <p:cNvPr id="65" name="Hexagon 64">
                <a:extLst>
                  <a:ext uri="{FF2B5EF4-FFF2-40B4-BE49-F238E27FC236}">
                    <a16:creationId xmlns:a16="http://schemas.microsoft.com/office/drawing/2014/main" id="{C02B05D8-D9FF-7556-194C-35AB2A3293F6}"/>
                  </a:ext>
                </a:extLst>
              </p:cNvPr>
              <p:cNvSpPr/>
              <p:nvPr/>
            </p:nvSpPr>
            <p:spPr>
              <a:xfrm>
                <a:off x="3941971" y="2683520"/>
                <a:ext cx="242787" cy="149184"/>
              </a:xfrm>
              <a:prstGeom prst="hexagon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A9638E2-0AE9-AA2F-6126-3035772C70D8}"/>
                  </a:ext>
                </a:extLst>
              </p:cNvPr>
              <p:cNvSpPr/>
              <p:nvPr/>
            </p:nvSpPr>
            <p:spPr>
              <a:xfrm>
                <a:off x="3945781" y="2493961"/>
                <a:ext cx="235059" cy="264878"/>
              </a:xfrm>
              <a:prstGeom prst="rect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Plaque 58">
                <a:extLst>
                  <a:ext uri="{FF2B5EF4-FFF2-40B4-BE49-F238E27FC236}">
                    <a16:creationId xmlns:a16="http://schemas.microsoft.com/office/drawing/2014/main" id="{0B98B64F-7342-0639-9936-757A9C36A9C3}"/>
                  </a:ext>
                </a:extLst>
              </p:cNvPr>
              <p:cNvSpPr/>
              <p:nvPr/>
            </p:nvSpPr>
            <p:spPr>
              <a:xfrm>
                <a:off x="3756660" y="1766853"/>
                <a:ext cx="609600" cy="738902"/>
              </a:xfrm>
              <a:prstGeom prst="plaque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CF00A73-0762-D6AB-2257-79EAD7D62B46}"/>
                  </a:ext>
                </a:extLst>
              </p:cNvPr>
              <p:cNvSpPr/>
              <p:nvPr/>
            </p:nvSpPr>
            <p:spPr>
              <a:xfrm>
                <a:off x="3868420" y="1881198"/>
                <a:ext cx="91440" cy="9365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1371500-3032-6E86-107E-35ED6AA6D925}"/>
                  </a:ext>
                </a:extLst>
              </p:cNvPr>
              <p:cNvSpPr/>
              <p:nvPr/>
            </p:nvSpPr>
            <p:spPr>
              <a:xfrm>
                <a:off x="4020820" y="1881198"/>
                <a:ext cx="91440" cy="9365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D7A65BD-C01F-99AD-B83E-68AA402DB01D}"/>
                  </a:ext>
                </a:extLst>
              </p:cNvPr>
              <p:cNvSpPr/>
              <p:nvPr/>
            </p:nvSpPr>
            <p:spPr>
              <a:xfrm>
                <a:off x="4173220" y="1881198"/>
                <a:ext cx="91440" cy="9365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C93E2-02C5-02C1-B7AF-B86D948B1E9C}"/>
                  </a:ext>
                </a:extLst>
              </p:cNvPr>
              <p:cNvSpPr/>
              <p:nvPr/>
            </p:nvSpPr>
            <p:spPr>
              <a:xfrm>
                <a:off x="3871636" y="2037124"/>
                <a:ext cx="396240" cy="16844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E0DCD4D-D1C4-F3D7-FB62-6A5621872878}"/>
              </a:ext>
            </a:extLst>
          </p:cNvPr>
          <p:cNvGrpSpPr/>
          <p:nvPr/>
        </p:nvGrpSpPr>
        <p:grpSpPr>
          <a:xfrm>
            <a:off x="9832762" y="3843396"/>
            <a:ext cx="188072" cy="124547"/>
            <a:chOff x="7837979" y="5202334"/>
            <a:chExt cx="146708" cy="98604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2E36F79E-D317-A2F0-0273-48DC3582222B}"/>
                </a:ext>
              </a:extLst>
            </p:cNvPr>
            <p:cNvSpPr/>
            <p:nvPr/>
          </p:nvSpPr>
          <p:spPr>
            <a:xfrm rot="5400000">
              <a:off x="7821671" y="5218642"/>
              <a:ext cx="98604" cy="659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DEEC8D6-935D-3F6D-413C-B77139DF8892}"/>
                </a:ext>
              </a:extLst>
            </p:cNvPr>
            <p:cNvSpPr/>
            <p:nvPr/>
          </p:nvSpPr>
          <p:spPr>
            <a:xfrm rot="5400000">
              <a:off x="7923828" y="5206108"/>
              <a:ext cx="30662" cy="910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88CC8F6-3F9F-C24C-BA9F-5283196FADEE}"/>
              </a:ext>
            </a:extLst>
          </p:cNvPr>
          <p:cNvGrpSpPr/>
          <p:nvPr/>
        </p:nvGrpSpPr>
        <p:grpSpPr>
          <a:xfrm flipH="1" flipV="1">
            <a:off x="8575569" y="3090111"/>
            <a:ext cx="723308" cy="1944986"/>
            <a:chOff x="1673901" y="4109073"/>
            <a:chExt cx="707655" cy="1484514"/>
          </a:xfrm>
        </p:grpSpPr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22B307EF-5BB4-B51D-8D6F-A2E727FA29CB}"/>
                </a:ext>
              </a:extLst>
            </p:cNvPr>
            <p:cNvSpPr/>
            <p:nvPr/>
          </p:nvSpPr>
          <p:spPr>
            <a:xfrm>
              <a:off x="1673901" y="4109073"/>
              <a:ext cx="642659" cy="1484514"/>
            </a:xfrm>
            <a:prstGeom prst="arc">
              <a:avLst>
                <a:gd name="adj1" fmla="val 3365989"/>
                <a:gd name="adj2" fmla="val 19488775"/>
              </a:avLst>
            </a:prstGeom>
            <a:noFill/>
            <a:ln w="508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>
              <a:extLst>
                <a:ext uri="{FF2B5EF4-FFF2-40B4-BE49-F238E27FC236}">
                  <a16:creationId xmlns:a16="http://schemas.microsoft.com/office/drawing/2014/main" id="{4ACD0926-1B92-DA29-0758-F0B74236C4EB}"/>
                </a:ext>
              </a:extLst>
            </p:cNvPr>
            <p:cNvSpPr/>
            <p:nvPr/>
          </p:nvSpPr>
          <p:spPr>
            <a:xfrm rot="20852188" flipH="1" flipV="1">
              <a:off x="2232878" y="4605990"/>
              <a:ext cx="148678" cy="143587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FCAFBA7-A512-C392-530C-D7F3E0CAE1B7}"/>
              </a:ext>
            </a:extLst>
          </p:cNvPr>
          <p:cNvGrpSpPr/>
          <p:nvPr/>
        </p:nvGrpSpPr>
        <p:grpSpPr>
          <a:xfrm>
            <a:off x="4094483" y="3821755"/>
            <a:ext cx="2448404" cy="1589017"/>
            <a:chOff x="3631492" y="3868055"/>
            <a:chExt cx="2448404" cy="158901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3FF8411-6287-FC88-8899-2B2806FD4D93}"/>
                </a:ext>
              </a:extLst>
            </p:cNvPr>
            <p:cNvGrpSpPr/>
            <p:nvPr/>
          </p:nvGrpSpPr>
          <p:grpSpPr>
            <a:xfrm>
              <a:off x="3631492" y="3868055"/>
              <a:ext cx="2195742" cy="1589017"/>
              <a:chOff x="3618011" y="4668244"/>
              <a:chExt cx="2195742" cy="1589017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00714EC-1817-AFCD-4C52-B10E3EEC8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18060000" flipH="1" flipV="1">
                <a:off x="4620593" y="5081646"/>
                <a:ext cx="846180" cy="1505050"/>
              </a:xfrm>
              <a:prstGeom prst="rect">
                <a:avLst/>
              </a:prstGeom>
            </p:spPr>
          </p:pic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C6BB85A3-6FEB-80F7-9E19-37FE7B5145C8}"/>
                  </a:ext>
                </a:extLst>
              </p:cNvPr>
              <p:cNvSpPr/>
              <p:nvPr/>
            </p:nvSpPr>
            <p:spPr>
              <a:xfrm rot="217307">
                <a:off x="3618011" y="4668244"/>
                <a:ext cx="2195742" cy="1196115"/>
              </a:xfrm>
              <a:custGeom>
                <a:avLst/>
                <a:gdLst>
                  <a:gd name="connsiteX0" fmla="*/ 2195742 w 2195742"/>
                  <a:gd name="connsiteY0" fmla="*/ 0 h 1203960"/>
                  <a:gd name="connsiteX1" fmla="*/ 755562 w 2195742"/>
                  <a:gd name="connsiteY1" fmla="*/ 160020 h 1203960"/>
                  <a:gd name="connsiteX2" fmla="*/ 115482 w 2195742"/>
                  <a:gd name="connsiteY2" fmla="*/ 426720 h 1203960"/>
                  <a:gd name="connsiteX3" fmla="*/ 54522 w 2195742"/>
                  <a:gd name="connsiteY3" fmla="*/ 822960 h 1203960"/>
                  <a:gd name="connsiteX4" fmla="*/ 702222 w 2195742"/>
                  <a:gd name="connsiteY4" fmla="*/ 1203960 h 1203960"/>
                  <a:gd name="connsiteX0" fmla="*/ 2195742 w 2195742"/>
                  <a:gd name="connsiteY0" fmla="*/ 0 h 1196115"/>
                  <a:gd name="connsiteX1" fmla="*/ 755562 w 2195742"/>
                  <a:gd name="connsiteY1" fmla="*/ 160020 h 1196115"/>
                  <a:gd name="connsiteX2" fmla="*/ 115482 w 2195742"/>
                  <a:gd name="connsiteY2" fmla="*/ 426720 h 1196115"/>
                  <a:gd name="connsiteX3" fmla="*/ 54522 w 2195742"/>
                  <a:gd name="connsiteY3" fmla="*/ 822960 h 1196115"/>
                  <a:gd name="connsiteX4" fmla="*/ 705543 w 2195742"/>
                  <a:gd name="connsiteY4" fmla="*/ 1196115 h 1196115"/>
                  <a:gd name="connsiteX0" fmla="*/ 2195742 w 2195742"/>
                  <a:gd name="connsiteY0" fmla="*/ 0 h 1196115"/>
                  <a:gd name="connsiteX1" fmla="*/ 755562 w 2195742"/>
                  <a:gd name="connsiteY1" fmla="*/ 160020 h 1196115"/>
                  <a:gd name="connsiteX2" fmla="*/ 115482 w 2195742"/>
                  <a:gd name="connsiteY2" fmla="*/ 426720 h 1196115"/>
                  <a:gd name="connsiteX3" fmla="*/ 54522 w 2195742"/>
                  <a:gd name="connsiteY3" fmla="*/ 822960 h 1196115"/>
                  <a:gd name="connsiteX4" fmla="*/ 705543 w 2195742"/>
                  <a:gd name="connsiteY4" fmla="*/ 1196115 h 119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5742" h="1196115">
                    <a:moveTo>
                      <a:pt x="2195742" y="0"/>
                    </a:moveTo>
                    <a:cubicBezTo>
                      <a:pt x="1649007" y="44450"/>
                      <a:pt x="1102272" y="88900"/>
                      <a:pt x="755562" y="160020"/>
                    </a:cubicBezTo>
                    <a:cubicBezTo>
                      <a:pt x="408852" y="231140"/>
                      <a:pt x="232322" y="316230"/>
                      <a:pt x="115482" y="426720"/>
                    </a:cubicBezTo>
                    <a:cubicBezTo>
                      <a:pt x="-1358" y="537210"/>
                      <a:pt x="-43268" y="693420"/>
                      <a:pt x="54522" y="822960"/>
                    </a:cubicBezTo>
                    <a:cubicBezTo>
                      <a:pt x="152312" y="952500"/>
                      <a:pt x="588389" y="1141663"/>
                      <a:pt x="705543" y="1196115"/>
                    </a:cubicBezTo>
                  </a:path>
                </a:pathLst>
              </a:custGeom>
              <a:noFill/>
              <a:ln w="508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B3D5BFB-4F6B-F754-DE61-34DCE5C14E5D}"/>
                </a:ext>
              </a:extLst>
            </p:cNvPr>
            <p:cNvGrpSpPr>
              <a:grpSpLocks noChangeAspect="1"/>
            </p:cNvGrpSpPr>
            <p:nvPr/>
          </p:nvGrpSpPr>
          <p:grpSpPr>
            <a:xfrm rot="1173895">
              <a:off x="5746061" y="4461689"/>
              <a:ext cx="333835" cy="583692"/>
              <a:chOff x="3756660" y="1766853"/>
              <a:chExt cx="609600" cy="1065851"/>
            </a:xfrm>
          </p:grpSpPr>
          <p:sp>
            <p:nvSpPr>
              <p:cNvPr id="68" name="Hexagon 67">
                <a:extLst>
                  <a:ext uri="{FF2B5EF4-FFF2-40B4-BE49-F238E27FC236}">
                    <a16:creationId xmlns:a16="http://schemas.microsoft.com/office/drawing/2014/main" id="{FCF67291-A2B5-969B-FA74-2635F1FB9556}"/>
                  </a:ext>
                </a:extLst>
              </p:cNvPr>
              <p:cNvSpPr/>
              <p:nvPr/>
            </p:nvSpPr>
            <p:spPr>
              <a:xfrm>
                <a:off x="3941971" y="2683520"/>
                <a:ext cx="242787" cy="149184"/>
              </a:xfrm>
              <a:prstGeom prst="hexagon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02D0EC8-EF4C-FFDB-C133-5AF928A6169D}"/>
                  </a:ext>
                </a:extLst>
              </p:cNvPr>
              <p:cNvSpPr/>
              <p:nvPr/>
            </p:nvSpPr>
            <p:spPr>
              <a:xfrm>
                <a:off x="3945781" y="2493961"/>
                <a:ext cx="235059" cy="264878"/>
              </a:xfrm>
              <a:prstGeom prst="rect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Plaque 69">
                <a:extLst>
                  <a:ext uri="{FF2B5EF4-FFF2-40B4-BE49-F238E27FC236}">
                    <a16:creationId xmlns:a16="http://schemas.microsoft.com/office/drawing/2014/main" id="{FF6AAEBC-6480-3ADC-A76D-C38058467B55}"/>
                  </a:ext>
                </a:extLst>
              </p:cNvPr>
              <p:cNvSpPr/>
              <p:nvPr/>
            </p:nvSpPr>
            <p:spPr>
              <a:xfrm>
                <a:off x="3756660" y="1766853"/>
                <a:ext cx="609600" cy="738902"/>
              </a:xfrm>
              <a:prstGeom prst="plaque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5AA3AC62-95BD-7216-192C-3F7303EBB523}"/>
                  </a:ext>
                </a:extLst>
              </p:cNvPr>
              <p:cNvSpPr/>
              <p:nvPr/>
            </p:nvSpPr>
            <p:spPr>
              <a:xfrm>
                <a:off x="3868420" y="1881198"/>
                <a:ext cx="91440" cy="9365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A9F6A48D-009F-7103-0B45-6BBBDC2C9392}"/>
                  </a:ext>
                </a:extLst>
              </p:cNvPr>
              <p:cNvSpPr/>
              <p:nvPr/>
            </p:nvSpPr>
            <p:spPr>
              <a:xfrm>
                <a:off x="4020820" y="1881198"/>
                <a:ext cx="91440" cy="9365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3E024BF-B39F-F13D-4583-DD3666DF8DD3}"/>
                  </a:ext>
                </a:extLst>
              </p:cNvPr>
              <p:cNvSpPr/>
              <p:nvPr/>
            </p:nvSpPr>
            <p:spPr>
              <a:xfrm>
                <a:off x="4173220" y="1881198"/>
                <a:ext cx="91440" cy="9365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585C5DC-544B-39E0-F24D-12ACB19D9FB0}"/>
                  </a:ext>
                </a:extLst>
              </p:cNvPr>
              <p:cNvSpPr/>
              <p:nvPr/>
            </p:nvSpPr>
            <p:spPr>
              <a:xfrm>
                <a:off x="3871636" y="2037124"/>
                <a:ext cx="396240" cy="16844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40E761CB-3F95-AB14-77C2-3F0980D460E3}"/>
              </a:ext>
            </a:extLst>
          </p:cNvPr>
          <p:cNvSpPr/>
          <p:nvPr/>
        </p:nvSpPr>
        <p:spPr>
          <a:xfrm>
            <a:off x="1090879" y="3867332"/>
            <a:ext cx="5199888" cy="1894569"/>
          </a:xfrm>
          <a:custGeom>
            <a:avLst/>
            <a:gdLst>
              <a:gd name="connsiteX0" fmla="*/ 0 w 5199888"/>
              <a:gd name="connsiteY0" fmla="*/ 0 h 1894569"/>
              <a:gd name="connsiteX1" fmla="*/ 707136 w 5199888"/>
              <a:gd name="connsiteY1" fmla="*/ 1633728 h 1894569"/>
              <a:gd name="connsiteX2" fmla="*/ 2724912 w 5199888"/>
              <a:gd name="connsiteY2" fmla="*/ 1889760 h 1894569"/>
              <a:gd name="connsiteX3" fmla="*/ 4529328 w 5199888"/>
              <a:gd name="connsiteY3" fmla="*/ 1627632 h 1894569"/>
              <a:gd name="connsiteX4" fmla="*/ 5199888 w 5199888"/>
              <a:gd name="connsiteY4" fmla="*/ 1103376 h 189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9888" h="1894569">
                <a:moveTo>
                  <a:pt x="0" y="0"/>
                </a:moveTo>
                <a:cubicBezTo>
                  <a:pt x="126492" y="659384"/>
                  <a:pt x="252984" y="1318768"/>
                  <a:pt x="707136" y="1633728"/>
                </a:cubicBezTo>
                <a:cubicBezTo>
                  <a:pt x="1161288" y="1948688"/>
                  <a:pt x="2087880" y="1890776"/>
                  <a:pt x="2724912" y="1889760"/>
                </a:cubicBezTo>
                <a:cubicBezTo>
                  <a:pt x="3361944" y="1888744"/>
                  <a:pt x="4116832" y="1758696"/>
                  <a:pt x="4529328" y="1627632"/>
                </a:cubicBezTo>
                <a:cubicBezTo>
                  <a:pt x="4941824" y="1496568"/>
                  <a:pt x="5070856" y="1299972"/>
                  <a:pt x="5199888" y="1103376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9719F442-C055-FD08-0D6B-8D6A18836D8B}"/>
              </a:ext>
            </a:extLst>
          </p:cNvPr>
          <p:cNvSpPr txBox="1"/>
          <p:nvPr/>
        </p:nvSpPr>
        <p:spPr>
          <a:xfrm>
            <a:off x="10578173" y="2837877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Arduino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1B840F51-75BB-7313-F99F-8DAC4055DF14}"/>
              </a:ext>
            </a:extLst>
          </p:cNvPr>
          <p:cNvSpPr txBox="1"/>
          <p:nvPr/>
        </p:nvSpPr>
        <p:spPr>
          <a:xfrm>
            <a:off x="438840" y="216038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Rigid Track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B4523EE1-3EED-4F76-6EBB-5A3227E44721}"/>
              </a:ext>
            </a:extLst>
          </p:cNvPr>
          <p:cNvSpPr txBox="1"/>
          <p:nvPr/>
        </p:nvSpPr>
        <p:spPr>
          <a:xfrm>
            <a:off x="3968574" y="1661899"/>
            <a:ext cx="79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Torque</a:t>
            </a:r>
          </a:p>
          <a:p>
            <a:pPr algn="ctr"/>
            <a:r>
              <a:rPr lang="en-US" b="1"/>
              <a:t>Meter</a:t>
            </a:r>
          </a:p>
        </p:txBody>
      </p:sp>
      <p:sp>
        <p:nvSpPr>
          <p:cNvPr id="402" name="Oval 401">
            <a:extLst>
              <a:ext uri="{FF2B5EF4-FFF2-40B4-BE49-F238E27FC236}">
                <a16:creationId xmlns:a16="http://schemas.microsoft.com/office/drawing/2014/main" id="{487C9DFE-4865-5A18-64AA-9C866043015B}"/>
              </a:ext>
            </a:extLst>
          </p:cNvPr>
          <p:cNvSpPr/>
          <p:nvPr/>
        </p:nvSpPr>
        <p:spPr>
          <a:xfrm>
            <a:off x="9723316" y="3509444"/>
            <a:ext cx="1037926" cy="7805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3ACF07F7-2F24-6DEB-CF7D-915D8E9C0052}"/>
              </a:ext>
            </a:extLst>
          </p:cNvPr>
          <p:cNvSpPr txBox="1"/>
          <p:nvPr/>
        </p:nvSpPr>
        <p:spPr>
          <a:xfrm>
            <a:off x="7688733" y="1632568"/>
            <a:ext cx="2529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600" b="1"/>
          </a:p>
        </p:txBody>
      </p:sp>
      <p:cxnSp>
        <p:nvCxnSpPr>
          <p:cNvPr id="411" name="Straight Arrow Connector 410">
            <a:extLst>
              <a:ext uri="{FF2B5EF4-FFF2-40B4-BE49-F238E27FC236}">
                <a16:creationId xmlns:a16="http://schemas.microsoft.com/office/drawing/2014/main" id="{2FDA4FA8-3737-3BD7-56F0-5B5EC6162312}"/>
              </a:ext>
            </a:extLst>
          </p:cNvPr>
          <p:cNvCxnSpPr>
            <a:cxnSpLocks/>
            <a:stCxn id="387" idx="2"/>
          </p:cNvCxnSpPr>
          <p:nvPr/>
        </p:nvCxnSpPr>
        <p:spPr>
          <a:xfrm flipH="1">
            <a:off x="3926418" y="2185119"/>
            <a:ext cx="437457" cy="50305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051F243E-732C-5CE9-94E5-B59C2C433F6A}"/>
              </a:ext>
            </a:extLst>
          </p:cNvPr>
          <p:cNvGrpSpPr>
            <a:grpSpLocks noChangeAspect="1"/>
          </p:cNvGrpSpPr>
          <p:nvPr/>
        </p:nvGrpSpPr>
        <p:grpSpPr>
          <a:xfrm>
            <a:off x="6754206" y="264345"/>
            <a:ext cx="3397392" cy="2370679"/>
            <a:chOff x="6830144" y="238139"/>
            <a:chExt cx="2965838" cy="2069543"/>
          </a:xfrm>
        </p:grpSpPr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89C4F9B1-F21E-FFF8-D208-3D55BEAC47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52711" y="564448"/>
              <a:ext cx="2448918" cy="1238029"/>
              <a:chOff x="9659229" y="4909077"/>
              <a:chExt cx="2110755" cy="1067069"/>
            </a:xfrm>
          </p:grpSpPr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5FCB01BC-F5C0-D13F-CD13-41372EA6629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233304" y="4909077"/>
                <a:ext cx="1536680" cy="1002044"/>
                <a:chOff x="9654869" y="5492164"/>
                <a:chExt cx="626617" cy="408607"/>
              </a:xfrm>
            </p:grpSpPr>
            <p:grpSp>
              <p:nvGrpSpPr>
                <p:cNvPr id="391" name="Group 390">
                  <a:extLst>
                    <a:ext uri="{FF2B5EF4-FFF2-40B4-BE49-F238E27FC236}">
                      <a16:creationId xmlns:a16="http://schemas.microsoft.com/office/drawing/2014/main" id="{70C4802C-B83F-C653-18A6-939AA5211E9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882412" y="5501697"/>
                  <a:ext cx="408607" cy="389541"/>
                  <a:chOff x="9787891" y="3078324"/>
                  <a:chExt cx="323494" cy="308399"/>
                </a:xfrm>
              </p:grpSpPr>
              <p:sp>
                <p:nvSpPr>
                  <p:cNvPr id="392" name="Cylinder 391">
                    <a:extLst>
                      <a:ext uri="{FF2B5EF4-FFF2-40B4-BE49-F238E27FC236}">
                        <a16:creationId xmlns:a16="http://schemas.microsoft.com/office/drawing/2014/main" id="{5B33262D-052D-885D-9A08-CCEC8A9509A4}"/>
                      </a:ext>
                    </a:extLst>
                  </p:cNvPr>
                  <p:cNvSpPr/>
                  <p:nvPr/>
                </p:nvSpPr>
                <p:spPr>
                  <a:xfrm>
                    <a:off x="9865902" y="3115448"/>
                    <a:ext cx="137160" cy="45719"/>
                  </a:xfrm>
                  <a:prstGeom prst="can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317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3" name="Cylinder 392">
                    <a:extLst>
                      <a:ext uri="{FF2B5EF4-FFF2-40B4-BE49-F238E27FC236}">
                        <a16:creationId xmlns:a16="http://schemas.microsoft.com/office/drawing/2014/main" id="{5995BD89-9F1F-E9BD-EC93-3280432A05BD}"/>
                      </a:ext>
                    </a:extLst>
                  </p:cNvPr>
                  <p:cNvSpPr/>
                  <p:nvPr/>
                </p:nvSpPr>
                <p:spPr>
                  <a:xfrm>
                    <a:off x="9888116" y="3078324"/>
                    <a:ext cx="45720" cy="45719"/>
                  </a:xfrm>
                  <a:prstGeom prst="can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Rectangle: Top Corners Rounded 393">
                    <a:extLst>
                      <a:ext uri="{FF2B5EF4-FFF2-40B4-BE49-F238E27FC236}">
                        <a16:creationId xmlns:a16="http://schemas.microsoft.com/office/drawing/2014/main" id="{DB0A545D-8EC2-7FFC-7E8D-0617DC913EC1}"/>
                      </a:ext>
                    </a:extLst>
                  </p:cNvPr>
                  <p:cNvSpPr/>
                  <p:nvPr/>
                </p:nvSpPr>
                <p:spPr>
                  <a:xfrm flipV="1">
                    <a:off x="9820837" y="3159306"/>
                    <a:ext cx="257602" cy="227417"/>
                  </a:xfrm>
                  <a:prstGeom prst="round2SameRect">
                    <a:avLst>
                      <a:gd name="adj1" fmla="val 10539"/>
                      <a:gd name="adj2" fmla="val 0"/>
                    </a:avLst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Rectangle: Rounded Corners 394">
                    <a:extLst>
                      <a:ext uri="{FF2B5EF4-FFF2-40B4-BE49-F238E27FC236}">
                        <a16:creationId xmlns:a16="http://schemas.microsoft.com/office/drawing/2014/main" id="{9E39F66D-8FD0-AD9A-36DD-F3A975C48B3E}"/>
                      </a:ext>
                    </a:extLst>
                  </p:cNvPr>
                  <p:cNvSpPr/>
                  <p:nvPr/>
                </p:nvSpPr>
                <p:spPr>
                  <a:xfrm>
                    <a:off x="9787891" y="3197317"/>
                    <a:ext cx="323494" cy="45719"/>
                  </a:xfrm>
                  <a:prstGeom prst="round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 w="9525">
                    <a:solidFill>
                      <a:schemeClr val="accent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207F9698-F671-0B97-EF37-E9379D323881}"/>
                    </a:ext>
                  </a:extLst>
                </p:cNvPr>
                <p:cNvGrpSpPr/>
                <p:nvPr/>
              </p:nvGrpSpPr>
              <p:grpSpPr>
                <a:xfrm>
                  <a:off x="9654869" y="5679816"/>
                  <a:ext cx="243404" cy="124547"/>
                  <a:chOff x="7795318" y="5202334"/>
                  <a:chExt cx="189868" cy="98604"/>
                </a:xfrm>
              </p:grpSpPr>
              <p:sp>
                <p:nvSpPr>
                  <p:cNvPr id="397" name="Rectangle 396">
                    <a:extLst>
                      <a:ext uri="{FF2B5EF4-FFF2-40B4-BE49-F238E27FC236}">
                        <a16:creationId xmlns:a16="http://schemas.microsoft.com/office/drawing/2014/main" id="{3F990897-7087-D2C4-CC98-DC409C4A14A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779010" y="5218642"/>
                    <a:ext cx="98604" cy="65988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Rectangle 397">
                    <a:extLst>
                      <a:ext uri="{FF2B5EF4-FFF2-40B4-BE49-F238E27FC236}">
                        <a16:creationId xmlns:a16="http://schemas.microsoft.com/office/drawing/2014/main" id="{263BDC83-064E-2462-0619-0B96A05E85D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7902741" y="5184522"/>
                    <a:ext cx="30662" cy="134228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400" name="Flowchart: Display 399">
                <a:extLst>
                  <a:ext uri="{FF2B5EF4-FFF2-40B4-BE49-F238E27FC236}">
                    <a16:creationId xmlns:a16="http://schemas.microsoft.com/office/drawing/2014/main" id="{9C779C30-0357-5A59-FD05-6CC96CBF55DD}"/>
                  </a:ext>
                </a:extLst>
              </p:cNvPr>
              <p:cNvSpPr/>
              <p:nvPr/>
            </p:nvSpPr>
            <p:spPr>
              <a:xfrm>
                <a:off x="9659229" y="4978486"/>
                <a:ext cx="626408" cy="997660"/>
              </a:xfrm>
              <a:custGeom>
                <a:avLst/>
                <a:gdLst>
                  <a:gd name="connsiteX0" fmla="*/ 0 w 10000"/>
                  <a:gd name="connsiteY0" fmla="*/ 5000 h 10000"/>
                  <a:gd name="connsiteX1" fmla="*/ 1667 w 10000"/>
                  <a:gd name="connsiteY1" fmla="*/ 0 h 10000"/>
                  <a:gd name="connsiteX2" fmla="*/ 8333 w 10000"/>
                  <a:gd name="connsiteY2" fmla="*/ 0 h 10000"/>
                  <a:gd name="connsiteX3" fmla="*/ 10000 w 10000"/>
                  <a:gd name="connsiteY3" fmla="*/ 5000 h 10000"/>
                  <a:gd name="connsiteX4" fmla="*/ 8333 w 10000"/>
                  <a:gd name="connsiteY4" fmla="*/ 10000 h 10000"/>
                  <a:gd name="connsiteX5" fmla="*/ 1667 w 10000"/>
                  <a:gd name="connsiteY5" fmla="*/ 10000 h 10000"/>
                  <a:gd name="connsiteX6" fmla="*/ 0 w 10000"/>
                  <a:gd name="connsiteY6" fmla="*/ 5000 h 10000"/>
                  <a:gd name="connsiteX0" fmla="*/ 0 w 9166"/>
                  <a:gd name="connsiteY0" fmla="*/ 5000 h 10000"/>
                  <a:gd name="connsiteX1" fmla="*/ 1667 w 9166"/>
                  <a:gd name="connsiteY1" fmla="*/ 0 h 10000"/>
                  <a:gd name="connsiteX2" fmla="*/ 8333 w 9166"/>
                  <a:gd name="connsiteY2" fmla="*/ 0 h 10000"/>
                  <a:gd name="connsiteX3" fmla="*/ 9164 w 9166"/>
                  <a:gd name="connsiteY3" fmla="*/ 5192 h 10000"/>
                  <a:gd name="connsiteX4" fmla="*/ 8333 w 9166"/>
                  <a:gd name="connsiteY4" fmla="*/ 10000 h 10000"/>
                  <a:gd name="connsiteX5" fmla="*/ 1667 w 9166"/>
                  <a:gd name="connsiteY5" fmla="*/ 10000 h 10000"/>
                  <a:gd name="connsiteX6" fmla="*/ 0 w 9166"/>
                  <a:gd name="connsiteY6" fmla="*/ 5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6" h="10000">
                    <a:moveTo>
                      <a:pt x="0" y="5000"/>
                    </a:moveTo>
                    <a:lnTo>
                      <a:pt x="1667" y="0"/>
                    </a:lnTo>
                    <a:lnTo>
                      <a:pt x="8333" y="0"/>
                    </a:lnTo>
                    <a:cubicBezTo>
                      <a:pt x="9254" y="0"/>
                      <a:pt x="9164" y="2431"/>
                      <a:pt x="9164" y="5192"/>
                    </a:cubicBezTo>
                    <a:cubicBezTo>
                      <a:pt x="9164" y="7953"/>
                      <a:pt x="9254" y="10000"/>
                      <a:pt x="8333" y="10000"/>
                    </a:cubicBezTo>
                    <a:lnTo>
                      <a:pt x="1667" y="10000"/>
                    </a:lnTo>
                    <a:lnTo>
                      <a:pt x="0" y="500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9" name="TextBox 388">
              <a:extLst>
                <a:ext uri="{FF2B5EF4-FFF2-40B4-BE49-F238E27FC236}">
                  <a16:creationId xmlns:a16="http://schemas.microsoft.com/office/drawing/2014/main" id="{AA596A73-C20A-7AC7-1151-DBF60C8896FD}"/>
                </a:ext>
              </a:extLst>
            </p:cNvPr>
            <p:cNvSpPr txBox="1"/>
            <p:nvPr/>
          </p:nvSpPr>
          <p:spPr>
            <a:xfrm>
              <a:off x="8866143" y="891351"/>
              <a:ext cx="717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Servo</a:t>
              </a:r>
            </a:p>
            <a:p>
              <a:r>
                <a:rPr lang="en-US" b="1">
                  <a:solidFill>
                    <a:schemeClr val="bg1"/>
                  </a:solidFill>
                </a:rPr>
                <a:t>Motor</a:t>
              </a: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BCD64DC3-C18E-C456-72EA-2640F86D2F6A}"/>
                </a:ext>
              </a:extLst>
            </p:cNvPr>
            <p:cNvSpPr/>
            <p:nvPr/>
          </p:nvSpPr>
          <p:spPr>
            <a:xfrm>
              <a:off x="6830144" y="238139"/>
              <a:ext cx="2965838" cy="206954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7" name="Straight Arrow Connector 406">
              <a:extLst>
                <a:ext uri="{FF2B5EF4-FFF2-40B4-BE49-F238E27FC236}">
                  <a16:creationId xmlns:a16="http://schemas.microsoft.com/office/drawing/2014/main" id="{A3C7D79F-B240-589E-DEDE-62345EEED2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95176" y="1539017"/>
              <a:ext cx="171144" cy="38398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3" name="TextBox 522">
              <a:extLst>
                <a:ext uri="{FF2B5EF4-FFF2-40B4-BE49-F238E27FC236}">
                  <a16:creationId xmlns:a16="http://schemas.microsoft.com/office/drawing/2014/main" id="{8619F88B-447B-9CF9-899E-22B851CDE26F}"/>
                </a:ext>
              </a:extLst>
            </p:cNvPr>
            <p:cNvSpPr txBox="1"/>
            <p:nvPr/>
          </p:nvSpPr>
          <p:spPr>
            <a:xfrm>
              <a:off x="7250182" y="1886154"/>
              <a:ext cx="2131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/>
                  </a:solidFill>
                </a:rPr>
                <a:t>Custom Connector</a:t>
              </a:r>
            </a:p>
          </p:txBody>
        </p:sp>
      </p:grpSp>
      <p:grpSp>
        <p:nvGrpSpPr>
          <p:cNvPr id="547" name="Group 546">
            <a:extLst>
              <a:ext uri="{FF2B5EF4-FFF2-40B4-BE49-F238E27FC236}">
                <a16:creationId xmlns:a16="http://schemas.microsoft.com/office/drawing/2014/main" id="{52049810-984C-53FB-276D-40E7CA4B4E54}"/>
              </a:ext>
            </a:extLst>
          </p:cNvPr>
          <p:cNvGrpSpPr/>
          <p:nvPr/>
        </p:nvGrpSpPr>
        <p:grpSpPr>
          <a:xfrm>
            <a:off x="512226" y="3726366"/>
            <a:ext cx="6410470" cy="333835"/>
            <a:chOff x="513057" y="3728767"/>
            <a:chExt cx="5834135" cy="333835"/>
          </a:xfrm>
        </p:grpSpPr>
        <p:grpSp>
          <p:nvGrpSpPr>
            <p:cNvPr id="527" name="Group 526">
              <a:extLst>
                <a:ext uri="{FF2B5EF4-FFF2-40B4-BE49-F238E27FC236}">
                  <a16:creationId xmlns:a16="http://schemas.microsoft.com/office/drawing/2014/main" id="{88460A50-C4A3-1134-0406-3B19E99147E5}"/>
                </a:ext>
              </a:extLst>
            </p:cNvPr>
            <p:cNvGrpSpPr/>
            <p:nvPr/>
          </p:nvGrpSpPr>
          <p:grpSpPr>
            <a:xfrm>
              <a:off x="1042318" y="3856582"/>
              <a:ext cx="5304874" cy="73778"/>
              <a:chOff x="1075749" y="3854344"/>
              <a:chExt cx="5304874" cy="73778"/>
            </a:xfrm>
          </p:grpSpPr>
          <p:pic>
            <p:nvPicPr>
              <p:cNvPr id="528" name="Picture 527">
                <a:extLst>
                  <a:ext uri="{FF2B5EF4-FFF2-40B4-BE49-F238E27FC236}">
                    <a16:creationId xmlns:a16="http://schemas.microsoft.com/office/drawing/2014/main" id="{0E620CF4-6344-D674-3A37-853F5680A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039882" y="2890211"/>
                <a:ext cx="73778" cy="2002044"/>
              </a:xfrm>
              <a:prstGeom prst="rect">
                <a:avLst/>
              </a:prstGeom>
            </p:spPr>
          </p:pic>
          <p:sp>
            <p:nvSpPr>
              <p:cNvPr id="529" name="Cylinder 528">
                <a:extLst>
                  <a:ext uri="{FF2B5EF4-FFF2-40B4-BE49-F238E27FC236}">
                    <a16:creationId xmlns:a16="http://schemas.microsoft.com/office/drawing/2014/main" id="{B41B4DCF-0B3D-C7FB-E52F-B0F8AC0332A0}"/>
                  </a:ext>
                </a:extLst>
              </p:cNvPr>
              <p:cNvSpPr/>
              <p:nvPr/>
            </p:nvSpPr>
            <p:spPr>
              <a:xfrm rot="16200000" flipH="1">
                <a:off x="4667704" y="2211727"/>
                <a:ext cx="59472" cy="3366366"/>
              </a:xfrm>
              <a:prstGeom prst="ca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97CE13F-F155-94BD-447B-2C981EE96ACF}"/>
                </a:ext>
              </a:extLst>
            </p:cNvPr>
            <p:cNvGrpSpPr>
              <a:grpSpLocks noChangeAspect="1"/>
            </p:cNvGrpSpPr>
            <p:nvPr/>
          </p:nvGrpSpPr>
          <p:grpSpPr>
            <a:xfrm rot="16200000">
              <a:off x="637985" y="3603839"/>
              <a:ext cx="333835" cy="583692"/>
              <a:chOff x="3756660" y="1766853"/>
              <a:chExt cx="609600" cy="1065851"/>
            </a:xfrm>
          </p:grpSpPr>
          <p:sp>
            <p:nvSpPr>
              <p:cNvPr id="79" name="Hexagon 78">
                <a:extLst>
                  <a:ext uri="{FF2B5EF4-FFF2-40B4-BE49-F238E27FC236}">
                    <a16:creationId xmlns:a16="http://schemas.microsoft.com/office/drawing/2014/main" id="{374A3ACB-C4E5-45ED-0CBF-E985C6C97EAB}"/>
                  </a:ext>
                </a:extLst>
              </p:cNvPr>
              <p:cNvSpPr/>
              <p:nvPr/>
            </p:nvSpPr>
            <p:spPr>
              <a:xfrm>
                <a:off x="3941971" y="2683520"/>
                <a:ext cx="242787" cy="149184"/>
              </a:xfrm>
              <a:prstGeom prst="hexagon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7C6FA9F-3C72-5CB7-C7A6-F26B7B1E69CA}"/>
                  </a:ext>
                </a:extLst>
              </p:cNvPr>
              <p:cNvSpPr/>
              <p:nvPr/>
            </p:nvSpPr>
            <p:spPr>
              <a:xfrm>
                <a:off x="3945781" y="2493961"/>
                <a:ext cx="235059" cy="264878"/>
              </a:xfrm>
              <a:prstGeom prst="rect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Plaque 80">
                <a:extLst>
                  <a:ext uri="{FF2B5EF4-FFF2-40B4-BE49-F238E27FC236}">
                    <a16:creationId xmlns:a16="http://schemas.microsoft.com/office/drawing/2014/main" id="{071B4E22-9B48-FDDE-4E6C-7F8EF8175D97}"/>
                  </a:ext>
                </a:extLst>
              </p:cNvPr>
              <p:cNvSpPr/>
              <p:nvPr/>
            </p:nvSpPr>
            <p:spPr>
              <a:xfrm>
                <a:off x="3756660" y="1766853"/>
                <a:ext cx="609600" cy="738902"/>
              </a:xfrm>
              <a:prstGeom prst="plaque">
                <a:avLst/>
              </a:prstGeom>
              <a:solidFill>
                <a:schemeClr val="accent3">
                  <a:lumMod val="50000"/>
                </a:schemeClr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90A2C5E4-2547-A5A3-1E7C-975FE88A1435}"/>
                  </a:ext>
                </a:extLst>
              </p:cNvPr>
              <p:cNvSpPr/>
              <p:nvPr/>
            </p:nvSpPr>
            <p:spPr>
              <a:xfrm>
                <a:off x="3868420" y="1881198"/>
                <a:ext cx="91440" cy="9365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240A7935-EE5C-793A-D8F9-437D02A23C1E}"/>
                  </a:ext>
                </a:extLst>
              </p:cNvPr>
              <p:cNvSpPr/>
              <p:nvPr/>
            </p:nvSpPr>
            <p:spPr>
              <a:xfrm>
                <a:off x="4020820" y="1881198"/>
                <a:ext cx="91440" cy="9365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93C3CA07-D9F7-07BF-30A8-5BFEC1D066C8}"/>
                  </a:ext>
                </a:extLst>
              </p:cNvPr>
              <p:cNvSpPr/>
              <p:nvPr/>
            </p:nvSpPr>
            <p:spPr>
              <a:xfrm>
                <a:off x="4173220" y="1881198"/>
                <a:ext cx="91440" cy="9365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54589349-A88F-468B-EC9F-973CCD391950}"/>
                  </a:ext>
                </a:extLst>
              </p:cNvPr>
              <p:cNvSpPr/>
              <p:nvPr/>
            </p:nvSpPr>
            <p:spPr>
              <a:xfrm>
                <a:off x="3871636" y="2037124"/>
                <a:ext cx="396240" cy="16844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5" name="Cylinder 114">
            <a:extLst>
              <a:ext uri="{FF2B5EF4-FFF2-40B4-BE49-F238E27FC236}">
                <a16:creationId xmlns:a16="http://schemas.microsoft.com/office/drawing/2014/main" id="{EC7D8C38-C5E9-C63B-5349-69B6E3A08348}"/>
              </a:ext>
            </a:extLst>
          </p:cNvPr>
          <p:cNvSpPr/>
          <p:nvPr/>
        </p:nvSpPr>
        <p:spPr>
          <a:xfrm rot="16200000" flipH="1">
            <a:off x="6579896" y="3593904"/>
            <a:ext cx="86840" cy="598760"/>
          </a:xfrm>
          <a:prstGeom prst="can">
            <a:avLst>
              <a:gd name="adj" fmla="val 751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4ABECBFE-8A99-4A5A-36C9-A6EFB60D480C}"/>
              </a:ext>
            </a:extLst>
          </p:cNvPr>
          <p:cNvGrpSpPr/>
          <p:nvPr/>
        </p:nvGrpSpPr>
        <p:grpSpPr>
          <a:xfrm>
            <a:off x="2610573" y="2094234"/>
            <a:ext cx="4310971" cy="2368182"/>
            <a:chOff x="2610573" y="2094234"/>
            <a:chExt cx="4310971" cy="2368182"/>
          </a:xfrm>
        </p:grpSpPr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1EC28775-C857-DF0B-ECE3-229FD3A7694A}"/>
                </a:ext>
              </a:extLst>
            </p:cNvPr>
            <p:cNvGrpSpPr/>
            <p:nvPr/>
          </p:nvGrpSpPr>
          <p:grpSpPr>
            <a:xfrm>
              <a:off x="2610573" y="3563537"/>
              <a:ext cx="1317990" cy="898879"/>
              <a:chOff x="1915893" y="3934442"/>
              <a:chExt cx="1317990" cy="898879"/>
            </a:xfrm>
          </p:grpSpPr>
          <p:sp>
            <p:nvSpPr>
              <p:cNvPr id="388" name="TextBox 387">
                <a:extLst>
                  <a:ext uri="{FF2B5EF4-FFF2-40B4-BE49-F238E27FC236}">
                    <a16:creationId xmlns:a16="http://schemas.microsoft.com/office/drawing/2014/main" id="{2EC0B457-53A8-73BD-59C0-5481DE898453}"/>
                  </a:ext>
                </a:extLst>
              </p:cNvPr>
              <p:cNvSpPr txBox="1"/>
              <p:nvPr/>
            </p:nvSpPr>
            <p:spPr>
              <a:xfrm>
                <a:off x="1915893" y="4310101"/>
                <a:ext cx="13179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/>
                  <a:t>Polyurethane</a:t>
                </a:r>
              </a:p>
              <a:p>
                <a:pPr algn="ctr"/>
                <a:r>
                  <a:rPr lang="en-US" b="1"/>
                  <a:t>Sheath</a:t>
                </a:r>
              </a:p>
            </p:txBody>
          </p:sp>
          <p:cxnSp>
            <p:nvCxnSpPr>
              <p:cNvPr id="409" name="Straight Arrow Connector 408">
                <a:extLst>
                  <a:ext uri="{FF2B5EF4-FFF2-40B4-BE49-F238E27FC236}">
                    <a16:creationId xmlns:a16="http://schemas.microsoft.com/office/drawing/2014/main" id="{EB391C0E-8495-3FCE-E37E-DC6F934A04DA}"/>
                  </a:ext>
                </a:extLst>
              </p:cNvPr>
              <p:cNvCxnSpPr>
                <a:cxnSpLocks/>
                <a:stCxn id="388" idx="0"/>
              </p:cNvCxnSpPr>
              <p:nvPr/>
            </p:nvCxnSpPr>
            <p:spPr>
              <a:xfrm flipV="1">
                <a:off x="2574888" y="3934442"/>
                <a:ext cx="355388" cy="37565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96F11A12-4817-797A-0D0C-29888F6D2080}"/>
                </a:ext>
              </a:extLst>
            </p:cNvPr>
            <p:cNvSpPr/>
            <p:nvPr/>
          </p:nvSpPr>
          <p:spPr>
            <a:xfrm>
              <a:off x="2755392" y="2094234"/>
              <a:ext cx="4166152" cy="1799763"/>
            </a:xfrm>
            <a:custGeom>
              <a:avLst/>
              <a:gdLst>
                <a:gd name="connsiteX0" fmla="*/ 2974020 w 2974020"/>
                <a:gd name="connsiteY0" fmla="*/ 1003177 h 1012573"/>
                <a:gd name="connsiteX1" fmla="*/ 2166152 w 2974020"/>
                <a:gd name="connsiteY1" fmla="*/ 1003177 h 1012573"/>
                <a:gd name="connsiteX2" fmla="*/ 1154098 w 2974020"/>
                <a:gd name="connsiteY2" fmla="*/ 905522 h 1012573"/>
                <a:gd name="connsiteX3" fmla="*/ 514905 w 2974020"/>
                <a:gd name="connsiteY3" fmla="*/ 585926 h 1012573"/>
                <a:gd name="connsiteX4" fmla="*/ 0 w 2974020"/>
                <a:gd name="connsiteY4" fmla="*/ 0 h 1012573"/>
                <a:gd name="connsiteX0" fmla="*/ 3591240 w 3591240"/>
                <a:gd name="connsiteY0" fmla="*/ 1003177 h 1012573"/>
                <a:gd name="connsiteX1" fmla="*/ 2166152 w 3591240"/>
                <a:gd name="connsiteY1" fmla="*/ 1003177 h 1012573"/>
                <a:gd name="connsiteX2" fmla="*/ 1154098 w 3591240"/>
                <a:gd name="connsiteY2" fmla="*/ 905522 h 1012573"/>
                <a:gd name="connsiteX3" fmla="*/ 514905 w 3591240"/>
                <a:gd name="connsiteY3" fmla="*/ 585926 h 1012573"/>
                <a:gd name="connsiteX4" fmla="*/ 0 w 3591240"/>
                <a:gd name="connsiteY4" fmla="*/ 0 h 1012573"/>
                <a:gd name="connsiteX0" fmla="*/ 3591240 w 3591240"/>
                <a:gd name="connsiteY0" fmla="*/ 1003177 h 1009732"/>
                <a:gd name="connsiteX1" fmla="*/ 2166152 w 3591240"/>
                <a:gd name="connsiteY1" fmla="*/ 1003177 h 1009732"/>
                <a:gd name="connsiteX2" fmla="*/ 1154098 w 3591240"/>
                <a:gd name="connsiteY2" fmla="*/ 905522 h 1009732"/>
                <a:gd name="connsiteX3" fmla="*/ 514905 w 3591240"/>
                <a:gd name="connsiteY3" fmla="*/ 585926 h 1009732"/>
                <a:gd name="connsiteX4" fmla="*/ 0 w 3591240"/>
                <a:gd name="connsiteY4" fmla="*/ 0 h 1009732"/>
                <a:gd name="connsiteX0" fmla="*/ 3591240 w 3591240"/>
                <a:gd name="connsiteY0" fmla="*/ 1003177 h 1009732"/>
                <a:gd name="connsiteX1" fmla="*/ 2166152 w 3591240"/>
                <a:gd name="connsiteY1" fmla="*/ 1003177 h 1009732"/>
                <a:gd name="connsiteX2" fmla="*/ 1154098 w 3591240"/>
                <a:gd name="connsiteY2" fmla="*/ 905522 h 1009732"/>
                <a:gd name="connsiteX3" fmla="*/ 514905 w 3591240"/>
                <a:gd name="connsiteY3" fmla="*/ 585926 h 1009732"/>
                <a:gd name="connsiteX4" fmla="*/ 0 w 3591240"/>
                <a:gd name="connsiteY4" fmla="*/ 0 h 1009732"/>
                <a:gd name="connsiteX0" fmla="*/ 3480750 w 3480750"/>
                <a:gd name="connsiteY0" fmla="*/ 839347 h 845902"/>
                <a:gd name="connsiteX1" fmla="*/ 2055662 w 3480750"/>
                <a:gd name="connsiteY1" fmla="*/ 839347 h 845902"/>
                <a:gd name="connsiteX2" fmla="*/ 1043608 w 3480750"/>
                <a:gd name="connsiteY2" fmla="*/ 741692 h 845902"/>
                <a:gd name="connsiteX3" fmla="*/ 404415 w 3480750"/>
                <a:gd name="connsiteY3" fmla="*/ 422096 h 845902"/>
                <a:gd name="connsiteX4" fmla="*/ 0 w 3480750"/>
                <a:gd name="connsiteY4" fmla="*/ 0 h 845902"/>
                <a:gd name="connsiteX0" fmla="*/ 3480750 w 3480750"/>
                <a:gd name="connsiteY0" fmla="*/ 839347 h 845902"/>
                <a:gd name="connsiteX1" fmla="*/ 2055662 w 3480750"/>
                <a:gd name="connsiteY1" fmla="*/ 839347 h 845902"/>
                <a:gd name="connsiteX2" fmla="*/ 1043608 w 3480750"/>
                <a:gd name="connsiteY2" fmla="*/ 741692 h 845902"/>
                <a:gd name="connsiteX3" fmla="*/ 404415 w 3480750"/>
                <a:gd name="connsiteY3" fmla="*/ 422096 h 845902"/>
                <a:gd name="connsiteX4" fmla="*/ 0 w 3480750"/>
                <a:gd name="connsiteY4" fmla="*/ 0 h 845902"/>
                <a:gd name="connsiteX0" fmla="*/ 3480750 w 3480750"/>
                <a:gd name="connsiteY0" fmla="*/ 839347 h 845902"/>
                <a:gd name="connsiteX1" fmla="*/ 2055662 w 3480750"/>
                <a:gd name="connsiteY1" fmla="*/ 839347 h 845902"/>
                <a:gd name="connsiteX2" fmla="*/ 1043608 w 3480750"/>
                <a:gd name="connsiteY2" fmla="*/ 741692 h 845902"/>
                <a:gd name="connsiteX3" fmla="*/ 404415 w 3480750"/>
                <a:gd name="connsiteY3" fmla="*/ 422096 h 845902"/>
                <a:gd name="connsiteX4" fmla="*/ 0 w 3480750"/>
                <a:gd name="connsiteY4" fmla="*/ 0 h 845902"/>
                <a:gd name="connsiteX0" fmla="*/ 3480750 w 3480750"/>
                <a:gd name="connsiteY0" fmla="*/ 839347 h 845902"/>
                <a:gd name="connsiteX1" fmla="*/ 2055662 w 3480750"/>
                <a:gd name="connsiteY1" fmla="*/ 839347 h 845902"/>
                <a:gd name="connsiteX2" fmla="*/ 1043608 w 3480750"/>
                <a:gd name="connsiteY2" fmla="*/ 741692 h 845902"/>
                <a:gd name="connsiteX3" fmla="*/ 404415 w 3480750"/>
                <a:gd name="connsiteY3" fmla="*/ 422096 h 845902"/>
                <a:gd name="connsiteX4" fmla="*/ 0 w 3480750"/>
                <a:gd name="connsiteY4" fmla="*/ 0 h 845902"/>
                <a:gd name="connsiteX0" fmla="*/ 3480750 w 3480750"/>
                <a:gd name="connsiteY0" fmla="*/ 839347 h 845902"/>
                <a:gd name="connsiteX1" fmla="*/ 2055662 w 3480750"/>
                <a:gd name="connsiteY1" fmla="*/ 839347 h 845902"/>
                <a:gd name="connsiteX2" fmla="*/ 1043608 w 3480750"/>
                <a:gd name="connsiteY2" fmla="*/ 741692 h 845902"/>
                <a:gd name="connsiteX3" fmla="*/ 404415 w 3480750"/>
                <a:gd name="connsiteY3" fmla="*/ 422096 h 845902"/>
                <a:gd name="connsiteX4" fmla="*/ 0 w 3480750"/>
                <a:gd name="connsiteY4" fmla="*/ 0 h 845902"/>
                <a:gd name="connsiteX0" fmla="*/ 3480750 w 3480750"/>
                <a:gd name="connsiteY0" fmla="*/ 839347 h 845902"/>
                <a:gd name="connsiteX1" fmla="*/ 2055662 w 3480750"/>
                <a:gd name="connsiteY1" fmla="*/ 839347 h 845902"/>
                <a:gd name="connsiteX2" fmla="*/ 1043608 w 3480750"/>
                <a:gd name="connsiteY2" fmla="*/ 741692 h 845902"/>
                <a:gd name="connsiteX3" fmla="*/ 404415 w 3480750"/>
                <a:gd name="connsiteY3" fmla="*/ 422096 h 845902"/>
                <a:gd name="connsiteX4" fmla="*/ 0 w 3480750"/>
                <a:gd name="connsiteY4" fmla="*/ 0 h 845902"/>
                <a:gd name="connsiteX0" fmla="*/ 3480750 w 3480750"/>
                <a:gd name="connsiteY0" fmla="*/ 839347 h 845902"/>
                <a:gd name="connsiteX1" fmla="*/ 2055662 w 3480750"/>
                <a:gd name="connsiteY1" fmla="*/ 839347 h 845902"/>
                <a:gd name="connsiteX2" fmla="*/ 1043608 w 3480750"/>
                <a:gd name="connsiteY2" fmla="*/ 741692 h 845902"/>
                <a:gd name="connsiteX3" fmla="*/ 404415 w 3480750"/>
                <a:gd name="connsiteY3" fmla="*/ 422096 h 845902"/>
                <a:gd name="connsiteX4" fmla="*/ 0 w 3480750"/>
                <a:gd name="connsiteY4" fmla="*/ 0 h 845902"/>
                <a:gd name="connsiteX0" fmla="*/ 3271200 w 3271200"/>
                <a:gd name="connsiteY0" fmla="*/ 587887 h 594442"/>
                <a:gd name="connsiteX1" fmla="*/ 1846112 w 3271200"/>
                <a:gd name="connsiteY1" fmla="*/ 587887 h 594442"/>
                <a:gd name="connsiteX2" fmla="*/ 834058 w 3271200"/>
                <a:gd name="connsiteY2" fmla="*/ 490232 h 594442"/>
                <a:gd name="connsiteX3" fmla="*/ 194865 w 3271200"/>
                <a:gd name="connsiteY3" fmla="*/ 170636 h 594442"/>
                <a:gd name="connsiteX4" fmla="*/ 0 w 3271200"/>
                <a:gd name="connsiteY4" fmla="*/ 0 h 594442"/>
                <a:gd name="connsiteX0" fmla="*/ 3271200 w 3271200"/>
                <a:gd name="connsiteY0" fmla="*/ 587887 h 594442"/>
                <a:gd name="connsiteX1" fmla="*/ 1846112 w 3271200"/>
                <a:gd name="connsiteY1" fmla="*/ 587887 h 594442"/>
                <a:gd name="connsiteX2" fmla="*/ 834058 w 3271200"/>
                <a:gd name="connsiteY2" fmla="*/ 490232 h 594442"/>
                <a:gd name="connsiteX3" fmla="*/ 194865 w 3271200"/>
                <a:gd name="connsiteY3" fmla="*/ 170636 h 594442"/>
                <a:gd name="connsiteX4" fmla="*/ 0 w 3271200"/>
                <a:gd name="connsiteY4" fmla="*/ 0 h 594442"/>
                <a:gd name="connsiteX0" fmla="*/ 3896040 w 3896040"/>
                <a:gd name="connsiteY0" fmla="*/ 1403227 h 1409782"/>
                <a:gd name="connsiteX1" fmla="*/ 2470952 w 3896040"/>
                <a:gd name="connsiteY1" fmla="*/ 1403227 h 1409782"/>
                <a:gd name="connsiteX2" fmla="*/ 1458898 w 3896040"/>
                <a:gd name="connsiteY2" fmla="*/ 1305572 h 1409782"/>
                <a:gd name="connsiteX3" fmla="*/ 819705 w 3896040"/>
                <a:gd name="connsiteY3" fmla="*/ 985976 h 1409782"/>
                <a:gd name="connsiteX4" fmla="*/ 0 w 3896040"/>
                <a:gd name="connsiteY4" fmla="*/ 0 h 1409782"/>
                <a:gd name="connsiteX0" fmla="*/ 4136070 w 4136070"/>
                <a:gd name="connsiteY0" fmla="*/ 1757557 h 1764112"/>
                <a:gd name="connsiteX1" fmla="*/ 2710982 w 4136070"/>
                <a:gd name="connsiteY1" fmla="*/ 1757557 h 1764112"/>
                <a:gd name="connsiteX2" fmla="*/ 1698928 w 4136070"/>
                <a:gd name="connsiteY2" fmla="*/ 1659902 h 1764112"/>
                <a:gd name="connsiteX3" fmla="*/ 1059735 w 4136070"/>
                <a:gd name="connsiteY3" fmla="*/ 1340306 h 1764112"/>
                <a:gd name="connsiteX4" fmla="*/ 0 w 4136070"/>
                <a:gd name="connsiteY4" fmla="*/ 0 h 1764112"/>
                <a:gd name="connsiteX0" fmla="*/ 4136070 w 4136070"/>
                <a:gd name="connsiteY0" fmla="*/ 1757557 h 1764112"/>
                <a:gd name="connsiteX1" fmla="*/ 2710982 w 4136070"/>
                <a:gd name="connsiteY1" fmla="*/ 1757557 h 1764112"/>
                <a:gd name="connsiteX2" fmla="*/ 1698928 w 4136070"/>
                <a:gd name="connsiteY2" fmla="*/ 1659902 h 1764112"/>
                <a:gd name="connsiteX3" fmla="*/ 1059735 w 4136070"/>
                <a:gd name="connsiteY3" fmla="*/ 1340306 h 1764112"/>
                <a:gd name="connsiteX4" fmla="*/ 277766 w 4136070"/>
                <a:gd name="connsiteY4" fmla="*/ 369475 h 1764112"/>
                <a:gd name="connsiteX5" fmla="*/ 0 w 4136070"/>
                <a:gd name="connsiteY5" fmla="*/ 0 h 1764112"/>
                <a:gd name="connsiteX0" fmla="*/ 4136070 w 4136070"/>
                <a:gd name="connsiteY0" fmla="*/ 1757557 h 1764112"/>
                <a:gd name="connsiteX1" fmla="*/ 2710982 w 4136070"/>
                <a:gd name="connsiteY1" fmla="*/ 1757557 h 1764112"/>
                <a:gd name="connsiteX2" fmla="*/ 1698928 w 4136070"/>
                <a:gd name="connsiteY2" fmla="*/ 1659902 h 1764112"/>
                <a:gd name="connsiteX3" fmla="*/ 1059735 w 4136070"/>
                <a:gd name="connsiteY3" fmla="*/ 1340306 h 1764112"/>
                <a:gd name="connsiteX4" fmla="*/ 277766 w 4136070"/>
                <a:gd name="connsiteY4" fmla="*/ 369475 h 1764112"/>
                <a:gd name="connsiteX5" fmla="*/ 0 w 4136070"/>
                <a:gd name="connsiteY5" fmla="*/ 0 h 1764112"/>
                <a:gd name="connsiteX0" fmla="*/ 4136070 w 4136070"/>
                <a:gd name="connsiteY0" fmla="*/ 1757557 h 1764112"/>
                <a:gd name="connsiteX1" fmla="*/ 2710982 w 4136070"/>
                <a:gd name="connsiteY1" fmla="*/ 1757557 h 1764112"/>
                <a:gd name="connsiteX2" fmla="*/ 1698928 w 4136070"/>
                <a:gd name="connsiteY2" fmla="*/ 1659902 h 1764112"/>
                <a:gd name="connsiteX3" fmla="*/ 1059735 w 4136070"/>
                <a:gd name="connsiteY3" fmla="*/ 1340306 h 1764112"/>
                <a:gd name="connsiteX4" fmla="*/ 266336 w 4136070"/>
                <a:gd name="connsiteY4" fmla="*/ 380905 h 1764112"/>
                <a:gd name="connsiteX5" fmla="*/ 0 w 4136070"/>
                <a:gd name="connsiteY5" fmla="*/ 0 h 1764112"/>
                <a:gd name="connsiteX0" fmla="*/ 4136070 w 4136070"/>
                <a:gd name="connsiteY0" fmla="*/ 1757557 h 1764112"/>
                <a:gd name="connsiteX1" fmla="*/ 2710982 w 4136070"/>
                <a:gd name="connsiteY1" fmla="*/ 1757557 h 1764112"/>
                <a:gd name="connsiteX2" fmla="*/ 1698928 w 4136070"/>
                <a:gd name="connsiteY2" fmla="*/ 1659902 h 1764112"/>
                <a:gd name="connsiteX3" fmla="*/ 1059735 w 4136070"/>
                <a:gd name="connsiteY3" fmla="*/ 1340306 h 1764112"/>
                <a:gd name="connsiteX4" fmla="*/ 266336 w 4136070"/>
                <a:gd name="connsiteY4" fmla="*/ 380905 h 1764112"/>
                <a:gd name="connsiteX5" fmla="*/ 0 w 4136070"/>
                <a:gd name="connsiteY5" fmla="*/ 0 h 176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6070" h="1764112">
                  <a:moveTo>
                    <a:pt x="4136070" y="1757557"/>
                  </a:moveTo>
                  <a:cubicBezTo>
                    <a:pt x="3883796" y="1754265"/>
                    <a:pt x="3117172" y="1773833"/>
                    <a:pt x="2710982" y="1757557"/>
                  </a:cubicBezTo>
                  <a:cubicBezTo>
                    <a:pt x="2304792" y="1741281"/>
                    <a:pt x="1974136" y="1729444"/>
                    <a:pt x="1698928" y="1659902"/>
                  </a:cubicBezTo>
                  <a:cubicBezTo>
                    <a:pt x="1423720" y="1590360"/>
                    <a:pt x="1296595" y="1555377"/>
                    <a:pt x="1059735" y="1340306"/>
                  </a:cubicBezTo>
                  <a:cubicBezTo>
                    <a:pt x="822875" y="1125235"/>
                    <a:pt x="431529" y="634769"/>
                    <a:pt x="266336" y="380905"/>
                  </a:cubicBezTo>
                  <a:cubicBezTo>
                    <a:pt x="97334" y="157521"/>
                    <a:pt x="46294" y="61579"/>
                    <a:pt x="0" y="0"/>
                  </a:cubicBezTo>
                </a:path>
              </a:pathLst>
            </a:custGeom>
            <a:noFill/>
            <a:ln w="142875">
              <a:solidFill>
                <a:schemeClr val="tx1">
                  <a:lumMod val="85000"/>
                  <a:lumOff val="15000"/>
                  <a:alpha val="3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80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" grpId="0" animBg="1"/>
      <p:bldP spid="105" grpId="0" animBg="1"/>
      <p:bldP spid="121" grpId="0" animBg="1"/>
      <p:bldP spid="112" grpId="0" animBg="1"/>
      <p:bldP spid="385" grpId="0"/>
      <p:bldP spid="386" grpId="0"/>
      <p:bldP spid="387" grpId="0"/>
      <p:bldP spid="402" grpId="0" animBg="1"/>
      <p:bldP spid="1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D1A5F45-4733-9644-6C8B-37FFDF03D8FE}"/>
              </a:ext>
            </a:extLst>
          </p:cNvPr>
          <p:cNvCxnSpPr>
            <a:stCxn id="18" idx="2"/>
          </p:cNvCxnSpPr>
          <p:nvPr/>
        </p:nvCxnSpPr>
        <p:spPr>
          <a:xfrm flipH="1">
            <a:off x="3810000" y="2248601"/>
            <a:ext cx="880827" cy="3583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9159957B-702F-BB1E-67F0-C6170E4C0A62}"/>
              </a:ext>
            </a:extLst>
          </p:cNvPr>
          <p:cNvSpPr/>
          <p:nvPr/>
        </p:nvSpPr>
        <p:spPr>
          <a:xfrm>
            <a:off x="10055225" y="1400176"/>
            <a:ext cx="1571412" cy="93354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34876-AD12-A3FF-2D07-10A4DCA021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836D88-11A2-24AB-0989-D5C053A7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882"/>
            <a:ext cx="10515600" cy="996950"/>
          </a:xfrm>
        </p:spPr>
        <p:txBody>
          <a:bodyPr/>
          <a:lstStyle/>
          <a:p>
            <a:r>
              <a:rPr lang="en-US"/>
              <a:t>Sauron</a:t>
            </a:r>
          </a:p>
        </p:txBody>
      </p:sp>
      <p:sp>
        <p:nvSpPr>
          <p:cNvPr id="13" name="文本框 40">
            <a:extLst>
              <a:ext uri="{FF2B5EF4-FFF2-40B4-BE49-F238E27FC236}">
                <a16:creationId xmlns:a16="http://schemas.microsoft.com/office/drawing/2014/main" id="{ADF4CD44-A6D1-75FB-E210-222F6BF0E4A5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B663456-FD2F-C2FE-3983-6F26B8F1321E}"/>
              </a:ext>
            </a:extLst>
          </p:cNvPr>
          <p:cNvSpPr txBox="1"/>
          <p:nvPr/>
        </p:nvSpPr>
        <p:spPr>
          <a:xfrm>
            <a:off x="10499985" y="2848152"/>
            <a:ext cx="994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Arduino</a:t>
            </a: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9B69909F-501A-7281-ECD8-B5578FEFD1D7}"/>
              </a:ext>
            </a:extLst>
          </p:cNvPr>
          <p:cNvSpPr/>
          <p:nvPr/>
        </p:nvSpPr>
        <p:spPr>
          <a:xfrm>
            <a:off x="1043009" y="2287290"/>
            <a:ext cx="2364350" cy="1604426"/>
          </a:xfrm>
          <a:custGeom>
            <a:avLst/>
            <a:gdLst>
              <a:gd name="connsiteX0" fmla="*/ 2364350 w 2364350"/>
              <a:gd name="connsiteY0" fmla="*/ 220634 h 1604426"/>
              <a:gd name="connsiteX1" fmla="*/ 1120766 w 2364350"/>
              <a:gd name="connsiteY1" fmla="*/ 25562 h 1604426"/>
              <a:gd name="connsiteX2" fmla="*/ 121022 w 2364350"/>
              <a:gd name="connsiteY2" fmla="*/ 726602 h 1604426"/>
              <a:gd name="connsiteX3" fmla="*/ 53966 w 2364350"/>
              <a:gd name="connsiteY3" fmla="*/ 1604426 h 160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4350" h="1604426">
                <a:moveTo>
                  <a:pt x="2364350" y="220634"/>
                </a:moveTo>
                <a:cubicBezTo>
                  <a:pt x="1929502" y="80934"/>
                  <a:pt x="1494654" y="-58766"/>
                  <a:pt x="1120766" y="25562"/>
                </a:cubicBezTo>
                <a:cubicBezTo>
                  <a:pt x="746878" y="109890"/>
                  <a:pt x="298822" y="463458"/>
                  <a:pt x="121022" y="726602"/>
                </a:cubicBezTo>
                <a:cubicBezTo>
                  <a:pt x="-56778" y="989746"/>
                  <a:pt x="-1406" y="1297086"/>
                  <a:pt x="53966" y="1604426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D96A9616-172E-05C2-27FA-7B64AECA8289}"/>
              </a:ext>
            </a:extLst>
          </p:cNvPr>
          <p:cNvSpPr/>
          <p:nvPr/>
        </p:nvSpPr>
        <p:spPr>
          <a:xfrm>
            <a:off x="3393235" y="2495168"/>
            <a:ext cx="3128545" cy="2487732"/>
          </a:xfrm>
          <a:custGeom>
            <a:avLst/>
            <a:gdLst>
              <a:gd name="connsiteX0" fmla="*/ 2877312 w 3132709"/>
              <a:gd name="connsiteY0" fmla="*/ 2493264 h 2493264"/>
              <a:gd name="connsiteX1" fmla="*/ 3127248 w 3132709"/>
              <a:gd name="connsiteY1" fmla="*/ 1889760 h 2493264"/>
              <a:gd name="connsiteX2" fmla="*/ 3011424 w 3132709"/>
              <a:gd name="connsiteY2" fmla="*/ 1389888 h 2493264"/>
              <a:gd name="connsiteX3" fmla="*/ 2584704 w 3132709"/>
              <a:gd name="connsiteY3" fmla="*/ 749808 h 2493264"/>
              <a:gd name="connsiteX4" fmla="*/ 1627632 w 3132709"/>
              <a:gd name="connsiteY4" fmla="*/ 158496 h 2493264"/>
              <a:gd name="connsiteX5" fmla="*/ 0 w 3132709"/>
              <a:gd name="connsiteY5" fmla="*/ 0 h 2493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32709" h="2493264">
                <a:moveTo>
                  <a:pt x="2877312" y="2493264"/>
                </a:moveTo>
                <a:cubicBezTo>
                  <a:pt x="2991104" y="2283460"/>
                  <a:pt x="3104896" y="2073656"/>
                  <a:pt x="3127248" y="1889760"/>
                </a:cubicBezTo>
                <a:cubicBezTo>
                  <a:pt x="3149600" y="1705864"/>
                  <a:pt x="3101848" y="1579880"/>
                  <a:pt x="3011424" y="1389888"/>
                </a:cubicBezTo>
                <a:cubicBezTo>
                  <a:pt x="2921000" y="1199896"/>
                  <a:pt x="2815336" y="955040"/>
                  <a:pt x="2584704" y="749808"/>
                </a:cubicBezTo>
                <a:cubicBezTo>
                  <a:pt x="2354072" y="544576"/>
                  <a:pt x="2058416" y="283464"/>
                  <a:pt x="1627632" y="158496"/>
                </a:cubicBezTo>
                <a:cubicBezTo>
                  <a:pt x="1196848" y="33528"/>
                  <a:pt x="288544" y="26416"/>
                  <a:pt x="0" y="0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CD3D9FF-D749-5FAB-3027-8DFCE19CC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050034" y="2891007"/>
            <a:ext cx="73778" cy="200204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2F9B6EB1-7F9C-DF19-5121-79BB14AA0251}"/>
              </a:ext>
            </a:extLst>
          </p:cNvPr>
          <p:cNvGrpSpPr/>
          <p:nvPr/>
        </p:nvGrpSpPr>
        <p:grpSpPr>
          <a:xfrm>
            <a:off x="2914840" y="1574098"/>
            <a:ext cx="3396077" cy="2325551"/>
            <a:chOff x="2442185" y="2403834"/>
            <a:chExt cx="3396077" cy="2325551"/>
          </a:xfrm>
        </p:grpSpPr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1A201FE-26F0-DC1C-C8DF-B38222A1CBF3}"/>
                </a:ext>
              </a:extLst>
            </p:cNvPr>
            <p:cNvSpPr/>
            <p:nvPr/>
          </p:nvSpPr>
          <p:spPr>
            <a:xfrm>
              <a:off x="2864242" y="3716812"/>
              <a:ext cx="2974020" cy="1012573"/>
            </a:xfrm>
            <a:custGeom>
              <a:avLst/>
              <a:gdLst>
                <a:gd name="connsiteX0" fmla="*/ 2974020 w 2974020"/>
                <a:gd name="connsiteY0" fmla="*/ 1003177 h 1012573"/>
                <a:gd name="connsiteX1" fmla="*/ 2166152 w 2974020"/>
                <a:gd name="connsiteY1" fmla="*/ 1003177 h 1012573"/>
                <a:gd name="connsiteX2" fmla="*/ 1154098 w 2974020"/>
                <a:gd name="connsiteY2" fmla="*/ 905522 h 1012573"/>
                <a:gd name="connsiteX3" fmla="*/ 514905 w 2974020"/>
                <a:gd name="connsiteY3" fmla="*/ 585926 h 1012573"/>
                <a:gd name="connsiteX4" fmla="*/ 0 w 2974020"/>
                <a:gd name="connsiteY4" fmla="*/ 0 h 101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020" h="1012573">
                  <a:moveTo>
                    <a:pt x="2974020" y="1003177"/>
                  </a:moveTo>
                  <a:cubicBezTo>
                    <a:pt x="2721746" y="1011315"/>
                    <a:pt x="2469472" y="1019453"/>
                    <a:pt x="2166152" y="1003177"/>
                  </a:cubicBezTo>
                  <a:cubicBezTo>
                    <a:pt x="1862832" y="986901"/>
                    <a:pt x="1429306" y="975064"/>
                    <a:pt x="1154098" y="905522"/>
                  </a:cubicBezTo>
                  <a:cubicBezTo>
                    <a:pt x="878890" y="835980"/>
                    <a:pt x="707255" y="736846"/>
                    <a:pt x="514905" y="585926"/>
                  </a:cubicBezTo>
                  <a:cubicBezTo>
                    <a:pt x="322555" y="435006"/>
                    <a:pt x="161277" y="217503"/>
                    <a:pt x="0" y="0"/>
                  </a:cubicBezTo>
                </a:path>
              </a:pathLst>
            </a:custGeom>
            <a:noFill/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F7051F7-9A1F-2C8E-468C-DDFC53F7D32D}"/>
                </a:ext>
              </a:extLst>
            </p:cNvPr>
            <p:cNvGrpSpPr>
              <a:grpSpLocks noChangeAspect="1"/>
            </p:cNvGrpSpPr>
            <p:nvPr/>
          </p:nvGrpSpPr>
          <p:grpSpPr>
            <a:xfrm rot="3300000" flipV="1">
              <a:off x="1908791" y="2937228"/>
              <a:ext cx="1419068" cy="352280"/>
              <a:chOff x="2847789" y="2937510"/>
              <a:chExt cx="1419068" cy="35228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20275D4-09A0-86E0-971F-A1B8E884C7F2}"/>
                  </a:ext>
                </a:extLst>
              </p:cNvPr>
              <p:cNvSpPr/>
              <p:nvPr/>
            </p:nvSpPr>
            <p:spPr>
              <a:xfrm>
                <a:off x="2857157" y="2951812"/>
                <a:ext cx="1409700" cy="309703"/>
              </a:xfrm>
              <a:custGeom>
                <a:avLst/>
                <a:gdLst>
                  <a:gd name="connsiteX0" fmla="*/ 1102119 w 1102119"/>
                  <a:gd name="connsiteY0" fmla="*/ 20662 h 309703"/>
                  <a:gd name="connsiteX1" fmla="*/ 115329 w 1102119"/>
                  <a:gd name="connsiteY1" fmla="*/ 28282 h 309703"/>
                  <a:gd name="connsiteX2" fmla="*/ 96279 w 1102119"/>
                  <a:gd name="connsiteY2" fmla="*/ 294982 h 309703"/>
                  <a:gd name="connsiteX3" fmla="*/ 801129 w 1102119"/>
                  <a:gd name="connsiteY3" fmla="*/ 275932 h 309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2119" h="309703">
                    <a:moveTo>
                      <a:pt x="1102119" y="20662"/>
                    </a:moveTo>
                    <a:cubicBezTo>
                      <a:pt x="692544" y="1612"/>
                      <a:pt x="282969" y="-17438"/>
                      <a:pt x="115329" y="28282"/>
                    </a:cubicBezTo>
                    <a:cubicBezTo>
                      <a:pt x="-52311" y="74002"/>
                      <a:pt x="-18021" y="253707"/>
                      <a:pt x="96279" y="294982"/>
                    </a:cubicBezTo>
                    <a:cubicBezTo>
                      <a:pt x="210579" y="336257"/>
                      <a:pt x="687464" y="277837"/>
                      <a:pt x="801129" y="275932"/>
                    </a:cubicBezTo>
                  </a:path>
                </a:pathLst>
              </a:custGeom>
              <a:noFill/>
              <a:ln w="508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Delay 18">
                <a:extLst>
                  <a:ext uri="{FF2B5EF4-FFF2-40B4-BE49-F238E27FC236}">
                    <a16:creationId xmlns:a16="http://schemas.microsoft.com/office/drawing/2014/main" id="{B9F49048-4DB8-AA12-BFA5-E90CA756E5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-120000">
                <a:off x="3870821" y="3200231"/>
                <a:ext cx="83767" cy="54551"/>
              </a:xfrm>
              <a:prstGeom prst="flowChartDelay">
                <a:avLst/>
              </a:prstGeom>
              <a:solidFill>
                <a:srgbClr val="DBD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FDAFD7AB-0622-DC62-943E-411AD77E1735}"/>
                  </a:ext>
                </a:extLst>
              </p:cNvPr>
              <p:cNvGrpSpPr/>
              <p:nvPr/>
            </p:nvGrpSpPr>
            <p:grpSpPr>
              <a:xfrm rot="-300000">
                <a:off x="3110522" y="2937510"/>
                <a:ext cx="34290" cy="55949"/>
                <a:chOff x="3552482" y="2926080"/>
                <a:chExt cx="34290" cy="55949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C8478FB9-6172-7043-62E7-1065CDDF1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52482" y="2926080"/>
                  <a:ext cx="0" cy="55949"/>
                </a:xfrm>
                <a:prstGeom prst="line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CA786B6-14C8-2A75-6E03-CEBC69FD4C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6772" y="2926080"/>
                  <a:ext cx="0" cy="55949"/>
                </a:xfrm>
                <a:prstGeom prst="line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83FCF08-BA0F-F9E6-59BC-3E8CF31347E2}"/>
                  </a:ext>
                </a:extLst>
              </p:cNvPr>
              <p:cNvGrpSpPr/>
              <p:nvPr/>
            </p:nvGrpSpPr>
            <p:grpSpPr>
              <a:xfrm rot="-180000">
                <a:off x="3485807" y="3222411"/>
                <a:ext cx="34290" cy="55949"/>
                <a:chOff x="3552482" y="2926080"/>
                <a:chExt cx="34290" cy="55949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D3AA43F-2651-F78B-116B-5FD8C7D49F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52482" y="2926080"/>
                  <a:ext cx="0" cy="55949"/>
                </a:xfrm>
                <a:prstGeom prst="line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AA77F31-59C9-AF07-D98D-2E53D4EBBD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6772" y="2926080"/>
                  <a:ext cx="0" cy="55949"/>
                </a:xfrm>
                <a:prstGeom prst="line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BD1EC5A-DB6D-0452-A7DE-5C74B73EE5B0}"/>
                  </a:ext>
                </a:extLst>
              </p:cNvPr>
              <p:cNvGrpSpPr/>
              <p:nvPr/>
            </p:nvGrpSpPr>
            <p:grpSpPr>
              <a:xfrm rot="-120000">
                <a:off x="3152432" y="3233841"/>
                <a:ext cx="34290" cy="55949"/>
                <a:chOff x="3552482" y="2926080"/>
                <a:chExt cx="34290" cy="55949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B0089F0D-F974-5BD3-54CD-02ECADE6B9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52482" y="2926080"/>
                  <a:ext cx="0" cy="55949"/>
                </a:xfrm>
                <a:prstGeom prst="line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3878BD4B-61A4-B377-C871-4B1C4C5A9C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6772" y="2926080"/>
                  <a:ext cx="0" cy="55949"/>
                </a:xfrm>
                <a:prstGeom prst="line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A8BD1F3-C2B3-96A7-B44E-0779DD2B2119}"/>
                  </a:ext>
                </a:extLst>
              </p:cNvPr>
              <p:cNvGrpSpPr/>
              <p:nvPr/>
            </p:nvGrpSpPr>
            <p:grpSpPr>
              <a:xfrm rot="3480000">
                <a:off x="2858619" y="3141146"/>
                <a:ext cx="34290" cy="55949"/>
                <a:chOff x="3552482" y="2926080"/>
                <a:chExt cx="34290" cy="55949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A7439F5A-6274-CEC1-8B02-062869081C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52482" y="2926080"/>
                  <a:ext cx="0" cy="55949"/>
                </a:xfrm>
                <a:prstGeom prst="line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2739189-9083-C283-CC69-E7D2FBA9F7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86772" y="2926080"/>
                  <a:ext cx="0" cy="55949"/>
                </a:xfrm>
                <a:prstGeom prst="line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3E6F637-BC07-6A46-AB70-5520B6989306}"/>
                  </a:ext>
                </a:extLst>
              </p:cNvPr>
              <p:cNvCxnSpPr>
                <a:cxnSpLocks/>
              </p:cNvCxnSpPr>
              <p:nvPr/>
            </p:nvCxnSpPr>
            <p:spPr>
              <a:xfrm rot="21420000">
                <a:off x="3787207" y="3204916"/>
                <a:ext cx="0" cy="55949"/>
              </a:xfrm>
              <a:prstGeom prst="line">
                <a:avLst/>
              </a:prstGeom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D5E995B-51E3-7206-B805-F2FFA7A8101D}"/>
              </a:ext>
            </a:extLst>
          </p:cNvPr>
          <p:cNvGrpSpPr>
            <a:grpSpLocks noChangeAspect="1"/>
          </p:cNvGrpSpPr>
          <p:nvPr/>
        </p:nvGrpSpPr>
        <p:grpSpPr>
          <a:xfrm>
            <a:off x="3024409" y="2600049"/>
            <a:ext cx="8792382" cy="1857508"/>
            <a:chOff x="2445633" y="4223692"/>
            <a:chExt cx="6960909" cy="1470588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043961E-7213-FD3F-0A96-A4F34B20632D}"/>
                </a:ext>
              </a:extLst>
            </p:cNvPr>
            <p:cNvGrpSpPr/>
            <p:nvPr/>
          </p:nvGrpSpPr>
          <p:grpSpPr>
            <a:xfrm>
              <a:off x="8294279" y="4223692"/>
              <a:ext cx="1112263" cy="767703"/>
              <a:chOff x="5279136" y="2068068"/>
              <a:chExt cx="1402080" cy="967740"/>
            </a:xfrm>
          </p:grpSpPr>
          <p:sp>
            <p:nvSpPr>
              <p:cNvPr id="21" name="Rectangle: Single Corner Snipped 20">
                <a:extLst>
                  <a:ext uri="{FF2B5EF4-FFF2-40B4-BE49-F238E27FC236}">
                    <a16:creationId xmlns:a16="http://schemas.microsoft.com/office/drawing/2014/main" id="{FBE38EA9-FD0D-3700-7A48-22B11CF42D3B}"/>
                  </a:ext>
                </a:extLst>
              </p:cNvPr>
              <p:cNvSpPr/>
              <p:nvPr/>
            </p:nvSpPr>
            <p:spPr>
              <a:xfrm flipH="1">
                <a:off x="5279136" y="2334768"/>
                <a:ext cx="1200912" cy="701040"/>
              </a:xfrm>
              <a:prstGeom prst="snip1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9516EC-23C3-8833-AA35-A8A281DDFB57}"/>
                  </a:ext>
                </a:extLst>
              </p:cNvPr>
              <p:cNvSpPr/>
              <p:nvPr/>
            </p:nvSpPr>
            <p:spPr>
              <a:xfrm>
                <a:off x="5378958" y="2068068"/>
                <a:ext cx="1101090" cy="4724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E1E8D8D-E01A-B8C3-9578-DC3AA6516AE1}"/>
                  </a:ext>
                </a:extLst>
              </p:cNvPr>
              <p:cNvSpPr/>
              <p:nvPr/>
            </p:nvSpPr>
            <p:spPr>
              <a:xfrm>
                <a:off x="6339840" y="2176272"/>
                <a:ext cx="341376" cy="25603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D734112-F6D1-A560-9F1C-B85EB74A7C6C}"/>
                  </a:ext>
                </a:extLst>
              </p:cNvPr>
              <p:cNvSpPr/>
              <p:nvPr/>
            </p:nvSpPr>
            <p:spPr>
              <a:xfrm>
                <a:off x="6202680" y="2703068"/>
                <a:ext cx="318008" cy="2118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29E2DEC-2498-3287-70EF-41E9916111FE}"/>
                  </a:ext>
                </a:extLst>
              </p:cNvPr>
              <p:cNvSpPr/>
              <p:nvPr/>
            </p:nvSpPr>
            <p:spPr>
              <a:xfrm>
                <a:off x="5279136" y="2975610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5268FAA-CFE9-AE7C-BB47-52A38221504D}"/>
                  </a:ext>
                </a:extLst>
              </p:cNvPr>
              <p:cNvSpPr/>
              <p:nvPr/>
            </p:nvSpPr>
            <p:spPr>
              <a:xfrm>
                <a:off x="5627498" y="2975610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09E906E-03F0-99D2-2BF6-DBF521369E3D}"/>
                  </a:ext>
                </a:extLst>
              </p:cNvPr>
              <p:cNvSpPr/>
              <p:nvPr/>
            </p:nvSpPr>
            <p:spPr>
              <a:xfrm>
                <a:off x="5405754" y="2082601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865A7F3-B34A-2670-53CD-61CE1286274C}"/>
                  </a:ext>
                </a:extLst>
              </p:cNvPr>
              <p:cNvSpPr/>
              <p:nvPr/>
            </p:nvSpPr>
            <p:spPr>
              <a:xfrm>
                <a:off x="5754116" y="2082601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A4741DA-B126-325B-7386-77904A3795FB}"/>
                  </a:ext>
                </a:extLst>
              </p:cNvPr>
              <p:cNvSpPr/>
              <p:nvPr/>
            </p:nvSpPr>
            <p:spPr>
              <a:xfrm>
                <a:off x="5405754" y="2682548"/>
                <a:ext cx="690246" cy="12466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640BFE5-95E2-0D41-EE41-22AB68B6A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7932" y="2718208"/>
                <a:ext cx="690246" cy="0"/>
              </a:xfrm>
              <a:prstGeom prst="line">
                <a:avLst/>
              </a:prstGeom>
              <a:ln>
                <a:solidFill>
                  <a:srgbClr val="9966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2D6E829-055D-D45A-C62C-C9F9B68BF9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7932" y="2773453"/>
                <a:ext cx="690246" cy="0"/>
              </a:xfrm>
              <a:prstGeom prst="line">
                <a:avLst/>
              </a:prstGeom>
              <a:ln>
                <a:solidFill>
                  <a:srgbClr val="9966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C9C7E55-3A3F-2568-6C87-FFD3D7A74DA7}"/>
                  </a:ext>
                </a:extLst>
              </p:cNvPr>
              <p:cNvCxnSpPr>
                <a:stCxn id="25" idx="1"/>
                <a:endCxn id="25" idx="3"/>
              </p:cNvCxnSpPr>
              <p:nvPr/>
            </p:nvCxnSpPr>
            <p:spPr>
              <a:xfrm>
                <a:off x="5279136" y="3000946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2766445-DDF3-1053-BBD3-AA89BEAECEA5}"/>
                  </a:ext>
                </a:extLst>
              </p:cNvPr>
              <p:cNvCxnSpPr>
                <a:stCxn id="26" idx="1"/>
                <a:endCxn id="26" idx="3"/>
              </p:cNvCxnSpPr>
              <p:nvPr/>
            </p:nvCxnSpPr>
            <p:spPr>
              <a:xfrm>
                <a:off x="5627498" y="3000946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CDF0890-0879-CCBF-46D0-E2965CF1ECF8}"/>
                  </a:ext>
                </a:extLst>
              </p:cNvPr>
              <p:cNvCxnSpPr>
                <a:stCxn id="28" idx="1"/>
                <a:endCxn id="28" idx="3"/>
              </p:cNvCxnSpPr>
              <p:nvPr/>
            </p:nvCxnSpPr>
            <p:spPr>
              <a:xfrm>
                <a:off x="5405754" y="2107937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7AD3965-B609-487D-918E-27005E049EA3}"/>
                  </a:ext>
                </a:extLst>
              </p:cNvPr>
              <p:cNvCxnSpPr>
                <a:cxnSpLocks/>
                <a:stCxn id="29" idx="1"/>
                <a:endCxn id="23" idx="0"/>
              </p:cNvCxnSpPr>
              <p:nvPr/>
            </p:nvCxnSpPr>
            <p:spPr>
              <a:xfrm>
                <a:off x="5754116" y="2107936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262F5EB-5C35-EECB-6BA0-1A6AFEB6C28C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2445633" y="4804621"/>
              <a:ext cx="5390158" cy="889659"/>
              <a:chOff x="3132315" y="2257544"/>
              <a:chExt cx="5390158" cy="88965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64C1EF1F-4173-DF87-1FA0-14D9833176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431535" y="2668010"/>
                <a:ext cx="3090938" cy="68751"/>
                <a:chOff x="2288995" y="2926947"/>
                <a:chExt cx="5196391" cy="148773"/>
              </a:xfrm>
            </p:grpSpPr>
            <p:sp>
              <p:nvSpPr>
                <p:cNvPr id="114" name="Cylinder 113">
                  <a:extLst>
                    <a:ext uri="{FF2B5EF4-FFF2-40B4-BE49-F238E27FC236}">
                      <a16:creationId xmlns:a16="http://schemas.microsoft.com/office/drawing/2014/main" id="{6A5BEDFA-14D5-52DE-4347-19BE626D81A2}"/>
                    </a:ext>
                  </a:extLst>
                </p:cNvPr>
                <p:cNvSpPr/>
                <p:nvPr/>
              </p:nvSpPr>
              <p:spPr>
                <a:xfrm rot="5400000">
                  <a:off x="5194162" y="761059"/>
                  <a:ext cx="101887" cy="4480560"/>
                </a:xfrm>
                <a:prstGeom prst="can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ylinder 114">
                  <a:extLst>
                    <a:ext uri="{FF2B5EF4-FFF2-40B4-BE49-F238E27FC236}">
                      <a16:creationId xmlns:a16="http://schemas.microsoft.com/office/drawing/2014/main" id="{EC7D8C38-C5E9-C63B-5349-69B6E3A08348}"/>
                    </a:ext>
                  </a:extLst>
                </p:cNvPr>
                <p:cNvSpPr/>
                <p:nvPr/>
              </p:nvSpPr>
              <p:spPr>
                <a:xfrm rot="5400000">
                  <a:off x="2613076" y="2602866"/>
                  <a:ext cx="148773" cy="796936"/>
                </a:xfrm>
                <a:prstGeom prst="can">
                  <a:avLst>
                    <a:gd name="adj" fmla="val 7518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D69F67E4-C811-C0AD-2D33-4718105C0E6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132315" y="2257544"/>
                <a:ext cx="2293238" cy="889659"/>
                <a:chOff x="6317586" y="1250052"/>
                <a:chExt cx="2834145" cy="854013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3572DF91-9914-C353-4B30-47225EC646BC}"/>
                    </a:ext>
                  </a:extLst>
                </p:cNvPr>
                <p:cNvGrpSpPr/>
                <p:nvPr/>
              </p:nvGrpSpPr>
              <p:grpSpPr>
                <a:xfrm>
                  <a:off x="6317586" y="1502946"/>
                  <a:ext cx="2834145" cy="348219"/>
                  <a:chOff x="1239895" y="4538869"/>
                  <a:chExt cx="2834145" cy="348219"/>
                </a:xfrm>
              </p:grpSpPr>
              <p:sp>
                <p:nvSpPr>
                  <p:cNvPr id="107" name="Cylinder 106">
                    <a:extLst>
                      <a:ext uri="{FF2B5EF4-FFF2-40B4-BE49-F238E27FC236}">
                        <a16:creationId xmlns:a16="http://schemas.microsoft.com/office/drawing/2014/main" id="{A3C6920C-2781-CDB6-0B92-A80C861D562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55696" y="4186920"/>
                    <a:ext cx="189694" cy="1046995"/>
                  </a:xfrm>
                  <a:prstGeom prst="can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ylinder 108">
                    <a:extLst>
                      <a:ext uri="{FF2B5EF4-FFF2-40B4-BE49-F238E27FC236}">
                        <a16:creationId xmlns:a16="http://schemas.microsoft.com/office/drawing/2014/main" id="{08C5EF78-094C-3EA8-8BF1-BC716A54397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257754" y="4642900"/>
                    <a:ext cx="280723" cy="140161"/>
                  </a:xfrm>
                  <a:prstGeom prst="can">
                    <a:avLst>
                      <a:gd name="adj" fmla="val 4335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ylinder 107">
                    <a:extLst>
                      <a:ext uri="{FF2B5EF4-FFF2-40B4-BE49-F238E27FC236}">
                        <a16:creationId xmlns:a16="http://schemas.microsoft.com/office/drawing/2014/main" id="{90842097-A5E4-9B10-1297-224B2A06638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124943" y="3653821"/>
                    <a:ext cx="348219" cy="2118315"/>
                  </a:xfrm>
                  <a:prstGeom prst="can">
                    <a:avLst>
                      <a:gd name="adj" fmla="val 1077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0" name="Trapezoid 109">
                  <a:extLst>
                    <a:ext uri="{FF2B5EF4-FFF2-40B4-BE49-F238E27FC236}">
                      <a16:creationId xmlns:a16="http://schemas.microsoft.com/office/drawing/2014/main" id="{981385F8-C80F-2FD3-F659-93EE0C1C1947}"/>
                    </a:ext>
                  </a:extLst>
                </p:cNvPr>
                <p:cNvSpPr/>
                <p:nvPr/>
              </p:nvSpPr>
              <p:spPr>
                <a:xfrm rot="16200000">
                  <a:off x="8489125" y="1464291"/>
                  <a:ext cx="854013" cy="425536"/>
                </a:xfrm>
                <a:prstGeom prst="trapezoid">
                  <a:avLst>
                    <a:gd name="adj" fmla="val 81991"/>
                  </a:avLst>
                </a:prstGeom>
                <a:solidFill>
                  <a:schemeClr val="tx1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3FF8411-6287-FC88-8899-2B2806FD4D93}"/>
              </a:ext>
            </a:extLst>
          </p:cNvPr>
          <p:cNvGrpSpPr/>
          <p:nvPr/>
        </p:nvGrpSpPr>
        <p:grpSpPr>
          <a:xfrm>
            <a:off x="4094483" y="3821755"/>
            <a:ext cx="2195742" cy="1589017"/>
            <a:chOff x="3618011" y="4668244"/>
            <a:chExt cx="2195742" cy="158901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00714EC-1817-AFCD-4C52-B10E3EEC8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8060000" flipH="1" flipV="1">
              <a:off x="4620593" y="5081646"/>
              <a:ext cx="846180" cy="1505050"/>
            </a:xfrm>
            <a:prstGeom prst="rect">
              <a:avLst/>
            </a:prstGeom>
          </p:spPr>
        </p:pic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6BB85A3-6FEB-80F7-9E19-37FE7B5145C8}"/>
                </a:ext>
              </a:extLst>
            </p:cNvPr>
            <p:cNvSpPr/>
            <p:nvPr/>
          </p:nvSpPr>
          <p:spPr>
            <a:xfrm rot="217307">
              <a:off x="3618011" y="4668244"/>
              <a:ext cx="2195742" cy="1196115"/>
            </a:xfrm>
            <a:custGeom>
              <a:avLst/>
              <a:gdLst>
                <a:gd name="connsiteX0" fmla="*/ 2195742 w 2195742"/>
                <a:gd name="connsiteY0" fmla="*/ 0 h 1203960"/>
                <a:gd name="connsiteX1" fmla="*/ 755562 w 2195742"/>
                <a:gd name="connsiteY1" fmla="*/ 160020 h 1203960"/>
                <a:gd name="connsiteX2" fmla="*/ 115482 w 2195742"/>
                <a:gd name="connsiteY2" fmla="*/ 426720 h 1203960"/>
                <a:gd name="connsiteX3" fmla="*/ 54522 w 2195742"/>
                <a:gd name="connsiteY3" fmla="*/ 822960 h 1203960"/>
                <a:gd name="connsiteX4" fmla="*/ 702222 w 2195742"/>
                <a:gd name="connsiteY4" fmla="*/ 1203960 h 1203960"/>
                <a:gd name="connsiteX0" fmla="*/ 2195742 w 2195742"/>
                <a:gd name="connsiteY0" fmla="*/ 0 h 1196115"/>
                <a:gd name="connsiteX1" fmla="*/ 755562 w 2195742"/>
                <a:gd name="connsiteY1" fmla="*/ 160020 h 1196115"/>
                <a:gd name="connsiteX2" fmla="*/ 115482 w 2195742"/>
                <a:gd name="connsiteY2" fmla="*/ 426720 h 1196115"/>
                <a:gd name="connsiteX3" fmla="*/ 54522 w 2195742"/>
                <a:gd name="connsiteY3" fmla="*/ 822960 h 1196115"/>
                <a:gd name="connsiteX4" fmla="*/ 705543 w 2195742"/>
                <a:gd name="connsiteY4" fmla="*/ 1196115 h 1196115"/>
                <a:gd name="connsiteX0" fmla="*/ 2195742 w 2195742"/>
                <a:gd name="connsiteY0" fmla="*/ 0 h 1196115"/>
                <a:gd name="connsiteX1" fmla="*/ 755562 w 2195742"/>
                <a:gd name="connsiteY1" fmla="*/ 160020 h 1196115"/>
                <a:gd name="connsiteX2" fmla="*/ 115482 w 2195742"/>
                <a:gd name="connsiteY2" fmla="*/ 426720 h 1196115"/>
                <a:gd name="connsiteX3" fmla="*/ 54522 w 2195742"/>
                <a:gd name="connsiteY3" fmla="*/ 822960 h 1196115"/>
                <a:gd name="connsiteX4" fmla="*/ 705543 w 2195742"/>
                <a:gd name="connsiteY4" fmla="*/ 1196115 h 119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5742" h="1196115">
                  <a:moveTo>
                    <a:pt x="2195742" y="0"/>
                  </a:moveTo>
                  <a:cubicBezTo>
                    <a:pt x="1649007" y="44450"/>
                    <a:pt x="1102272" y="88900"/>
                    <a:pt x="755562" y="160020"/>
                  </a:cubicBezTo>
                  <a:cubicBezTo>
                    <a:pt x="408852" y="231140"/>
                    <a:pt x="232322" y="316230"/>
                    <a:pt x="115482" y="426720"/>
                  </a:cubicBezTo>
                  <a:cubicBezTo>
                    <a:pt x="-1358" y="537210"/>
                    <a:pt x="-43268" y="693420"/>
                    <a:pt x="54522" y="822960"/>
                  </a:cubicBezTo>
                  <a:cubicBezTo>
                    <a:pt x="152312" y="952500"/>
                    <a:pt x="588389" y="1141663"/>
                    <a:pt x="705543" y="1196115"/>
                  </a:cubicBezTo>
                </a:path>
              </a:pathLst>
            </a:custGeom>
            <a:noFill/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Cylinder 107">
            <a:extLst>
              <a:ext uri="{FF2B5EF4-FFF2-40B4-BE49-F238E27FC236}">
                <a16:creationId xmlns:a16="http://schemas.microsoft.com/office/drawing/2014/main" id="{2C371401-9782-5E68-5129-658CF4110CBB}"/>
              </a:ext>
            </a:extLst>
          </p:cNvPr>
          <p:cNvSpPr/>
          <p:nvPr/>
        </p:nvSpPr>
        <p:spPr>
          <a:xfrm rot="16200000" flipH="1">
            <a:off x="9283820" y="3606188"/>
            <a:ext cx="535939" cy="586920"/>
          </a:xfrm>
          <a:prstGeom prst="can">
            <a:avLst>
              <a:gd name="adj" fmla="val 10776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EB27FA6-57C1-A9E2-3DDC-4B263549A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3" t="13545" r="11630" b="9664"/>
          <a:stretch/>
        </p:blipFill>
        <p:spPr bwMode="auto">
          <a:xfrm rot="16200000">
            <a:off x="9412718" y="3668551"/>
            <a:ext cx="344953" cy="44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40E761CB-3F95-AB14-77C2-3F0980D460E3}"/>
              </a:ext>
            </a:extLst>
          </p:cNvPr>
          <p:cNvSpPr/>
          <p:nvPr/>
        </p:nvSpPr>
        <p:spPr>
          <a:xfrm>
            <a:off x="1090879" y="3867332"/>
            <a:ext cx="5199888" cy="1894569"/>
          </a:xfrm>
          <a:custGeom>
            <a:avLst/>
            <a:gdLst>
              <a:gd name="connsiteX0" fmla="*/ 0 w 5199888"/>
              <a:gd name="connsiteY0" fmla="*/ 0 h 1894569"/>
              <a:gd name="connsiteX1" fmla="*/ 707136 w 5199888"/>
              <a:gd name="connsiteY1" fmla="*/ 1633728 h 1894569"/>
              <a:gd name="connsiteX2" fmla="*/ 2724912 w 5199888"/>
              <a:gd name="connsiteY2" fmla="*/ 1889760 h 1894569"/>
              <a:gd name="connsiteX3" fmla="*/ 4529328 w 5199888"/>
              <a:gd name="connsiteY3" fmla="*/ 1627632 h 1894569"/>
              <a:gd name="connsiteX4" fmla="*/ 5199888 w 5199888"/>
              <a:gd name="connsiteY4" fmla="*/ 1103376 h 189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9888" h="1894569">
                <a:moveTo>
                  <a:pt x="0" y="0"/>
                </a:moveTo>
                <a:cubicBezTo>
                  <a:pt x="126492" y="659384"/>
                  <a:pt x="252984" y="1318768"/>
                  <a:pt x="707136" y="1633728"/>
                </a:cubicBezTo>
                <a:cubicBezTo>
                  <a:pt x="1161288" y="1948688"/>
                  <a:pt x="2087880" y="1890776"/>
                  <a:pt x="2724912" y="1889760"/>
                </a:cubicBezTo>
                <a:cubicBezTo>
                  <a:pt x="3361944" y="1888744"/>
                  <a:pt x="4116832" y="1758696"/>
                  <a:pt x="4529328" y="1627632"/>
                </a:cubicBezTo>
                <a:cubicBezTo>
                  <a:pt x="4941824" y="1496568"/>
                  <a:pt x="5070856" y="1299972"/>
                  <a:pt x="5199888" y="1103376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7EF01188-3BE0-26AC-B30D-6FACACC65EE5}"/>
              </a:ext>
            </a:extLst>
          </p:cNvPr>
          <p:cNvSpPr txBox="1"/>
          <p:nvPr/>
        </p:nvSpPr>
        <p:spPr>
          <a:xfrm>
            <a:off x="8352165" y="1075844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LCD Display</a:t>
            </a:r>
          </a:p>
        </p:txBody>
      </p:sp>
      <p:sp>
        <p:nvSpPr>
          <p:cNvPr id="5" name="Arc 16">
            <a:extLst>
              <a:ext uri="{FF2B5EF4-FFF2-40B4-BE49-F238E27FC236}">
                <a16:creationId xmlns:a16="http://schemas.microsoft.com/office/drawing/2014/main" id="{85732BFD-C10F-0CDA-26D5-10E6B2339AB7}"/>
              </a:ext>
            </a:extLst>
          </p:cNvPr>
          <p:cNvSpPr/>
          <p:nvPr/>
        </p:nvSpPr>
        <p:spPr>
          <a:xfrm flipV="1">
            <a:off x="8297386" y="3155929"/>
            <a:ext cx="2548413" cy="879480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17">
            <a:extLst>
              <a:ext uri="{FF2B5EF4-FFF2-40B4-BE49-F238E27FC236}">
                <a16:creationId xmlns:a16="http://schemas.microsoft.com/office/drawing/2014/main" id="{A6AAC02D-5AFC-DB78-EE1D-311AD5DA72FA}"/>
              </a:ext>
            </a:extLst>
          </p:cNvPr>
          <p:cNvSpPr/>
          <p:nvPr/>
        </p:nvSpPr>
        <p:spPr>
          <a:xfrm flipV="1">
            <a:off x="8318435" y="3078362"/>
            <a:ext cx="2474068" cy="971486"/>
          </a:xfrm>
          <a:prstGeom prst="arc">
            <a:avLst>
              <a:gd name="adj1" fmla="val 16200000"/>
              <a:gd name="adj2" fmla="val 59955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17">
            <a:extLst>
              <a:ext uri="{FF2B5EF4-FFF2-40B4-BE49-F238E27FC236}">
                <a16:creationId xmlns:a16="http://schemas.microsoft.com/office/drawing/2014/main" id="{9135D2DD-CF85-FE87-0F86-644BF5F59D84}"/>
              </a:ext>
            </a:extLst>
          </p:cNvPr>
          <p:cNvSpPr/>
          <p:nvPr/>
        </p:nvSpPr>
        <p:spPr>
          <a:xfrm flipV="1">
            <a:off x="8297386" y="3104948"/>
            <a:ext cx="2633731" cy="942722"/>
          </a:xfrm>
          <a:prstGeom prst="arc">
            <a:avLst>
              <a:gd name="adj1" fmla="val 16200000"/>
              <a:gd name="adj2" fmla="val 59955"/>
            </a:avLst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17">
            <a:extLst>
              <a:ext uri="{FF2B5EF4-FFF2-40B4-BE49-F238E27FC236}">
                <a16:creationId xmlns:a16="http://schemas.microsoft.com/office/drawing/2014/main" id="{58613772-8150-8FF4-092D-8AF9B2135A3A}"/>
              </a:ext>
            </a:extLst>
          </p:cNvPr>
          <p:cNvSpPr/>
          <p:nvPr/>
        </p:nvSpPr>
        <p:spPr>
          <a:xfrm flipV="1">
            <a:off x="8352165" y="3097602"/>
            <a:ext cx="2633731" cy="942722"/>
          </a:xfrm>
          <a:prstGeom prst="arc">
            <a:avLst>
              <a:gd name="adj1" fmla="val 16200000"/>
              <a:gd name="adj2" fmla="val 59955"/>
            </a:avLst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817030A-A4D6-88D3-CAE8-9215B65B2AFA}"/>
              </a:ext>
            </a:extLst>
          </p:cNvPr>
          <p:cNvSpPr/>
          <p:nvPr/>
        </p:nvSpPr>
        <p:spPr>
          <a:xfrm>
            <a:off x="10119499" y="1444501"/>
            <a:ext cx="1448282" cy="8244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  <a:latin typeface="Rockwell" panose="02060603020205020403" pitchFamily="18" charset="0"/>
                <a:cs typeface="Fira Sans Extra Condensed Medium" panose="020B0604020202020204" charset="0"/>
              </a:rPr>
              <a:t>MASACath</a:t>
            </a:r>
          </a:p>
          <a:p>
            <a:r>
              <a:rPr lang="en-US" sz="900">
                <a:solidFill>
                  <a:srgbClr val="002060"/>
                </a:solidFill>
                <a:latin typeface="Rockwell" panose="02060603020205020403" pitchFamily="18" charset="0"/>
                <a:cs typeface="Fira Sans Extra Condensed Medium" panose="020B0604020202020204" charset="0"/>
              </a:rPr>
              <a:t>Handle Angle:  65.1 deg </a:t>
            </a:r>
          </a:p>
          <a:p>
            <a:r>
              <a:rPr lang="en-US" sz="900">
                <a:solidFill>
                  <a:srgbClr val="002060"/>
                </a:solidFill>
                <a:latin typeface="Rockwell" panose="02060603020205020403" pitchFamily="18" charset="0"/>
                <a:cs typeface="Fira Sans Extra Condensed Medium" panose="020B0604020202020204" charset="0"/>
              </a:rPr>
              <a:t>Tip Angle:         43.2 deg</a:t>
            </a:r>
            <a:r>
              <a:rPr lang="en-US" sz="900">
                <a:latin typeface="Rockwell" panose="02060603020205020403" pitchFamily="18" charset="0"/>
                <a:cs typeface="Fira Sans Extra Condensed Medium" panose="020B0604020202020204" charset="0"/>
              </a:rPr>
              <a:t> </a:t>
            </a:r>
          </a:p>
        </p:txBody>
      </p:sp>
      <p:sp>
        <p:nvSpPr>
          <p:cNvPr id="14" name="Arc 16">
            <a:extLst>
              <a:ext uri="{FF2B5EF4-FFF2-40B4-BE49-F238E27FC236}">
                <a16:creationId xmlns:a16="http://schemas.microsoft.com/office/drawing/2014/main" id="{F32FD2F7-6D32-59F4-FC37-5DB2177DE613}"/>
              </a:ext>
            </a:extLst>
          </p:cNvPr>
          <p:cNvSpPr/>
          <p:nvPr/>
        </p:nvSpPr>
        <p:spPr>
          <a:xfrm flipH="1" flipV="1">
            <a:off x="10476573" y="2002192"/>
            <a:ext cx="675757" cy="644300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6">
            <a:extLst>
              <a:ext uri="{FF2B5EF4-FFF2-40B4-BE49-F238E27FC236}">
                <a16:creationId xmlns:a16="http://schemas.microsoft.com/office/drawing/2014/main" id="{A84FE759-588F-2731-637C-9103C16C57CD}"/>
              </a:ext>
            </a:extLst>
          </p:cNvPr>
          <p:cNvSpPr/>
          <p:nvPr/>
        </p:nvSpPr>
        <p:spPr>
          <a:xfrm flipH="1" flipV="1">
            <a:off x="10458384" y="2056910"/>
            <a:ext cx="527512" cy="589581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16">
            <a:extLst>
              <a:ext uri="{FF2B5EF4-FFF2-40B4-BE49-F238E27FC236}">
                <a16:creationId xmlns:a16="http://schemas.microsoft.com/office/drawing/2014/main" id="{09C155CB-5697-26C3-F42C-695001348325}"/>
              </a:ext>
            </a:extLst>
          </p:cNvPr>
          <p:cNvSpPr/>
          <p:nvPr/>
        </p:nvSpPr>
        <p:spPr>
          <a:xfrm flipH="1" flipV="1">
            <a:off x="10547789" y="2073302"/>
            <a:ext cx="527512" cy="561774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16">
            <a:extLst>
              <a:ext uri="{FF2B5EF4-FFF2-40B4-BE49-F238E27FC236}">
                <a16:creationId xmlns:a16="http://schemas.microsoft.com/office/drawing/2014/main" id="{BF33DC61-0815-9852-B6DE-C9FFB267CE24}"/>
              </a:ext>
            </a:extLst>
          </p:cNvPr>
          <p:cNvSpPr/>
          <p:nvPr/>
        </p:nvSpPr>
        <p:spPr>
          <a:xfrm flipH="1" flipV="1">
            <a:off x="10843682" y="2063750"/>
            <a:ext cx="259477" cy="571326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16">
            <a:extLst>
              <a:ext uri="{FF2B5EF4-FFF2-40B4-BE49-F238E27FC236}">
                <a16:creationId xmlns:a16="http://schemas.microsoft.com/office/drawing/2014/main" id="{66D223B5-92FF-68D3-5CDC-D0E528CCD0C8}"/>
              </a:ext>
            </a:extLst>
          </p:cNvPr>
          <p:cNvSpPr/>
          <p:nvPr/>
        </p:nvSpPr>
        <p:spPr>
          <a:xfrm flipH="1" flipV="1">
            <a:off x="10891489" y="2065524"/>
            <a:ext cx="259477" cy="571326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16">
            <a:extLst>
              <a:ext uri="{FF2B5EF4-FFF2-40B4-BE49-F238E27FC236}">
                <a16:creationId xmlns:a16="http://schemas.microsoft.com/office/drawing/2014/main" id="{88935FD4-2FCC-A588-3C1E-699EC0687118}"/>
              </a:ext>
            </a:extLst>
          </p:cNvPr>
          <p:cNvSpPr/>
          <p:nvPr/>
        </p:nvSpPr>
        <p:spPr>
          <a:xfrm flipH="1" flipV="1">
            <a:off x="10944032" y="2063750"/>
            <a:ext cx="259477" cy="571326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ylinder 107">
            <a:extLst>
              <a:ext uri="{FF2B5EF4-FFF2-40B4-BE49-F238E27FC236}">
                <a16:creationId xmlns:a16="http://schemas.microsoft.com/office/drawing/2014/main" id="{63EFC769-2D57-354F-B44D-F4430B31A768}"/>
              </a:ext>
            </a:extLst>
          </p:cNvPr>
          <p:cNvSpPr/>
          <p:nvPr/>
        </p:nvSpPr>
        <p:spPr>
          <a:xfrm rot="16200000" flipH="1">
            <a:off x="8252983" y="3077439"/>
            <a:ext cx="458196" cy="1628638"/>
          </a:xfrm>
          <a:prstGeom prst="can">
            <a:avLst>
              <a:gd name="adj" fmla="val 1077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141">
            <a:extLst>
              <a:ext uri="{FF2B5EF4-FFF2-40B4-BE49-F238E27FC236}">
                <a16:creationId xmlns:a16="http://schemas.microsoft.com/office/drawing/2014/main" id="{2DC3A91B-443F-3355-D984-8B1A2E3293D0}"/>
              </a:ext>
            </a:extLst>
          </p:cNvPr>
          <p:cNvSpPr/>
          <p:nvPr/>
        </p:nvSpPr>
        <p:spPr>
          <a:xfrm>
            <a:off x="9028320" y="3509380"/>
            <a:ext cx="1037926" cy="7805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0F177BC4-E20F-07A2-1E4D-ADCF3DA7EE58}"/>
              </a:ext>
            </a:extLst>
          </p:cNvPr>
          <p:cNvGrpSpPr/>
          <p:nvPr/>
        </p:nvGrpSpPr>
        <p:grpSpPr>
          <a:xfrm>
            <a:off x="755834" y="3715179"/>
            <a:ext cx="354845" cy="342006"/>
            <a:chOff x="673413" y="3720252"/>
            <a:chExt cx="354845" cy="342006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21F060B0-DDC9-2ACC-470F-EBF8F2739320}"/>
                </a:ext>
              </a:extLst>
            </p:cNvPr>
            <p:cNvSpPr/>
            <p:nvPr/>
          </p:nvSpPr>
          <p:spPr>
            <a:xfrm>
              <a:off x="673413" y="3720252"/>
              <a:ext cx="168863" cy="342006"/>
            </a:xfrm>
            <a:prstGeom prst="rect">
              <a:avLst/>
            </a:prstGeom>
            <a:gradFill flip="none" rotWithShape="1">
              <a:gsLst>
                <a:gs pos="0">
                  <a:srgbClr val="800A14">
                    <a:shade val="30000"/>
                    <a:satMod val="115000"/>
                  </a:srgbClr>
                </a:gs>
                <a:gs pos="50000">
                  <a:srgbClr val="800A14">
                    <a:shade val="67500"/>
                    <a:satMod val="115000"/>
                  </a:srgbClr>
                </a:gs>
                <a:gs pos="100000">
                  <a:srgbClr val="800A1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Hexagon 64">
              <a:extLst>
                <a:ext uri="{FF2B5EF4-FFF2-40B4-BE49-F238E27FC236}">
                  <a16:creationId xmlns:a16="http://schemas.microsoft.com/office/drawing/2014/main" id="{89BFD311-D3DD-368B-275C-FB2084AA8CE2}"/>
                </a:ext>
              </a:extLst>
            </p:cNvPr>
            <p:cNvSpPr/>
            <p:nvPr/>
          </p:nvSpPr>
          <p:spPr>
            <a:xfrm rot="5400000">
              <a:off x="920930" y="3858562"/>
              <a:ext cx="132957" cy="81698"/>
            </a:xfrm>
            <a:prstGeom prst="hexagon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59">
              <a:extLst>
                <a:ext uri="{FF2B5EF4-FFF2-40B4-BE49-F238E27FC236}">
                  <a16:creationId xmlns:a16="http://schemas.microsoft.com/office/drawing/2014/main" id="{B29A8129-3070-73FD-A248-15FB5F7D5AE8}"/>
                </a:ext>
              </a:extLst>
            </p:cNvPr>
            <p:cNvSpPr/>
            <p:nvPr/>
          </p:nvSpPr>
          <p:spPr>
            <a:xfrm rot="5400000">
              <a:off x="853198" y="3827121"/>
              <a:ext cx="128725" cy="145055"/>
            </a:xfrm>
            <a:prstGeom prst="rect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1DC08171-9C1C-1465-F935-FBEE6B7D3E2D}"/>
              </a:ext>
            </a:extLst>
          </p:cNvPr>
          <p:cNvGrpSpPr/>
          <p:nvPr/>
        </p:nvGrpSpPr>
        <p:grpSpPr>
          <a:xfrm rot="14067795">
            <a:off x="3313429" y="2495135"/>
            <a:ext cx="354845" cy="342006"/>
            <a:chOff x="673413" y="3720252"/>
            <a:chExt cx="354845" cy="342006"/>
          </a:xfrm>
        </p:grpSpPr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FFD8E23E-6945-B4B4-016B-74A746DC30A0}"/>
                </a:ext>
              </a:extLst>
            </p:cNvPr>
            <p:cNvSpPr/>
            <p:nvPr/>
          </p:nvSpPr>
          <p:spPr>
            <a:xfrm>
              <a:off x="673413" y="3720252"/>
              <a:ext cx="168863" cy="342006"/>
            </a:xfrm>
            <a:prstGeom prst="rect">
              <a:avLst/>
            </a:prstGeom>
            <a:gradFill flip="none" rotWithShape="1">
              <a:gsLst>
                <a:gs pos="0">
                  <a:srgbClr val="800A14">
                    <a:shade val="30000"/>
                    <a:satMod val="115000"/>
                  </a:srgbClr>
                </a:gs>
                <a:gs pos="50000">
                  <a:srgbClr val="800A14">
                    <a:shade val="67500"/>
                    <a:satMod val="115000"/>
                  </a:srgbClr>
                </a:gs>
                <a:gs pos="100000">
                  <a:srgbClr val="800A1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Hexagon 64">
              <a:extLst>
                <a:ext uri="{FF2B5EF4-FFF2-40B4-BE49-F238E27FC236}">
                  <a16:creationId xmlns:a16="http://schemas.microsoft.com/office/drawing/2014/main" id="{5E796736-AD8A-6C20-99DD-453FA1545C79}"/>
                </a:ext>
              </a:extLst>
            </p:cNvPr>
            <p:cNvSpPr/>
            <p:nvPr/>
          </p:nvSpPr>
          <p:spPr>
            <a:xfrm rot="5400000">
              <a:off x="920930" y="3858562"/>
              <a:ext cx="132957" cy="81698"/>
            </a:xfrm>
            <a:prstGeom prst="hexagon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59">
              <a:extLst>
                <a:ext uri="{FF2B5EF4-FFF2-40B4-BE49-F238E27FC236}">
                  <a16:creationId xmlns:a16="http://schemas.microsoft.com/office/drawing/2014/main" id="{FBE67D11-14EF-1914-1EA5-319A29A0A514}"/>
                </a:ext>
              </a:extLst>
            </p:cNvPr>
            <p:cNvSpPr/>
            <p:nvPr/>
          </p:nvSpPr>
          <p:spPr>
            <a:xfrm rot="5400000">
              <a:off x="853198" y="3827121"/>
              <a:ext cx="128725" cy="145055"/>
            </a:xfrm>
            <a:prstGeom prst="rect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08E3C27C-3476-8BB3-1490-D4B23D58D80E}"/>
              </a:ext>
            </a:extLst>
          </p:cNvPr>
          <p:cNvGrpSpPr/>
          <p:nvPr/>
        </p:nvGrpSpPr>
        <p:grpSpPr>
          <a:xfrm rot="6570113">
            <a:off x="6175243" y="4646874"/>
            <a:ext cx="354845" cy="342006"/>
            <a:chOff x="673413" y="3720252"/>
            <a:chExt cx="354845" cy="342006"/>
          </a:xfrm>
        </p:grpSpPr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92C58432-EE03-3167-AF40-0E0473A9BED9}"/>
                </a:ext>
              </a:extLst>
            </p:cNvPr>
            <p:cNvSpPr/>
            <p:nvPr/>
          </p:nvSpPr>
          <p:spPr>
            <a:xfrm>
              <a:off x="673413" y="3720252"/>
              <a:ext cx="168863" cy="342006"/>
            </a:xfrm>
            <a:prstGeom prst="rect">
              <a:avLst/>
            </a:prstGeom>
            <a:gradFill flip="none" rotWithShape="1">
              <a:gsLst>
                <a:gs pos="0">
                  <a:srgbClr val="800A14">
                    <a:shade val="30000"/>
                    <a:satMod val="115000"/>
                  </a:srgbClr>
                </a:gs>
                <a:gs pos="50000">
                  <a:srgbClr val="800A14">
                    <a:shade val="67500"/>
                    <a:satMod val="115000"/>
                  </a:srgbClr>
                </a:gs>
                <a:gs pos="100000">
                  <a:srgbClr val="800A1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Hexagon 64">
              <a:extLst>
                <a:ext uri="{FF2B5EF4-FFF2-40B4-BE49-F238E27FC236}">
                  <a16:creationId xmlns:a16="http://schemas.microsoft.com/office/drawing/2014/main" id="{BBDBFEFD-3159-2103-C44F-E3EA29DCF012}"/>
                </a:ext>
              </a:extLst>
            </p:cNvPr>
            <p:cNvSpPr/>
            <p:nvPr/>
          </p:nvSpPr>
          <p:spPr>
            <a:xfrm rot="5400000">
              <a:off x="920930" y="3858562"/>
              <a:ext cx="132957" cy="81698"/>
            </a:xfrm>
            <a:prstGeom prst="hexagon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59">
              <a:extLst>
                <a:ext uri="{FF2B5EF4-FFF2-40B4-BE49-F238E27FC236}">
                  <a16:creationId xmlns:a16="http://schemas.microsoft.com/office/drawing/2014/main" id="{3828F9A6-BD3B-D00D-8BBF-01883190B11A}"/>
                </a:ext>
              </a:extLst>
            </p:cNvPr>
            <p:cNvSpPr/>
            <p:nvPr/>
          </p:nvSpPr>
          <p:spPr>
            <a:xfrm rot="5400000">
              <a:off x="853198" y="3827121"/>
              <a:ext cx="128725" cy="145055"/>
            </a:xfrm>
            <a:prstGeom prst="rect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88CC8F6-3F9F-C24C-BA9F-5283196FADEE}"/>
              </a:ext>
            </a:extLst>
          </p:cNvPr>
          <p:cNvGrpSpPr/>
          <p:nvPr/>
        </p:nvGrpSpPr>
        <p:grpSpPr>
          <a:xfrm flipH="1" flipV="1">
            <a:off x="7865651" y="3078425"/>
            <a:ext cx="723308" cy="1944986"/>
            <a:chOff x="1673901" y="4109073"/>
            <a:chExt cx="707655" cy="1484514"/>
          </a:xfrm>
        </p:grpSpPr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22B307EF-5BB4-B51D-8D6F-A2E727FA29CB}"/>
                </a:ext>
              </a:extLst>
            </p:cNvPr>
            <p:cNvSpPr/>
            <p:nvPr/>
          </p:nvSpPr>
          <p:spPr>
            <a:xfrm>
              <a:off x="1673901" y="4109073"/>
              <a:ext cx="642659" cy="1484514"/>
            </a:xfrm>
            <a:prstGeom prst="arc">
              <a:avLst>
                <a:gd name="adj1" fmla="val 3365989"/>
                <a:gd name="adj2" fmla="val 19488775"/>
              </a:avLst>
            </a:prstGeom>
            <a:noFill/>
            <a:ln w="508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Isosceles Triangle 133">
              <a:extLst>
                <a:ext uri="{FF2B5EF4-FFF2-40B4-BE49-F238E27FC236}">
                  <a16:creationId xmlns:a16="http://schemas.microsoft.com/office/drawing/2014/main" id="{4ACD0926-1B92-DA29-0758-F0B74236C4EB}"/>
                </a:ext>
              </a:extLst>
            </p:cNvPr>
            <p:cNvSpPr/>
            <p:nvPr/>
          </p:nvSpPr>
          <p:spPr>
            <a:xfrm rot="20852188" flipH="1" flipV="1">
              <a:off x="2232878" y="4605990"/>
              <a:ext cx="148678" cy="143587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组合 130">
            <a:extLst>
              <a:ext uri="{FF2B5EF4-FFF2-40B4-BE49-F238E27FC236}">
                <a16:creationId xmlns:a16="http://schemas.microsoft.com/office/drawing/2014/main" id="{F41B206C-B9A5-5D9C-2410-1BC6E2C33079}"/>
              </a:ext>
            </a:extLst>
          </p:cNvPr>
          <p:cNvGrpSpPr/>
          <p:nvPr/>
        </p:nvGrpSpPr>
        <p:grpSpPr>
          <a:xfrm rot="14067795">
            <a:off x="3317099" y="2498705"/>
            <a:ext cx="354845" cy="342006"/>
            <a:chOff x="673413" y="3720252"/>
            <a:chExt cx="354845" cy="342006"/>
          </a:xfrm>
        </p:grpSpPr>
        <p:sp>
          <p:nvSpPr>
            <p:cNvPr id="53" name="矩形 134">
              <a:extLst>
                <a:ext uri="{FF2B5EF4-FFF2-40B4-BE49-F238E27FC236}">
                  <a16:creationId xmlns:a16="http://schemas.microsoft.com/office/drawing/2014/main" id="{D627B861-750B-0390-909F-6D9B7CE12343}"/>
                </a:ext>
              </a:extLst>
            </p:cNvPr>
            <p:cNvSpPr/>
            <p:nvPr/>
          </p:nvSpPr>
          <p:spPr>
            <a:xfrm>
              <a:off x="673413" y="3720252"/>
              <a:ext cx="168863" cy="342006"/>
            </a:xfrm>
            <a:prstGeom prst="rect">
              <a:avLst/>
            </a:prstGeom>
            <a:gradFill flip="none" rotWithShape="1">
              <a:gsLst>
                <a:gs pos="0">
                  <a:srgbClr val="800A14">
                    <a:shade val="30000"/>
                    <a:satMod val="115000"/>
                  </a:srgbClr>
                </a:gs>
                <a:gs pos="50000">
                  <a:srgbClr val="800A14">
                    <a:shade val="67500"/>
                    <a:satMod val="115000"/>
                  </a:srgbClr>
                </a:gs>
                <a:gs pos="100000">
                  <a:srgbClr val="800A1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64">
              <a:extLst>
                <a:ext uri="{FF2B5EF4-FFF2-40B4-BE49-F238E27FC236}">
                  <a16:creationId xmlns:a16="http://schemas.microsoft.com/office/drawing/2014/main" id="{78CF50C2-73A8-961B-1AE4-FD0BF10FCBD7}"/>
                </a:ext>
              </a:extLst>
            </p:cNvPr>
            <p:cNvSpPr/>
            <p:nvPr/>
          </p:nvSpPr>
          <p:spPr>
            <a:xfrm rot="5400000">
              <a:off x="920930" y="3858562"/>
              <a:ext cx="132957" cy="81698"/>
            </a:xfrm>
            <a:prstGeom prst="hexagon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3B958493-4DE6-5434-E1DF-6544F86947DB}"/>
                </a:ext>
              </a:extLst>
            </p:cNvPr>
            <p:cNvSpPr/>
            <p:nvPr/>
          </p:nvSpPr>
          <p:spPr>
            <a:xfrm rot="5400000">
              <a:off x="853198" y="3827121"/>
              <a:ext cx="128725" cy="145055"/>
            </a:xfrm>
            <a:prstGeom prst="rect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384">
            <a:extLst>
              <a:ext uri="{FF2B5EF4-FFF2-40B4-BE49-F238E27FC236}">
                <a16:creationId xmlns:a16="http://schemas.microsoft.com/office/drawing/2014/main" id="{15C575B5-CF38-F991-6E7A-F11635F5AE0E}"/>
              </a:ext>
            </a:extLst>
          </p:cNvPr>
          <p:cNvSpPr txBox="1"/>
          <p:nvPr/>
        </p:nvSpPr>
        <p:spPr>
          <a:xfrm>
            <a:off x="10578173" y="2837877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Arduino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FD0E2B-CBAC-DBC6-F75D-5071788B5B5C}"/>
              </a:ext>
            </a:extLst>
          </p:cNvPr>
          <p:cNvSpPr txBox="1"/>
          <p:nvPr/>
        </p:nvSpPr>
        <p:spPr>
          <a:xfrm>
            <a:off x="3700861" y="1663826"/>
            <a:ext cx="1979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Magnetic Encoder Module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371500-F87B-CA46-D44C-7DADDF7DD13B}"/>
              </a:ext>
            </a:extLst>
          </p:cNvPr>
          <p:cNvSpPr txBox="1"/>
          <p:nvPr/>
        </p:nvSpPr>
        <p:spPr>
          <a:xfrm>
            <a:off x="9251580" y="4869195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IMU </a:t>
            </a:r>
            <a:r>
              <a:rPr lang="en-US" sz="1600" b="1"/>
              <a:t>Module</a:t>
            </a:r>
            <a:endParaRPr lang="en-US" b="1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5A17AF8-A432-D727-2F1F-7D3422C8A8FE}"/>
              </a:ext>
            </a:extLst>
          </p:cNvPr>
          <p:cNvCxnSpPr>
            <a:cxnSpLocks/>
            <a:endCxn id="48" idx="4"/>
          </p:cNvCxnSpPr>
          <p:nvPr/>
        </p:nvCxnSpPr>
        <p:spPr>
          <a:xfrm flipH="1" flipV="1">
            <a:off x="9547283" y="4289917"/>
            <a:ext cx="260501" cy="5354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19D498F-6D8D-A591-78DE-B93648D74DA2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9048029" y="1409488"/>
            <a:ext cx="1071470" cy="4472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66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-0.02107 C -0.03229 -0.03982 -0.05755 -0.05857 -0.07956 -0.06042 C -0.10156 -0.0625 -0.11901 -0.05232 -0.13893 -0.03264 C -0.15886 -0.0132 -0.18945 0.02106 -0.19909 0.05671 C -0.20873 0.09236 -0.20261 0.1368 -0.19662 0.18125 " pathEditMode="relative" ptsTypes="AAAAA">
                                      <p:cBhvr>
                                        <p:cTn id="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3.7037E-7 C 0.0086 0.08796 0.01732 0.17593 0.04441 0.22106 C 0.07149 0.2662 0.12214 0.26343 0.16237 0.27083 C 0.20248 0.27824 0.24792 0.27222 0.28516 0.26505 C 0.3224 0.25764 0.36211 0.24514 0.38568 0.22685 C 0.40925 0.20856 0.4181 0.18194 0.42696 0.15509 " pathEditMode="relative" rAng="0" ptsTypes="AAAAAA">
                                      <p:cBhvr>
                                        <p:cTn id="25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41" y="137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16 0.01828 C 0.00664 -0.01505 0.01745 -0.04815 0.01641 -0.08287 C 0.01524 -0.1176 0.00026 -0.16111 -0.0108 -0.18982 C -0.02187 -0.21852 -0.03489 -0.23403 -0.05039 -0.25579 C -0.06588 -0.27755 -0.07213 -0.30695 -0.1039 -0.32014 C -0.1358 -0.33334 -0.18867 -0.33403 -0.24153 -0.33473 " pathEditMode="relative" ptsTypes="AAAAAA">
                                      <p:cBhvr>
                                        <p:cTn id="3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21" grpId="0" animBg="1"/>
      <p:bldP spid="112" grpId="0" animBg="1"/>
      <p:bldP spid="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9FE50E9-F9DC-3A42-FAA6-1040D866A9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707BF43D-B052-E299-6B74-FFEF9C410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830" y="1331832"/>
            <a:ext cx="6386818" cy="4488223"/>
          </a:xfrm>
          <a:prstGeom prst="rect">
            <a:avLst/>
          </a:prstGeom>
        </p:spPr>
      </p:pic>
      <p:grpSp>
        <p:nvGrpSpPr>
          <p:cNvPr id="8" name="Group 1">
            <a:extLst>
              <a:ext uri="{FF2B5EF4-FFF2-40B4-BE49-F238E27FC236}">
                <a16:creationId xmlns:a16="http://schemas.microsoft.com/office/drawing/2014/main" id="{F84435E6-9DE1-24B1-A0EE-CCBC3E5370D7}"/>
              </a:ext>
            </a:extLst>
          </p:cNvPr>
          <p:cNvGrpSpPr/>
          <p:nvPr/>
        </p:nvGrpSpPr>
        <p:grpSpPr>
          <a:xfrm>
            <a:off x="-12448945" y="898282"/>
            <a:ext cx="17135832" cy="4337445"/>
            <a:chOff x="2386857" y="2191069"/>
            <a:chExt cx="8744557" cy="1123733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2D518A81-76B8-E13D-45E4-8215B2BFB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3350990" y="1740964"/>
              <a:ext cx="73778" cy="2002044"/>
            </a:xfrm>
            <a:prstGeom prst="rect">
              <a:avLst/>
            </a:prstGeom>
          </p:spPr>
        </p:pic>
        <p:sp>
          <p:nvSpPr>
            <p:cNvPr id="10" name="Cylinder 4">
              <a:extLst>
                <a:ext uri="{FF2B5EF4-FFF2-40B4-BE49-F238E27FC236}">
                  <a16:creationId xmlns:a16="http://schemas.microsoft.com/office/drawing/2014/main" id="{0FCB860A-DEEE-E449-8298-1904752BFDDA}"/>
                </a:ext>
              </a:extLst>
            </p:cNvPr>
            <p:cNvSpPr/>
            <p:nvPr/>
          </p:nvSpPr>
          <p:spPr>
            <a:xfrm rot="16200000" flipH="1">
              <a:off x="5976509" y="1069766"/>
              <a:ext cx="59472" cy="3366366"/>
            </a:xfrm>
            <a:prstGeom prst="ca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ylinder 7">
              <a:extLst>
                <a:ext uri="{FF2B5EF4-FFF2-40B4-BE49-F238E27FC236}">
                  <a16:creationId xmlns:a16="http://schemas.microsoft.com/office/drawing/2014/main" id="{1EE7043D-18F4-FC3E-147D-3AA6487DA4AC}"/>
                </a:ext>
              </a:extLst>
            </p:cNvPr>
            <p:cNvSpPr/>
            <p:nvPr/>
          </p:nvSpPr>
          <p:spPr>
            <a:xfrm rot="16200000" flipH="1">
              <a:off x="7884452" y="2453566"/>
              <a:ext cx="86840" cy="598760"/>
            </a:xfrm>
            <a:prstGeom prst="can">
              <a:avLst>
                <a:gd name="adj" fmla="val 7518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ylinder 18">
              <a:extLst>
                <a:ext uri="{FF2B5EF4-FFF2-40B4-BE49-F238E27FC236}">
                  <a16:creationId xmlns:a16="http://schemas.microsoft.com/office/drawing/2014/main" id="{37C00191-DCEB-2758-46B7-596333F0A6F5}"/>
                </a:ext>
              </a:extLst>
            </p:cNvPr>
            <p:cNvSpPr/>
            <p:nvPr/>
          </p:nvSpPr>
          <p:spPr>
            <a:xfrm rot="16200000" flipH="1">
              <a:off x="8645039" y="2214526"/>
              <a:ext cx="249605" cy="1070070"/>
            </a:xfrm>
            <a:prstGeom prst="can">
              <a:avLst>
                <a:gd name="adj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ylinder 19">
              <a:extLst>
                <a:ext uri="{FF2B5EF4-FFF2-40B4-BE49-F238E27FC236}">
                  <a16:creationId xmlns:a16="http://schemas.microsoft.com/office/drawing/2014/main" id="{4650D10C-56A8-471A-2FA4-3D5DAB565252}"/>
                </a:ext>
              </a:extLst>
            </p:cNvPr>
            <p:cNvSpPr/>
            <p:nvPr/>
          </p:nvSpPr>
          <p:spPr>
            <a:xfrm rot="16200000" flipH="1">
              <a:off x="8740937" y="2681309"/>
              <a:ext cx="369383" cy="143250"/>
            </a:xfrm>
            <a:prstGeom prst="can">
              <a:avLst>
                <a:gd name="adj" fmla="val 4335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ylinder 20">
              <a:extLst>
                <a:ext uri="{FF2B5EF4-FFF2-40B4-BE49-F238E27FC236}">
                  <a16:creationId xmlns:a16="http://schemas.microsoft.com/office/drawing/2014/main" id="{6DB30BC6-7905-CD7B-2ABE-BF5DC0BDC861}"/>
                </a:ext>
              </a:extLst>
            </p:cNvPr>
            <p:cNvSpPr/>
            <p:nvPr/>
          </p:nvSpPr>
          <p:spPr>
            <a:xfrm rot="16200000" flipH="1">
              <a:off x="9819816" y="1670430"/>
              <a:ext cx="458196" cy="2165001"/>
            </a:xfrm>
            <a:prstGeom prst="can">
              <a:avLst>
                <a:gd name="adj" fmla="val 1077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21">
              <a:extLst>
                <a:ext uri="{FF2B5EF4-FFF2-40B4-BE49-F238E27FC236}">
                  <a16:creationId xmlns:a16="http://schemas.microsoft.com/office/drawing/2014/main" id="{6AF23456-ADBC-D83C-5299-22972667D34C}"/>
                </a:ext>
              </a:extLst>
            </p:cNvPr>
            <p:cNvSpPr/>
            <p:nvPr/>
          </p:nvSpPr>
          <p:spPr>
            <a:xfrm rot="5400000" flipH="1">
              <a:off x="7913732" y="2535478"/>
              <a:ext cx="1123733" cy="434915"/>
            </a:xfrm>
            <a:prstGeom prst="trapezoid">
              <a:avLst>
                <a:gd name="adj" fmla="val 81991"/>
              </a:avLst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9A578F76-6D20-EACA-9213-46C59B947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3" r="7078"/>
          <a:stretch/>
        </p:blipFill>
        <p:spPr bwMode="auto">
          <a:xfrm rot="16200000">
            <a:off x="2322796" y="1851796"/>
            <a:ext cx="1755634" cy="24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00A340B4-07D6-F926-8407-20AB118E6825}"/>
              </a:ext>
            </a:extLst>
          </p:cNvPr>
          <p:cNvSpPr/>
          <p:nvPr/>
        </p:nvSpPr>
        <p:spPr>
          <a:xfrm>
            <a:off x="1852490" y="1505295"/>
            <a:ext cx="3054677" cy="3038891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3E17F098-D944-240E-8162-E7F111C6D288}"/>
              </a:ext>
            </a:extLst>
          </p:cNvPr>
          <p:cNvCxnSpPr>
            <a:cxnSpLocks/>
          </p:cNvCxnSpPr>
          <p:nvPr/>
        </p:nvCxnSpPr>
        <p:spPr>
          <a:xfrm>
            <a:off x="4907167" y="3202515"/>
            <a:ext cx="4302351" cy="124548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40">
            <a:extLst>
              <a:ext uri="{FF2B5EF4-FFF2-40B4-BE49-F238E27FC236}">
                <a16:creationId xmlns:a16="http://schemas.microsoft.com/office/drawing/2014/main" id="{D5AEE6AE-EE23-249C-BC8A-04EC90DA05D4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CB14E7E-54F5-A76A-12BE-0756CDBD4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882"/>
            <a:ext cx="10515600" cy="99695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Handle Measurement</a:t>
            </a:r>
          </a:p>
        </p:txBody>
      </p:sp>
    </p:spTree>
    <p:extLst>
      <p:ext uri="{BB962C8B-B14F-4D97-AF65-F5344CB8AC3E}">
        <p14:creationId xmlns:p14="http://schemas.microsoft.com/office/powerpoint/2010/main" val="642445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内容占位符 4">
            <a:extLst>
              <a:ext uri="{FF2B5EF4-FFF2-40B4-BE49-F238E27FC236}">
                <a16:creationId xmlns:a16="http://schemas.microsoft.com/office/drawing/2014/main" id="{6BCCA14E-BE7B-9C77-A6C2-3EC3D13B5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48067">
            <a:off x="8477398" y="4119930"/>
            <a:ext cx="1282814" cy="10119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立方体 17">
            <a:extLst>
              <a:ext uri="{FF2B5EF4-FFF2-40B4-BE49-F238E27FC236}">
                <a16:creationId xmlns:a16="http://schemas.microsoft.com/office/drawing/2014/main" id="{503FDA16-0AC8-E0B5-71BB-6652DC407CC4}"/>
              </a:ext>
            </a:extLst>
          </p:cNvPr>
          <p:cNvSpPr/>
          <p:nvPr/>
        </p:nvSpPr>
        <p:spPr>
          <a:xfrm>
            <a:off x="8060268" y="4029032"/>
            <a:ext cx="2057400" cy="1181950"/>
          </a:xfrm>
          <a:prstGeom prst="cube">
            <a:avLst>
              <a:gd name="adj" fmla="val 544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99D739B-8A35-9467-D177-1C6AD9D5F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181611">
            <a:off x="7861326" y="-395273"/>
            <a:ext cx="2491358" cy="3017057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C2A0396-3DD1-9903-6B2B-281A22756A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sp>
        <p:nvSpPr>
          <p:cNvPr id="7" name="圆柱体 6">
            <a:extLst>
              <a:ext uri="{FF2B5EF4-FFF2-40B4-BE49-F238E27FC236}">
                <a16:creationId xmlns:a16="http://schemas.microsoft.com/office/drawing/2014/main" id="{EACCFDAC-E1F0-914B-935F-7E798D053A18}"/>
              </a:ext>
            </a:extLst>
          </p:cNvPr>
          <p:cNvSpPr/>
          <p:nvPr/>
        </p:nvSpPr>
        <p:spPr>
          <a:xfrm>
            <a:off x="8934614" y="3438678"/>
            <a:ext cx="265052" cy="1058653"/>
          </a:xfrm>
          <a:prstGeom prst="can">
            <a:avLst>
              <a:gd name="adj" fmla="val 32067"/>
            </a:avLst>
          </a:prstGeom>
          <a:solidFill>
            <a:srgbClr val="FF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柱体 8">
            <a:extLst>
              <a:ext uri="{FF2B5EF4-FFF2-40B4-BE49-F238E27FC236}">
                <a16:creationId xmlns:a16="http://schemas.microsoft.com/office/drawing/2014/main" id="{B3413D95-8B1C-D104-DF17-BAF42CA9123D}"/>
              </a:ext>
            </a:extLst>
          </p:cNvPr>
          <p:cNvSpPr/>
          <p:nvPr/>
        </p:nvSpPr>
        <p:spPr>
          <a:xfrm rot="45450">
            <a:off x="8969899" y="3048795"/>
            <a:ext cx="229201" cy="145844"/>
          </a:xfrm>
          <a:prstGeom prst="can">
            <a:avLst>
              <a:gd name="adj" fmla="val 32279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柱体 9">
            <a:extLst>
              <a:ext uri="{FF2B5EF4-FFF2-40B4-BE49-F238E27FC236}">
                <a16:creationId xmlns:a16="http://schemas.microsoft.com/office/drawing/2014/main" id="{BB3F29B2-3952-A77B-5106-C9412A826CA7}"/>
              </a:ext>
            </a:extLst>
          </p:cNvPr>
          <p:cNvSpPr/>
          <p:nvPr/>
        </p:nvSpPr>
        <p:spPr>
          <a:xfrm rot="45450">
            <a:off x="8975612" y="2079978"/>
            <a:ext cx="229201" cy="1009994"/>
          </a:xfrm>
          <a:prstGeom prst="can">
            <a:avLst>
              <a:gd name="adj" fmla="val 32279"/>
            </a:avLst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7E305F-2ACA-8D07-456C-AA6305CCC8D6}"/>
              </a:ext>
            </a:extLst>
          </p:cNvPr>
          <p:cNvSpPr txBox="1"/>
          <p:nvPr/>
        </p:nvSpPr>
        <p:spPr>
          <a:xfrm>
            <a:off x="8109412" y="3016096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Magnet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49958F-BE7D-CF45-D7ED-AE8682A9FF6E}"/>
              </a:ext>
            </a:extLst>
          </p:cNvPr>
          <p:cNvSpPr txBox="1"/>
          <p:nvPr/>
        </p:nvSpPr>
        <p:spPr>
          <a:xfrm>
            <a:off x="9267026" y="2431086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Magnet Tube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B2631B-8C8C-F51E-E0F2-524A83995CE3}"/>
              </a:ext>
            </a:extLst>
          </p:cNvPr>
          <p:cNvSpPr txBox="1"/>
          <p:nvPr/>
        </p:nvSpPr>
        <p:spPr>
          <a:xfrm>
            <a:off x="9492949" y="3563249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Guiding Tube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8919911-1385-6B3C-EADF-846D21709A8A}"/>
              </a:ext>
            </a:extLst>
          </p:cNvPr>
          <p:cNvSpPr txBox="1"/>
          <p:nvPr/>
        </p:nvSpPr>
        <p:spPr>
          <a:xfrm>
            <a:off x="8552803" y="5234242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AS5600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8690EDE-F0FF-A539-9FAA-85D97C7AFC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645" b="5035"/>
          <a:stretch/>
        </p:blipFill>
        <p:spPr>
          <a:xfrm>
            <a:off x="982133" y="1492399"/>
            <a:ext cx="6192623" cy="4351756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30B1D6A7-2C24-F6A4-5711-29B7EE553E81}"/>
              </a:ext>
            </a:extLst>
          </p:cNvPr>
          <p:cNvSpPr/>
          <p:nvPr/>
        </p:nvSpPr>
        <p:spPr>
          <a:xfrm>
            <a:off x="3807263" y="1895594"/>
            <a:ext cx="2011033" cy="1960016"/>
          </a:xfrm>
          <a:prstGeom prst="ellipse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BE9DDECE-00BC-9944-AA76-1868ED032CE8}"/>
              </a:ext>
            </a:extLst>
          </p:cNvPr>
          <p:cNvCxnSpPr>
            <a:cxnSpLocks/>
          </p:cNvCxnSpPr>
          <p:nvPr/>
        </p:nvCxnSpPr>
        <p:spPr>
          <a:xfrm>
            <a:off x="5723467" y="3323873"/>
            <a:ext cx="2427460" cy="33798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542C7DEB-8E7A-35C5-068B-E60131FAA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882"/>
            <a:ext cx="10515600" cy="99695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Tip Measurement</a:t>
            </a:r>
          </a:p>
        </p:txBody>
      </p:sp>
      <p:sp>
        <p:nvSpPr>
          <p:cNvPr id="4" name="文本框 40">
            <a:extLst>
              <a:ext uri="{FF2B5EF4-FFF2-40B4-BE49-F238E27FC236}">
                <a16:creationId xmlns:a16="http://schemas.microsoft.com/office/drawing/2014/main" id="{33D81B5B-4A4B-5DFB-8F9B-70AB9A7E2955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</p:spTree>
    <p:extLst>
      <p:ext uri="{BB962C8B-B14F-4D97-AF65-F5344CB8AC3E}">
        <p14:creationId xmlns:p14="http://schemas.microsoft.com/office/powerpoint/2010/main" val="1678155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3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A6B538CC-D30C-0660-919B-E1F38E832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183" y="1308463"/>
            <a:ext cx="1402080" cy="1393372"/>
          </a:xfrm>
          <a:prstGeom prst="rect">
            <a:avLst/>
          </a:prstGeom>
        </p:spPr>
      </p:pic>
      <p:pic>
        <p:nvPicPr>
          <p:cNvPr id="44" name="Picture 44">
            <a:extLst>
              <a:ext uri="{FF2B5EF4-FFF2-40B4-BE49-F238E27FC236}">
                <a16:creationId xmlns:a16="http://schemas.microsoft.com/office/drawing/2014/main" id="{107C6B4B-5F46-39D9-EE1E-DE637A3C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525" y="1515074"/>
            <a:ext cx="2743200" cy="2173224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1E81D3-332D-A1D5-00CA-F527E2AE157F}"/>
              </a:ext>
            </a:extLst>
          </p:cNvPr>
          <p:cNvSpPr/>
          <p:nvPr/>
        </p:nvSpPr>
        <p:spPr>
          <a:xfrm>
            <a:off x="1674222" y="4339045"/>
            <a:ext cx="1737360" cy="496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7FBDAED-2D67-4AB2-0FFF-445503B89B46}"/>
              </a:ext>
            </a:extLst>
          </p:cNvPr>
          <p:cNvSpPr/>
          <p:nvPr/>
        </p:nvSpPr>
        <p:spPr>
          <a:xfrm>
            <a:off x="1578428" y="1735183"/>
            <a:ext cx="2599508" cy="496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2" descr="Text&#10;&#10;Description automatically generated">
            <a:extLst>
              <a:ext uri="{FF2B5EF4-FFF2-40B4-BE49-F238E27FC236}">
                <a16:creationId xmlns:a16="http://schemas.microsoft.com/office/drawing/2014/main" id="{2FA83A90-10F2-1910-206C-03C5F4138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46" b="33229"/>
          <a:stretch/>
        </p:blipFill>
        <p:spPr>
          <a:xfrm>
            <a:off x="5525587" y="1900644"/>
            <a:ext cx="1397726" cy="557349"/>
          </a:xfrm>
          <a:prstGeom prst="rect">
            <a:avLst/>
          </a:prstGeom>
        </p:spPr>
      </p:pic>
      <p:pic>
        <p:nvPicPr>
          <p:cNvPr id="20" name="Picture 22" descr="Text&#10;&#10;Description automatically generated">
            <a:extLst>
              <a:ext uri="{FF2B5EF4-FFF2-40B4-BE49-F238E27FC236}">
                <a16:creationId xmlns:a16="http://schemas.microsoft.com/office/drawing/2014/main" id="{B229941C-3ABA-3732-65F6-973827426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" b="33511"/>
          <a:stretch/>
        </p:blipFill>
        <p:spPr>
          <a:xfrm>
            <a:off x="5547359" y="1025434"/>
            <a:ext cx="1397726" cy="919195"/>
          </a:xfrm>
          <a:prstGeom prst="rect">
            <a:avLst/>
          </a:prstGeom>
        </p:spPr>
      </p:pic>
      <p:pic>
        <p:nvPicPr>
          <p:cNvPr id="16" name="内容占位符 4">
            <a:extLst>
              <a:ext uri="{FF2B5EF4-FFF2-40B4-BE49-F238E27FC236}">
                <a16:creationId xmlns:a16="http://schemas.microsoft.com/office/drawing/2014/main" id="{6BCCA14E-BE7B-9C77-A6C2-3EC3D13B5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48067">
            <a:off x="4210199" y="4368124"/>
            <a:ext cx="1282814" cy="10119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立方体 17">
            <a:extLst>
              <a:ext uri="{FF2B5EF4-FFF2-40B4-BE49-F238E27FC236}">
                <a16:creationId xmlns:a16="http://schemas.microsoft.com/office/drawing/2014/main" id="{503FDA16-0AC8-E0B5-71BB-6652DC407CC4}"/>
              </a:ext>
            </a:extLst>
          </p:cNvPr>
          <p:cNvSpPr/>
          <p:nvPr/>
        </p:nvSpPr>
        <p:spPr>
          <a:xfrm>
            <a:off x="3797423" y="4277226"/>
            <a:ext cx="2057400" cy="1181950"/>
          </a:xfrm>
          <a:prstGeom prst="cube">
            <a:avLst>
              <a:gd name="adj" fmla="val 544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99D739B-8A35-9467-D177-1C6AD9D5F4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181611">
            <a:off x="3581063" y="-147079"/>
            <a:ext cx="2491358" cy="3017057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C2A0396-3DD1-9903-6B2B-281A22756A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35</a:t>
            </a:fld>
            <a:endParaRPr lang="en-US"/>
          </a:p>
        </p:txBody>
      </p:sp>
      <p:sp>
        <p:nvSpPr>
          <p:cNvPr id="7" name="圆柱体 6">
            <a:extLst>
              <a:ext uri="{FF2B5EF4-FFF2-40B4-BE49-F238E27FC236}">
                <a16:creationId xmlns:a16="http://schemas.microsoft.com/office/drawing/2014/main" id="{EACCFDAC-E1F0-914B-935F-7E798D053A18}"/>
              </a:ext>
            </a:extLst>
          </p:cNvPr>
          <p:cNvSpPr/>
          <p:nvPr/>
        </p:nvSpPr>
        <p:spPr>
          <a:xfrm>
            <a:off x="4667415" y="3686872"/>
            <a:ext cx="265052" cy="1058653"/>
          </a:xfrm>
          <a:prstGeom prst="can">
            <a:avLst>
              <a:gd name="adj" fmla="val 32067"/>
            </a:avLst>
          </a:prstGeom>
          <a:solidFill>
            <a:srgbClr val="FF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柱体 8">
            <a:extLst>
              <a:ext uri="{FF2B5EF4-FFF2-40B4-BE49-F238E27FC236}">
                <a16:creationId xmlns:a16="http://schemas.microsoft.com/office/drawing/2014/main" id="{B3413D95-8B1C-D104-DF17-BAF42CA9123D}"/>
              </a:ext>
            </a:extLst>
          </p:cNvPr>
          <p:cNvSpPr/>
          <p:nvPr/>
        </p:nvSpPr>
        <p:spPr>
          <a:xfrm rot="45450">
            <a:off x="4680929" y="3296989"/>
            <a:ext cx="229201" cy="145844"/>
          </a:xfrm>
          <a:prstGeom prst="can">
            <a:avLst>
              <a:gd name="adj" fmla="val 32279"/>
            </a:avLst>
          </a:prstGeom>
          <a:solidFill>
            <a:schemeClr val="bg2">
              <a:lumMod val="40000"/>
              <a:lumOff val="6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柱体 9">
            <a:extLst>
              <a:ext uri="{FF2B5EF4-FFF2-40B4-BE49-F238E27FC236}">
                <a16:creationId xmlns:a16="http://schemas.microsoft.com/office/drawing/2014/main" id="{BB3F29B2-3952-A77B-5106-C9412A826CA7}"/>
              </a:ext>
            </a:extLst>
          </p:cNvPr>
          <p:cNvSpPr/>
          <p:nvPr/>
        </p:nvSpPr>
        <p:spPr>
          <a:xfrm rot="45450">
            <a:off x="4686641" y="2328172"/>
            <a:ext cx="229201" cy="1009994"/>
          </a:xfrm>
          <a:prstGeom prst="can">
            <a:avLst>
              <a:gd name="adj" fmla="val 32279"/>
            </a:avLst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7E305F-2ACA-8D07-456C-AA6305CCC8D6}"/>
              </a:ext>
            </a:extLst>
          </p:cNvPr>
          <p:cNvSpPr txBox="1"/>
          <p:nvPr/>
        </p:nvSpPr>
        <p:spPr>
          <a:xfrm>
            <a:off x="3824795" y="3264290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Magnet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D49958F-BE7D-CF45-D7ED-AE8682A9FF6E}"/>
              </a:ext>
            </a:extLst>
          </p:cNvPr>
          <p:cNvSpPr txBox="1"/>
          <p:nvPr/>
        </p:nvSpPr>
        <p:spPr>
          <a:xfrm>
            <a:off x="4973701" y="2792491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Magnet Tube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B2631B-8C8C-F51E-E0F2-524A83995CE3}"/>
              </a:ext>
            </a:extLst>
          </p:cNvPr>
          <p:cNvSpPr txBox="1"/>
          <p:nvPr/>
        </p:nvSpPr>
        <p:spPr>
          <a:xfrm>
            <a:off x="5138664" y="3811443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Guiding Tube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8919911-1385-6B3C-EADF-846D21709A8A}"/>
              </a:ext>
            </a:extLst>
          </p:cNvPr>
          <p:cNvSpPr txBox="1"/>
          <p:nvPr/>
        </p:nvSpPr>
        <p:spPr>
          <a:xfrm>
            <a:off x="4111433" y="5460665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AS5600</a:t>
            </a:r>
          </a:p>
        </p:txBody>
      </p:sp>
      <p:sp>
        <p:nvSpPr>
          <p:cNvPr id="2" name="圆柱体 9">
            <a:extLst>
              <a:ext uri="{FF2B5EF4-FFF2-40B4-BE49-F238E27FC236}">
                <a16:creationId xmlns:a16="http://schemas.microsoft.com/office/drawing/2014/main" id="{0DA46564-85D7-183B-1F4B-AEF46040F5C3}"/>
              </a:ext>
            </a:extLst>
          </p:cNvPr>
          <p:cNvSpPr/>
          <p:nvPr/>
        </p:nvSpPr>
        <p:spPr>
          <a:xfrm rot="5520000">
            <a:off x="5334622" y="1442023"/>
            <a:ext cx="150824" cy="996932"/>
          </a:xfrm>
          <a:prstGeom prst="can">
            <a:avLst>
              <a:gd name="adj" fmla="val 32279"/>
            </a:avLst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圆柱体 9">
            <a:extLst>
              <a:ext uri="{FF2B5EF4-FFF2-40B4-BE49-F238E27FC236}">
                <a16:creationId xmlns:a16="http://schemas.microsoft.com/office/drawing/2014/main" id="{091515C5-25AF-7396-AFC5-A29EE23BEA0C}"/>
              </a:ext>
            </a:extLst>
          </p:cNvPr>
          <p:cNvSpPr/>
          <p:nvPr/>
        </p:nvSpPr>
        <p:spPr>
          <a:xfrm rot="45450">
            <a:off x="4700875" y="1831791"/>
            <a:ext cx="224847" cy="173972"/>
          </a:xfrm>
          <a:prstGeom prst="can">
            <a:avLst>
              <a:gd name="adj" fmla="val 32279"/>
            </a:avLst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3420CC2-29F8-8872-F280-35509C203EE1}"/>
              </a:ext>
            </a:extLst>
          </p:cNvPr>
          <p:cNvSpPr/>
          <p:nvPr/>
        </p:nvSpPr>
        <p:spPr>
          <a:xfrm>
            <a:off x="5606143" y="1839684"/>
            <a:ext cx="256902" cy="5660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本框 11">
            <a:extLst>
              <a:ext uri="{FF2B5EF4-FFF2-40B4-BE49-F238E27FC236}">
                <a16:creationId xmlns:a16="http://schemas.microsoft.com/office/drawing/2014/main" id="{8E6A247B-7EC1-35DA-896C-DF3EFA91053E}"/>
              </a:ext>
            </a:extLst>
          </p:cNvPr>
          <p:cNvSpPr txBox="1"/>
          <p:nvPr/>
        </p:nvSpPr>
        <p:spPr>
          <a:xfrm>
            <a:off x="5622489" y="946273"/>
            <a:ext cx="172276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Strain Gauge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3DA10A-2002-D51F-4969-6FD64CEE438C}"/>
              </a:ext>
            </a:extLst>
          </p:cNvPr>
          <p:cNvGrpSpPr/>
          <p:nvPr/>
        </p:nvGrpSpPr>
        <p:grpSpPr>
          <a:xfrm rot="-5400000" flipV="1">
            <a:off x="4738655" y="683101"/>
            <a:ext cx="299948" cy="1143797"/>
            <a:chOff x="1673901" y="4109073"/>
            <a:chExt cx="707655" cy="1484514"/>
          </a:xfrm>
        </p:grpSpPr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F8ADDD78-DC2B-388A-D181-A642FE6FEBE6}"/>
                </a:ext>
              </a:extLst>
            </p:cNvPr>
            <p:cNvSpPr/>
            <p:nvPr/>
          </p:nvSpPr>
          <p:spPr>
            <a:xfrm>
              <a:off x="1673901" y="4109073"/>
              <a:ext cx="642659" cy="1484514"/>
            </a:xfrm>
            <a:prstGeom prst="arc">
              <a:avLst>
                <a:gd name="adj1" fmla="val 3365989"/>
                <a:gd name="adj2" fmla="val 19488775"/>
              </a:avLst>
            </a:prstGeom>
            <a:noFill/>
            <a:ln w="508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F90DBF2-105C-A187-53B2-F3085E707B6E}"/>
                </a:ext>
              </a:extLst>
            </p:cNvPr>
            <p:cNvSpPr/>
            <p:nvPr/>
          </p:nvSpPr>
          <p:spPr>
            <a:xfrm rot="20852188" flipH="1" flipV="1">
              <a:off x="2232878" y="4605990"/>
              <a:ext cx="148678" cy="143587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3DD76F9-538A-3F7F-D88B-7FE92B3D9569}"/>
              </a:ext>
            </a:extLst>
          </p:cNvPr>
          <p:cNvSpPr/>
          <p:nvPr/>
        </p:nvSpPr>
        <p:spPr>
          <a:xfrm flipV="1">
            <a:off x="5619206" y="1979022"/>
            <a:ext cx="230776" cy="8708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11">
            <a:extLst>
              <a:ext uri="{FF2B5EF4-FFF2-40B4-BE49-F238E27FC236}">
                <a16:creationId xmlns:a16="http://schemas.microsoft.com/office/drawing/2014/main" id="{5E37F510-5FB1-DA16-7085-E1D0AB1B9983}"/>
              </a:ext>
            </a:extLst>
          </p:cNvPr>
          <p:cNvSpPr txBox="1"/>
          <p:nvPr/>
        </p:nvSpPr>
        <p:spPr>
          <a:xfrm>
            <a:off x="1660089" y="1825838"/>
            <a:ext cx="246941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Measures dynamic torque</a:t>
            </a:r>
          </a:p>
        </p:txBody>
      </p:sp>
      <p:sp>
        <p:nvSpPr>
          <p:cNvPr id="34" name="文本框 11">
            <a:extLst>
              <a:ext uri="{FF2B5EF4-FFF2-40B4-BE49-F238E27FC236}">
                <a16:creationId xmlns:a16="http://schemas.microsoft.com/office/drawing/2014/main" id="{B3F58E4B-9C19-F786-476B-7365A172C638}"/>
              </a:ext>
            </a:extLst>
          </p:cNvPr>
          <p:cNvSpPr txBox="1"/>
          <p:nvPr/>
        </p:nvSpPr>
        <p:spPr>
          <a:xfrm>
            <a:off x="1768945" y="4434054"/>
            <a:ext cx="173789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Measures angle</a:t>
            </a:r>
          </a:p>
        </p:txBody>
      </p:sp>
      <p:sp>
        <p:nvSpPr>
          <p:cNvPr id="38" name="文本框 11">
            <a:extLst>
              <a:ext uri="{FF2B5EF4-FFF2-40B4-BE49-F238E27FC236}">
                <a16:creationId xmlns:a16="http://schemas.microsoft.com/office/drawing/2014/main" id="{D5534D44-8707-D1D1-5E13-6970104FDAE4}"/>
              </a:ext>
            </a:extLst>
          </p:cNvPr>
          <p:cNvSpPr txBox="1"/>
          <p:nvPr/>
        </p:nvSpPr>
        <p:spPr>
          <a:xfrm>
            <a:off x="7111655" y="946273"/>
            <a:ext cx="172276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Signal Amplifier</a:t>
            </a: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AAA92304-6709-07F4-4B45-A7DE3F5DE730}"/>
              </a:ext>
            </a:extLst>
          </p:cNvPr>
          <p:cNvSpPr/>
          <p:nvPr/>
        </p:nvSpPr>
        <p:spPr>
          <a:xfrm>
            <a:off x="6065355" y="1823443"/>
            <a:ext cx="1138269" cy="357984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ACD976D3-802B-709E-73C7-960269438B0F}"/>
              </a:ext>
            </a:extLst>
          </p:cNvPr>
          <p:cNvSpPr/>
          <p:nvPr/>
        </p:nvSpPr>
        <p:spPr>
          <a:xfrm>
            <a:off x="5969561" y="2049865"/>
            <a:ext cx="1138269" cy="357984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30E64671-D481-D950-C369-2C2BDFC7FECC}"/>
              </a:ext>
            </a:extLst>
          </p:cNvPr>
          <p:cNvSpPr/>
          <p:nvPr/>
        </p:nvSpPr>
        <p:spPr>
          <a:xfrm>
            <a:off x="6143732" y="1675396"/>
            <a:ext cx="1138269" cy="357984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F944860B-9C56-2DE7-5645-F218794FBCB7}"/>
              </a:ext>
            </a:extLst>
          </p:cNvPr>
          <p:cNvSpPr/>
          <p:nvPr/>
        </p:nvSpPr>
        <p:spPr>
          <a:xfrm>
            <a:off x="5969561" y="2150014"/>
            <a:ext cx="1138269" cy="357984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E3718052-7073-9E9F-933A-AEFFEFE6CE27}"/>
              </a:ext>
            </a:extLst>
          </p:cNvPr>
          <p:cNvSpPr/>
          <p:nvPr/>
        </p:nvSpPr>
        <p:spPr>
          <a:xfrm>
            <a:off x="6709789" y="1884403"/>
            <a:ext cx="1765286" cy="610532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C6FB2EDB-C2AA-A1DB-4108-8994FE562648}"/>
              </a:ext>
            </a:extLst>
          </p:cNvPr>
          <p:cNvSpPr/>
          <p:nvPr/>
        </p:nvSpPr>
        <p:spPr>
          <a:xfrm>
            <a:off x="6587869" y="2049865"/>
            <a:ext cx="1765286" cy="610532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文本框 40">
            <a:extLst>
              <a:ext uri="{FF2B5EF4-FFF2-40B4-BE49-F238E27FC236}">
                <a16:creationId xmlns:a16="http://schemas.microsoft.com/office/drawing/2014/main" id="{14C2545A-C04C-C0AE-A8A8-5E697385E47C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FFC1153-1DB8-CAB6-4966-F2BF2268F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0099" y="4188664"/>
            <a:ext cx="1857871" cy="126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2C57-4FBC-11D6-DA01-E4C96FEA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0A467-972B-1520-AEAC-A0191E5984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/>
          </a:p>
        </p:txBody>
      </p:sp>
      <p:sp>
        <p:nvSpPr>
          <p:cNvPr id="7" name="文本框 40">
            <a:extLst>
              <a:ext uri="{FF2B5EF4-FFF2-40B4-BE49-F238E27FC236}">
                <a16:creationId xmlns:a16="http://schemas.microsoft.com/office/drawing/2014/main" id="{E0C1B6C2-BF92-B4F6-75E2-F32BBD4718AB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4E29BB-74C5-E543-FEAC-DF6F3A393D66}"/>
              </a:ext>
            </a:extLst>
          </p:cNvPr>
          <p:cNvGrpSpPr/>
          <p:nvPr/>
        </p:nvGrpSpPr>
        <p:grpSpPr>
          <a:xfrm>
            <a:off x="531912" y="1766968"/>
            <a:ext cx="11128177" cy="3535267"/>
            <a:chOff x="531912" y="1633618"/>
            <a:chExt cx="11128177" cy="353526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CE9C025-55C5-6368-EB71-71FBFB1E35D3}"/>
                </a:ext>
              </a:extLst>
            </p:cNvPr>
            <p:cNvGrpSpPr/>
            <p:nvPr/>
          </p:nvGrpSpPr>
          <p:grpSpPr>
            <a:xfrm>
              <a:off x="6264305" y="1723924"/>
              <a:ext cx="2194561" cy="3354655"/>
              <a:chOff x="6312653" y="434203"/>
              <a:chExt cx="2400290" cy="35488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6F36D38-227F-9A3C-3095-0A0B032E5DD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12653" y="1661454"/>
                <a:ext cx="2400290" cy="2321599"/>
              </a:xfrm>
              <a:prstGeom prst="ellipse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D3457F4-CBD6-CD5A-E6F0-FB3C92A67B56}"/>
                  </a:ext>
                </a:extLst>
              </p:cNvPr>
              <p:cNvSpPr txBox="1"/>
              <p:nvPr/>
            </p:nvSpPr>
            <p:spPr>
              <a:xfrm>
                <a:off x="6318859" y="434203"/>
                <a:ext cx="2387877" cy="1026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chemeClr val="accent2"/>
                    </a:solidFill>
                  </a:rPr>
                  <a:t>Final Design</a:t>
                </a:r>
              </a:p>
              <a:p>
                <a:pPr algn="ctr"/>
                <a:r>
                  <a:rPr lang="en-US" sz="1800" b="1">
                    <a:solidFill>
                      <a:schemeClr val="accent2"/>
                    </a:solidFill>
                  </a:rPr>
                  <a:t>Material</a:t>
                </a:r>
              </a:p>
              <a:p>
                <a:pPr algn="ctr"/>
                <a:r>
                  <a:rPr lang="en-US" sz="1800" b="1">
                    <a:solidFill>
                      <a:schemeClr val="accent2"/>
                    </a:solidFill>
                  </a:rPr>
                  <a:t>Purchasing</a:t>
                </a:r>
              </a:p>
            </p:txBody>
          </p:sp>
          <p:pic>
            <p:nvPicPr>
              <p:cNvPr id="49" name="Graphic 48" descr="Shopping cart with solid fill">
                <a:extLst>
                  <a:ext uri="{FF2B5EF4-FFF2-40B4-BE49-F238E27FC236}">
                    <a16:creationId xmlns:a16="http://schemas.microsoft.com/office/drawing/2014/main" id="{0FE0CFBC-B49A-012D-D4B3-3BBBCFCCF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26996" y="2192363"/>
                <a:ext cx="1371600" cy="1371600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4616FC1-1504-2A85-FF76-A3A62CE39797}"/>
                </a:ext>
              </a:extLst>
            </p:cNvPr>
            <p:cNvGrpSpPr/>
            <p:nvPr/>
          </p:nvGrpSpPr>
          <p:grpSpPr>
            <a:xfrm>
              <a:off x="531912" y="1633618"/>
              <a:ext cx="2364475" cy="3535267"/>
              <a:chOff x="1055322" y="1600762"/>
              <a:chExt cx="2281780" cy="34116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F87A2C9-A687-819C-CFBE-AC935800E9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37308" y="2894578"/>
                <a:ext cx="2117808" cy="2117806"/>
              </a:xfrm>
              <a:prstGeom prst="ellipse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C3F40FA-AB93-818A-CBC5-758741E4B998}"/>
                  </a:ext>
                </a:extLst>
              </p:cNvPr>
              <p:cNvSpPr txBox="1"/>
              <p:nvPr/>
            </p:nvSpPr>
            <p:spPr>
              <a:xfrm>
                <a:off x="1055322" y="1600762"/>
                <a:ext cx="2281780" cy="1217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chemeClr val="accent1"/>
                    </a:solidFill>
                  </a:rPr>
                  <a:t>Prototype </a:t>
                </a:r>
              </a:p>
              <a:p>
                <a:pPr algn="ctr"/>
                <a:r>
                  <a:rPr lang="en-US" sz="1800" b="1" dirty="0">
                    <a:solidFill>
                      <a:schemeClr val="accent1"/>
                    </a:solidFill>
                  </a:rPr>
                  <a:t>Evaluation &amp;</a:t>
                </a:r>
              </a:p>
              <a:p>
                <a:pPr algn="ctr"/>
                <a:r>
                  <a:rPr lang="en-US" sz="1800" b="1" dirty="0">
                    <a:solidFill>
                      <a:schemeClr val="accent1"/>
                    </a:solidFill>
                  </a:rPr>
                  <a:t>Environment </a:t>
                </a:r>
              </a:p>
              <a:p>
                <a:pPr algn="ctr"/>
                <a:r>
                  <a:rPr lang="en-US" sz="1800" b="1" dirty="0">
                    <a:solidFill>
                      <a:schemeClr val="accent1"/>
                    </a:solidFill>
                  </a:rPr>
                  <a:t>Building</a:t>
                </a:r>
              </a:p>
            </p:txBody>
          </p:sp>
          <p:pic>
            <p:nvPicPr>
              <p:cNvPr id="111" name="Graphic 110" descr="Crane with solid fill">
                <a:extLst>
                  <a:ext uri="{FF2B5EF4-FFF2-40B4-BE49-F238E27FC236}">
                    <a16:creationId xmlns:a16="http://schemas.microsoft.com/office/drawing/2014/main" id="{84C08181-0D00-4A88-655E-F5F0A5178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591121" y="3375383"/>
                <a:ext cx="1210181" cy="1251199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CBD8BC-32D6-3B3F-0D62-FC350B0F681E}"/>
                </a:ext>
              </a:extLst>
            </p:cNvPr>
            <p:cNvGrpSpPr/>
            <p:nvPr/>
          </p:nvGrpSpPr>
          <p:grpSpPr>
            <a:xfrm>
              <a:off x="9043130" y="1886089"/>
              <a:ext cx="2616959" cy="3030324"/>
              <a:chOff x="9268871" y="1935146"/>
              <a:chExt cx="2525434" cy="292433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A347E1A-913D-C6E7-707B-951313AED1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472684" y="1935146"/>
                <a:ext cx="2117808" cy="2117806"/>
              </a:xfrm>
              <a:prstGeom prst="ellips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A32D91-B967-2471-9DE5-A87EE7EF845E}"/>
                  </a:ext>
                </a:extLst>
              </p:cNvPr>
              <p:cNvSpPr txBox="1"/>
              <p:nvPr/>
            </p:nvSpPr>
            <p:spPr>
              <a:xfrm>
                <a:off x="9268871" y="4203957"/>
                <a:ext cx="2525434" cy="655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chemeClr val="accent6"/>
                    </a:solidFill>
                  </a:rPr>
                  <a:t>Verification &amp; Validation Testing </a:t>
                </a:r>
              </a:p>
            </p:txBody>
          </p:sp>
          <p:pic>
            <p:nvPicPr>
              <p:cNvPr id="96" name="Graphic 95" descr="Clipboard Badge with solid fill">
                <a:extLst>
                  <a:ext uri="{FF2B5EF4-FFF2-40B4-BE49-F238E27FC236}">
                    <a16:creationId xmlns:a16="http://schemas.microsoft.com/office/drawing/2014/main" id="{BF0B9DC6-91CF-0102-F892-11EEDE732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26497" y="2375536"/>
                <a:ext cx="1210181" cy="1251198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90FD7A0-E096-D3DA-EFC0-2A3B3000C4FA}"/>
                </a:ext>
              </a:extLst>
            </p:cNvPr>
            <p:cNvGrpSpPr/>
            <p:nvPr/>
          </p:nvGrpSpPr>
          <p:grpSpPr>
            <a:xfrm>
              <a:off x="3377887" y="1686742"/>
              <a:ext cx="2298314" cy="3429019"/>
              <a:chOff x="3801763" y="1744740"/>
              <a:chExt cx="2217933" cy="330909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61DC82E-47D7-16B4-4938-CE0D05FC2E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851826" y="1744740"/>
                <a:ext cx="2117808" cy="211780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51F9A2-E17B-3C88-37D8-402B4D5E42CB}"/>
                  </a:ext>
                </a:extLst>
              </p:cNvPr>
              <p:cNvSpPr txBox="1"/>
              <p:nvPr/>
            </p:nvSpPr>
            <p:spPr>
              <a:xfrm>
                <a:off x="3801763" y="4117361"/>
                <a:ext cx="2217933" cy="936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chemeClr val="accent4">
                        <a:lumMod val="75000"/>
                      </a:schemeClr>
                    </a:solidFill>
                  </a:rPr>
                  <a:t>Detailed Design</a:t>
                </a:r>
              </a:p>
              <a:p>
                <a:pPr algn="ctr"/>
                <a:r>
                  <a:rPr lang="en-US" sz="1800" b="1">
                    <a:solidFill>
                      <a:schemeClr val="accent4">
                        <a:lumMod val="75000"/>
                      </a:schemeClr>
                    </a:solidFill>
                  </a:rPr>
                  <a:t>&amp;</a:t>
                </a:r>
              </a:p>
              <a:p>
                <a:pPr algn="ctr"/>
                <a:r>
                  <a:rPr lang="en-US" sz="1800" b="1">
                    <a:solidFill>
                      <a:schemeClr val="accent4">
                        <a:lumMod val="75000"/>
                      </a:schemeClr>
                    </a:solidFill>
                  </a:rPr>
                  <a:t>Data Analysis</a:t>
                </a:r>
              </a:p>
            </p:txBody>
          </p:sp>
          <p:pic>
            <p:nvPicPr>
              <p:cNvPr id="9" name="Graphic 8" descr="Microscope with solid fill">
                <a:extLst>
                  <a:ext uri="{FF2B5EF4-FFF2-40B4-BE49-F238E27FC236}">
                    <a16:creationId xmlns:a16="http://schemas.microsoft.com/office/drawing/2014/main" id="{200FD75D-07F0-02E8-6437-640B53198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53838" y="2153860"/>
                <a:ext cx="1313784" cy="13137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56370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2C57-4FBC-11D6-DA01-E4C96FEA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0A467-972B-1520-AEAC-A0191E5984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/>
          </a:p>
        </p:txBody>
      </p:sp>
      <p:sp>
        <p:nvSpPr>
          <p:cNvPr id="7" name="文本框 40">
            <a:extLst>
              <a:ext uri="{FF2B5EF4-FFF2-40B4-BE49-F238E27FC236}">
                <a16:creationId xmlns:a16="http://schemas.microsoft.com/office/drawing/2014/main" id="{E0C1B6C2-BF92-B4F6-75E2-F32BBD4718AB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4E29BB-74C5-E543-FEAC-DF6F3A393D66}"/>
              </a:ext>
            </a:extLst>
          </p:cNvPr>
          <p:cNvGrpSpPr/>
          <p:nvPr/>
        </p:nvGrpSpPr>
        <p:grpSpPr>
          <a:xfrm>
            <a:off x="531912" y="1766968"/>
            <a:ext cx="11128177" cy="3535267"/>
            <a:chOff x="531912" y="1633618"/>
            <a:chExt cx="11128177" cy="3535267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CE9C025-55C5-6368-EB71-71FBFB1E35D3}"/>
                </a:ext>
              </a:extLst>
            </p:cNvPr>
            <p:cNvGrpSpPr/>
            <p:nvPr/>
          </p:nvGrpSpPr>
          <p:grpSpPr>
            <a:xfrm>
              <a:off x="6264305" y="1723924"/>
              <a:ext cx="2194561" cy="3354655"/>
              <a:chOff x="6312653" y="434203"/>
              <a:chExt cx="2400290" cy="35488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E6F36D38-227F-9A3C-3095-0A0B032E5DD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12653" y="1661454"/>
                <a:ext cx="2400290" cy="2321599"/>
              </a:xfrm>
              <a:prstGeom prst="ellipse">
                <a:avLst/>
              </a:prstGeom>
              <a:solidFill>
                <a:schemeClr val="accent2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D3457F4-CBD6-CD5A-E6F0-FB3C92A67B56}"/>
                  </a:ext>
                </a:extLst>
              </p:cNvPr>
              <p:cNvSpPr txBox="1"/>
              <p:nvPr/>
            </p:nvSpPr>
            <p:spPr>
              <a:xfrm>
                <a:off x="6318859" y="434203"/>
                <a:ext cx="2387877" cy="1026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chemeClr val="accent2"/>
                    </a:solidFill>
                  </a:rPr>
                  <a:t>Final Design</a:t>
                </a:r>
              </a:p>
              <a:p>
                <a:pPr algn="ctr"/>
                <a:r>
                  <a:rPr lang="en-US" sz="1800" b="1">
                    <a:solidFill>
                      <a:schemeClr val="accent2"/>
                    </a:solidFill>
                  </a:rPr>
                  <a:t>Material</a:t>
                </a:r>
              </a:p>
              <a:p>
                <a:pPr algn="ctr"/>
                <a:r>
                  <a:rPr lang="en-US" sz="1800" b="1">
                    <a:solidFill>
                      <a:schemeClr val="accent2"/>
                    </a:solidFill>
                  </a:rPr>
                  <a:t>Purchasing</a:t>
                </a:r>
              </a:p>
            </p:txBody>
          </p:sp>
          <p:pic>
            <p:nvPicPr>
              <p:cNvPr id="49" name="Graphic 48" descr="Shopping cart with solid fill">
                <a:extLst>
                  <a:ext uri="{FF2B5EF4-FFF2-40B4-BE49-F238E27FC236}">
                    <a16:creationId xmlns:a16="http://schemas.microsoft.com/office/drawing/2014/main" id="{0FE0CFBC-B49A-012D-D4B3-3BBBCFCCF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26996" y="2192363"/>
                <a:ext cx="1371600" cy="1371600"/>
              </a:xfrm>
              <a:prstGeom prst="rect">
                <a:avLst/>
              </a:prstGeom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4616FC1-1504-2A85-FF76-A3A62CE39797}"/>
                </a:ext>
              </a:extLst>
            </p:cNvPr>
            <p:cNvGrpSpPr/>
            <p:nvPr/>
          </p:nvGrpSpPr>
          <p:grpSpPr>
            <a:xfrm>
              <a:off x="531912" y="1633618"/>
              <a:ext cx="2364475" cy="3535267"/>
              <a:chOff x="1055322" y="1600762"/>
              <a:chExt cx="2281780" cy="3411622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F87A2C9-A687-819C-CFBE-AC935800E9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37308" y="2894578"/>
                <a:ext cx="2117808" cy="2117806"/>
              </a:xfrm>
              <a:prstGeom prst="ellipse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C3F40FA-AB93-818A-CBC5-758741E4B998}"/>
                  </a:ext>
                </a:extLst>
              </p:cNvPr>
              <p:cNvSpPr txBox="1"/>
              <p:nvPr/>
            </p:nvSpPr>
            <p:spPr>
              <a:xfrm>
                <a:off x="1055322" y="1600762"/>
                <a:ext cx="2281780" cy="1217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chemeClr val="accent1"/>
                    </a:solidFill>
                  </a:rPr>
                  <a:t>Prototype </a:t>
                </a:r>
              </a:p>
              <a:p>
                <a:pPr algn="ctr"/>
                <a:r>
                  <a:rPr lang="en-US" sz="1800" b="1" dirty="0">
                    <a:solidFill>
                      <a:schemeClr val="accent1"/>
                    </a:solidFill>
                  </a:rPr>
                  <a:t>Evaluation &amp;</a:t>
                </a:r>
              </a:p>
              <a:p>
                <a:pPr algn="ctr"/>
                <a:r>
                  <a:rPr lang="en-US" sz="1800" b="1" dirty="0">
                    <a:solidFill>
                      <a:schemeClr val="accent1"/>
                    </a:solidFill>
                  </a:rPr>
                  <a:t>Environment </a:t>
                </a:r>
              </a:p>
              <a:p>
                <a:pPr algn="ctr"/>
                <a:r>
                  <a:rPr lang="en-US" sz="1800" b="1" dirty="0">
                    <a:solidFill>
                      <a:schemeClr val="accent1"/>
                    </a:solidFill>
                  </a:rPr>
                  <a:t>Building</a:t>
                </a:r>
              </a:p>
            </p:txBody>
          </p:sp>
          <p:pic>
            <p:nvPicPr>
              <p:cNvPr id="111" name="Graphic 110" descr="Crane with solid fill">
                <a:extLst>
                  <a:ext uri="{FF2B5EF4-FFF2-40B4-BE49-F238E27FC236}">
                    <a16:creationId xmlns:a16="http://schemas.microsoft.com/office/drawing/2014/main" id="{84C08181-0D00-4A88-655E-F5F0A5178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591121" y="3375383"/>
                <a:ext cx="1210181" cy="1251199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CBD8BC-32D6-3B3F-0D62-FC350B0F681E}"/>
                </a:ext>
              </a:extLst>
            </p:cNvPr>
            <p:cNvGrpSpPr/>
            <p:nvPr/>
          </p:nvGrpSpPr>
          <p:grpSpPr>
            <a:xfrm>
              <a:off x="9043130" y="1886089"/>
              <a:ext cx="2616959" cy="3030324"/>
              <a:chOff x="9268871" y="1935146"/>
              <a:chExt cx="2525434" cy="292433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A347E1A-913D-C6E7-707B-951313AED1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472684" y="1935146"/>
                <a:ext cx="2117808" cy="2117806"/>
              </a:xfrm>
              <a:prstGeom prst="ellipse">
                <a:avLst/>
              </a:prstGeom>
              <a:solidFill>
                <a:schemeClr val="accent6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A32D91-B967-2471-9DE5-A87EE7EF845E}"/>
                  </a:ext>
                </a:extLst>
              </p:cNvPr>
              <p:cNvSpPr txBox="1"/>
              <p:nvPr/>
            </p:nvSpPr>
            <p:spPr>
              <a:xfrm>
                <a:off x="9268871" y="4203957"/>
                <a:ext cx="2525434" cy="655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chemeClr val="accent6"/>
                    </a:solidFill>
                  </a:rPr>
                  <a:t>Verification &amp; Validation Testing </a:t>
                </a:r>
              </a:p>
            </p:txBody>
          </p:sp>
          <p:pic>
            <p:nvPicPr>
              <p:cNvPr id="96" name="Graphic 95" descr="Clipboard Badge with solid fill">
                <a:extLst>
                  <a:ext uri="{FF2B5EF4-FFF2-40B4-BE49-F238E27FC236}">
                    <a16:creationId xmlns:a16="http://schemas.microsoft.com/office/drawing/2014/main" id="{BF0B9DC6-91CF-0102-F892-11EEDE732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26497" y="2375536"/>
                <a:ext cx="1210181" cy="1251198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90FD7A0-E096-D3DA-EFC0-2A3B3000C4FA}"/>
                </a:ext>
              </a:extLst>
            </p:cNvPr>
            <p:cNvGrpSpPr/>
            <p:nvPr/>
          </p:nvGrpSpPr>
          <p:grpSpPr>
            <a:xfrm>
              <a:off x="3377887" y="1686742"/>
              <a:ext cx="2298314" cy="3429019"/>
              <a:chOff x="3801763" y="1744740"/>
              <a:chExt cx="2217933" cy="330909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61DC82E-47D7-16B4-4938-CE0D05FC2E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851826" y="1744740"/>
                <a:ext cx="2117808" cy="2117806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351F9A2-E17B-3C88-37D8-402B4D5E42CB}"/>
                  </a:ext>
                </a:extLst>
              </p:cNvPr>
              <p:cNvSpPr txBox="1"/>
              <p:nvPr/>
            </p:nvSpPr>
            <p:spPr>
              <a:xfrm>
                <a:off x="3801763" y="4117361"/>
                <a:ext cx="2217933" cy="936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chemeClr val="accent4">
                        <a:lumMod val="75000"/>
                      </a:schemeClr>
                    </a:solidFill>
                  </a:rPr>
                  <a:t>Detailed Design</a:t>
                </a:r>
              </a:p>
              <a:p>
                <a:pPr algn="ctr"/>
                <a:r>
                  <a:rPr lang="en-US" sz="1800" b="1">
                    <a:solidFill>
                      <a:schemeClr val="accent4">
                        <a:lumMod val="75000"/>
                      </a:schemeClr>
                    </a:solidFill>
                  </a:rPr>
                  <a:t>&amp;</a:t>
                </a:r>
              </a:p>
              <a:p>
                <a:pPr algn="ctr"/>
                <a:r>
                  <a:rPr lang="en-US" sz="1800" b="1">
                    <a:solidFill>
                      <a:schemeClr val="accent4">
                        <a:lumMod val="75000"/>
                      </a:schemeClr>
                    </a:solidFill>
                  </a:rPr>
                  <a:t>Data Analysis</a:t>
                </a:r>
              </a:p>
            </p:txBody>
          </p:sp>
          <p:pic>
            <p:nvPicPr>
              <p:cNvPr id="9" name="Graphic 8" descr="Microscope with solid fill">
                <a:extLst>
                  <a:ext uri="{FF2B5EF4-FFF2-40B4-BE49-F238E27FC236}">
                    <a16:creationId xmlns:a16="http://schemas.microsoft.com/office/drawing/2014/main" id="{200FD75D-07F0-02E8-6437-640B53198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253838" y="2153860"/>
                <a:ext cx="1313784" cy="131378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00133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623E8-150E-56A9-4A51-A70556FC1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943BA-4015-E233-59B8-1DAF52D73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effectLst/>
              </a:rPr>
              <a:t>Mayo Foundation for Medical Education and Research. (n.d.). </a:t>
            </a:r>
            <a:r>
              <a:rPr lang="en-US" sz="1600" i="1" dirty="0">
                <a:effectLst/>
              </a:rPr>
              <a:t>Catheter insertion points for cardiac ablation</a:t>
            </a:r>
            <a:r>
              <a:rPr lang="en-US" sz="1600" dirty="0">
                <a:effectLst/>
              </a:rPr>
              <a:t>. Mayo Clinic. Retrieved January 25, 2023, from </a:t>
            </a:r>
            <a:r>
              <a:rPr lang="en-US" sz="1600" dirty="0">
                <a:effectLst/>
                <a:hlinkClick r:id="rId2"/>
              </a:rPr>
              <a:t>https://www.mayoclinic.org/tests-procedures/atrial-fibrillation-ablation/multimedia/img-20302581</a:t>
            </a:r>
            <a:r>
              <a:rPr lang="en-US" sz="1600" dirty="0">
                <a:effectLst/>
              </a:rPr>
              <a:t>   </a:t>
            </a:r>
          </a:p>
          <a:p>
            <a:r>
              <a:rPr lang="en-US" sz="1600" dirty="0">
                <a:effectLst/>
              </a:rPr>
              <a:t>Mayo Foundation for Medical Education and Research. (2022, April 30). </a:t>
            </a:r>
            <a:r>
              <a:rPr lang="en-US" sz="1600" i="1" dirty="0">
                <a:effectLst/>
              </a:rPr>
              <a:t>Atrial fibrillation ablation</a:t>
            </a:r>
            <a:r>
              <a:rPr lang="en-US" sz="1600" dirty="0">
                <a:effectLst/>
              </a:rPr>
              <a:t>. Mayo Clinic. Retrieved January 25, 2023, from </a:t>
            </a:r>
            <a:r>
              <a:rPr lang="en-US" sz="1600" dirty="0">
                <a:effectLst/>
                <a:hlinkClick r:id="rId3"/>
              </a:rPr>
              <a:t>https://www.mayoclinic.org/tests-procedures/atrial-fibrillation-ablation/about/pac-20384969#:~:text=During%20cardiac%20ablation%2C%20catheters%20are,the%20groin%2C%20shoulder%20or%20neck</a:t>
            </a:r>
            <a:endParaRPr lang="en-US" sz="1600" dirty="0"/>
          </a:p>
          <a:p>
            <a:endParaRPr lang="en-US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93D48-069A-2DE8-4458-2A387C0AFC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/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5B87CC33-FF5A-3981-E5FD-061F6A06D084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</p:spTree>
    <p:extLst>
      <p:ext uri="{BB962C8B-B14F-4D97-AF65-F5344CB8AC3E}">
        <p14:creationId xmlns:p14="http://schemas.microsoft.com/office/powerpoint/2010/main" val="732442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41" name="Google Shape;241;p3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sp>
        <p:nvSpPr>
          <p:cNvPr id="242" name="Google Shape;242;p30"/>
          <p:cNvSpPr txBox="1"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09C"/>
              </a:buClr>
              <a:buSzPts val="6000"/>
              <a:buFont typeface="Arial Black"/>
              <a:buNone/>
            </a:pPr>
            <a:r>
              <a:rPr lang="en-US"/>
              <a:t>Backup Slides</a:t>
            </a:r>
            <a:endParaRPr/>
          </a:p>
        </p:txBody>
      </p:sp>
      <p:sp>
        <p:nvSpPr>
          <p:cNvPr id="3" name="Google Shape;247;p31">
            <a:extLst>
              <a:ext uri="{FF2B5EF4-FFF2-40B4-BE49-F238E27FC236}">
                <a16:creationId xmlns:a16="http://schemas.microsoft.com/office/drawing/2014/main" id="{68DA27FE-DE21-2B6B-4905-62B3B5D8675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文本框 40">
            <a:extLst>
              <a:ext uri="{FF2B5EF4-FFF2-40B4-BE49-F238E27FC236}">
                <a16:creationId xmlns:a16="http://schemas.microsoft.com/office/drawing/2014/main" id="{B0826688-9C7B-3473-D832-85FC28B585E6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98"/>
            <a:ext cx="10515600" cy="996950"/>
          </a:xfrm>
        </p:spPr>
        <p:txBody>
          <a:bodyPr/>
          <a:lstStyle/>
          <a:p>
            <a:r>
              <a:rPr lang="en-US" dirty="0"/>
              <a:t>Project Description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461B2F-561A-06DE-92DB-1A1B32FF9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05733"/>
            <a:ext cx="9888019" cy="4385468"/>
          </a:xfrm>
        </p:spPr>
        <p:txBody>
          <a:bodyPr/>
          <a:lstStyle/>
          <a:p>
            <a:pPr algn="just"/>
            <a:r>
              <a:rPr lang="en-US" dirty="0"/>
              <a:t>To design and construct a </a:t>
            </a:r>
            <a:r>
              <a:rPr lang="en-US" b="1" dirty="0"/>
              <a:t>measuring device</a:t>
            </a:r>
            <a:r>
              <a:rPr lang="en-US" dirty="0"/>
              <a:t> that confirms the </a:t>
            </a:r>
            <a:r>
              <a:rPr lang="en-US" b="1" dirty="0"/>
              <a:t>rotational</a:t>
            </a:r>
            <a:r>
              <a:rPr lang="en-US" dirty="0"/>
              <a:t> relationship between a cardiac catheter’s handle and tip, allowing design engineers and physicians increased control precision.</a:t>
            </a:r>
          </a:p>
        </p:txBody>
      </p:sp>
      <p:sp>
        <p:nvSpPr>
          <p:cNvPr id="6" name="文本框 40">
            <a:extLst>
              <a:ext uri="{FF2B5EF4-FFF2-40B4-BE49-F238E27FC236}">
                <a16:creationId xmlns:a16="http://schemas.microsoft.com/office/drawing/2014/main" id="{488B8422-9974-9FF1-2F0F-8FD2D3413F68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66CAE5-92E3-86FE-46B3-E8CFFB3F12A1}"/>
              </a:ext>
            </a:extLst>
          </p:cNvPr>
          <p:cNvGrpSpPr/>
          <p:nvPr/>
        </p:nvGrpSpPr>
        <p:grpSpPr>
          <a:xfrm flipH="1" flipV="1">
            <a:off x="9885924" y="3355660"/>
            <a:ext cx="707655" cy="1484514"/>
            <a:chOff x="1673901" y="4109073"/>
            <a:chExt cx="707655" cy="1484514"/>
          </a:xfrm>
        </p:grpSpPr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4FAA4192-D07C-782A-D59C-03EDAE756EB4}"/>
                </a:ext>
              </a:extLst>
            </p:cNvPr>
            <p:cNvSpPr/>
            <p:nvPr/>
          </p:nvSpPr>
          <p:spPr>
            <a:xfrm>
              <a:off x="1673901" y="4109073"/>
              <a:ext cx="642659" cy="1484514"/>
            </a:xfrm>
            <a:prstGeom prst="arc">
              <a:avLst>
                <a:gd name="adj1" fmla="val 3365989"/>
                <a:gd name="adj2" fmla="val 19488775"/>
              </a:avLst>
            </a:prstGeom>
            <a:noFill/>
            <a:ln w="508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36FEF434-4055-057B-55A1-26DA52218912}"/>
                </a:ext>
              </a:extLst>
            </p:cNvPr>
            <p:cNvSpPr/>
            <p:nvPr/>
          </p:nvSpPr>
          <p:spPr>
            <a:xfrm rot="20852188" flipH="1" flipV="1">
              <a:off x="2232878" y="4605990"/>
              <a:ext cx="148678" cy="143587"/>
            </a:xfrm>
            <a:prstGeom prst="triangl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5E0F8E-76EE-04AC-1565-1C84BF216BC7}"/>
              </a:ext>
            </a:extLst>
          </p:cNvPr>
          <p:cNvGrpSpPr/>
          <p:nvPr/>
        </p:nvGrpSpPr>
        <p:grpSpPr>
          <a:xfrm flipH="1" flipV="1">
            <a:off x="1436001" y="3355660"/>
            <a:ext cx="706463" cy="1484514"/>
            <a:chOff x="3464618" y="4907381"/>
            <a:chExt cx="706463" cy="1484514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B05AE7D6-A24C-2F15-D063-A4344610BE93}"/>
                </a:ext>
              </a:extLst>
            </p:cNvPr>
            <p:cNvSpPr/>
            <p:nvPr/>
          </p:nvSpPr>
          <p:spPr>
            <a:xfrm>
              <a:off x="3464618" y="4907381"/>
              <a:ext cx="642659" cy="1484514"/>
            </a:xfrm>
            <a:prstGeom prst="arc">
              <a:avLst>
                <a:gd name="adj1" fmla="val 3365989"/>
                <a:gd name="adj2" fmla="val 19488775"/>
              </a:avLst>
            </a:prstGeom>
            <a:noFill/>
            <a:ln w="508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F0925EF9-81EF-892E-65A6-49CAE124195B}"/>
                </a:ext>
              </a:extLst>
            </p:cNvPr>
            <p:cNvSpPr/>
            <p:nvPr/>
          </p:nvSpPr>
          <p:spPr>
            <a:xfrm rot="20852188" flipH="1" flipV="1">
              <a:off x="4022403" y="5318154"/>
              <a:ext cx="148678" cy="143587"/>
            </a:xfrm>
            <a:prstGeom prst="triangle">
              <a:avLst/>
            </a:prstGeom>
            <a:solidFill>
              <a:srgbClr val="C00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0F0A8E8-9159-B89F-6981-7B20A2CDA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27" y="3567748"/>
            <a:ext cx="10565579" cy="9310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B30037C-A411-E31D-2FF7-3215331BC22B}"/>
              </a:ext>
            </a:extLst>
          </p:cNvPr>
          <p:cNvSpPr txBox="1"/>
          <p:nvPr/>
        </p:nvSpPr>
        <p:spPr>
          <a:xfrm>
            <a:off x="9594954" y="4947409"/>
            <a:ext cx="128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Tip</a:t>
            </a:r>
          </a:p>
          <a:p>
            <a:pPr algn="ctr"/>
            <a:r>
              <a:rPr lang="en-US" b="1" dirty="0"/>
              <a:t>(Distal End)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A54FC9-169F-394C-4972-C0E4481DD675}"/>
              </a:ext>
            </a:extLst>
          </p:cNvPr>
          <p:cNvSpPr txBox="1"/>
          <p:nvPr/>
        </p:nvSpPr>
        <p:spPr>
          <a:xfrm>
            <a:off x="973612" y="4950782"/>
            <a:ext cx="183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Handle</a:t>
            </a:r>
          </a:p>
          <a:p>
            <a:pPr algn="ctr"/>
            <a:r>
              <a:rPr lang="en-US" b="1" dirty="0"/>
              <a:t>(Proximal End)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CD617C-618E-FCAD-EFF3-0388344ADD4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968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&#10;&#10;低可信度描述已自动生成">
            <a:extLst>
              <a:ext uri="{FF2B5EF4-FFF2-40B4-BE49-F238E27FC236}">
                <a16:creationId xmlns:a16="http://schemas.microsoft.com/office/drawing/2014/main" id="{DEE5D8DA-D627-18E3-AA87-AA843CB7C9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2330245" y="2244040"/>
            <a:ext cx="9861754" cy="369815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Primary Market</a:t>
            </a:r>
          </a:p>
        </p:txBody>
      </p:sp>
      <p:sp>
        <p:nvSpPr>
          <p:cNvPr id="6" name="Google Shape;247;p31">
            <a:extLst>
              <a:ext uri="{FF2B5EF4-FFF2-40B4-BE49-F238E27FC236}">
                <a16:creationId xmlns:a16="http://schemas.microsoft.com/office/drawing/2014/main" id="{DE69F95E-DD78-AAEE-75D2-1306242BE24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图片 6" descr="徽标, 公司名称&#10;&#10;描述已自动生成">
            <a:extLst>
              <a:ext uri="{FF2B5EF4-FFF2-40B4-BE49-F238E27FC236}">
                <a16:creationId xmlns:a16="http://schemas.microsoft.com/office/drawing/2014/main" id="{3E2BBDB0-1314-B168-7BC6-F62710C3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75" y="2815173"/>
            <a:ext cx="4090377" cy="193670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3E0D1AF-AF52-4D0C-4326-5264739BA776}"/>
              </a:ext>
            </a:extLst>
          </p:cNvPr>
          <p:cNvSpPr txBox="1"/>
          <p:nvPr/>
        </p:nvSpPr>
        <p:spPr>
          <a:xfrm>
            <a:off x="3229935" y="6252564"/>
            <a:ext cx="2265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&amp; Biomedical Engineering </a:t>
            </a:r>
          </a:p>
        </p:txBody>
      </p:sp>
    </p:spTree>
    <p:extLst>
      <p:ext uri="{BB962C8B-B14F-4D97-AF65-F5344CB8AC3E}">
        <p14:creationId xmlns:p14="http://schemas.microsoft.com/office/powerpoint/2010/main" val="2242542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812ABB08-5B96-239C-CC1E-9BE2D625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19" y="2433228"/>
            <a:ext cx="1654277" cy="165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Markets</a:t>
            </a:r>
          </a:p>
        </p:txBody>
      </p:sp>
      <p:sp>
        <p:nvSpPr>
          <p:cNvPr id="6" name="Google Shape;247;p31">
            <a:extLst>
              <a:ext uri="{FF2B5EF4-FFF2-40B4-BE49-F238E27FC236}">
                <a16:creationId xmlns:a16="http://schemas.microsoft.com/office/drawing/2014/main" id="{DE69F95E-DD78-AAEE-75D2-1306242BE24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02" name="Picture 10">
            <a:extLst>
              <a:ext uri="{FF2B5EF4-FFF2-40B4-BE49-F238E27FC236}">
                <a16:creationId xmlns:a16="http://schemas.microsoft.com/office/drawing/2014/main" id="{C99871C2-D36D-77AA-4560-EEC189DC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750" y="2682045"/>
            <a:ext cx="1654278" cy="16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037B35C-0FC4-7C7B-EE39-76833B3BCE80}"/>
              </a:ext>
            </a:extLst>
          </p:cNvPr>
          <p:cNvSpPr txBox="1"/>
          <p:nvPr/>
        </p:nvSpPr>
        <p:spPr>
          <a:xfrm>
            <a:off x="8495484" y="4907660"/>
            <a:ext cx="2133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Medical </a:t>
            </a:r>
          </a:p>
          <a:p>
            <a:pPr algn="ctr"/>
            <a:r>
              <a:rPr lang="en-US" sz="1800"/>
              <a:t>Schools</a:t>
            </a:r>
          </a:p>
          <a:p>
            <a:pPr algn="ctr"/>
            <a:endParaRPr lang="en-US" sz="180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8FDDFD-FC79-BD22-84CC-52042A52C421}"/>
              </a:ext>
            </a:extLst>
          </p:cNvPr>
          <p:cNvSpPr txBox="1"/>
          <p:nvPr/>
        </p:nvSpPr>
        <p:spPr>
          <a:xfrm>
            <a:off x="1183328" y="4630661"/>
            <a:ext cx="242606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800"/>
              <a:t>Research Labs </a:t>
            </a:r>
            <a:endParaRPr lang="zh-CN" altLang="en-US"/>
          </a:p>
          <a:p>
            <a:pPr algn="ctr"/>
            <a:r>
              <a:rPr lang="en-US" sz="1800"/>
              <a:t>&amp; </a:t>
            </a:r>
            <a:endParaRPr lang="zh-CN" altLang="en-US"/>
          </a:p>
          <a:p>
            <a:pPr algn="ctr"/>
            <a:r>
              <a:rPr lang="en-US" sz="1800"/>
              <a:t>Institutions</a:t>
            </a:r>
            <a:endParaRPr lang="zh-CN" altLang="en-US"/>
          </a:p>
          <a:p>
            <a:pPr algn="ctr"/>
            <a:endParaRPr lang="en-US" sz="180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2807C51-87B8-9C96-E73E-E42644E57440}"/>
              </a:ext>
            </a:extLst>
          </p:cNvPr>
          <p:cNvSpPr txBox="1"/>
          <p:nvPr/>
        </p:nvSpPr>
        <p:spPr>
          <a:xfrm>
            <a:off x="5012803" y="4907660"/>
            <a:ext cx="2510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Catheter Manufacturers</a:t>
            </a:r>
          </a:p>
          <a:p>
            <a:pPr algn="ctr"/>
            <a:endParaRPr lang="en-US" sz="1800"/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id="{5824BDA1-8C82-5703-1862-85DBE851E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92" y="4087505"/>
            <a:ext cx="1414001" cy="47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439A7566-058E-343F-9F02-0DE050CC5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09" y="3362417"/>
            <a:ext cx="1654277" cy="42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Program Sponsor Logos — Solidarity Bridge">
            <a:extLst>
              <a:ext uri="{FF2B5EF4-FFF2-40B4-BE49-F238E27FC236}">
                <a16:creationId xmlns:a16="http://schemas.microsoft.com/office/drawing/2014/main" id="{A0F7FB75-063A-5A76-A8A9-03AC11EC8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74" y="2503646"/>
            <a:ext cx="2055148" cy="5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040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内容占位符 4">
            <a:extLst>
              <a:ext uri="{FF2B5EF4-FFF2-40B4-BE49-F238E27FC236}">
                <a16:creationId xmlns:a16="http://schemas.microsoft.com/office/drawing/2014/main" id="{B29FA209-0A32-885C-3908-E5B0B8650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40" b="89858" l="10000" r="90000">
                        <a14:foregroundMark x1="49815" y1="6840" x2="49815" y2="6840"/>
                        <a14:foregroundMark x1="66296" y1="20519" x2="66296" y2="20519"/>
                        <a14:foregroundMark x1="67963" y1="22170" x2="67963" y2="22170"/>
                        <a14:foregroundMark x1="72963" y1="28066" x2="72963" y2="28066"/>
                        <a14:foregroundMark x1="75000" y1="28302" x2="75000" y2="28302"/>
                        <a14:foregroundMark x1="19444" y1="30660" x2="19444" y2="30660"/>
                        <a14:backgroundMark x1="49074" y1="15566" x2="49074" y2="15566"/>
                        <a14:backgroundMark x1="80185" y1="42217" x2="80185" y2="422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80358">
            <a:off x="498496" y="4168754"/>
            <a:ext cx="826340" cy="6488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D1A5F45-4733-9644-6C8B-37FFDF03D8FE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4454611" y="1243419"/>
            <a:ext cx="362538" cy="3187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34876-AD12-A3FF-2D07-10A4DCA021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42</a:t>
            </a:fld>
            <a:endParaRPr lang="en-US"/>
          </a:p>
        </p:txBody>
      </p:sp>
      <p:sp>
        <p:nvSpPr>
          <p:cNvPr id="13" name="文本框 40">
            <a:extLst>
              <a:ext uri="{FF2B5EF4-FFF2-40B4-BE49-F238E27FC236}">
                <a16:creationId xmlns:a16="http://schemas.microsoft.com/office/drawing/2014/main" id="{ADF4CD44-A6D1-75FB-E210-222F6BF0E4A5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B663456-FD2F-C2FE-3983-6F26B8F1321E}"/>
              </a:ext>
            </a:extLst>
          </p:cNvPr>
          <p:cNvSpPr txBox="1"/>
          <p:nvPr/>
        </p:nvSpPr>
        <p:spPr>
          <a:xfrm>
            <a:off x="10271054" y="3397784"/>
            <a:ext cx="994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Arduino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CD3D9FF-D749-5FAB-3027-8DFCE19CC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007110" y="3437845"/>
            <a:ext cx="73778" cy="2002044"/>
          </a:xfrm>
          <a:prstGeom prst="rect">
            <a:avLst/>
          </a:prstGeom>
        </p:spPr>
      </p:pic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D5E995B-51E3-7206-B805-F2FFA7A8101D}"/>
              </a:ext>
            </a:extLst>
          </p:cNvPr>
          <p:cNvGrpSpPr>
            <a:grpSpLocks noChangeAspect="1"/>
          </p:cNvGrpSpPr>
          <p:nvPr/>
        </p:nvGrpSpPr>
        <p:grpSpPr>
          <a:xfrm>
            <a:off x="2946983" y="3149681"/>
            <a:ext cx="8640877" cy="1857508"/>
            <a:chOff x="2565579" y="4223692"/>
            <a:chExt cx="6840963" cy="1470588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043961E-7213-FD3F-0A96-A4F34B20632D}"/>
                </a:ext>
              </a:extLst>
            </p:cNvPr>
            <p:cNvGrpSpPr/>
            <p:nvPr/>
          </p:nvGrpSpPr>
          <p:grpSpPr>
            <a:xfrm>
              <a:off x="8294279" y="4223692"/>
              <a:ext cx="1112263" cy="767704"/>
              <a:chOff x="5279136" y="2068067"/>
              <a:chExt cx="1402080" cy="967741"/>
            </a:xfrm>
          </p:grpSpPr>
          <p:sp>
            <p:nvSpPr>
              <p:cNvPr id="21" name="Rectangle: Single Corner Snipped 20">
                <a:extLst>
                  <a:ext uri="{FF2B5EF4-FFF2-40B4-BE49-F238E27FC236}">
                    <a16:creationId xmlns:a16="http://schemas.microsoft.com/office/drawing/2014/main" id="{FBE38EA9-FD0D-3700-7A48-22B11CF42D3B}"/>
                  </a:ext>
                </a:extLst>
              </p:cNvPr>
              <p:cNvSpPr/>
              <p:nvPr/>
            </p:nvSpPr>
            <p:spPr>
              <a:xfrm flipH="1">
                <a:off x="5279136" y="2334768"/>
                <a:ext cx="1200912" cy="701040"/>
              </a:xfrm>
              <a:prstGeom prst="snip1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9516EC-23C3-8833-AA35-A8A281DDFB57}"/>
                  </a:ext>
                </a:extLst>
              </p:cNvPr>
              <p:cNvSpPr/>
              <p:nvPr/>
            </p:nvSpPr>
            <p:spPr>
              <a:xfrm>
                <a:off x="5378958" y="2068067"/>
                <a:ext cx="1101090" cy="47244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E1E8D8D-E01A-B8C3-9578-DC3AA6516AE1}"/>
                  </a:ext>
                </a:extLst>
              </p:cNvPr>
              <p:cNvSpPr/>
              <p:nvPr/>
            </p:nvSpPr>
            <p:spPr>
              <a:xfrm>
                <a:off x="6339840" y="2176272"/>
                <a:ext cx="341376" cy="25603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D734112-F6D1-A560-9F1C-B85EB74A7C6C}"/>
                  </a:ext>
                </a:extLst>
              </p:cNvPr>
              <p:cNvSpPr/>
              <p:nvPr/>
            </p:nvSpPr>
            <p:spPr>
              <a:xfrm>
                <a:off x="6202680" y="2703068"/>
                <a:ext cx="318008" cy="2118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29E2DEC-2498-3287-70EF-41E9916111FE}"/>
                  </a:ext>
                </a:extLst>
              </p:cNvPr>
              <p:cNvSpPr/>
              <p:nvPr/>
            </p:nvSpPr>
            <p:spPr>
              <a:xfrm>
                <a:off x="5279136" y="2975610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5268FAA-CFE9-AE7C-BB47-52A38221504D}"/>
                  </a:ext>
                </a:extLst>
              </p:cNvPr>
              <p:cNvSpPr/>
              <p:nvPr/>
            </p:nvSpPr>
            <p:spPr>
              <a:xfrm>
                <a:off x="5627498" y="2975610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09E906E-03F0-99D2-2BF6-DBF521369E3D}"/>
                  </a:ext>
                </a:extLst>
              </p:cNvPr>
              <p:cNvSpPr/>
              <p:nvPr/>
            </p:nvSpPr>
            <p:spPr>
              <a:xfrm>
                <a:off x="5405754" y="2082601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865A7F3-B34A-2670-53CD-61CE1286274C}"/>
                  </a:ext>
                </a:extLst>
              </p:cNvPr>
              <p:cNvSpPr/>
              <p:nvPr/>
            </p:nvSpPr>
            <p:spPr>
              <a:xfrm>
                <a:off x="5754116" y="2082601"/>
                <a:ext cx="253237" cy="506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A4741DA-B126-325B-7386-77904A3795FB}"/>
                  </a:ext>
                </a:extLst>
              </p:cNvPr>
              <p:cNvSpPr/>
              <p:nvPr/>
            </p:nvSpPr>
            <p:spPr>
              <a:xfrm>
                <a:off x="5405754" y="2682548"/>
                <a:ext cx="690246" cy="12466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640BFE5-95E2-0D41-EE41-22AB68B6A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7932" y="2718208"/>
                <a:ext cx="690246" cy="0"/>
              </a:xfrm>
              <a:prstGeom prst="line">
                <a:avLst/>
              </a:prstGeom>
              <a:ln>
                <a:solidFill>
                  <a:srgbClr val="9966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2D6E829-055D-D45A-C62C-C9F9B68BF9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7932" y="2773453"/>
                <a:ext cx="690246" cy="0"/>
              </a:xfrm>
              <a:prstGeom prst="line">
                <a:avLst/>
              </a:prstGeom>
              <a:ln>
                <a:solidFill>
                  <a:srgbClr val="9966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C9C7E55-3A3F-2568-6C87-FFD3D7A74DA7}"/>
                  </a:ext>
                </a:extLst>
              </p:cNvPr>
              <p:cNvCxnSpPr>
                <a:stCxn id="25" idx="1"/>
                <a:endCxn id="25" idx="3"/>
              </p:cNvCxnSpPr>
              <p:nvPr/>
            </p:nvCxnSpPr>
            <p:spPr>
              <a:xfrm>
                <a:off x="5279136" y="3000946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92766445-DDF3-1053-BBD3-AA89BEAECEA5}"/>
                  </a:ext>
                </a:extLst>
              </p:cNvPr>
              <p:cNvCxnSpPr>
                <a:stCxn id="26" idx="1"/>
                <a:endCxn id="26" idx="3"/>
              </p:cNvCxnSpPr>
              <p:nvPr/>
            </p:nvCxnSpPr>
            <p:spPr>
              <a:xfrm>
                <a:off x="5627498" y="3000946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CDF0890-0879-CCBF-46D0-E2965CF1ECF8}"/>
                  </a:ext>
                </a:extLst>
              </p:cNvPr>
              <p:cNvCxnSpPr>
                <a:stCxn id="28" idx="1"/>
                <a:endCxn id="28" idx="3"/>
              </p:cNvCxnSpPr>
              <p:nvPr/>
            </p:nvCxnSpPr>
            <p:spPr>
              <a:xfrm>
                <a:off x="5405754" y="2107937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7AD3965-B609-487D-918E-27005E049EA3}"/>
                  </a:ext>
                </a:extLst>
              </p:cNvPr>
              <p:cNvCxnSpPr>
                <a:cxnSpLocks/>
                <a:stCxn id="29" idx="1"/>
                <a:endCxn id="23" idx="0"/>
              </p:cNvCxnSpPr>
              <p:nvPr/>
            </p:nvCxnSpPr>
            <p:spPr>
              <a:xfrm>
                <a:off x="5754116" y="2107936"/>
                <a:ext cx="253237" cy="0"/>
              </a:xfrm>
              <a:prstGeom prst="line">
                <a:avLst/>
              </a:prstGeom>
              <a:ln w="22225">
                <a:solidFill>
                  <a:schemeClr val="bg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262F5EB-5C35-EECB-6BA0-1A6AFEB6C28C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2565579" y="4804621"/>
              <a:ext cx="5270212" cy="889659"/>
              <a:chOff x="3132315" y="2257544"/>
              <a:chExt cx="5270212" cy="88965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64C1EF1F-4173-DF87-1FA0-14D9833176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431535" y="2668010"/>
                <a:ext cx="2970992" cy="68751"/>
                <a:chOff x="2288995" y="2926947"/>
                <a:chExt cx="4994740" cy="148773"/>
              </a:xfrm>
            </p:grpSpPr>
            <p:sp>
              <p:nvSpPr>
                <p:cNvPr id="114" name="Cylinder 113">
                  <a:extLst>
                    <a:ext uri="{FF2B5EF4-FFF2-40B4-BE49-F238E27FC236}">
                      <a16:creationId xmlns:a16="http://schemas.microsoft.com/office/drawing/2014/main" id="{6A5BEDFA-14D5-52DE-4347-19BE626D81A2}"/>
                    </a:ext>
                  </a:extLst>
                </p:cNvPr>
                <p:cNvSpPr/>
                <p:nvPr/>
              </p:nvSpPr>
              <p:spPr>
                <a:xfrm rot="5400000">
                  <a:off x="5102960" y="869044"/>
                  <a:ext cx="101887" cy="4259663"/>
                </a:xfrm>
                <a:prstGeom prst="can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Cylinder 114">
                  <a:extLst>
                    <a:ext uri="{FF2B5EF4-FFF2-40B4-BE49-F238E27FC236}">
                      <a16:creationId xmlns:a16="http://schemas.microsoft.com/office/drawing/2014/main" id="{EC7D8C38-C5E9-C63B-5349-69B6E3A08348}"/>
                    </a:ext>
                  </a:extLst>
                </p:cNvPr>
                <p:cNvSpPr/>
                <p:nvPr/>
              </p:nvSpPr>
              <p:spPr>
                <a:xfrm rot="5400000">
                  <a:off x="2613076" y="2602866"/>
                  <a:ext cx="148773" cy="796936"/>
                </a:xfrm>
                <a:prstGeom prst="can">
                  <a:avLst>
                    <a:gd name="adj" fmla="val 7518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D69F67E4-C811-C0AD-2D33-4718105C0E6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132315" y="2257544"/>
                <a:ext cx="2293238" cy="889659"/>
                <a:chOff x="6317586" y="1250052"/>
                <a:chExt cx="2834145" cy="854013"/>
              </a:xfrm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3572DF91-9914-C353-4B30-47225EC646BC}"/>
                    </a:ext>
                  </a:extLst>
                </p:cNvPr>
                <p:cNvGrpSpPr/>
                <p:nvPr/>
              </p:nvGrpSpPr>
              <p:grpSpPr>
                <a:xfrm>
                  <a:off x="6317586" y="1502946"/>
                  <a:ext cx="2834145" cy="348219"/>
                  <a:chOff x="1239895" y="4538869"/>
                  <a:chExt cx="2834145" cy="348219"/>
                </a:xfrm>
              </p:grpSpPr>
              <p:sp>
                <p:nvSpPr>
                  <p:cNvPr id="107" name="Cylinder 106">
                    <a:extLst>
                      <a:ext uri="{FF2B5EF4-FFF2-40B4-BE49-F238E27FC236}">
                        <a16:creationId xmlns:a16="http://schemas.microsoft.com/office/drawing/2014/main" id="{A3C6920C-2781-CDB6-0B92-A80C861D562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55696" y="4186920"/>
                    <a:ext cx="189694" cy="1046995"/>
                  </a:xfrm>
                  <a:prstGeom prst="can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Cylinder 108">
                    <a:extLst>
                      <a:ext uri="{FF2B5EF4-FFF2-40B4-BE49-F238E27FC236}">
                        <a16:creationId xmlns:a16="http://schemas.microsoft.com/office/drawing/2014/main" id="{08C5EF78-094C-3EA8-8BF1-BC716A54397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257754" y="4642900"/>
                    <a:ext cx="280723" cy="140161"/>
                  </a:xfrm>
                  <a:prstGeom prst="can">
                    <a:avLst>
                      <a:gd name="adj" fmla="val 4335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Cylinder 107">
                    <a:extLst>
                      <a:ext uri="{FF2B5EF4-FFF2-40B4-BE49-F238E27FC236}">
                        <a16:creationId xmlns:a16="http://schemas.microsoft.com/office/drawing/2014/main" id="{90842097-A5E4-9B10-1297-224B2A06638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124943" y="3653821"/>
                    <a:ext cx="348219" cy="2118315"/>
                  </a:xfrm>
                  <a:prstGeom prst="can">
                    <a:avLst>
                      <a:gd name="adj" fmla="val 1077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0" name="Trapezoid 109">
                  <a:extLst>
                    <a:ext uri="{FF2B5EF4-FFF2-40B4-BE49-F238E27FC236}">
                      <a16:creationId xmlns:a16="http://schemas.microsoft.com/office/drawing/2014/main" id="{981385F8-C80F-2FD3-F659-93EE0C1C1947}"/>
                    </a:ext>
                  </a:extLst>
                </p:cNvPr>
                <p:cNvSpPr/>
                <p:nvPr/>
              </p:nvSpPr>
              <p:spPr>
                <a:xfrm rot="16200000">
                  <a:off x="8489125" y="1464291"/>
                  <a:ext cx="854013" cy="425536"/>
                </a:xfrm>
                <a:prstGeom prst="trapezoid">
                  <a:avLst>
                    <a:gd name="adj" fmla="val 81991"/>
                  </a:avLst>
                </a:prstGeom>
                <a:solidFill>
                  <a:schemeClr val="tx1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0" name="Cylinder 107">
            <a:extLst>
              <a:ext uri="{FF2B5EF4-FFF2-40B4-BE49-F238E27FC236}">
                <a16:creationId xmlns:a16="http://schemas.microsoft.com/office/drawing/2014/main" id="{2C371401-9782-5E68-5129-658CF4110CBB}"/>
              </a:ext>
            </a:extLst>
          </p:cNvPr>
          <p:cNvSpPr/>
          <p:nvPr/>
        </p:nvSpPr>
        <p:spPr>
          <a:xfrm rot="16200000" flipH="1">
            <a:off x="9054889" y="4155820"/>
            <a:ext cx="535939" cy="586920"/>
          </a:xfrm>
          <a:prstGeom prst="can">
            <a:avLst>
              <a:gd name="adj" fmla="val 10776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EB27FA6-57C1-A9E2-3DDC-4B263549A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3" t="13545" r="11630" b="9664"/>
          <a:stretch/>
        </p:blipFill>
        <p:spPr bwMode="auto">
          <a:xfrm rot="16200000">
            <a:off x="9183787" y="4218183"/>
            <a:ext cx="344953" cy="44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" name="TextBox 381">
            <a:extLst>
              <a:ext uri="{FF2B5EF4-FFF2-40B4-BE49-F238E27FC236}">
                <a16:creationId xmlns:a16="http://schemas.microsoft.com/office/drawing/2014/main" id="{7EF01188-3BE0-26AC-B30D-6FACACC65EE5}"/>
              </a:ext>
            </a:extLst>
          </p:cNvPr>
          <p:cNvSpPr txBox="1"/>
          <p:nvPr/>
        </p:nvSpPr>
        <p:spPr>
          <a:xfrm>
            <a:off x="5124129" y="210991"/>
            <a:ext cx="1391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LCD Display</a:t>
            </a:r>
          </a:p>
        </p:txBody>
      </p:sp>
      <p:sp>
        <p:nvSpPr>
          <p:cNvPr id="5" name="Arc 16">
            <a:extLst>
              <a:ext uri="{FF2B5EF4-FFF2-40B4-BE49-F238E27FC236}">
                <a16:creationId xmlns:a16="http://schemas.microsoft.com/office/drawing/2014/main" id="{85732BFD-C10F-0CDA-26D5-10E6B2339AB7}"/>
              </a:ext>
            </a:extLst>
          </p:cNvPr>
          <p:cNvSpPr/>
          <p:nvPr/>
        </p:nvSpPr>
        <p:spPr>
          <a:xfrm flipV="1">
            <a:off x="8068455" y="3705561"/>
            <a:ext cx="2548413" cy="879480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17">
            <a:extLst>
              <a:ext uri="{FF2B5EF4-FFF2-40B4-BE49-F238E27FC236}">
                <a16:creationId xmlns:a16="http://schemas.microsoft.com/office/drawing/2014/main" id="{A6AAC02D-5AFC-DB78-EE1D-311AD5DA72FA}"/>
              </a:ext>
            </a:extLst>
          </p:cNvPr>
          <p:cNvSpPr/>
          <p:nvPr/>
        </p:nvSpPr>
        <p:spPr>
          <a:xfrm flipV="1">
            <a:off x="8089504" y="3627994"/>
            <a:ext cx="2474068" cy="971486"/>
          </a:xfrm>
          <a:prstGeom prst="arc">
            <a:avLst>
              <a:gd name="adj1" fmla="val 16200000"/>
              <a:gd name="adj2" fmla="val 59955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17">
            <a:extLst>
              <a:ext uri="{FF2B5EF4-FFF2-40B4-BE49-F238E27FC236}">
                <a16:creationId xmlns:a16="http://schemas.microsoft.com/office/drawing/2014/main" id="{9135D2DD-CF85-FE87-0F86-644BF5F59D84}"/>
              </a:ext>
            </a:extLst>
          </p:cNvPr>
          <p:cNvSpPr/>
          <p:nvPr/>
        </p:nvSpPr>
        <p:spPr>
          <a:xfrm flipV="1">
            <a:off x="8068455" y="3654580"/>
            <a:ext cx="2633731" cy="942722"/>
          </a:xfrm>
          <a:prstGeom prst="arc">
            <a:avLst>
              <a:gd name="adj1" fmla="val 16200000"/>
              <a:gd name="adj2" fmla="val 59955"/>
            </a:avLst>
          </a:prstGeom>
          <a:ln w="158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17">
            <a:extLst>
              <a:ext uri="{FF2B5EF4-FFF2-40B4-BE49-F238E27FC236}">
                <a16:creationId xmlns:a16="http://schemas.microsoft.com/office/drawing/2014/main" id="{58613772-8150-8FF4-092D-8AF9B2135A3A}"/>
              </a:ext>
            </a:extLst>
          </p:cNvPr>
          <p:cNvSpPr/>
          <p:nvPr/>
        </p:nvSpPr>
        <p:spPr>
          <a:xfrm flipV="1">
            <a:off x="8123234" y="3647234"/>
            <a:ext cx="2633731" cy="942722"/>
          </a:xfrm>
          <a:prstGeom prst="arc">
            <a:avLst>
              <a:gd name="adj1" fmla="val 16200000"/>
              <a:gd name="adj2" fmla="val 59955"/>
            </a:avLst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6">
            <a:extLst>
              <a:ext uri="{FF2B5EF4-FFF2-40B4-BE49-F238E27FC236}">
                <a16:creationId xmlns:a16="http://schemas.microsoft.com/office/drawing/2014/main" id="{F32FD2F7-6D32-59F4-FC37-5DB2177DE613}"/>
              </a:ext>
            </a:extLst>
          </p:cNvPr>
          <p:cNvSpPr/>
          <p:nvPr/>
        </p:nvSpPr>
        <p:spPr>
          <a:xfrm flipH="1" flipV="1">
            <a:off x="10247642" y="2551824"/>
            <a:ext cx="675757" cy="644300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6">
            <a:extLst>
              <a:ext uri="{FF2B5EF4-FFF2-40B4-BE49-F238E27FC236}">
                <a16:creationId xmlns:a16="http://schemas.microsoft.com/office/drawing/2014/main" id="{A84FE759-588F-2731-637C-9103C16C57CD}"/>
              </a:ext>
            </a:extLst>
          </p:cNvPr>
          <p:cNvSpPr/>
          <p:nvPr/>
        </p:nvSpPr>
        <p:spPr>
          <a:xfrm flipH="1" flipV="1">
            <a:off x="10229453" y="2606542"/>
            <a:ext cx="527512" cy="589581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16">
            <a:extLst>
              <a:ext uri="{FF2B5EF4-FFF2-40B4-BE49-F238E27FC236}">
                <a16:creationId xmlns:a16="http://schemas.microsoft.com/office/drawing/2014/main" id="{09C155CB-5697-26C3-F42C-695001348325}"/>
              </a:ext>
            </a:extLst>
          </p:cNvPr>
          <p:cNvSpPr/>
          <p:nvPr/>
        </p:nvSpPr>
        <p:spPr>
          <a:xfrm flipH="1" flipV="1">
            <a:off x="10318858" y="2622934"/>
            <a:ext cx="527512" cy="561774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C0C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16">
            <a:extLst>
              <a:ext uri="{FF2B5EF4-FFF2-40B4-BE49-F238E27FC236}">
                <a16:creationId xmlns:a16="http://schemas.microsoft.com/office/drawing/2014/main" id="{BF33DC61-0815-9852-B6DE-C9FFB267CE24}"/>
              </a:ext>
            </a:extLst>
          </p:cNvPr>
          <p:cNvSpPr/>
          <p:nvPr/>
        </p:nvSpPr>
        <p:spPr>
          <a:xfrm flipH="1" flipV="1">
            <a:off x="10614751" y="2613382"/>
            <a:ext cx="259477" cy="571326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3399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16">
            <a:extLst>
              <a:ext uri="{FF2B5EF4-FFF2-40B4-BE49-F238E27FC236}">
                <a16:creationId xmlns:a16="http://schemas.microsoft.com/office/drawing/2014/main" id="{66D223B5-92FF-68D3-5CDC-D0E528CCD0C8}"/>
              </a:ext>
            </a:extLst>
          </p:cNvPr>
          <p:cNvSpPr/>
          <p:nvPr/>
        </p:nvSpPr>
        <p:spPr>
          <a:xfrm flipH="1" flipV="1">
            <a:off x="10662558" y="2615156"/>
            <a:ext cx="259477" cy="571326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16">
            <a:extLst>
              <a:ext uri="{FF2B5EF4-FFF2-40B4-BE49-F238E27FC236}">
                <a16:creationId xmlns:a16="http://schemas.microsoft.com/office/drawing/2014/main" id="{88935FD4-2FCC-A588-3C1E-699EC0687118}"/>
              </a:ext>
            </a:extLst>
          </p:cNvPr>
          <p:cNvSpPr/>
          <p:nvPr/>
        </p:nvSpPr>
        <p:spPr>
          <a:xfrm flipH="1" flipV="1">
            <a:off x="10715101" y="2613382"/>
            <a:ext cx="259477" cy="571326"/>
          </a:xfrm>
          <a:prstGeom prst="arc">
            <a:avLst>
              <a:gd name="adj1" fmla="val 16687806"/>
              <a:gd name="adj2" fmla="val 111215"/>
            </a:avLst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76D4CA81-3A5D-5437-C70E-1D9982F3D09E}"/>
              </a:ext>
            </a:extLst>
          </p:cNvPr>
          <p:cNvGrpSpPr/>
          <p:nvPr/>
        </p:nvGrpSpPr>
        <p:grpSpPr>
          <a:xfrm>
            <a:off x="9968690" y="2255213"/>
            <a:ext cx="1126652" cy="651313"/>
            <a:chOff x="9729970" y="1677916"/>
            <a:chExt cx="1571412" cy="933546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159957B-702F-BB1E-67F0-C6170E4C0A62}"/>
                </a:ext>
              </a:extLst>
            </p:cNvPr>
            <p:cNvSpPr/>
            <p:nvPr/>
          </p:nvSpPr>
          <p:spPr>
            <a:xfrm>
              <a:off x="9729970" y="1677916"/>
              <a:ext cx="1571412" cy="93354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817030A-A4D6-88D3-CAE8-9215B65B2AFA}"/>
                </a:ext>
              </a:extLst>
            </p:cNvPr>
            <p:cNvSpPr/>
            <p:nvPr/>
          </p:nvSpPr>
          <p:spPr>
            <a:xfrm>
              <a:off x="9794244" y="1722241"/>
              <a:ext cx="1448282" cy="8244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ckwell" panose="02060603020205020403" pitchFamily="18" charset="0"/>
                  <a:cs typeface="Fira Sans Extra Condensed Medium" panose="020B0604020202020204" charset="0"/>
                </a:rPr>
                <a:t>MASACath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  <a:cs typeface="Fira Sans Extra Condensed Medium" panose="020B0604020202020204" charset="0"/>
              </a:endParaRPr>
            </a:p>
            <a:p>
              <a:r>
                <a:rPr 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ckwell" panose="02060603020205020403" pitchFamily="18" charset="0"/>
                  <a:cs typeface="Fira Sans Extra Condensed Medium" panose="020B0604020202020204" charset="0"/>
                </a:rPr>
                <a:t>Handle Angle:   52.2</a:t>
              </a:r>
              <a:r>
                <a:rPr lang="en-US" sz="7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ckwell" panose="02060603020205020403" pitchFamily="18" charset="0"/>
                  <a:cs typeface="Fira Sans Extra Condensed Medium" panose="020B0604020202020204" charset="0"/>
                </a:rPr>
                <a:t>o</a:t>
              </a:r>
              <a:endPara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  <a:cs typeface="Fira Sans Extra Condensed Medium" panose="020B0604020202020204" charset="0"/>
              </a:endParaRPr>
            </a:p>
            <a:p>
              <a:r>
                <a:rPr 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ckwell" panose="02060603020205020403" pitchFamily="18" charset="0"/>
                  <a:cs typeface="Fira Sans Extra Condensed Medium" panose="020B0604020202020204" charset="0"/>
                </a:rPr>
                <a:t>Tip Angle:          38.4</a:t>
              </a:r>
              <a:r>
                <a:rPr lang="en-US" sz="7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ckwell" panose="02060603020205020403" pitchFamily="18" charset="0"/>
                  <a:cs typeface="Fira Sans Extra Condensed Medium" panose="020B0604020202020204" charset="0"/>
                </a:rPr>
                <a:t>o</a:t>
              </a:r>
              <a:endPara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Rockwell" panose="02060603020205020403" pitchFamily="18" charset="0"/>
                <a:cs typeface="Fira Sans Extra Condensed Medium" panose="020B0604020202020204" charset="0"/>
              </a:endParaRPr>
            </a:p>
          </p:txBody>
        </p:sp>
      </p:grpSp>
      <p:sp>
        <p:nvSpPr>
          <p:cNvPr id="57" name="Cylinder 107">
            <a:extLst>
              <a:ext uri="{FF2B5EF4-FFF2-40B4-BE49-F238E27FC236}">
                <a16:creationId xmlns:a16="http://schemas.microsoft.com/office/drawing/2014/main" id="{63EFC769-2D57-354F-B44D-F4430B31A768}"/>
              </a:ext>
            </a:extLst>
          </p:cNvPr>
          <p:cNvSpPr/>
          <p:nvPr/>
        </p:nvSpPr>
        <p:spPr>
          <a:xfrm rot="16200000" flipH="1">
            <a:off x="8024052" y="3627071"/>
            <a:ext cx="458196" cy="1628638"/>
          </a:xfrm>
          <a:prstGeom prst="can">
            <a:avLst>
              <a:gd name="adj" fmla="val 1077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0F177BC4-E20F-07A2-1E4D-ADCF3DA7EE58}"/>
              </a:ext>
            </a:extLst>
          </p:cNvPr>
          <p:cNvGrpSpPr/>
          <p:nvPr/>
        </p:nvGrpSpPr>
        <p:grpSpPr>
          <a:xfrm>
            <a:off x="1732078" y="1312570"/>
            <a:ext cx="354845" cy="342006"/>
            <a:chOff x="673413" y="3720252"/>
            <a:chExt cx="354845" cy="342006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21F060B0-DDC9-2ACC-470F-EBF8F2739320}"/>
                </a:ext>
              </a:extLst>
            </p:cNvPr>
            <p:cNvSpPr/>
            <p:nvPr/>
          </p:nvSpPr>
          <p:spPr>
            <a:xfrm>
              <a:off x="673413" y="3720252"/>
              <a:ext cx="168863" cy="342006"/>
            </a:xfrm>
            <a:prstGeom prst="rect">
              <a:avLst/>
            </a:prstGeom>
            <a:gradFill flip="none" rotWithShape="1">
              <a:gsLst>
                <a:gs pos="0">
                  <a:srgbClr val="800A14">
                    <a:shade val="30000"/>
                    <a:satMod val="115000"/>
                  </a:srgbClr>
                </a:gs>
                <a:gs pos="50000">
                  <a:srgbClr val="800A14">
                    <a:shade val="67500"/>
                    <a:satMod val="115000"/>
                  </a:srgbClr>
                </a:gs>
                <a:gs pos="100000">
                  <a:srgbClr val="800A1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Hexagon 64">
              <a:extLst>
                <a:ext uri="{FF2B5EF4-FFF2-40B4-BE49-F238E27FC236}">
                  <a16:creationId xmlns:a16="http://schemas.microsoft.com/office/drawing/2014/main" id="{89BFD311-D3DD-368B-275C-FB2084AA8CE2}"/>
                </a:ext>
              </a:extLst>
            </p:cNvPr>
            <p:cNvSpPr/>
            <p:nvPr/>
          </p:nvSpPr>
          <p:spPr>
            <a:xfrm rot="5400000">
              <a:off x="920930" y="3858562"/>
              <a:ext cx="132957" cy="81698"/>
            </a:xfrm>
            <a:prstGeom prst="hexagon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59">
              <a:extLst>
                <a:ext uri="{FF2B5EF4-FFF2-40B4-BE49-F238E27FC236}">
                  <a16:creationId xmlns:a16="http://schemas.microsoft.com/office/drawing/2014/main" id="{B29A8129-3070-73FD-A248-15FB5F7D5AE8}"/>
                </a:ext>
              </a:extLst>
            </p:cNvPr>
            <p:cNvSpPr/>
            <p:nvPr/>
          </p:nvSpPr>
          <p:spPr>
            <a:xfrm rot="5400000">
              <a:off x="853198" y="3827121"/>
              <a:ext cx="128725" cy="145055"/>
            </a:xfrm>
            <a:prstGeom prst="rect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1DC08171-9C1C-1465-F935-FBEE6B7D3E2D}"/>
              </a:ext>
            </a:extLst>
          </p:cNvPr>
          <p:cNvGrpSpPr/>
          <p:nvPr/>
        </p:nvGrpSpPr>
        <p:grpSpPr>
          <a:xfrm rot="14067795">
            <a:off x="368402" y="957974"/>
            <a:ext cx="354845" cy="342006"/>
            <a:chOff x="673413" y="3720252"/>
            <a:chExt cx="354845" cy="342006"/>
          </a:xfrm>
        </p:grpSpPr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FFD8E23E-6945-B4B4-016B-74A746DC30A0}"/>
                </a:ext>
              </a:extLst>
            </p:cNvPr>
            <p:cNvSpPr/>
            <p:nvPr/>
          </p:nvSpPr>
          <p:spPr>
            <a:xfrm>
              <a:off x="673413" y="3720252"/>
              <a:ext cx="168863" cy="342006"/>
            </a:xfrm>
            <a:prstGeom prst="rect">
              <a:avLst/>
            </a:prstGeom>
            <a:gradFill flip="none" rotWithShape="1">
              <a:gsLst>
                <a:gs pos="0">
                  <a:srgbClr val="800A14">
                    <a:shade val="30000"/>
                    <a:satMod val="115000"/>
                  </a:srgbClr>
                </a:gs>
                <a:gs pos="50000">
                  <a:srgbClr val="800A14">
                    <a:shade val="67500"/>
                    <a:satMod val="115000"/>
                  </a:srgbClr>
                </a:gs>
                <a:gs pos="100000">
                  <a:srgbClr val="800A1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Hexagon 64">
              <a:extLst>
                <a:ext uri="{FF2B5EF4-FFF2-40B4-BE49-F238E27FC236}">
                  <a16:creationId xmlns:a16="http://schemas.microsoft.com/office/drawing/2014/main" id="{5E796736-AD8A-6C20-99DD-453FA1545C79}"/>
                </a:ext>
              </a:extLst>
            </p:cNvPr>
            <p:cNvSpPr/>
            <p:nvPr/>
          </p:nvSpPr>
          <p:spPr>
            <a:xfrm rot="5400000">
              <a:off x="920930" y="3858562"/>
              <a:ext cx="132957" cy="81698"/>
            </a:xfrm>
            <a:prstGeom prst="hexagon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59">
              <a:extLst>
                <a:ext uri="{FF2B5EF4-FFF2-40B4-BE49-F238E27FC236}">
                  <a16:creationId xmlns:a16="http://schemas.microsoft.com/office/drawing/2014/main" id="{FBE67D11-14EF-1914-1EA5-319A29A0A514}"/>
                </a:ext>
              </a:extLst>
            </p:cNvPr>
            <p:cNvSpPr/>
            <p:nvPr/>
          </p:nvSpPr>
          <p:spPr>
            <a:xfrm rot="5400000">
              <a:off x="853198" y="3827121"/>
              <a:ext cx="128725" cy="145055"/>
            </a:xfrm>
            <a:prstGeom prst="rect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08E3C27C-3476-8BB3-1490-D4B23D58D80E}"/>
              </a:ext>
            </a:extLst>
          </p:cNvPr>
          <p:cNvGrpSpPr/>
          <p:nvPr/>
        </p:nvGrpSpPr>
        <p:grpSpPr>
          <a:xfrm rot="6570113">
            <a:off x="2991698" y="456930"/>
            <a:ext cx="354845" cy="342006"/>
            <a:chOff x="673413" y="3720252"/>
            <a:chExt cx="354845" cy="342006"/>
          </a:xfrm>
        </p:grpSpPr>
        <p:sp>
          <p:nvSpPr>
            <p:cNvPr id="139" name="矩形 138">
              <a:extLst>
                <a:ext uri="{FF2B5EF4-FFF2-40B4-BE49-F238E27FC236}">
                  <a16:creationId xmlns:a16="http://schemas.microsoft.com/office/drawing/2014/main" id="{92C58432-EE03-3167-AF40-0E0473A9BED9}"/>
                </a:ext>
              </a:extLst>
            </p:cNvPr>
            <p:cNvSpPr/>
            <p:nvPr/>
          </p:nvSpPr>
          <p:spPr>
            <a:xfrm>
              <a:off x="673413" y="3720252"/>
              <a:ext cx="168863" cy="342006"/>
            </a:xfrm>
            <a:prstGeom prst="rect">
              <a:avLst/>
            </a:prstGeom>
            <a:gradFill flip="none" rotWithShape="1">
              <a:gsLst>
                <a:gs pos="0">
                  <a:srgbClr val="800A14">
                    <a:shade val="30000"/>
                    <a:satMod val="115000"/>
                  </a:srgbClr>
                </a:gs>
                <a:gs pos="50000">
                  <a:srgbClr val="800A14">
                    <a:shade val="67500"/>
                    <a:satMod val="115000"/>
                  </a:srgbClr>
                </a:gs>
                <a:gs pos="100000">
                  <a:srgbClr val="800A1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Hexagon 64">
              <a:extLst>
                <a:ext uri="{FF2B5EF4-FFF2-40B4-BE49-F238E27FC236}">
                  <a16:creationId xmlns:a16="http://schemas.microsoft.com/office/drawing/2014/main" id="{BBDBFEFD-3159-2103-C44F-E3EA29DCF012}"/>
                </a:ext>
              </a:extLst>
            </p:cNvPr>
            <p:cNvSpPr/>
            <p:nvPr/>
          </p:nvSpPr>
          <p:spPr>
            <a:xfrm rot="5400000">
              <a:off x="920930" y="3858562"/>
              <a:ext cx="132957" cy="81698"/>
            </a:xfrm>
            <a:prstGeom prst="hexagon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59">
              <a:extLst>
                <a:ext uri="{FF2B5EF4-FFF2-40B4-BE49-F238E27FC236}">
                  <a16:creationId xmlns:a16="http://schemas.microsoft.com/office/drawing/2014/main" id="{3828F9A6-BD3B-D00D-8BBF-01883190B11A}"/>
                </a:ext>
              </a:extLst>
            </p:cNvPr>
            <p:cNvSpPr/>
            <p:nvPr/>
          </p:nvSpPr>
          <p:spPr>
            <a:xfrm rot="5400000">
              <a:off x="853198" y="3827121"/>
              <a:ext cx="128725" cy="145055"/>
            </a:xfrm>
            <a:prstGeom prst="rect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组合 130">
            <a:extLst>
              <a:ext uri="{FF2B5EF4-FFF2-40B4-BE49-F238E27FC236}">
                <a16:creationId xmlns:a16="http://schemas.microsoft.com/office/drawing/2014/main" id="{F41B206C-B9A5-5D9C-2410-1BC6E2C33079}"/>
              </a:ext>
            </a:extLst>
          </p:cNvPr>
          <p:cNvGrpSpPr/>
          <p:nvPr/>
        </p:nvGrpSpPr>
        <p:grpSpPr>
          <a:xfrm rot="14067795">
            <a:off x="372072" y="961544"/>
            <a:ext cx="354845" cy="342006"/>
            <a:chOff x="673413" y="3720252"/>
            <a:chExt cx="354845" cy="342006"/>
          </a:xfrm>
        </p:grpSpPr>
        <p:sp>
          <p:nvSpPr>
            <p:cNvPr id="53" name="矩形 134">
              <a:extLst>
                <a:ext uri="{FF2B5EF4-FFF2-40B4-BE49-F238E27FC236}">
                  <a16:creationId xmlns:a16="http://schemas.microsoft.com/office/drawing/2014/main" id="{D627B861-750B-0390-909F-6D9B7CE12343}"/>
                </a:ext>
              </a:extLst>
            </p:cNvPr>
            <p:cNvSpPr/>
            <p:nvPr/>
          </p:nvSpPr>
          <p:spPr>
            <a:xfrm>
              <a:off x="673413" y="3720252"/>
              <a:ext cx="168863" cy="342006"/>
            </a:xfrm>
            <a:prstGeom prst="rect">
              <a:avLst/>
            </a:prstGeom>
            <a:gradFill flip="none" rotWithShape="1">
              <a:gsLst>
                <a:gs pos="0">
                  <a:srgbClr val="800A14">
                    <a:shade val="30000"/>
                    <a:satMod val="115000"/>
                  </a:srgbClr>
                </a:gs>
                <a:gs pos="50000">
                  <a:srgbClr val="800A14">
                    <a:shade val="67500"/>
                    <a:satMod val="115000"/>
                  </a:srgbClr>
                </a:gs>
                <a:gs pos="100000">
                  <a:srgbClr val="800A14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9525"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64">
              <a:extLst>
                <a:ext uri="{FF2B5EF4-FFF2-40B4-BE49-F238E27FC236}">
                  <a16:creationId xmlns:a16="http://schemas.microsoft.com/office/drawing/2014/main" id="{78CF50C2-73A8-961B-1AE4-FD0BF10FCBD7}"/>
                </a:ext>
              </a:extLst>
            </p:cNvPr>
            <p:cNvSpPr/>
            <p:nvPr/>
          </p:nvSpPr>
          <p:spPr>
            <a:xfrm rot="5400000">
              <a:off x="920930" y="3858562"/>
              <a:ext cx="132957" cy="81698"/>
            </a:xfrm>
            <a:prstGeom prst="hexagon">
              <a:avLst/>
            </a:prstGeom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9">
              <a:extLst>
                <a:ext uri="{FF2B5EF4-FFF2-40B4-BE49-F238E27FC236}">
                  <a16:creationId xmlns:a16="http://schemas.microsoft.com/office/drawing/2014/main" id="{3B958493-4DE6-5434-E1DF-6544F86947DB}"/>
                </a:ext>
              </a:extLst>
            </p:cNvPr>
            <p:cNvSpPr/>
            <p:nvPr/>
          </p:nvSpPr>
          <p:spPr>
            <a:xfrm rot="5400000">
              <a:off x="853198" y="3827121"/>
              <a:ext cx="128725" cy="145055"/>
            </a:xfrm>
            <a:prstGeom prst="rect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TextBox 384">
            <a:extLst>
              <a:ext uri="{FF2B5EF4-FFF2-40B4-BE49-F238E27FC236}">
                <a16:creationId xmlns:a16="http://schemas.microsoft.com/office/drawing/2014/main" id="{15C575B5-CF38-F991-6E7A-F11635F5AE0E}"/>
              </a:ext>
            </a:extLst>
          </p:cNvPr>
          <p:cNvSpPr txBox="1"/>
          <p:nvPr/>
        </p:nvSpPr>
        <p:spPr>
          <a:xfrm>
            <a:off x="10349242" y="338750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Arduino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FD0E2B-CBAC-DBC6-F75D-5071788B5B5C}"/>
              </a:ext>
            </a:extLst>
          </p:cNvPr>
          <p:cNvSpPr txBox="1"/>
          <p:nvPr/>
        </p:nvSpPr>
        <p:spPr>
          <a:xfrm>
            <a:off x="3827183" y="658644"/>
            <a:ext cx="1979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Magnetic Encoder Module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371500-F87B-CA46-D44C-7DADDF7DD13B}"/>
              </a:ext>
            </a:extLst>
          </p:cNvPr>
          <p:cNvSpPr txBox="1"/>
          <p:nvPr/>
        </p:nvSpPr>
        <p:spPr>
          <a:xfrm>
            <a:off x="10020262" y="5627101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IMU </a:t>
            </a:r>
            <a:r>
              <a:rPr lang="en-US" sz="1600" b="1" dirty="0"/>
              <a:t>Module</a:t>
            </a:r>
            <a:endParaRPr lang="en-US" b="1" dirty="0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19D498F-6D8D-A591-78DE-B93648D74DA2}"/>
              </a:ext>
            </a:extLst>
          </p:cNvPr>
          <p:cNvCxnSpPr>
            <a:cxnSpLocks/>
          </p:cNvCxnSpPr>
          <p:nvPr/>
        </p:nvCxnSpPr>
        <p:spPr>
          <a:xfrm>
            <a:off x="6573089" y="83011"/>
            <a:ext cx="1071470" cy="4472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ylinder 115">
            <a:extLst>
              <a:ext uri="{FF2B5EF4-FFF2-40B4-BE49-F238E27FC236}">
                <a16:creationId xmlns:a16="http://schemas.microsoft.com/office/drawing/2014/main" id="{D75472A3-CA9D-3E3E-2DCE-33229544BBAE}"/>
              </a:ext>
            </a:extLst>
          </p:cNvPr>
          <p:cNvSpPr/>
          <p:nvPr/>
        </p:nvSpPr>
        <p:spPr>
          <a:xfrm rot="16200000">
            <a:off x="1195370" y="4134789"/>
            <a:ext cx="95243" cy="612694"/>
          </a:xfrm>
          <a:prstGeom prst="can">
            <a:avLst>
              <a:gd name="adj" fmla="val 63003"/>
            </a:avLst>
          </a:prstGeom>
          <a:solidFill>
            <a:schemeClr val="accent5">
              <a:alpha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ylinder 143">
            <a:extLst>
              <a:ext uri="{FF2B5EF4-FFF2-40B4-BE49-F238E27FC236}">
                <a16:creationId xmlns:a16="http://schemas.microsoft.com/office/drawing/2014/main" id="{C6F2E2AB-5C0F-29DC-FCF5-FC7F2EDDB8D7}"/>
              </a:ext>
            </a:extLst>
          </p:cNvPr>
          <p:cNvSpPr/>
          <p:nvPr/>
        </p:nvSpPr>
        <p:spPr>
          <a:xfrm rot="16200000">
            <a:off x="3820753" y="2253888"/>
            <a:ext cx="205509" cy="4382860"/>
          </a:xfrm>
          <a:prstGeom prst="can">
            <a:avLst>
              <a:gd name="adj" fmla="val 7754"/>
            </a:avLst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5698830-E01B-76EF-5878-A67FE6C7ECCB}"/>
              </a:ext>
            </a:extLst>
          </p:cNvPr>
          <p:cNvSpPr txBox="1"/>
          <p:nvPr/>
        </p:nvSpPr>
        <p:spPr>
          <a:xfrm rot="10800000" flipV="1">
            <a:off x="7494405" y="532753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Polyurethane</a:t>
            </a:r>
          </a:p>
          <a:p>
            <a:pPr algn="ctr"/>
            <a:r>
              <a:rPr lang="en-US" b="1" dirty="0"/>
              <a:t>Sheath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C22E5E2-1D5A-1089-70BA-89BD8E14A913}"/>
              </a:ext>
            </a:extLst>
          </p:cNvPr>
          <p:cNvCxnSpPr>
            <a:cxnSpLocks/>
            <a:stCxn id="146" idx="0"/>
          </p:cNvCxnSpPr>
          <p:nvPr/>
        </p:nvCxnSpPr>
        <p:spPr>
          <a:xfrm flipV="1">
            <a:off x="8153400" y="-532753"/>
            <a:ext cx="1081266" cy="10655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22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-0.02107 C -0.03229 -0.03982 -0.05755 -0.05857 -0.07956 -0.06042 C -0.10156 -0.0625 -0.11901 -0.05232 -0.13893 -0.03264 C -0.15886 -0.0132 -0.18945 0.02106 -0.19909 0.05671 C -0.20873 0.09236 -0.20261 0.1368 -0.19662 0.18125 " pathEditMode="relative" ptsTypes="AAAAA">
                                      <p:cBhvr>
                                        <p:cTn id="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3.7037E-7 C 0.0086 0.08796 0.01732 0.17593 0.04441 0.22106 C 0.07149 0.2662 0.12214 0.26343 0.16237 0.27083 C 0.20248 0.27824 0.24792 0.27222 0.28516 0.26505 C 0.3224 0.25764 0.36211 0.24514 0.38568 0.22685 C 0.40925 0.20856 0.4181 0.18194 0.42696 0.15509 " pathEditMode="relative" rAng="0" ptsTypes="AAAAAA">
                                      <p:cBhvr>
                                        <p:cTn id="19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41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416 0.01828 C 0.00664 -0.01505 0.01745 -0.04815 0.01641 -0.08287 C 0.01524 -0.1176 0.00026 -0.16111 -0.0108 -0.18982 C -0.02187 -0.21852 -0.03489 -0.23403 -0.05039 -0.25579 C -0.06588 -0.27755 -0.07213 -0.30695 -0.1039 -0.32014 C -0.1358 -0.33334 -0.18867 -0.33403 -0.24153 -0.33473 " pathEditMode="relative" ptsTypes="AAAAAA">
                                      <p:cBhvr>
                                        <p:cTn id="29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06BF6DD-DDA1-52C8-5D59-9B7D82F0AE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43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3F32376-B3CE-0A61-A078-F371C11AB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617" y="287827"/>
            <a:ext cx="5232253" cy="52959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930C196-BEC7-1FCB-3989-AFA354E8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219688" cy="996950"/>
          </a:xfrm>
        </p:spPr>
        <p:txBody>
          <a:bodyPr>
            <a:normAutofit/>
          </a:bodyPr>
          <a:lstStyle/>
          <a:p>
            <a:r>
              <a:rPr lang="en-US" sz="3600"/>
              <a:t>Concept Classification Tree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84DD866-E36A-537B-E3F7-5EC0CFC2D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82" y="1439375"/>
            <a:ext cx="4437702" cy="424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2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B1A0-A3A5-3BB9-F8BE-39C88D4C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BD655-93B4-07FB-B90A-017A40B18E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44</a:t>
            </a:fld>
            <a:endParaRPr lang="en-US"/>
          </a:p>
        </p:txBody>
      </p:sp>
      <p:sp>
        <p:nvSpPr>
          <p:cNvPr id="7" name="文本框 40">
            <a:extLst>
              <a:ext uri="{FF2B5EF4-FFF2-40B4-BE49-F238E27FC236}">
                <a16:creationId xmlns:a16="http://schemas.microsoft.com/office/drawing/2014/main" id="{3ADDDD57-8724-FB6D-38D5-9BE2916F529F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CC09591-3406-7D48-CC26-4D3D68B51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594" y="1521055"/>
            <a:ext cx="7412807" cy="418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32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B1A0-A3A5-3BB9-F8BE-39C88D4C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BD655-93B4-07FB-B90A-017A40B18E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45</a:t>
            </a:fld>
            <a:endParaRPr lang="en-US"/>
          </a:p>
        </p:txBody>
      </p:sp>
      <p:sp>
        <p:nvSpPr>
          <p:cNvPr id="7" name="文本框 40">
            <a:extLst>
              <a:ext uri="{FF2B5EF4-FFF2-40B4-BE49-F238E27FC236}">
                <a16:creationId xmlns:a16="http://schemas.microsoft.com/office/drawing/2014/main" id="{3ADDDD57-8724-FB6D-38D5-9BE2916F529F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15" name="Rectangle: Rounded Corners 25">
            <a:extLst>
              <a:ext uri="{FF2B5EF4-FFF2-40B4-BE49-F238E27FC236}">
                <a16:creationId xmlns:a16="http://schemas.microsoft.com/office/drawing/2014/main" id="{95DC093F-BABC-DC46-A154-20A709E92276}"/>
              </a:ext>
            </a:extLst>
          </p:cNvPr>
          <p:cNvSpPr/>
          <p:nvPr/>
        </p:nvSpPr>
        <p:spPr>
          <a:xfrm>
            <a:off x="1115241" y="3439250"/>
            <a:ext cx="2328707" cy="712749"/>
          </a:xfrm>
          <a:prstGeom prst="roundRect">
            <a:avLst>
              <a:gd name="adj" fmla="val 48259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242021"/>
                </a:solidFill>
                <a:latin typeface="+mj-lt"/>
              </a:rPr>
              <a:t>Learning</a:t>
            </a:r>
            <a:endParaRPr lang="en-US" sz="2000" b="1">
              <a:latin typeface="+mj-lt"/>
            </a:endParaRPr>
          </a:p>
        </p:txBody>
      </p:sp>
      <p:sp>
        <p:nvSpPr>
          <p:cNvPr id="16" name="Rectangle: Rounded Corners 25">
            <a:extLst>
              <a:ext uri="{FF2B5EF4-FFF2-40B4-BE49-F238E27FC236}">
                <a16:creationId xmlns:a16="http://schemas.microsoft.com/office/drawing/2014/main" id="{DB8A360E-FD96-516A-C58A-6210D0414870}"/>
              </a:ext>
            </a:extLst>
          </p:cNvPr>
          <p:cNvSpPr/>
          <p:nvPr/>
        </p:nvSpPr>
        <p:spPr>
          <a:xfrm>
            <a:off x="1164010" y="4560056"/>
            <a:ext cx="2328707" cy="683615"/>
          </a:xfrm>
          <a:prstGeom prst="roundRect">
            <a:avLst>
              <a:gd name="adj" fmla="val 48259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242021"/>
                </a:solidFill>
                <a:latin typeface="+mj-lt"/>
              </a:rPr>
              <a:t>Rapid Prototyping</a:t>
            </a:r>
            <a:endParaRPr lang="en-US" sz="2000" b="1">
              <a:latin typeface="+mj-lt"/>
            </a:endParaRPr>
          </a:p>
        </p:txBody>
      </p:sp>
      <p:sp>
        <p:nvSpPr>
          <p:cNvPr id="20" name="Rectangle: Rounded Corners 25">
            <a:extLst>
              <a:ext uri="{FF2B5EF4-FFF2-40B4-BE49-F238E27FC236}">
                <a16:creationId xmlns:a16="http://schemas.microsoft.com/office/drawing/2014/main" id="{59C8823F-FEF4-2970-C5B7-F39FE7E65F55}"/>
              </a:ext>
            </a:extLst>
          </p:cNvPr>
          <p:cNvSpPr/>
          <p:nvPr/>
        </p:nvSpPr>
        <p:spPr>
          <a:xfrm>
            <a:off x="1115241" y="1945062"/>
            <a:ext cx="2328707" cy="712749"/>
          </a:xfrm>
          <a:prstGeom prst="roundRect">
            <a:avLst>
              <a:gd name="adj" fmla="val 48259"/>
            </a:avLst>
          </a:prstGeom>
          <a:solidFill>
            <a:schemeClr val="tx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242021"/>
                </a:solidFill>
                <a:latin typeface="+mj-lt"/>
              </a:rPr>
              <a:t>House of Quality</a:t>
            </a:r>
            <a:endParaRPr lang="en-US" sz="2000" b="1">
              <a:latin typeface="+mj-lt"/>
            </a:endParaRPr>
          </a:p>
        </p:txBody>
      </p:sp>
      <p:sp>
        <p:nvSpPr>
          <p:cNvPr id="21" name="Rectangle: Rounded Corners 25">
            <a:extLst>
              <a:ext uri="{FF2B5EF4-FFF2-40B4-BE49-F238E27FC236}">
                <a16:creationId xmlns:a16="http://schemas.microsoft.com/office/drawing/2014/main" id="{078F72E7-D391-EC49-1571-2FD5B4AA0DDE}"/>
              </a:ext>
            </a:extLst>
          </p:cNvPr>
          <p:cNvSpPr/>
          <p:nvPr/>
        </p:nvSpPr>
        <p:spPr>
          <a:xfrm>
            <a:off x="3889845" y="1944899"/>
            <a:ext cx="2328707" cy="712749"/>
          </a:xfrm>
          <a:prstGeom prst="roundRect">
            <a:avLst>
              <a:gd name="adj" fmla="val 48259"/>
            </a:avLst>
          </a:prstGeom>
          <a:solidFill>
            <a:schemeClr val="tx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242021"/>
                </a:solidFill>
                <a:latin typeface="+mj-lt"/>
              </a:rPr>
              <a:t>Pugh Chart</a:t>
            </a:r>
            <a:endParaRPr lang="en-US" sz="2000" b="1">
              <a:latin typeface="+mj-lt"/>
            </a:endParaRPr>
          </a:p>
        </p:txBody>
      </p:sp>
      <p:sp>
        <p:nvSpPr>
          <p:cNvPr id="22" name="Rectangle: Rounded Corners 25">
            <a:extLst>
              <a:ext uri="{FF2B5EF4-FFF2-40B4-BE49-F238E27FC236}">
                <a16:creationId xmlns:a16="http://schemas.microsoft.com/office/drawing/2014/main" id="{02F26F80-7831-9336-7DBA-80CDF437E5A6}"/>
              </a:ext>
            </a:extLst>
          </p:cNvPr>
          <p:cNvSpPr/>
          <p:nvPr/>
        </p:nvSpPr>
        <p:spPr>
          <a:xfrm>
            <a:off x="6690344" y="1958140"/>
            <a:ext cx="2328707" cy="712749"/>
          </a:xfrm>
          <a:prstGeom prst="roundRect">
            <a:avLst>
              <a:gd name="adj" fmla="val 48259"/>
            </a:avLst>
          </a:prstGeom>
          <a:solidFill>
            <a:schemeClr val="tx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242021"/>
                </a:solidFill>
                <a:latin typeface="+mj-lt"/>
              </a:rPr>
              <a:t>Selected Concept</a:t>
            </a:r>
            <a:endParaRPr lang="en-US" sz="2000" b="1">
              <a:latin typeface="+mj-lt"/>
            </a:endParaRPr>
          </a:p>
        </p:txBody>
      </p:sp>
      <p:sp>
        <p:nvSpPr>
          <p:cNvPr id="23" name="Rectangle: Rounded Corners 25">
            <a:extLst>
              <a:ext uri="{FF2B5EF4-FFF2-40B4-BE49-F238E27FC236}">
                <a16:creationId xmlns:a16="http://schemas.microsoft.com/office/drawing/2014/main" id="{52CF1289-AEF3-088E-22DD-1566C00507F2}"/>
              </a:ext>
            </a:extLst>
          </p:cNvPr>
          <p:cNvSpPr/>
          <p:nvPr/>
        </p:nvSpPr>
        <p:spPr>
          <a:xfrm>
            <a:off x="9505039" y="1942869"/>
            <a:ext cx="2328707" cy="712749"/>
          </a:xfrm>
          <a:prstGeom prst="roundRect">
            <a:avLst>
              <a:gd name="adj" fmla="val 48259"/>
            </a:avLst>
          </a:prstGeom>
          <a:solidFill>
            <a:schemeClr val="tx2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242021"/>
                </a:solidFill>
                <a:latin typeface="+mj-lt"/>
              </a:rPr>
              <a:t>Prototyping</a:t>
            </a:r>
            <a:endParaRPr lang="en-US" sz="2000" b="1">
              <a:latin typeface="+mj-lt"/>
            </a:endParaRPr>
          </a:p>
        </p:txBody>
      </p:sp>
      <p:sp>
        <p:nvSpPr>
          <p:cNvPr id="24" name="Rectangle: Rounded Corners 25">
            <a:extLst>
              <a:ext uri="{FF2B5EF4-FFF2-40B4-BE49-F238E27FC236}">
                <a16:creationId xmlns:a16="http://schemas.microsoft.com/office/drawing/2014/main" id="{9D4D8B02-5E83-71C7-01D7-8B406424D630}"/>
              </a:ext>
            </a:extLst>
          </p:cNvPr>
          <p:cNvSpPr/>
          <p:nvPr/>
        </p:nvSpPr>
        <p:spPr>
          <a:xfrm>
            <a:off x="4512015" y="3938248"/>
            <a:ext cx="2328707" cy="712749"/>
          </a:xfrm>
          <a:prstGeom prst="roundRect">
            <a:avLst>
              <a:gd name="adj" fmla="val 48259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242021"/>
                </a:solidFill>
                <a:latin typeface="+mj-lt"/>
              </a:rPr>
              <a:t>Testing &amp; Evaluation</a:t>
            </a:r>
            <a:endParaRPr lang="en-US" sz="2000" b="1">
              <a:latin typeface="+mj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6D67DBE-66D3-E699-B250-8CC79D4F5157}"/>
              </a:ext>
            </a:extLst>
          </p:cNvPr>
          <p:cNvSpPr txBox="1"/>
          <p:nvPr/>
        </p:nvSpPr>
        <p:spPr>
          <a:xfrm>
            <a:off x="4387394" y="4816296"/>
            <a:ext cx="3570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House of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Pugh Chart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</a:rPr>
              <a:t>Customer Need Development</a:t>
            </a:r>
            <a:endParaRPr lang="en-US" sz="180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3A2343-3B1B-AF47-23BC-E18F0A9E4430}"/>
              </a:ext>
            </a:extLst>
          </p:cNvPr>
          <p:cNvSpPr/>
          <p:nvPr/>
        </p:nvSpPr>
        <p:spPr>
          <a:xfrm>
            <a:off x="7992273" y="3936268"/>
            <a:ext cx="2328707" cy="712749"/>
          </a:xfrm>
          <a:prstGeom prst="roundRect">
            <a:avLst>
              <a:gd name="adj" fmla="val 48259"/>
            </a:avLst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242021"/>
                </a:solidFill>
                <a:latin typeface="+mj-lt"/>
              </a:rPr>
              <a:t>Selected Concept</a:t>
            </a:r>
            <a:endParaRPr lang="en-US" sz="2000" b="1">
              <a:latin typeface="+mj-lt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0CB47103-57EF-F4F0-97FA-D61163FA9EEF}"/>
              </a:ext>
            </a:extLst>
          </p:cNvPr>
          <p:cNvCxnSpPr>
            <a:cxnSpLocks/>
          </p:cNvCxnSpPr>
          <p:nvPr/>
        </p:nvCxnSpPr>
        <p:spPr>
          <a:xfrm>
            <a:off x="3598363" y="3819111"/>
            <a:ext cx="662555" cy="404099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FAA1F579-75DC-ACAE-AED6-37FC8CB71315}"/>
              </a:ext>
            </a:extLst>
          </p:cNvPr>
          <p:cNvCxnSpPr>
            <a:cxnSpLocks/>
          </p:cNvCxnSpPr>
          <p:nvPr/>
        </p:nvCxnSpPr>
        <p:spPr>
          <a:xfrm flipV="1">
            <a:off x="3654865" y="4396416"/>
            <a:ext cx="549550" cy="419880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C0525F96-3211-B84C-1B36-97B00B1808E2}"/>
              </a:ext>
            </a:extLst>
          </p:cNvPr>
          <p:cNvCxnSpPr>
            <a:cxnSpLocks/>
          </p:cNvCxnSpPr>
          <p:nvPr/>
        </p:nvCxnSpPr>
        <p:spPr>
          <a:xfrm flipV="1">
            <a:off x="7055071" y="4292643"/>
            <a:ext cx="714784" cy="3958"/>
          </a:xfrm>
          <a:prstGeom prst="straightConnector1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9AD28E9C-C875-4786-592A-F6708D44BC5F}"/>
              </a:ext>
            </a:extLst>
          </p:cNvPr>
          <p:cNvCxnSpPr>
            <a:cxnSpLocks/>
          </p:cNvCxnSpPr>
          <p:nvPr/>
        </p:nvCxnSpPr>
        <p:spPr>
          <a:xfrm>
            <a:off x="3475831" y="2287011"/>
            <a:ext cx="414014" cy="0"/>
          </a:xfrm>
          <a:prstGeom prst="straightConnector1">
            <a:avLst/>
          </a:prstGeom>
          <a:ln w="5715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28C15727-EB97-D47D-AE61-B1989C511AE6}"/>
              </a:ext>
            </a:extLst>
          </p:cNvPr>
          <p:cNvCxnSpPr>
            <a:cxnSpLocks/>
          </p:cNvCxnSpPr>
          <p:nvPr/>
        </p:nvCxnSpPr>
        <p:spPr>
          <a:xfrm>
            <a:off x="6266068" y="2287011"/>
            <a:ext cx="414014" cy="0"/>
          </a:xfrm>
          <a:prstGeom prst="straightConnector1">
            <a:avLst/>
          </a:prstGeom>
          <a:ln w="5715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B545DAD7-1DAF-61CE-7FE6-2E041D6950CF}"/>
              </a:ext>
            </a:extLst>
          </p:cNvPr>
          <p:cNvCxnSpPr>
            <a:cxnSpLocks/>
          </p:cNvCxnSpPr>
          <p:nvPr/>
        </p:nvCxnSpPr>
        <p:spPr>
          <a:xfrm>
            <a:off x="9072171" y="2314514"/>
            <a:ext cx="414014" cy="0"/>
          </a:xfrm>
          <a:prstGeom prst="straightConnector1">
            <a:avLst/>
          </a:prstGeom>
          <a:ln w="5715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0" name="Picture 12">
            <a:extLst>
              <a:ext uri="{FF2B5EF4-FFF2-40B4-BE49-F238E27FC236}">
                <a16:creationId xmlns:a16="http://schemas.microsoft.com/office/drawing/2014/main" id="{7B2A2254-E9E2-EB96-2EC5-05FF82E9B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5" y="4096863"/>
            <a:ext cx="54955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>
            <a:extLst>
              <a:ext uri="{FF2B5EF4-FFF2-40B4-BE49-F238E27FC236}">
                <a16:creationId xmlns:a16="http://schemas.microsoft.com/office/drawing/2014/main" id="{C1C276F1-5C1D-D067-75CC-6FA0146A5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05" y="2064399"/>
            <a:ext cx="54955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615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D38D0B7-4DBA-6DD7-F9C2-58D5D83ACD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46</a:t>
            </a:fld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3ABDFB-B09F-7B5A-C58F-73D2CB9C8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152" y="1489895"/>
            <a:ext cx="6881693" cy="41320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D965DE3-B385-8761-6674-61925FA2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>
            <a:normAutofit/>
          </a:bodyPr>
          <a:lstStyle/>
          <a:p>
            <a:r>
              <a:rPr lang="en-US" sz="4000"/>
              <a:t>Surgical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1759197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>
            <a:spLocks noGrp="1"/>
          </p:cNvSpPr>
          <p:nvPr>
            <p:ph type="sldNum" idx="12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sp>
        <p:nvSpPr>
          <p:cNvPr id="3" name="Google Shape;247;p31">
            <a:extLst>
              <a:ext uri="{FF2B5EF4-FFF2-40B4-BE49-F238E27FC236}">
                <a16:creationId xmlns:a16="http://schemas.microsoft.com/office/drawing/2014/main" id="{68DA27FE-DE21-2B6B-4905-62B3B5D8675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文本框 40">
            <a:extLst>
              <a:ext uri="{FF2B5EF4-FFF2-40B4-BE49-F238E27FC236}">
                <a16:creationId xmlns:a16="http://schemas.microsoft.com/office/drawing/2014/main" id="{B0826688-9C7B-3473-D832-85FC28B585E6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F66A3FC-1F0C-E24E-2AE7-778D30494B0E}"/>
              </a:ext>
            </a:extLst>
          </p:cNvPr>
          <p:cNvSpPr/>
          <p:nvPr/>
        </p:nvSpPr>
        <p:spPr>
          <a:xfrm>
            <a:off x="2300142" y="1008668"/>
            <a:ext cx="7437748" cy="41666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C3C1E56-0B52-A663-670F-8C2D588B6C62}"/>
              </a:ext>
            </a:extLst>
          </p:cNvPr>
          <p:cNvSpPr txBox="1"/>
          <p:nvPr/>
        </p:nvSpPr>
        <p:spPr>
          <a:xfrm>
            <a:off x="4515441" y="578708"/>
            <a:ext cx="31155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Sauron Software System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4184856-2C11-7D7F-BF02-AA3B14195997}"/>
              </a:ext>
            </a:extLst>
          </p:cNvPr>
          <p:cNvSpPr/>
          <p:nvPr/>
        </p:nvSpPr>
        <p:spPr>
          <a:xfrm>
            <a:off x="4703976" y="2276573"/>
            <a:ext cx="2535810" cy="230485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3705A89-5C34-3FE4-1319-DF80688DB05B}"/>
              </a:ext>
            </a:extLst>
          </p:cNvPr>
          <p:cNvSpPr txBox="1"/>
          <p:nvPr/>
        </p:nvSpPr>
        <p:spPr>
          <a:xfrm>
            <a:off x="5122930" y="1809998"/>
            <a:ext cx="16979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Sub System 1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F6C55A8-0EEF-7898-5B07-ABFFC9A7EAF8}"/>
              </a:ext>
            </a:extLst>
          </p:cNvPr>
          <p:cNvSpPr txBox="1"/>
          <p:nvPr/>
        </p:nvSpPr>
        <p:spPr>
          <a:xfrm>
            <a:off x="5007513" y="3073137"/>
            <a:ext cx="19287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Microcontroller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Module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FCFA1CF-56A1-FFB9-0FDE-829B7E87A805}"/>
              </a:ext>
            </a:extLst>
          </p:cNvPr>
          <p:cNvSpPr/>
          <p:nvPr/>
        </p:nvSpPr>
        <p:spPr>
          <a:xfrm>
            <a:off x="7630996" y="3594266"/>
            <a:ext cx="1438529" cy="133801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A299030-54B2-1005-D2DE-281B64ABB49A}"/>
              </a:ext>
            </a:extLst>
          </p:cNvPr>
          <p:cNvSpPr/>
          <p:nvPr/>
        </p:nvSpPr>
        <p:spPr>
          <a:xfrm>
            <a:off x="7593071" y="1688766"/>
            <a:ext cx="1438529" cy="133801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5FF5DD5-28CC-2289-D8FA-ED89AAAAB4A6}"/>
              </a:ext>
            </a:extLst>
          </p:cNvPr>
          <p:cNvSpPr/>
          <p:nvPr/>
        </p:nvSpPr>
        <p:spPr>
          <a:xfrm>
            <a:off x="2798821" y="2727295"/>
            <a:ext cx="1438529" cy="133801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C9AD009-4791-28D0-0407-3CC55A0E8B93}"/>
              </a:ext>
            </a:extLst>
          </p:cNvPr>
          <p:cNvSpPr txBox="1"/>
          <p:nvPr/>
        </p:nvSpPr>
        <p:spPr>
          <a:xfrm>
            <a:off x="2984168" y="3073135"/>
            <a:ext cx="99257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LCD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Module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0E05B1F-8357-0337-38E8-3597014F8FD3}"/>
              </a:ext>
            </a:extLst>
          </p:cNvPr>
          <p:cNvSpPr txBox="1"/>
          <p:nvPr/>
        </p:nvSpPr>
        <p:spPr>
          <a:xfrm>
            <a:off x="7816045" y="1994664"/>
            <a:ext cx="99257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IMU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Module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124013A-FD22-EACF-5870-1C3DD197A3B9}"/>
              </a:ext>
            </a:extLst>
          </p:cNvPr>
          <p:cNvSpPr txBox="1"/>
          <p:nvPr/>
        </p:nvSpPr>
        <p:spPr>
          <a:xfrm>
            <a:off x="7725730" y="3891293"/>
            <a:ext cx="124906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Magnetic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Encoder 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Module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0ECF299-83E0-02E1-6B2B-68AA6BE57101}"/>
              </a:ext>
            </a:extLst>
          </p:cNvPr>
          <p:cNvSpPr txBox="1"/>
          <p:nvPr/>
        </p:nvSpPr>
        <p:spPr>
          <a:xfrm>
            <a:off x="3040584" y="2271663"/>
            <a:ext cx="8515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Item 1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C804CC3-7B1F-A1ED-48C7-830A823B3416}"/>
              </a:ext>
            </a:extLst>
          </p:cNvPr>
          <p:cNvSpPr txBox="1"/>
          <p:nvPr/>
        </p:nvSpPr>
        <p:spPr>
          <a:xfrm>
            <a:off x="7886576" y="1255905"/>
            <a:ext cx="8515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Item 2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E8ACD20-F259-F39A-76E0-504B507FC514}"/>
              </a:ext>
            </a:extLst>
          </p:cNvPr>
          <p:cNvSpPr txBox="1"/>
          <p:nvPr/>
        </p:nvSpPr>
        <p:spPr>
          <a:xfrm>
            <a:off x="7904416" y="3148468"/>
            <a:ext cx="8515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Item 3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F8F9A75-E428-75C5-52B1-FBE140DD00D7}"/>
              </a:ext>
            </a:extLst>
          </p:cNvPr>
          <p:cNvCxnSpPr>
            <a:cxnSpLocks/>
          </p:cNvCxnSpPr>
          <p:nvPr/>
        </p:nvCxnSpPr>
        <p:spPr>
          <a:xfrm flipH="1">
            <a:off x="7117700" y="2640995"/>
            <a:ext cx="6080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ABDDBE6-0D3E-F0FA-9F4D-03C612E91A70}"/>
              </a:ext>
            </a:extLst>
          </p:cNvPr>
          <p:cNvCxnSpPr>
            <a:cxnSpLocks/>
          </p:cNvCxnSpPr>
          <p:nvPr/>
        </p:nvCxnSpPr>
        <p:spPr>
          <a:xfrm flipH="1">
            <a:off x="7117701" y="3975615"/>
            <a:ext cx="6080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3B79E908-DB94-0100-9324-D0A26799822A}"/>
              </a:ext>
            </a:extLst>
          </p:cNvPr>
          <p:cNvCxnSpPr>
            <a:cxnSpLocks/>
          </p:cNvCxnSpPr>
          <p:nvPr/>
        </p:nvCxnSpPr>
        <p:spPr>
          <a:xfrm flipH="1">
            <a:off x="4171361" y="3428999"/>
            <a:ext cx="60802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279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E318-A753-B5E1-4CDD-1803AD82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165BE-3D52-5329-DF05-552A89F8BA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2C57F5-2CF1-400F-41DB-2C524A6C1EE2}"/>
              </a:ext>
            </a:extLst>
          </p:cNvPr>
          <p:cNvSpPr/>
          <p:nvPr/>
        </p:nvSpPr>
        <p:spPr>
          <a:xfrm>
            <a:off x="1268963" y="1567543"/>
            <a:ext cx="3368351" cy="1082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Repeatability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4E1A69-10EB-5285-2FBA-C5D9D89CC425}"/>
              </a:ext>
            </a:extLst>
          </p:cNvPr>
          <p:cNvSpPr/>
          <p:nvPr/>
        </p:nvSpPr>
        <p:spPr>
          <a:xfrm>
            <a:off x="4799045" y="1567543"/>
            <a:ext cx="3368351" cy="1082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Sensors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034F74-3876-1585-F629-0D167DB221BB}"/>
              </a:ext>
            </a:extLst>
          </p:cNvPr>
          <p:cNvSpPr txBox="1"/>
          <p:nvPr/>
        </p:nvSpPr>
        <p:spPr>
          <a:xfrm>
            <a:off x="1378417" y="3265781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Varying Test Setups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20BF0B4-10A0-3C83-69F2-9A94024FABCD}"/>
              </a:ext>
            </a:extLst>
          </p:cNvPr>
          <p:cNvSpPr/>
          <p:nvPr/>
        </p:nvSpPr>
        <p:spPr>
          <a:xfrm>
            <a:off x="8329127" y="1567542"/>
            <a:ext cx="3368351" cy="1082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Processing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13178C-8542-0F3B-3187-EE16C09138EA}"/>
              </a:ext>
            </a:extLst>
          </p:cNvPr>
          <p:cNvSpPr txBox="1"/>
          <p:nvPr/>
        </p:nvSpPr>
        <p:spPr>
          <a:xfrm>
            <a:off x="8339644" y="2989571"/>
            <a:ext cx="3368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Distinguishes Proximal/Distal Ends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F4C28-2AD8-155D-B4A0-1C35352FB12F}"/>
              </a:ext>
            </a:extLst>
          </p:cNvPr>
          <p:cNvSpPr txBox="1"/>
          <p:nvPr/>
        </p:nvSpPr>
        <p:spPr>
          <a:xfrm>
            <a:off x="4799045" y="3858209"/>
            <a:ext cx="3021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Measure Angles of Bending &amp; Twist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170764-B7AD-2C74-C391-50C8E6310035}"/>
              </a:ext>
            </a:extLst>
          </p:cNvPr>
          <p:cNvSpPr txBox="1"/>
          <p:nvPr/>
        </p:nvSpPr>
        <p:spPr>
          <a:xfrm>
            <a:off x="4799044" y="4403909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Measure Tip Displacement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DF049B-2B9C-8B7F-E762-2E3F3EDA4D05}"/>
              </a:ext>
            </a:extLst>
          </p:cNvPr>
          <p:cNvSpPr txBox="1"/>
          <p:nvPr/>
        </p:nvSpPr>
        <p:spPr>
          <a:xfrm>
            <a:off x="8339644" y="3639360"/>
            <a:ext cx="31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Compatible with different catheter models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7B663F-7EE7-8848-2096-A6FEF1F186D4}"/>
              </a:ext>
            </a:extLst>
          </p:cNvPr>
          <p:cNvSpPr txBox="1"/>
          <p:nvPr/>
        </p:nvSpPr>
        <p:spPr>
          <a:xfrm>
            <a:off x="1378417" y="4162580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Compact 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5873F9-BA4B-DBA4-231C-1D86E94B2101}"/>
              </a:ext>
            </a:extLst>
          </p:cNvPr>
          <p:cNvSpPr txBox="1"/>
          <p:nvPr/>
        </p:nvSpPr>
        <p:spPr>
          <a:xfrm>
            <a:off x="1378417" y="3709585"/>
            <a:ext cx="2345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Automatic Data Processing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D475D2-AE75-5408-F286-43EFD5B87443}"/>
              </a:ext>
            </a:extLst>
          </p:cNvPr>
          <p:cNvSpPr txBox="1"/>
          <p:nvPr/>
        </p:nvSpPr>
        <p:spPr>
          <a:xfrm>
            <a:off x="4746768" y="3098096"/>
            <a:ext cx="3486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Identifies locations of translation drop-offs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98EAEA-5A70-9595-0BA6-CF7491825A92}"/>
              </a:ext>
            </a:extLst>
          </p:cNvPr>
          <p:cNvSpPr txBox="1"/>
          <p:nvPr/>
        </p:nvSpPr>
        <p:spPr>
          <a:xfrm>
            <a:off x="8233620" y="4446689"/>
            <a:ext cx="3249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Accounts for varying positional set-ups</a:t>
            </a:r>
          </a:p>
        </p:txBody>
      </p:sp>
    </p:spTree>
    <p:extLst>
      <p:ext uri="{BB962C8B-B14F-4D97-AF65-F5344CB8AC3E}">
        <p14:creationId xmlns:p14="http://schemas.microsoft.com/office/powerpoint/2010/main" val="6283053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5D3F7A-FB91-F278-0178-B77A08E0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4" name="Google Shape;247;p31">
            <a:extLst>
              <a:ext uri="{FF2B5EF4-FFF2-40B4-BE49-F238E27FC236}">
                <a16:creationId xmlns:a16="http://schemas.microsoft.com/office/drawing/2014/main" id="{31C69705-25C6-3FBE-A82A-AE6A8D32A54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文本框 40">
            <a:extLst>
              <a:ext uri="{FF2B5EF4-FFF2-40B4-BE49-F238E27FC236}">
                <a16:creationId xmlns:a16="http://schemas.microsoft.com/office/drawing/2014/main" id="{BD14C68D-D322-C143-B08A-A9DC8F69942E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/>
              <a:t>Departments of Mechanical &amp; Biomedical Engineering </a:t>
            </a: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F2379180-D7CE-8CB1-69A9-ED123EBEA1C7}"/>
              </a:ext>
            </a:extLst>
          </p:cNvPr>
          <p:cNvGrpSpPr/>
          <p:nvPr/>
        </p:nvGrpSpPr>
        <p:grpSpPr>
          <a:xfrm>
            <a:off x="99634" y="1717241"/>
            <a:ext cx="3931155" cy="3986652"/>
            <a:chOff x="99634" y="1717241"/>
            <a:chExt cx="3931155" cy="398665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F5CCD3D-C07E-1DC8-D705-0CAD2E43ED96}"/>
                </a:ext>
              </a:extLst>
            </p:cNvPr>
            <p:cNvSpPr/>
            <p:nvPr/>
          </p:nvSpPr>
          <p:spPr>
            <a:xfrm>
              <a:off x="99634" y="1717241"/>
              <a:ext cx="3931155" cy="844815"/>
            </a:xfrm>
            <a:prstGeom prst="roundRect">
              <a:avLst>
                <a:gd name="adj" fmla="val 48259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Ease of Use</a:t>
              </a: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7B9858A5-C21D-CA64-99C3-4ACEB3FA81AE}"/>
                </a:ext>
              </a:extLst>
            </p:cNvPr>
            <p:cNvGrpSpPr/>
            <p:nvPr/>
          </p:nvGrpSpPr>
          <p:grpSpPr>
            <a:xfrm>
              <a:off x="345969" y="3047713"/>
              <a:ext cx="3438484" cy="2656180"/>
              <a:chOff x="588070" y="3047713"/>
              <a:chExt cx="3438484" cy="2656180"/>
            </a:xfrm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694FA647-3DF4-C7BE-FB58-8C0FF5B741E3}"/>
                  </a:ext>
                </a:extLst>
              </p:cNvPr>
              <p:cNvGrpSpPr/>
              <p:nvPr/>
            </p:nvGrpSpPr>
            <p:grpSpPr>
              <a:xfrm>
                <a:off x="588070" y="3047713"/>
                <a:ext cx="1627800" cy="2189742"/>
                <a:chOff x="417231" y="2971383"/>
                <a:chExt cx="1627800" cy="2189742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3A601C9-C3E9-D460-5DD2-6941EC5FA374}"/>
                    </a:ext>
                  </a:extLst>
                </p:cNvPr>
                <p:cNvSpPr txBox="1"/>
                <p:nvPr/>
              </p:nvSpPr>
              <p:spPr>
                <a:xfrm>
                  <a:off x="504785" y="4820606"/>
                  <a:ext cx="1444791" cy="340519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Digital Display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868F4A71-9BF7-99BF-2DE2-1E53212882E9}"/>
                    </a:ext>
                  </a:extLst>
                </p:cNvPr>
                <p:cNvSpPr txBox="1"/>
                <p:nvPr/>
              </p:nvSpPr>
              <p:spPr>
                <a:xfrm>
                  <a:off x="417231" y="3955577"/>
                  <a:ext cx="1627800" cy="340519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Compact Design</a:t>
                  </a:r>
                </a:p>
              </p:txBody>
            </p:sp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EAA9D5AA-98E0-CB01-B3AA-42D2123A8E6F}"/>
                    </a:ext>
                  </a:extLst>
                </p:cNvPr>
                <p:cNvSpPr/>
                <p:nvPr/>
              </p:nvSpPr>
              <p:spPr>
                <a:xfrm>
                  <a:off x="417231" y="2971383"/>
                  <a:ext cx="1627800" cy="458675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/>
                    <a:t>User</a:t>
                  </a:r>
                </a:p>
              </p:txBody>
            </p: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A1B43BE5-92FC-AD96-3929-13584B88917C}"/>
                  </a:ext>
                </a:extLst>
              </p:cNvPr>
              <p:cNvGrpSpPr/>
              <p:nvPr/>
            </p:nvGrpSpPr>
            <p:grpSpPr>
              <a:xfrm>
                <a:off x="2394976" y="3047713"/>
                <a:ext cx="1631578" cy="2656180"/>
                <a:chOff x="2511194" y="3028858"/>
                <a:chExt cx="1631578" cy="2656180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5C0F661A-36F8-9253-42FF-9ED17AC55502}"/>
                    </a:ext>
                  </a:extLst>
                </p:cNvPr>
                <p:cNvSpPr txBox="1"/>
                <p:nvPr/>
              </p:nvSpPr>
              <p:spPr>
                <a:xfrm>
                  <a:off x="2671287" y="4867793"/>
                  <a:ext cx="1311393" cy="817245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Adjustable System Parameters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0D0E0EFF-F81F-6D55-A523-5D3DD7DC4194}"/>
                    </a:ext>
                  </a:extLst>
                </p:cNvPr>
                <p:cNvSpPr txBox="1"/>
                <p:nvPr/>
              </p:nvSpPr>
              <p:spPr>
                <a:xfrm>
                  <a:off x="2721420" y="4004207"/>
                  <a:ext cx="1211127" cy="340519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</a:rPr>
                    <a:t>Repeatable </a:t>
                  </a:r>
                </a:p>
              </p:txBody>
            </p:sp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C0D66506-F926-CE59-8919-7064E91A7801}"/>
                    </a:ext>
                  </a:extLst>
                </p:cNvPr>
                <p:cNvSpPr/>
                <p:nvPr/>
              </p:nvSpPr>
              <p:spPr>
                <a:xfrm>
                  <a:off x="2511194" y="3028858"/>
                  <a:ext cx="1631578" cy="458675"/>
                </a:xfrm>
                <a:prstGeom prst="round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/>
                    <a:t>System</a:t>
                  </a:r>
                </a:p>
              </p:txBody>
            </p:sp>
          </p:grpSp>
        </p:grp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CF3E205A-C7EB-9D5B-A4BA-AB39E50C4544}"/>
              </a:ext>
            </a:extLst>
          </p:cNvPr>
          <p:cNvGrpSpPr/>
          <p:nvPr/>
        </p:nvGrpSpPr>
        <p:grpSpPr>
          <a:xfrm>
            <a:off x="4130423" y="1717241"/>
            <a:ext cx="3931155" cy="3993973"/>
            <a:chOff x="4180609" y="1717241"/>
            <a:chExt cx="3931155" cy="399397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D1CFACBC-3D25-435E-1AAA-6B8288A85A6B}"/>
                </a:ext>
              </a:extLst>
            </p:cNvPr>
            <p:cNvSpPr/>
            <p:nvPr/>
          </p:nvSpPr>
          <p:spPr>
            <a:xfrm>
              <a:off x="4180609" y="1717241"/>
              <a:ext cx="3931155" cy="844815"/>
            </a:xfrm>
            <a:prstGeom prst="roundRect">
              <a:avLst>
                <a:gd name="adj" fmla="val 48259"/>
              </a:avLst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Measurement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44A7CD4-2736-96C2-A20F-62583A3E7480}"/>
                </a:ext>
              </a:extLst>
            </p:cNvPr>
            <p:cNvGrpSpPr/>
            <p:nvPr/>
          </p:nvGrpSpPr>
          <p:grpSpPr>
            <a:xfrm>
              <a:off x="4213454" y="3047713"/>
              <a:ext cx="3865465" cy="2663501"/>
              <a:chOff x="4296485" y="3047713"/>
              <a:chExt cx="3865465" cy="2663501"/>
            </a:xfrm>
          </p:grpSpPr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CB287AE3-5171-AA2A-DF2F-B3B0B75B2E56}"/>
                  </a:ext>
                </a:extLst>
              </p:cNvPr>
              <p:cNvGrpSpPr/>
              <p:nvPr/>
            </p:nvGrpSpPr>
            <p:grpSpPr>
              <a:xfrm>
                <a:off x="4296485" y="3047713"/>
                <a:ext cx="1684025" cy="2428105"/>
                <a:chOff x="4357334" y="2966648"/>
                <a:chExt cx="1684025" cy="2428105"/>
              </a:xfrm>
            </p:grpSpPr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352DB26-9673-3894-4F57-FF6C96B1AFFE}"/>
                    </a:ext>
                  </a:extLst>
                </p:cNvPr>
                <p:cNvSpPr txBox="1"/>
                <p:nvPr/>
              </p:nvSpPr>
              <p:spPr>
                <a:xfrm>
                  <a:off x="4357334" y="3956201"/>
                  <a:ext cx="1684025" cy="578882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Tip Rotation &amp; Displacement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0A3D817B-8116-FAA2-BC5F-40D3CEBAAF44}"/>
                    </a:ext>
                  </a:extLst>
                </p:cNvPr>
                <p:cNvSpPr txBox="1"/>
                <p:nvPr/>
              </p:nvSpPr>
              <p:spPr>
                <a:xfrm>
                  <a:off x="4358382" y="4815871"/>
                  <a:ext cx="1681928" cy="578882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Rotation of Handle</a:t>
                  </a:r>
                </a:p>
              </p:txBody>
            </p:sp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BC8C050-5F3C-215D-99E1-93A406867206}"/>
                    </a:ext>
                  </a:extLst>
                </p:cNvPr>
                <p:cNvSpPr/>
                <p:nvPr/>
              </p:nvSpPr>
              <p:spPr>
                <a:xfrm>
                  <a:off x="4357334" y="2966648"/>
                  <a:ext cx="1684025" cy="458675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/>
                    <a:t>Sensors</a:t>
                  </a:r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FD25B313-DB08-E8D2-B70A-04521FDA520A}"/>
                  </a:ext>
                </a:extLst>
              </p:cNvPr>
              <p:cNvGrpSpPr/>
              <p:nvPr/>
            </p:nvGrpSpPr>
            <p:grpSpPr>
              <a:xfrm>
                <a:off x="6251180" y="3047713"/>
                <a:ext cx="1910770" cy="2663501"/>
                <a:chOff x="6720066" y="2934970"/>
                <a:chExt cx="1910770" cy="2663501"/>
              </a:xfrm>
            </p:grpSpPr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AF8D28BB-FD68-1277-2A0A-CB32E63D7200}"/>
                    </a:ext>
                  </a:extLst>
                </p:cNvPr>
                <p:cNvSpPr txBox="1"/>
                <p:nvPr/>
              </p:nvSpPr>
              <p:spPr>
                <a:xfrm>
                  <a:off x="6729820" y="4781226"/>
                  <a:ext cx="1895162" cy="817245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Distinct Proximal/Distal End Containers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0EF13515-9027-2380-C27A-F059AB84F542}"/>
                    </a:ext>
                  </a:extLst>
                </p:cNvPr>
                <p:cNvSpPr txBox="1"/>
                <p:nvPr/>
              </p:nvSpPr>
              <p:spPr>
                <a:xfrm>
                  <a:off x="6723966" y="3917640"/>
                  <a:ext cx="1906870" cy="578882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>
                      <a:solidFill>
                        <a:schemeClr val="bg1"/>
                      </a:solidFill>
                    </a:rPr>
                    <a:t>Signal Transducing &amp; Processing</a:t>
                  </a: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5AC39D0E-91E7-2F35-19EC-877700C67F8E}"/>
                    </a:ext>
                  </a:extLst>
                </p:cNvPr>
                <p:cNvSpPr/>
                <p:nvPr/>
              </p:nvSpPr>
              <p:spPr>
                <a:xfrm>
                  <a:off x="6720066" y="2934970"/>
                  <a:ext cx="1904916" cy="458675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/>
                    <a:t>Controls</a:t>
                  </a:r>
                </a:p>
              </p:txBody>
            </p:sp>
          </p:grpSp>
        </p:grp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86ADD0DA-A6AD-46DD-47A0-5CD808A5A8C5}"/>
              </a:ext>
            </a:extLst>
          </p:cNvPr>
          <p:cNvGrpSpPr/>
          <p:nvPr/>
        </p:nvGrpSpPr>
        <p:grpSpPr>
          <a:xfrm>
            <a:off x="8161212" y="1717241"/>
            <a:ext cx="3931155" cy="3715341"/>
            <a:chOff x="8161212" y="1717241"/>
            <a:chExt cx="3931155" cy="3715341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12B94A4A-961D-EB5F-DCDE-032BA9A48057}"/>
                </a:ext>
              </a:extLst>
            </p:cNvPr>
            <p:cNvSpPr/>
            <p:nvPr/>
          </p:nvSpPr>
          <p:spPr>
            <a:xfrm>
              <a:off x="8161212" y="1717241"/>
              <a:ext cx="3931155" cy="844815"/>
            </a:xfrm>
            <a:prstGeom prst="roundRect">
              <a:avLst>
                <a:gd name="adj" fmla="val 48259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/>
                <a:t>Regulatory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9A059257-AA86-858A-135E-EBAB8DABF218}"/>
                </a:ext>
              </a:extLst>
            </p:cNvPr>
            <p:cNvGrpSpPr/>
            <p:nvPr/>
          </p:nvGrpSpPr>
          <p:grpSpPr>
            <a:xfrm>
              <a:off x="9007279" y="3047713"/>
              <a:ext cx="2239020" cy="2384869"/>
              <a:chOff x="8938951" y="2925938"/>
              <a:chExt cx="2239020" cy="2384869"/>
            </a:xfrm>
          </p:grpSpPr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0078E0E1-2091-B4D7-7F79-33781327E569}"/>
                  </a:ext>
                </a:extLst>
              </p:cNvPr>
              <p:cNvSpPr txBox="1"/>
              <p:nvPr/>
            </p:nvSpPr>
            <p:spPr>
              <a:xfrm>
                <a:off x="9035222" y="3880645"/>
                <a:ext cx="2046476" cy="578882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Quality &amp; Calibration Schedule</a:t>
                </a: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60F78D1F-40ED-94BA-F542-5C0954698426}"/>
                  </a:ext>
                </a:extLst>
              </p:cNvPr>
              <p:cNvSpPr txBox="1"/>
              <p:nvPr/>
            </p:nvSpPr>
            <p:spPr>
              <a:xfrm>
                <a:off x="9035223" y="4731925"/>
                <a:ext cx="2046476" cy="578882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</a:rPr>
                  <a:t>Sterilized Environment</a:t>
                </a:r>
              </a:p>
            </p:txBody>
          </p:sp>
          <p:sp>
            <p:nvSpPr>
              <p:cNvPr id="179" name="Rectangle: Rounded Corners 178">
                <a:extLst>
                  <a:ext uri="{FF2B5EF4-FFF2-40B4-BE49-F238E27FC236}">
                    <a16:creationId xmlns:a16="http://schemas.microsoft.com/office/drawing/2014/main" id="{120210BB-E5CD-492B-9849-789725FD8D8A}"/>
                  </a:ext>
                </a:extLst>
              </p:cNvPr>
              <p:cNvSpPr/>
              <p:nvPr/>
            </p:nvSpPr>
            <p:spPr>
              <a:xfrm>
                <a:off x="8938951" y="2925938"/>
                <a:ext cx="2239020" cy="45867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/>
                  <a:t>21.CFR.820</a:t>
                </a:r>
              </a:p>
            </p:txBody>
          </p:sp>
        </p:grpSp>
      </p:grp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4BB4A19D-005D-071E-FA72-E96FFA2E2DE4}"/>
              </a:ext>
            </a:extLst>
          </p:cNvPr>
          <p:cNvCxnSpPr>
            <a:stCxn id="179" idx="2"/>
            <a:endCxn id="177" idx="0"/>
          </p:cNvCxnSpPr>
          <p:nvPr/>
        </p:nvCxnSpPr>
        <p:spPr>
          <a:xfrm flipH="1">
            <a:off x="10126788" y="3506388"/>
            <a:ext cx="1" cy="496032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0E284A96-DF50-23D6-A6C8-AB195F241D92}"/>
              </a:ext>
            </a:extLst>
          </p:cNvPr>
          <p:cNvCxnSpPr>
            <a:stCxn id="177" idx="2"/>
            <a:endCxn id="178" idx="0"/>
          </p:cNvCxnSpPr>
          <p:nvPr/>
        </p:nvCxnSpPr>
        <p:spPr>
          <a:xfrm>
            <a:off x="10126788" y="4581302"/>
            <a:ext cx="1" cy="272398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D6C95BDD-9EEF-E0AC-94C6-54E68BF6A1D5}"/>
              </a:ext>
            </a:extLst>
          </p:cNvPr>
          <p:cNvCxnSpPr>
            <a:stCxn id="81" idx="2"/>
            <a:endCxn id="179" idx="0"/>
          </p:cNvCxnSpPr>
          <p:nvPr/>
        </p:nvCxnSpPr>
        <p:spPr>
          <a:xfrm flipH="1">
            <a:off x="10126789" y="2562056"/>
            <a:ext cx="1" cy="485657"/>
          </a:xfrm>
          <a:prstGeom prst="line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68B5DBBA-1687-1EFF-882F-F954C1707997}"/>
              </a:ext>
            </a:extLst>
          </p:cNvPr>
          <p:cNvCxnSpPr>
            <a:stCxn id="85" idx="2"/>
            <a:endCxn id="61" idx="0"/>
          </p:cNvCxnSpPr>
          <p:nvPr/>
        </p:nvCxnSpPr>
        <p:spPr>
          <a:xfrm>
            <a:off x="5005281" y="3506388"/>
            <a:ext cx="0" cy="53087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9C6ADA15-8D73-DCCC-1487-E978C25CCCDC}"/>
              </a:ext>
            </a:extLst>
          </p:cNvPr>
          <p:cNvCxnSpPr>
            <a:stCxn id="86" idx="2"/>
            <a:endCxn id="65" idx="0"/>
          </p:cNvCxnSpPr>
          <p:nvPr/>
        </p:nvCxnSpPr>
        <p:spPr>
          <a:xfrm>
            <a:off x="7070421" y="3506388"/>
            <a:ext cx="4877" cy="523995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02728869-7464-A22A-D243-375784D023D8}"/>
              </a:ext>
            </a:extLst>
          </p:cNvPr>
          <p:cNvCxnSpPr>
            <a:stCxn id="61" idx="2"/>
            <a:endCxn id="62" idx="0"/>
          </p:cNvCxnSpPr>
          <p:nvPr/>
        </p:nvCxnSpPr>
        <p:spPr>
          <a:xfrm flipH="1">
            <a:off x="5005280" y="4616148"/>
            <a:ext cx="1" cy="280788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16EC04E0-F919-AC78-9889-09054EA179F6}"/>
              </a:ext>
            </a:extLst>
          </p:cNvPr>
          <p:cNvCxnSpPr>
            <a:stCxn id="65" idx="2"/>
            <a:endCxn id="59" idx="0"/>
          </p:cNvCxnSpPr>
          <p:nvPr/>
        </p:nvCxnSpPr>
        <p:spPr>
          <a:xfrm>
            <a:off x="7075298" y="4609265"/>
            <a:ext cx="0" cy="284704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64006431-2FC9-63F1-40DB-1BF484CB3AFB}"/>
              </a:ext>
            </a:extLst>
          </p:cNvPr>
          <p:cNvCxnSpPr>
            <a:stCxn id="85" idx="0"/>
          </p:cNvCxnSpPr>
          <p:nvPr/>
        </p:nvCxnSpPr>
        <p:spPr>
          <a:xfrm flipH="1" flipV="1">
            <a:off x="5005280" y="2562056"/>
            <a:ext cx="1" cy="485657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4D222CD9-2A8F-C451-B98F-2393E2DE72C8}"/>
              </a:ext>
            </a:extLst>
          </p:cNvPr>
          <p:cNvCxnSpPr>
            <a:stCxn id="86" idx="0"/>
          </p:cNvCxnSpPr>
          <p:nvPr/>
        </p:nvCxnSpPr>
        <p:spPr>
          <a:xfrm flipV="1">
            <a:off x="7070421" y="2490281"/>
            <a:ext cx="0" cy="557432"/>
          </a:xfrm>
          <a:prstGeom prst="line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D1FCC40F-B5C7-2466-0E8F-F1F00CE4C556}"/>
              </a:ext>
            </a:extLst>
          </p:cNvPr>
          <p:cNvCxnSpPr>
            <a:stCxn id="83" idx="2"/>
            <a:endCxn id="75" idx="0"/>
          </p:cNvCxnSpPr>
          <p:nvPr/>
        </p:nvCxnSpPr>
        <p:spPr>
          <a:xfrm>
            <a:off x="1159869" y="3506388"/>
            <a:ext cx="0" cy="52551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ECE55070-1B33-2B6A-142E-45C0E61D5F97}"/>
              </a:ext>
            </a:extLst>
          </p:cNvPr>
          <p:cNvCxnSpPr>
            <a:stCxn id="75" idx="2"/>
            <a:endCxn id="33" idx="0"/>
          </p:cNvCxnSpPr>
          <p:nvPr/>
        </p:nvCxnSpPr>
        <p:spPr>
          <a:xfrm flipH="1">
            <a:off x="1155919" y="4372426"/>
            <a:ext cx="3950" cy="52451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B833820-66BD-D3CD-66CA-1088E4768162}"/>
              </a:ext>
            </a:extLst>
          </p:cNvPr>
          <p:cNvCxnSpPr>
            <a:stCxn id="84" idx="2"/>
            <a:endCxn id="74" idx="0"/>
          </p:cNvCxnSpPr>
          <p:nvPr/>
        </p:nvCxnSpPr>
        <p:spPr>
          <a:xfrm>
            <a:off x="2968664" y="3506388"/>
            <a:ext cx="1" cy="51667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15622FE6-00BA-D057-00E4-A668EC6C35D9}"/>
              </a:ext>
            </a:extLst>
          </p:cNvPr>
          <p:cNvCxnSpPr>
            <a:stCxn id="74" idx="2"/>
            <a:endCxn id="60" idx="0"/>
          </p:cNvCxnSpPr>
          <p:nvPr/>
        </p:nvCxnSpPr>
        <p:spPr>
          <a:xfrm>
            <a:off x="2968665" y="4363581"/>
            <a:ext cx="0" cy="52306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083F2F46-13FB-8E81-5BEB-DC484A3DA156}"/>
              </a:ext>
            </a:extLst>
          </p:cNvPr>
          <p:cNvCxnSpPr>
            <a:stCxn id="84" idx="0"/>
          </p:cNvCxnSpPr>
          <p:nvPr/>
        </p:nvCxnSpPr>
        <p:spPr>
          <a:xfrm flipV="1">
            <a:off x="2968664" y="2562056"/>
            <a:ext cx="0" cy="48565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9E747A77-3FDE-F889-3552-802FB3E09D68}"/>
              </a:ext>
            </a:extLst>
          </p:cNvPr>
          <p:cNvCxnSpPr>
            <a:stCxn id="83" idx="0"/>
          </p:cNvCxnSpPr>
          <p:nvPr/>
        </p:nvCxnSpPr>
        <p:spPr>
          <a:xfrm flipH="1" flipV="1">
            <a:off x="1155919" y="2562056"/>
            <a:ext cx="3950" cy="48565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545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aving Catheter Ablation | Saint Luke's Health System">
            <a:extLst>
              <a:ext uri="{FF2B5EF4-FFF2-40B4-BE49-F238E27FC236}">
                <a16:creationId xmlns:a16="http://schemas.microsoft.com/office/drawing/2014/main" id="{9ABC050F-A1C7-4FA6-08ED-D61B85872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4" b="2248"/>
          <a:stretch/>
        </p:blipFill>
        <p:spPr bwMode="auto">
          <a:xfrm>
            <a:off x="7059296" y="1245332"/>
            <a:ext cx="3944778" cy="449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C4C7C4-4E56-949A-F7DE-5C1E8B16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993"/>
            <a:ext cx="10515600" cy="996950"/>
          </a:xfrm>
        </p:spPr>
        <p:txBody>
          <a:bodyPr/>
          <a:lstStyle/>
          <a:p>
            <a:r>
              <a:rPr lang="en-US" dirty="0"/>
              <a:t>Cardiac Catheter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D8305-0062-0AB9-5AB1-F8AF2DAC16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1028" name="Picture 4" descr="Where catheters are inserted for cardiac ablation">
            <a:extLst>
              <a:ext uri="{FF2B5EF4-FFF2-40B4-BE49-F238E27FC236}">
                <a16:creationId xmlns:a16="http://schemas.microsoft.com/office/drawing/2014/main" id="{2436242A-DA1C-759F-A6C4-4A48C0345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6"/>
          <a:stretch/>
        </p:blipFill>
        <p:spPr bwMode="auto">
          <a:xfrm>
            <a:off x="1043450" y="1079600"/>
            <a:ext cx="3969510" cy="482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817ACE0-BCC5-F241-CA0C-FE7D80C24B3B}"/>
              </a:ext>
            </a:extLst>
          </p:cNvPr>
          <p:cNvSpPr/>
          <p:nvPr/>
        </p:nvSpPr>
        <p:spPr>
          <a:xfrm>
            <a:off x="4520558" y="3833237"/>
            <a:ext cx="2233323" cy="565346"/>
          </a:xfrm>
          <a:prstGeom prst="roundRect">
            <a:avLst/>
          </a:prstGeom>
          <a:solidFill>
            <a:srgbClr val="C9DAE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BF236E-37AF-1A28-2413-8394862EB71D}"/>
              </a:ext>
            </a:extLst>
          </p:cNvPr>
          <p:cNvSpPr txBox="1"/>
          <p:nvPr/>
        </p:nvSpPr>
        <p:spPr>
          <a:xfrm>
            <a:off x="4599259" y="3936121"/>
            <a:ext cx="2117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361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Catheter Insertion Sites</a:t>
            </a:r>
          </a:p>
        </p:txBody>
      </p:sp>
      <p:sp>
        <p:nvSpPr>
          <p:cNvPr id="9" name="文本框 40">
            <a:extLst>
              <a:ext uri="{FF2B5EF4-FFF2-40B4-BE49-F238E27FC236}">
                <a16:creationId xmlns:a16="http://schemas.microsoft.com/office/drawing/2014/main" id="{3B2A1718-4A54-BA0A-ABB6-251DCE80E53D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8C8E583-394B-13F4-75A3-7E71833DAA7F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3592945" y="2041236"/>
            <a:ext cx="927613" cy="2074674"/>
          </a:xfrm>
          <a:prstGeom prst="line">
            <a:avLst/>
          </a:prstGeom>
          <a:ln w="19050">
            <a:solidFill>
              <a:srgbClr val="4C64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6144517-6494-8C8C-EF5A-5F8956928D36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2858338" y="1760911"/>
            <a:ext cx="1662220" cy="2354999"/>
          </a:xfrm>
          <a:prstGeom prst="line">
            <a:avLst/>
          </a:prstGeom>
          <a:ln w="19050">
            <a:solidFill>
              <a:srgbClr val="4C64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8F6F901-26FC-DA47-9D2C-904915C1D49C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362036" y="4115910"/>
            <a:ext cx="1158522" cy="1028745"/>
          </a:xfrm>
          <a:prstGeom prst="line">
            <a:avLst/>
          </a:prstGeom>
          <a:ln w="19050">
            <a:solidFill>
              <a:srgbClr val="4C64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000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59301B-B180-56EC-6432-384CC0909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IMU for Catheter Handle 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63959D-5247-A6E5-F0EA-61584A4BC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26" y="1584135"/>
            <a:ext cx="10515600" cy="4351338"/>
          </a:xfrm>
        </p:spPr>
        <p:txBody>
          <a:bodyPr>
            <a:normAutofit/>
          </a:bodyPr>
          <a:lstStyle/>
          <a:p>
            <a:r>
              <a:rPr lang="en-US"/>
              <a:t>9-axis IMU ( 3-axis gyro + acc + mag) + Arduino Mega 2560</a:t>
            </a:r>
          </a:p>
          <a:p>
            <a:r>
              <a:rPr lang="en-US"/>
              <a:t>Noise Filter (Kalman VS Complementary Filter) Programming</a:t>
            </a:r>
          </a:p>
          <a:p>
            <a:r>
              <a:rPr lang="en-US" err="1"/>
              <a:t>Vpython</a:t>
            </a:r>
            <a:r>
              <a:rPr lang="en-US"/>
              <a:t> 3D Modeling, real-time visualization</a:t>
            </a:r>
          </a:p>
          <a:p>
            <a:endParaRPr lang="en-US"/>
          </a:p>
          <a:p>
            <a:pPr marL="114300" indent="0">
              <a:buNone/>
            </a:pPr>
            <a:r>
              <a:rPr lang="en-US"/>
              <a:t>Why IMU?</a:t>
            </a:r>
          </a:p>
          <a:p>
            <a:r>
              <a:rPr lang="en-US"/>
              <a:t>Freedom for handle movement</a:t>
            </a:r>
          </a:p>
          <a:p>
            <a:r>
              <a:rPr lang="en-US"/>
              <a:t>Future modification (Remote Catheter System, </a:t>
            </a:r>
          </a:p>
          <a:p>
            <a:pPr marL="114300" indent="0">
              <a:buNone/>
            </a:pPr>
            <a:r>
              <a:rPr lang="en-US"/>
              <a:t>    Catheter Robotics, Gesture machine learning)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Google Shape;247;p31">
            <a:extLst>
              <a:ext uri="{FF2B5EF4-FFF2-40B4-BE49-F238E27FC236}">
                <a16:creationId xmlns:a16="http://schemas.microsoft.com/office/drawing/2014/main" id="{B6D50D88-9C5A-BAAF-4DAF-522631B0720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ADD8202-D5F8-B97A-9F75-CD0F9B50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944" y="3075304"/>
            <a:ext cx="2135290" cy="286040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AD8E5E1-400E-7216-7854-06971B1BC807}"/>
              </a:ext>
            </a:extLst>
          </p:cNvPr>
          <p:cNvSpPr txBox="1"/>
          <p:nvPr/>
        </p:nvSpPr>
        <p:spPr>
          <a:xfrm>
            <a:off x="3229935" y="6252564"/>
            <a:ext cx="2265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&amp; Biomedical Engineering 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3EC06E36-2544-6CB5-D700-2AC29BDAACBD}"/>
                  </a:ext>
                </a:extLst>
              </p14:cNvPr>
              <p14:cNvContentPartPr/>
              <p14:nvPr/>
            </p14:nvContentPartPr>
            <p14:xfrm>
              <a:off x="10864471" y="4256981"/>
              <a:ext cx="360" cy="360"/>
            </p14:xfrm>
          </p:contentPart>
        </mc:Choice>
        <mc:Fallback xmlns=""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3EC06E36-2544-6CB5-D700-2AC29BDAAC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46471" y="4238981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5913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表, 漏斗图&#10;&#10;描述已自动生成">
            <a:extLst>
              <a:ext uri="{FF2B5EF4-FFF2-40B4-BE49-F238E27FC236}">
                <a16:creationId xmlns:a16="http://schemas.microsoft.com/office/drawing/2014/main" id="{11B5AD9E-2D42-6CF4-9087-D1F2623E4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18" b="15863"/>
          <a:stretch/>
        </p:blipFill>
        <p:spPr>
          <a:xfrm>
            <a:off x="1548125" y="1282353"/>
            <a:ext cx="9517142" cy="4533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9A009-5F7D-0796-55E1-9F734A5E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950"/>
          </a:xfrm>
        </p:spPr>
        <p:txBody>
          <a:bodyPr/>
          <a:lstStyle/>
          <a:p>
            <a:r>
              <a:rPr lang="en-US" dirty="0"/>
              <a:t>Progress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A475B-14CB-1950-35A0-9A797F03B8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3" name="文本框 40">
            <a:extLst>
              <a:ext uri="{FF2B5EF4-FFF2-40B4-BE49-F238E27FC236}">
                <a16:creationId xmlns:a16="http://schemas.microsoft.com/office/drawing/2014/main" id="{1AEEA3CE-F4E3-ABEA-8028-2FBBDD1F9254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sp>
        <p:nvSpPr>
          <p:cNvPr id="50" name="Google Shape;247;p31">
            <a:extLst>
              <a:ext uri="{FF2B5EF4-FFF2-40B4-BE49-F238E27FC236}">
                <a16:creationId xmlns:a16="http://schemas.microsoft.com/office/drawing/2014/main" id="{81BA8702-2155-3F6D-2588-2743B104AB2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Jake Vickers</a:t>
            </a:r>
            <a:endParaRPr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8A41E78-CD80-214C-5DF4-9D952E047061}"/>
              </a:ext>
            </a:extLst>
          </p:cNvPr>
          <p:cNvCxnSpPr/>
          <p:nvPr/>
        </p:nvCxnSpPr>
        <p:spPr>
          <a:xfrm flipV="1">
            <a:off x="7520890" y="937820"/>
            <a:ext cx="0" cy="480286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056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67A95CF4-1E67-7C8D-F27A-A7D3D46555C0}"/>
              </a:ext>
            </a:extLst>
          </p:cNvPr>
          <p:cNvSpPr/>
          <p:nvPr/>
        </p:nvSpPr>
        <p:spPr>
          <a:xfrm>
            <a:off x="3155891" y="1356189"/>
            <a:ext cx="8904525" cy="4111166"/>
          </a:xfrm>
          <a:prstGeom prst="roundRect">
            <a:avLst/>
          </a:prstGeom>
          <a:solidFill>
            <a:schemeClr val="accent5">
              <a:lumMod val="75000"/>
              <a:alpha val="46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075CE-6CB9-FBF1-0C38-88936904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950"/>
          </a:xfrm>
        </p:spPr>
        <p:txBody>
          <a:bodyPr/>
          <a:lstStyle/>
          <a:p>
            <a:r>
              <a:rPr lang="en-US" dirty="0"/>
              <a:t>Initial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A20AF-16E5-B754-50CC-01E8FA5D95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58381773-2A52-F25E-4279-5EEF2A709E7B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0EA544-2454-943E-9766-510AA5AAB5D4}"/>
              </a:ext>
            </a:extLst>
          </p:cNvPr>
          <p:cNvGrpSpPr>
            <a:grpSpLocks noChangeAspect="1"/>
          </p:cNvGrpSpPr>
          <p:nvPr/>
        </p:nvGrpSpPr>
        <p:grpSpPr>
          <a:xfrm>
            <a:off x="3432729" y="1524527"/>
            <a:ext cx="8627688" cy="3655184"/>
            <a:chOff x="755834" y="1075844"/>
            <a:chExt cx="11060954" cy="468605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B3C43FF-1B73-CC5C-58EC-8FDCA7C0F2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10518" y="2117510"/>
              <a:ext cx="455759" cy="36442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 10">
              <a:extLst>
                <a:ext uri="{FF2B5EF4-FFF2-40B4-BE49-F238E27FC236}">
                  <a16:creationId xmlns:a16="http://schemas.microsoft.com/office/drawing/2014/main" id="{DCDB9A4E-1DEA-06FE-CFE8-BBAFA691D813}"/>
                </a:ext>
              </a:extLst>
            </p:cNvPr>
            <p:cNvSpPr/>
            <p:nvPr/>
          </p:nvSpPr>
          <p:spPr>
            <a:xfrm>
              <a:off x="10055225" y="1400176"/>
              <a:ext cx="1571412" cy="93354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75AE6C-2A8C-16A2-3655-B95650837479}"/>
                </a:ext>
              </a:extLst>
            </p:cNvPr>
            <p:cNvSpPr txBox="1"/>
            <p:nvPr/>
          </p:nvSpPr>
          <p:spPr>
            <a:xfrm>
              <a:off x="10499985" y="2848152"/>
              <a:ext cx="994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Arduino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F7DB6C7-7F04-E672-E3A7-F313AB9B530D}"/>
                </a:ext>
              </a:extLst>
            </p:cNvPr>
            <p:cNvSpPr/>
            <p:nvPr/>
          </p:nvSpPr>
          <p:spPr>
            <a:xfrm>
              <a:off x="1043009" y="2287290"/>
              <a:ext cx="2364350" cy="1604426"/>
            </a:xfrm>
            <a:custGeom>
              <a:avLst/>
              <a:gdLst>
                <a:gd name="connsiteX0" fmla="*/ 2364350 w 2364350"/>
                <a:gd name="connsiteY0" fmla="*/ 220634 h 1604426"/>
                <a:gd name="connsiteX1" fmla="*/ 1120766 w 2364350"/>
                <a:gd name="connsiteY1" fmla="*/ 25562 h 1604426"/>
                <a:gd name="connsiteX2" fmla="*/ 121022 w 2364350"/>
                <a:gd name="connsiteY2" fmla="*/ 726602 h 1604426"/>
                <a:gd name="connsiteX3" fmla="*/ 53966 w 2364350"/>
                <a:gd name="connsiteY3" fmla="*/ 1604426 h 1604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350" h="1604426">
                  <a:moveTo>
                    <a:pt x="2364350" y="220634"/>
                  </a:moveTo>
                  <a:cubicBezTo>
                    <a:pt x="1929502" y="80934"/>
                    <a:pt x="1494654" y="-58766"/>
                    <a:pt x="1120766" y="25562"/>
                  </a:cubicBezTo>
                  <a:cubicBezTo>
                    <a:pt x="746878" y="109890"/>
                    <a:pt x="298822" y="463458"/>
                    <a:pt x="121022" y="726602"/>
                  </a:cubicBezTo>
                  <a:cubicBezTo>
                    <a:pt x="-56778" y="989746"/>
                    <a:pt x="-1406" y="1297086"/>
                    <a:pt x="53966" y="1604426"/>
                  </a:cubicBezTo>
                </a:path>
              </a:pathLst>
            </a:cu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22F6060-61F3-F2BC-E402-B82B606CEA88}"/>
                </a:ext>
              </a:extLst>
            </p:cNvPr>
            <p:cNvSpPr/>
            <p:nvPr/>
          </p:nvSpPr>
          <p:spPr>
            <a:xfrm>
              <a:off x="3393235" y="2495168"/>
              <a:ext cx="3128545" cy="2487732"/>
            </a:xfrm>
            <a:custGeom>
              <a:avLst/>
              <a:gdLst>
                <a:gd name="connsiteX0" fmla="*/ 2877312 w 3132709"/>
                <a:gd name="connsiteY0" fmla="*/ 2493264 h 2493264"/>
                <a:gd name="connsiteX1" fmla="*/ 3127248 w 3132709"/>
                <a:gd name="connsiteY1" fmla="*/ 1889760 h 2493264"/>
                <a:gd name="connsiteX2" fmla="*/ 3011424 w 3132709"/>
                <a:gd name="connsiteY2" fmla="*/ 1389888 h 2493264"/>
                <a:gd name="connsiteX3" fmla="*/ 2584704 w 3132709"/>
                <a:gd name="connsiteY3" fmla="*/ 749808 h 2493264"/>
                <a:gd name="connsiteX4" fmla="*/ 1627632 w 3132709"/>
                <a:gd name="connsiteY4" fmla="*/ 158496 h 2493264"/>
                <a:gd name="connsiteX5" fmla="*/ 0 w 3132709"/>
                <a:gd name="connsiteY5" fmla="*/ 0 h 2493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2709" h="2493264">
                  <a:moveTo>
                    <a:pt x="2877312" y="2493264"/>
                  </a:moveTo>
                  <a:cubicBezTo>
                    <a:pt x="2991104" y="2283460"/>
                    <a:pt x="3104896" y="2073656"/>
                    <a:pt x="3127248" y="1889760"/>
                  </a:cubicBezTo>
                  <a:cubicBezTo>
                    <a:pt x="3149600" y="1705864"/>
                    <a:pt x="3101848" y="1579880"/>
                    <a:pt x="3011424" y="1389888"/>
                  </a:cubicBezTo>
                  <a:cubicBezTo>
                    <a:pt x="2921000" y="1199896"/>
                    <a:pt x="2815336" y="955040"/>
                    <a:pt x="2584704" y="749808"/>
                  </a:cubicBezTo>
                  <a:cubicBezTo>
                    <a:pt x="2354072" y="544576"/>
                    <a:pt x="2058416" y="283464"/>
                    <a:pt x="1627632" y="158496"/>
                  </a:cubicBezTo>
                  <a:cubicBezTo>
                    <a:pt x="1196848" y="33528"/>
                    <a:pt x="288544" y="26416"/>
                    <a:pt x="0" y="0"/>
                  </a:cubicBezTo>
                </a:path>
              </a:pathLst>
            </a:cu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0407F7-9F4B-8FF2-E9EF-AC3B3FAC2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050034" y="2891007"/>
              <a:ext cx="73778" cy="2002044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8C91E0-3BC4-9F36-8133-0F8DC60CE01E}"/>
                </a:ext>
              </a:extLst>
            </p:cNvPr>
            <p:cNvGrpSpPr/>
            <p:nvPr/>
          </p:nvGrpSpPr>
          <p:grpSpPr>
            <a:xfrm>
              <a:off x="2914839" y="1574099"/>
              <a:ext cx="3396078" cy="2325550"/>
              <a:chOff x="2442184" y="2403835"/>
              <a:chExt cx="3396078" cy="232555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720C2B-D2E7-C6F1-5201-C64C8698A631}"/>
                  </a:ext>
                </a:extLst>
              </p:cNvPr>
              <p:cNvSpPr/>
              <p:nvPr/>
            </p:nvSpPr>
            <p:spPr>
              <a:xfrm>
                <a:off x="2864242" y="3716812"/>
                <a:ext cx="2974020" cy="1012573"/>
              </a:xfrm>
              <a:custGeom>
                <a:avLst/>
                <a:gdLst>
                  <a:gd name="connsiteX0" fmla="*/ 2974020 w 2974020"/>
                  <a:gd name="connsiteY0" fmla="*/ 1003177 h 1012573"/>
                  <a:gd name="connsiteX1" fmla="*/ 2166152 w 2974020"/>
                  <a:gd name="connsiteY1" fmla="*/ 1003177 h 1012573"/>
                  <a:gd name="connsiteX2" fmla="*/ 1154098 w 2974020"/>
                  <a:gd name="connsiteY2" fmla="*/ 905522 h 1012573"/>
                  <a:gd name="connsiteX3" fmla="*/ 514905 w 2974020"/>
                  <a:gd name="connsiteY3" fmla="*/ 585926 h 1012573"/>
                  <a:gd name="connsiteX4" fmla="*/ 0 w 2974020"/>
                  <a:gd name="connsiteY4" fmla="*/ 0 h 1012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4020" h="1012573">
                    <a:moveTo>
                      <a:pt x="2974020" y="1003177"/>
                    </a:moveTo>
                    <a:cubicBezTo>
                      <a:pt x="2721746" y="1011315"/>
                      <a:pt x="2469472" y="1019453"/>
                      <a:pt x="2166152" y="1003177"/>
                    </a:cubicBezTo>
                    <a:cubicBezTo>
                      <a:pt x="1862832" y="986901"/>
                      <a:pt x="1429306" y="975064"/>
                      <a:pt x="1154098" y="905522"/>
                    </a:cubicBezTo>
                    <a:cubicBezTo>
                      <a:pt x="878890" y="835980"/>
                      <a:pt x="707255" y="736846"/>
                      <a:pt x="514905" y="585926"/>
                    </a:cubicBezTo>
                    <a:cubicBezTo>
                      <a:pt x="322555" y="435006"/>
                      <a:pt x="161277" y="217503"/>
                      <a:pt x="0" y="0"/>
                    </a:cubicBezTo>
                  </a:path>
                </a:pathLst>
              </a:custGeom>
              <a:noFill/>
              <a:ln w="508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E26B3FB-D18E-A747-1BA3-C737FC06951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300000" flipV="1">
                <a:off x="1908790" y="2937229"/>
                <a:ext cx="1419068" cy="352280"/>
                <a:chOff x="2847789" y="2937510"/>
                <a:chExt cx="1419068" cy="352280"/>
              </a:xfrm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8799292-1CB9-CCA9-9D14-6FC31EB2FBFF}"/>
                    </a:ext>
                  </a:extLst>
                </p:cNvPr>
                <p:cNvSpPr/>
                <p:nvPr/>
              </p:nvSpPr>
              <p:spPr>
                <a:xfrm>
                  <a:off x="2857157" y="2951812"/>
                  <a:ext cx="1409700" cy="309703"/>
                </a:xfrm>
                <a:custGeom>
                  <a:avLst/>
                  <a:gdLst>
                    <a:gd name="connsiteX0" fmla="*/ 1102119 w 1102119"/>
                    <a:gd name="connsiteY0" fmla="*/ 20662 h 309703"/>
                    <a:gd name="connsiteX1" fmla="*/ 115329 w 1102119"/>
                    <a:gd name="connsiteY1" fmla="*/ 28282 h 309703"/>
                    <a:gd name="connsiteX2" fmla="*/ 96279 w 1102119"/>
                    <a:gd name="connsiteY2" fmla="*/ 294982 h 309703"/>
                    <a:gd name="connsiteX3" fmla="*/ 801129 w 1102119"/>
                    <a:gd name="connsiteY3" fmla="*/ 275932 h 309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2119" h="309703">
                      <a:moveTo>
                        <a:pt x="1102119" y="20662"/>
                      </a:moveTo>
                      <a:cubicBezTo>
                        <a:pt x="692544" y="1612"/>
                        <a:pt x="282969" y="-17438"/>
                        <a:pt x="115329" y="28282"/>
                      </a:cubicBezTo>
                      <a:cubicBezTo>
                        <a:pt x="-52311" y="74002"/>
                        <a:pt x="-18021" y="253707"/>
                        <a:pt x="96279" y="294982"/>
                      </a:cubicBezTo>
                      <a:cubicBezTo>
                        <a:pt x="210579" y="336257"/>
                        <a:pt x="687464" y="277837"/>
                        <a:pt x="801129" y="275932"/>
                      </a:cubicBezTo>
                    </a:path>
                  </a:pathLst>
                </a:custGeom>
                <a:noFill/>
                <a:ln w="50800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lowchart: Delay 16">
                  <a:extLst>
                    <a:ext uri="{FF2B5EF4-FFF2-40B4-BE49-F238E27FC236}">
                      <a16:creationId xmlns:a16="http://schemas.microsoft.com/office/drawing/2014/main" id="{420E8818-1B45-3563-EFFF-03AFA1CBBF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-120000">
                  <a:off x="3870821" y="3200231"/>
                  <a:ext cx="83767" cy="54551"/>
                </a:xfrm>
                <a:prstGeom prst="flowChartDelay">
                  <a:avLst/>
                </a:prstGeom>
                <a:solidFill>
                  <a:srgbClr val="DBD8C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3B44802C-EFCD-C689-3446-3D8974315BCD}"/>
                    </a:ext>
                  </a:extLst>
                </p:cNvPr>
                <p:cNvGrpSpPr/>
                <p:nvPr/>
              </p:nvGrpSpPr>
              <p:grpSpPr>
                <a:xfrm rot="-300000">
                  <a:off x="3110522" y="2937510"/>
                  <a:ext cx="34290" cy="55949"/>
                  <a:chOff x="3552482" y="2926080"/>
                  <a:chExt cx="34290" cy="55949"/>
                </a:xfrm>
              </p:grpSpPr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5BDF38A9-2910-F159-24DD-8E77602F64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5248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51F38260-C163-F155-F759-2D3BFC9C67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677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76341C8-619D-A1A4-0267-AC13F1F892C8}"/>
                    </a:ext>
                  </a:extLst>
                </p:cNvPr>
                <p:cNvGrpSpPr/>
                <p:nvPr/>
              </p:nvGrpSpPr>
              <p:grpSpPr>
                <a:xfrm rot="-180000">
                  <a:off x="3485807" y="3222411"/>
                  <a:ext cx="34290" cy="55949"/>
                  <a:chOff x="3552482" y="2926080"/>
                  <a:chExt cx="34290" cy="55949"/>
                </a:xfrm>
              </p:grpSpPr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BFCD6C97-7480-2458-5010-038014EA8F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5248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3C3591DE-BB2A-BCF9-9661-4F1A4E2252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677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8043F614-35B2-6940-E8F5-74DC191113C8}"/>
                    </a:ext>
                  </a:extLst>
                </p:cNvPr>
                <p:cNvGrpSpPr/>
                <p:nvPr/>
              </p:nvGrpSpPr>
              <p:grpSpPr>
                <a:xfrm rot="-120000">
                  <a:off x="3152432" y="3233841"/>
                  <a:ext cx="34290" cy="55949"/>
                  <a:chOff x="3552482" y="2926080"/>
                  <a:chExt cx="34290" cy="55949"/>
                </a:xfrm>
              </p:grpSpPr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A239DC20-814E-9497-4D68-79E03E8204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5248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AEE200C2-816A-71D2-1900-449A937CA5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677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BD905C79-515D-6549-87D2-259FC694CCD7}"/>
                    </a:ext>
                  </a:extLst>
                </p:cNvPr>
                <p:cNvGrpSpPr/>
                <p:nvPr/>
              </p:nvGrpSpPr>
              <p:grpSpPr>
                <a:xfrm rot="3480000">
                  <a:off x="2858619" y="3141146"/>
                  <a:ext cx="34290" cy="55949"/>
                  <a:chOff x="3552482" y="2926080"/>
                  <a:chExt cx="34290" cy="55949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91447414-59C9-6387-2D46-C2121A33D8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5248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00649DB2-FBED-A747-5572-B7F945F5FC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86772" y="2926080"/>
                    <a:ext cx="0" cy="55949"/>
                  </a:xfrm>
                  <a:prstGeom prst="line">
                    <a:avLst/>
                  </a:prstGeom>
                  <a:ln w="190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B589293-FD06-B085-45F0-3CDDD51ED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1420000">
                  <a:off x="3787207" y="3204916"/>
                  <a:ext cx="0" cy="55949"/>
                </a:xfrm>
                <a:prstGeom prst="line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41BB36F-54CC-0CFC-EBDA-F252B905116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24408" y="2600050"/>
              <a:ext cx="8792380" cy="1857506"/>
              <a:chOff x="2445631" y="4223692"/>
              <a:chExt cx="6960906" cy="147058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DBC8EC8-E8DB-EA2F-F7AA-BFD9DD0AAFA5}"/>
                  </a:ext>
                </a:extLst>
              </p:cNvPr>
              <p:cNvGrpSpPr/>
              <p:nvPr/>
            </p:nvGrpSpPr>
            <p:grpSpPr>
              <a:xfrm>
                <a:off x="8294275" y="4223692"/>
                <a:ext cx="1112262" cy="767703"/>
                <a:chOff x="5279136" y="2068068"/>
                <a:chExt cx="1402080" cy="967740"/>
              </a:xfrm>
            </p:grpSpPr>
            <p:sp>
              <p:nvSpPr>
                <p:cNvPr id="43" name="Rectangle: Single Corner Snipped 42">
                  <a:extLst>
                    <a:ext uri="{FF2B5EF4-FFF2-40B4-BE49-F238E27FC236}">
                      <a16:creationId xmlns:a16="http://schemas.microsoft.com/office/drawing/2014/main" id="{D35A5AAC-345D-F009-B8E3-C6DA92D95703}"/>
                    </a:ext>
                  </a:extLst>
                </p:cNvPr>
                <p:cNvSpPr/>
                <p:nvPr/>
              </p:nvSpPr>
              <p:spPr>
                <a:xfrm flipH="1">
                  <a:off x="5279136" y="2334768"/>
                  <a:ext cx="1200912" cy="701040"/>
                </a:xfrm>
                <a:prstGeom prst="snip1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6074CEBE-372F-0159-C8AD-5516F372DC46}"/>
                    </a:ext>
                  </a:extLst>
                </p:cNvPr>
                <p:cNvSpPr/>
                <p:nvPr/>
              </p:nvSpPr>
              <p:spPr>
                <a:xfrm>
                  <a:off x="5378958" y="2068068"/>
                  <a:ext cx="1101090" cy="47244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FD98043D-D7E3-4A9F-846B-C2AAF742A5D9}"/>
                    </a:ext>
                  </a:extLst>
                </p:cNvPr>
                <p:cNvSpPr/>
                <p:nvPr/>
              </p:nvSpPr>
              <p:spPr>
                <a:xfrm>
                  <a:off x="6339840" y="2176272"/>
                  <a:ext cx="341376" cy="256032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CAFCE23-F5F9-35AA-6C48-F0B4D4EB5A00}"/>
                    </a:ext>
                  </a:extLst>
                </p:cNvPr>
                <p:cNvSpPr/>
                <p:nvPr/>
              </p:nvSpPr>
              <p:spPr>
                <a:xfrm>
                  <a:off x="6202680" y="2703068"/>
                  <a:ext cx="318008" cy="21183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F4D84A17-D0E5-4437-C1CD-550474D6A3CC}"/>
                    </a:ext>
                  </a:extLst>
                </p:cNvPr>
                <p:cNvSpPr/>
                <p:nvPr/>
              </p:nvSpPr>
              <p:spPr>
                <a:xfrm>
                  <a:off x="5279136" y="2975610"/>
                  <a:ext cx="253237" cy="5067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8059D9F-1F2E-DC27-CA7D-4986E7922778}"/>
                    </a:ext>
                  </a:extLst>
                </p:cNvPr>
                <p:cNvSpPr/>
                <p:nvPr/>
              </p:nvSpPr>
              <p:spPr>
                <a:xfrm>
                  <a:off x="5627498" y="2975610"/>
                  <a:ext cx="253237" cy="5067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43730347-B8A4-6447-8DD0-12F9F7A842E0}"/>
                    </a:ext>
                  </a:extLst>
                </p:cNvPr>
                <p:cNvSpPr/>
                <p:nvPr/>
              </p:nvSpPr>
              <p:spPr>
                <a:xfrm>
                  <a:off x="5405754" y="2082601"/>
                  <a:ext cx="253237" cy="5067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CB023FFE-4825-773A-9C76-F1FB1CE246BE}"/>
                    </a:ext>
                  </a:extLst>
                </p:cNvPr>
                <p:cNvSpPr/>
                <p:nvPr/>
              </p:nvSpPr>
              <p:spPr>
                <a:xfrm>
                  <a:off x="5754116" y="2082601"/>
                  <a:ext cx="253237" cy="5067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02758B49-D56C-7A2A-7A50-EFF8A88407DD}"/>
                    </a:ext>
                  </a:extLst>
                </p:cNvPr>
                <p:cNvSpPr/>
                <p:nvPr/>
              </p:nvSpPr>
              <p:spPr>
                <a:xfrm>
                  <a:off x="5405754" y="2682548"/>
                  <a:ext cx="690246" cy="12466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E2D25051-98B1-173C-B26B-BA61C30E6C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932" y="2718208"/>
                  <a:ext cx="690246" cy="0"/>
                </a:xfrm>
                <a:prstGeom prst="line">
                  <a:avLst/>
                </a:prstGeom>
                <a:ln>
                  <a:solidFill>
                    <a:srgbClr val="9966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355B772B-18A1-072C-C2EE-46531AE6EF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932" y="2773453"/>
                  <a:ext cx="690246" cy="0"/>
                </a:xfrm>
                <a:prstGeom prst="line">
                  <a:avLst/>
                </a:prstGeom>
                <a:ln>
                  <a:solidFill>
                    <a:srgbClr val="9966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88AE465-DE79-087D-DE82-640B75DFE6DF}"/>
                    </a:ext>
                  </a:extLst>
                </p:cNvPr>
                <p:cNvCxnSpPr>
                  <a:stCxn id="47" idx="1"/>
                  <a:endCxn id="47" idx="3"/>
                </p:cNvCxnSpPr>
                <p:nvPr/>
              </p:nvCxnSpPr>
              <p:spPr>
                <a:xfrm>
                  <a:off x="5279136" y="3000946"/>
                  <a:ext cx="253237" cy="0"/>
                </a:xfrm>
                <a:prstGeom prst="line">
                  <a:avLst/>
                </a:prstGeom>
                <a:ln w="22225">
                  <a:solidFill>
                    <a:schemeClr val="bg2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EC9729E-602B-6D3F-3935-AE13C6131A1D}"/>
                    </a:ext>
                  </a:extLst>
                </p:cNvPr>
                <p:cNvCxnSpPr>
                  <a:stCxn id="48" idx="1"/>
                  <a:endCxn id="48" idx="3"/>
                </p:cNvCxnSpPr>
                <p:nvPr/>
              </p:nvCxnSpPr>
              <p:spPr>
                <a:xfrm>
                  <a:off x="5627498" y="3000946"/>
                  <a:ext cx="253237" cy="0"/>
                </a:xfrm>
                <a:prstGeom prst="line">
                  <a:avLst/>
                </a:prstGeom>
                <a:ln w="22225">
                  <a:solidFill>
                    <a:schemeClr val="bg2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CF1AD7D0-7FE7-E2C1-93A3-21F99AE2A167}"/>
                    </a:ext>
                  </a:extLst>
                </p:cNvPr>
                <p:cNvCxnSpPr>
                  <a:stCxn id="49" idx="1"/>
                  <a:endCxn id="49" idx="3"/>
                </p:cNvCxnSpPr>
                <p:nvPr/>
              </p:nvCxnSpPr>
              <p:spPr>
                <a:xfrm>
                  <a:off x="5405754" y="2107937"/>
                  <a:ext cx="253237" cy="0"/>
                </a:xfrm>
                <a:prstGeom prst="line">
                  <a:avLst/>
                </a:prstGeom>
                <a:ln w="22225">
                  <a:solidFill>
                    <a:schemeClr val="bg2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2F445405-9E35-1661-B2AA-955E563B895E}"/>
                    </a:ext>
                  </a:extLst>
                </p:cNvPr>
                <p:cNvCxnSpPr>
                  <a:cxnSpLocks/>
                  <a:stCxn id="50" idx="1"/>
                  <a:endCxn id="44" idx="0"/>
                </p:cNvCxnSpPr>
                <p:nvPr/>
              </p:nvCxnSpPr>
              <p:spPr>
                <a:xfrm>
                  <a:off x="5754116" y="2107936"/>
                  <a:ext cx="253237" cy="0"/>
                </a:xfrm>
                <a:prstGeom prst="line">
                  <a:avLst/>
                </a:prstGeom>
                <a:ln w="22225">
                  <a:solidFill>
                    <a:schemeClr val="bg2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A6F9459-00A8-797A-2105-26C838C349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flipH="1">
                <a:off x="2445631" y="4804620"/>
                <a:ext cx="5390160" cy="889658"/>
                <a:chOff x="3132315" y="2257543"/>
                <a:chExt cx="5390160" cy="88965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64D8849-3069-B36D-6599-CAAC1DA392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431536" y="2668010"/>
                  <a:ext cx="3090939" cy="68751"/>
                  <a:chOff x="2288995" y="2926947"/>
                  <a:chExt cx="5196391" cy="148773"/>
                </a:xfrm>
              </p:grpSpPr>
              <p:sp>
                <p:nvSpPr>
                  <p:cNvPr id="41" name="Cylinder 40">
                    <a:extLst>
                      <a:ext uri="{FF2B5EF4-FFF2-40B4-BE49-F238E27FC236}">
                        <a16:creationId xmlns:a16="http://schemas.microsoft.com/office/drawing/2014/main" id="{9D4F7E6D-086E-25D8-4C97-36CA65168E1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194162" y="761059"/>
                    <a:ext cx="101887" cy="4480560"/>
                  </a:xfrm>
                  <a:prstGeom prst="can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Cylinder 41">
                    <a:extLst>
                      <a:ext uri="{FF2B5EF4-FFF2-40B4-BE49-F238E27FC236}">
                        <a16:creationId xmlns:a16="http://schemas.microsoft.com/office/drawing/2014/main" id="{6D80A72E-052A-5B22-707D-7FF08033067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613076" y="2602866"/>
                    <a:ext cx="148773" cy="796936"/>
                  </a:xfrm>
                  <a:prstGeom prst="can">
                    <a:avLst>
                      <a:gd name="adj" fmla="val 7518"/>
                    </a:avLst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FC8A4B23-1646-22C1-5E21-25592960923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132315" y="2257543"/>
                  <a:ext cx="2293238" cy="889658"/>
                  <a:chOff x="6317586" y="1250052"/>
                  <a:chExt cx="2834145" cy="854013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B96AAED2-196A-9E4E-EF65-D54BA39CE634}"/>
                      </a:ext>
                    </a:extLst>
                  </p:cNvPr>
                  <p:cNvGrpSpPr/>
                  <p:nvPr/>
                </p:nvGrpSpPr>
                <p:grpSpPr>
                  <a:xfrm>
                    <a:off x="6317586" y="1502946"/>
                    <a:ext cx="2834145" cy="348219"/>
                    <a:chOff x="1239895" y="4538869"/>
                    <a:chExt cx="2834145" cy="348219"/>
                  </a:xfrm>
                </p:grpSpPr>
                <p:sp>
                  <p:nvSpPr>
                    <p:cNvPr id="38" name="Cylinder 37">
                      <a:extLst>
                        <a:ext uri="{FF2B5EF4-FFF2-40B4-BE49-F238E27FC236}">
                          <a16:creationId xmlns:a16="http://schemas.microsoft.com/office/drawing/2014/main" id="{055A1F66-0A29-0A29-92AF-8AA49D10756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455696" y="4186920"/>
                      <a:ext cx="189694" cy="1046995"/>
                    </a:xfrm>
                    <a:prstGeom prst="can">
                      <a:avLst>
                        <a:gd name="adj" fmla="val 0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" name="Cylinder 38">
                      <a:extLst>
                        <a:ext uri="{FF2B5EF4-FFF2-40B4-BE49-F238E27FC236}">
                          <a16:creationId xmlns:a16="http://schemas.microsoft.com/office/drawing/2014/main" id="{EA8F1CAF-FC13-7E73-4ED9-F0EA09D505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257754" y="4642900"/>
                      <a:ext cx="280723" cy="140161"/>
                    </a:xfrm>
                    <a:prstGeom prst="can">
                      <a:avLst>
                        <a:gd name="adj" fmla="val 4335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" name="Cylinder 39">
                      <a:extLst>
                        <a:ext uri="{FF2B5EF4-FFF2-40B4-BE49-F238E27FC236}">
                          <a16:creationId xmlns:a16="http://schemas.microsoft.com/office/drawing/2014/main" id="{485047B1-86EE-CCD8-F919-4E0124501B7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124943" y="3653821"/>
                      <a:ext cx="348219" cy="2118315"/>
                    </a:xfrm>
                    <a:prstGeom prst="can">
                      <a:avLst>
                        <a:gd name="adj" fmla="val 10776"/>
                      </a:avLst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7" name="Trapezoid 36">
                    <a:extLst>
                      <a:ext uri="{FF2B5EF4-FFF2-40B4-BE49-F238E27FC236}">
                        <a16:creationId xmlns:a16="http://schemas.microsoft.com/office/drawing/2014/main" id="{0BB0EBCD-9FBE-624C-283B-484B133BB89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489125" y="1464291"/>
                    <a:ext cx="854013" cy="425536"/>
                  </a:xfrm>
                  <a:prstGeom prst="trapezoid">
                    <a:avLst>
                      <a:gd name="adj" fmla="val 81991"/>
                    </a:avLst>
                  </a:prstGeom>
                  <a:solidFill>
                    <a:schemeClr val="tx1"/>
                  </a:solidFill>
                  <a:ln w="762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3A9E01C-9C22-BB55-B4C3-E9D92B56CCBB}"/>
                </a:ext>
              </a:extLst>
            </p:cNvPr>
            <p:cNvGrpSpPr/>
            <p:nvPr/>
          </p:nvGrpSpPr>
          <p:grpSpPr>
            <a:xfrm>
              <a:off x="4094483" y="3821755"/>
              <a:ext cx="2195742" cy="1589017"/>
              <a:chOff x="3618011" y="4668244"/>
              <a:chExt cx="2195742" cy="1589017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0A740AAA-79C6-2C77-B494-DD2B1AE92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18060000" flipH="1" flipV="1">
                <a:off x="4620593" y="5081646"/>
                <a:ext cx="846180" cy="1505050"/>
              </a:xfrm>
              <a:prstGeom prst="rect">
                <a:avLst/>
              </a:prstGeom>
            </p:spPr>
          </p:pic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03D84A5-3D6D-B668-82DE-AF67464A8E33}"/>
                  </a:ext>
                </a:extLst>
              </p:cNvPr>
              <p:cNvSpPr/>
              <p:nvPr/>
            </p:nvSpPr>
            <p:spPr>
              <a:xfrm rot="217307">
                <a:off x="3618011" y="4668244"/>
                <a:ext cx="2195742" cy="1196115"/>
              </a:xfrm>
              <a:custGeom>
                <a:avLst/>
                <a:gdLst>
                  <a:gd name="connsiteX0" fmla="*/ 2195742 w 2195742"/>
                  <a:gd name="connsiteY0" fmla="*/ 0 h 1203960"/>
                  <a:gd name="connsiteX1" fmla="*/ 755562 w 2195742"/>
                  <a:gd name="connsiteY1" fmla="*/ 160020 h 1203960"/>
                  <a:gd name="connsiteX2" fmla="*/ 115482 w 2195742"/>
                  <a:gd name="connsiteY2" fmla="*/ 426720 h 1203960"/>
                  <a:gd name="connsiteX3" fmla="*/ 54522 w 2195742"/>
                  <a:gd name="connsiteY3" fmla="*/ 822960 h 1203960"/>
                  <a:gd name="connsiteX4" fmla="*/ 702222 w 2195742"/>
                  <a:gd name="connsiteY4" fmla="*/ 1203960 h 1203960"/>
                  <a:gd name="connsiteX0" fmla="*/ 2195742 w 2195742"/>
                  <a:gd name="connsiteY0" fmla="*/ 0 h 1196115"/>
                  <a:gd name="connsiteX1" fmla="*/ 755562 w 2195742"/>
                  <a:gd name="connsiteY1" fmla="*/ 160020 h 1196115"/>
                  <a:gd name="connsiteX2" fmla="*/ 115482 w 2195742"/>
                  <a:gd name="connsiteY2" fmla="*/ 426720 h 1196115"/>
                  <a:gd name="connsiteX3" fmla="*/ 54522 w 2195742"/>
                  <a:gd name="connsiteY3" fmla="*/ 822960 h 1196115"/>
                  <a:gd name="connsiteX4" fmla="*/ 705543 w 2195742"/>
                  <a:gd name="connsiteY4" fmla="*/ 1196115 h 1196115"/>
                  <a:gd name="connsiteX0" fmla="*/ 2195742 w 2195742"/>
                  <a:gd name="connsiteY0" fmla="*/ 0 h 1196115"/>
                  <a:gd name="connsiteX1" fmla="*/ 755562 w 2195742"/>
                  <a:gd name="connsiteY1" fmla="*/ 160020 h 1196115"/>
                  <a:gd name="connsiteX2" fmla="*/ 115482 w 2195742"/>
                  <a:gd name="connsiteY2" fmla="*/ 426720 h 1196115"/>
                  <a:gd name="connsiteX3" fmla="*/ 54522 w 2195742"/>
                  <a:gd name="connsiteY3" fmla="*/ 822960 h 1196115"/>
                  <a:gd name="connsiteX4" fmla="*/ 705543 w 2195742"/>
                  <a:gd name="connsiteY4" fmla="*/ 1196115 h 1196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5742" h="1196115">
                    <a:moveTo>
                      <a:pt x="2195742" y="0"/>
                    </a:moveTo>
                    <a:cubicBezTo>
                      <a:pt x="1649007" y="44450"/>
                      <a:pt x="1102272" y="88900"/>
                      <a:pt x="755562" y="160020"/>
                    </a:cubicBezTo>
                    <a:cubicBezTo>
                      <a:pt x="408852" y="231140"/>
                      <a:pt x="232322" y="316230"/>
                      <a:pt x="115482" y="426720"/>
                    </a:cubicBezTo>
                    <a:cubicBezTo>
                      <a:pt x="-1358" y="537210"/>
                      <a:pt x="-43268" y="693420"/>
                      <a:pt x="54522" y="822960"/>
                    </a:cubicBezTo>
                    <a:cubicBezTo>
                      <a:pt x="152312" y="952500"/>
                      <a:pt x="588389" y="1141663"/>
                      <a:pt x="705543" y="1196115"/>
                    </a:cubicBezTo>
                  </a:path>
                </a:pathLst>
              </a:custGeom>
              <a:noFill/>
              <a:ln w="508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Cylinder 107">
              <a:extLst>
                <a:ext uri="{FF2B5EF4-FFF2-40B4-BE49-F238E27FC236}">
                  <a16:creationId xmlns:a16="http://schemas.microsoft.com/office/drawing/2014/main" id="{9FA77DE5-7C25-3478-F93B-67CDDE1B2359}"/>
                </a:ext>
              </a:extLst>
            </p:cNvPr>
            <p:cNvSpPr/>
            <p:nvPr/>
          </p:nvSpPr>
          <p:spPr>
            <a:xfrm rot="16200000" flipH="1">
              <a:off x="9283820" y="3606188"/>
              <a:ext cx="535939" cy="586920"/>
            </a:xfrm>
            <a:prstGeom prst="can">
              <a:avLst>
                <a:gd name="adj" fmla="val 10776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pic>
          <p:nvPicPr>
            <p:cNvPr id="62" name="Picture 2">
              <a:extLst>
                <a:ext uri="{FF2B5EF4-FFF2-40B4-BE49-F238E27FC236}">
                  <a16:creationId xmlns:a16="http://schemas.microsoft.com/office/drawing/2014/main" id="{5D49CCBC-4CD7-A2E6-323F-922785FA30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43" t="13545" r="11630" b="9664"/>
            <a:stretch/>
          </p:blipFill>
          <p:spPr bwMode="auto">
            <a:xfrm rot="16200000">
              <a:off x="9412718" y="3668551"/>
              <a:ext cx="344953" cy="445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55B7EB4-EAB9-5A25-D76D-58EEE6472F98}"/>
                </a:ext>
              </a:extLst>
            </p:cNvPr>
            <p:cNvSpPr/>
            <p:nvPr/>
          </p:nvSpPr>
          <p:spPr>
            <a:xfrm>
              <a:off x="1090879" y="3867332"/>
              <a:ext cx="5199888" cy="1894569"/>
            </a:xfrm>
            <a:custGeom>
              <a:avLst/>
              <a:gdLst>
                <a:gd name="connsiteX0" fmla="*/ 0 w 5199888"/>
                <a:gd name="connsiteY0" fmla="*/ 0 h 1894569"/>
                <a:gd name="connsiteX1" fmla="*/ 707136 w 5199888"/>
                <a:gd name="connsiteY1" fmla="*/ 1633728 h 1894569"/>
                <a:gd name="connsiteX2" fmla="*/ 2724912 w 5199888"/>
                <a:gd name="connsiteY2" fmla="*/ 1889760 h 1894569"/>
                <a:gd name="connsiteX3" fmla="*/ 4529328 w 5199888"/>
                <a:gd name="connsiteY3" fmla="*/ 1627632 h 1894569"/>
                <a:gd name="connsiteX4" fmla="*/ 5199888 w 5199888"/>
                <a:gd name="connsiteY4" fmla="*/ 1103376 h 1894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9888" h="1894569">
                  <a:moveTo>
                    <a:pt x="0" y="0"/>
                  </a:moveTo>
                  <a:cubicBezTo>
                    <a:pt x="126492" y="659384"/>
                    <a:pt x="252984" y="1318768"/>
                    <a:pt x="707136" y="1633728"/>
                  </a:cubicBezTo>
                  <a:cubicBezTo>
                    <a:pt x="1161288" y="1948688"/>
                    <a:pt x="2087880" y="1890776"/>
                    <a:pt x="2724912" y="1889760"/>
                  </a:cubicBezTo>
                  <a:cubicBezTo>
                    <a:pt x="3361944" y="1888744"/>
                    <a:pt x="4116832" y="1758696"/>
                    <a:pt x="4529328" y="1627632"/>
                  </a:cubicBezTo>
                  <a:cubicBezTo>
                    <a:pt x="4941824" y="1496568"/>
                    <a:pt x="5070856" y="1299972"/>
                    <a:pt x="5199888" y="1103376"/>
                  </a:cubicBezTo>
                </a:path>
              </a:pathLst>
            </a:custGeom>
            <a:noFill/>
            <a:ln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76BB9F-8AB0-9773-A15C-EBEAC5060F55}"/>
                </a:ext>
              </a:extLst>
            </p:cNvPr>
            <p:cNvSpPr txBox="1"/>
            <p:nvPr/>
          </p:nvSpPr>
          <p:spPr>
            <a:xfrm>
              <a:off x="8352165" y="1075844"/>
              <a:ext cx="13917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LCD Display</a:t>
              </a:r>
            </a:p>
          </p:txBody>
        </p:sp>
        <p:sp>
          <p:nvSpPr>
            <p:cNvPr id="65" name="Arc 16">
              <a:extLst>
                <a:ext uri="{FF2B5EF4-FFF2-40B4-BE49-F238E27FC236}">
                  <a16:creationId xmlns:a16="http://schemas.microsoft.com/office/drawing/2014/main" id="{FF40974D-D68A-28D6-5F5F-EF8685E873FB}"/>
                </a:ext>
              </a:extLst>
            </p:cNvPr>
            <p:cNvSpPr/>
            <p:nvPr/>
          </p:nvSpPr>
          <p:spPr>
            <a:xfrm flipV="1">
              <a:off x="8297386" y="3155929"/>
              <a:ext cx="2548413" cy="879480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c 17">
              <a:extLst>
                <a:ext uri="{FF2B5EF4-FFF2-40B4-BE49-F238E27FC236}">
                  <a16:creationId xmlns:a16="http://schemas.microsoft.com/office/drawing/2014/main" id="{1B59EFEE-C984-DCD6-6760-0100A566525F}"/>
                </a:ext>
              </a:extLst>
            </p:cNvPr>
            <p:cNvSpPr/>
            <p:nvPr/>
          </p:nvSpPr>
          <p:spPr>
            <a:xfrm flipV="1">
              <a:off x="8318435" y="3078362"/>
              <a:ext cx="2474068" cy="971486"/>
            </a:xfrm>
            <a:prstGeom prst="arc">
              <a:avLst>
                <a:gd name="adj1" fmla="val 16200000"/>
                <a:gd name="adj2" fmla="val 59955"/>
              </a:avLst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Arc 17">
              <a:extLst>
                <a:ext uri="{FF2B5EF4-FFF2-40B4-BE49-F238E27FC236}">
                  <a16:creationId xmlns:a16="http://schemas.microsoft.com/office/drawing/2014/main" id="{C15CDE5F-F279-C5CE-AE07-BBD5B31EB364}"/>
                </a:ext>
              </a:extLst>
            </p:cNvPr>
            <p:cNvSpPr/>
            <p:nvPr/>
          </p:nvSpPr>
          <p:spPr>
            <a:xfrm flipV="1">
              <a:off x="8297386" y="3104948"/>
              <a:ext cx="2633731" cy="942722"/>
            </a:xfrm>
            <a:prstGeom prst="arc">
              <a:avLst>
                <a:gd name="adj1" fmla="val 16200000"/>
                <a:gd name="adj2" fmla="val 59955"/>
              </a:avLst>
            </a:prstGeom>
            <a:ln w="158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Arc 17">
              <a:extLst>
                <a:ext uri="{FF2B5EF4-FFF2-40B4-BE49-F238E27FC236}">
                  <a16:creationId xmlns:a16="http://schemas.microsoft.com/office/drawing/2014/main" id="{A634977A-CA16-C90D-8353-D058DDB437A8}"/>
                </a:ext>
              </a:extLst>
            </p:cNvPr>
            <p:cNvSpPr/>
            <p:nvPr/>
          </p:nvSpPr>
          <p:spPr>
            <a:xfrm flipV="1">
              <a:off x="8352165" y="3097602"/>
              <a:ext cx="2633731" cy="942722"/>
            </a:xfrm>
            <a:prstGeom prst="arc">
              <a:avLst>
                <a:gd name="adj1" fmla="val 16200000"/>
                <a:gd name="adj2" fmla="val 59955"/>
              </a:avLst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矩形 9">
              <a:extLst>
                <a:ext uri="{FF2B5EF4-FFF2-40B4-BE49-F238E27FC236}">
                  <a16:creationId xmlns:a16="http://schemas.microsoft.com/office/drawing/2014/main" id="{26738890-1F33-A45C-B0F7-33288398FFEA}"/>
                </a:ext>
              </a:extLst>
            </p:cNvPr>
            <p:cNvSpPr/>
            <p:nvPr/>
          </p:nvSpPr>
          <p:spPr>
            <a:xfrm>
              <a:off x="10119499" y="1444501"/>
              <a:ext cx="1448282" cy="8244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rgbClr val="002060"/>
                  </a:solidFill>
                  <a:latin typeface="Rockwell" panose="02060603020205020403" pitchFamily="18" charset="0"/>
                  <a:cs typeface="Fira Sans Extra Condensed Medium" panose="020B0604020202020204" charset="0"/>
                </a:rPr>
                <a:t>MASACath</a:t>
              </a:r>
              <a:endParaRPr lang="en-US">
                <a:solidFill>
                  <a:srgbClr val="002060"/>
                </a:solidFill>
                <a:latin typeface="Rockwell" panose="02060603020205020403" pitchFamily="18" charset="0"/>
                <a:cs typeface="Fira Sans Extra Condensed Medium" panose="020B0604020202020204" charset="0"/>
              </a:endParaRPr>
            </a:p>
            <a:p>
              <a:r>
                <a:rPr lang="en-US" sz="800">
                  <a:solidFill>
                    <a:srgbClr val="002060"/>
                  </a:solidFill>
                  <a:latin typeface="Rockwell" panose="02060603020205020403" pitchFamily="18" charset="0"/>
                  <a:cs typeface="Fira Sans Extra Condensed Medium" panose="020B0604020202020204" charset="0"/>
                </a:rPr>
                <a:t>Handle Angle:  65.1 deg </a:t>
              </a:r>
            </a:p>
            <a:p>
              <a:r>
                <a:rPr lang="en-US" sz="800">
                  <a:solidFill>
                    <a:srgbClr val="002060"/>
                  </a:solidFill>
                  <a:latin typeface="Rockwell" panose="02060603020205020403" pitchFamily="18" charset="0"/>
                  <a:cs typeface="Fira Sans Extra Condensed Medium" panose="020B0604020202020204" charset="0"/>
                </a:rPr>
                <a:t>Tip Angle:  43.2 deg</a:t>
              </a:r>
              <a:r>
                <a:rPr lang="en-US" sz="800">
                  <a:latin typeface="Rockwell" panose="02060603020205020403" pitchFamily="18" charset="0"/>
                  <a:cs typeface="Fira Sans Extra Condensed Medium" panose="020B0604020202020204" charset="0"/>
                </a:rPr>
                <a:t> </a:t>
              </a:r>
            </a:p>
          </p:txBody>
        </p:sp>
        <p:sp>
          <p:nvSpPr>
            <p:cNvPr id="70" name="Arc 16">
              <a:extLst>
                <a:ext uri="{FF2B5EF4-FFF2-40B4-BE49-F238E27FC236}">
                  <a16:creationId xmlns:a16="http://schemas.microsoft.com/office/drawing/2014/main" id="{1256C4AD-AAF5-2349-7EE8-8902C4261AED}"/>
                </a:ext>
              </a:extLst>
            </p:cNvPr>
            <p:cNvSpPr/>
            <p:nvPr/>
          </p:nvSpPr>
          <p:spPr>
            <a:xfrm flipH="1" flipV="1">
              <a:off x="10476573" y="2002192"/>
              <a:ext cx="675757" cy="644300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Arc 16">
              <a:extLst>
                <a:ext uri="{FF2B5EF4-FFF2-40B4-BE49-F238E27FC236}">
                  <a16:creationId xmlns:a16="http://schemas.microsoft.com/office/drawing/2014/main" id="{6A32E7D7-E7EE-E902-0B0C-42BEC1DB6868}"/>
                </a:ext>
              </a:extLst>
            </p:cNvPr>
            <p:cNvSpPr/>
            <p:nvPr/>
          </p:nvSpPr>
          <p:spPr>
            <a:xfrm flipH="1" flipV="1">
              <a:off x="10458384" y="2056910"/>
              <a:ext cx="527512" cy="589581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Arc 16">
              <a:extLst>
                <a:ext uri="{FF2B5EF4-FFF2-40B4-BE49-F238E27FC236}">
                  <a16:creationId xmlns:a16="http://schemas.microsoft.com/office/drawing/2014/main" id="{2BF0AC3B-3E3A-6621-BC53-ECC268D46AEB}"/>
                </a:ext>
              </a:extLst>
            </p:cNvPr>
            <p:cNvSpPr/>
            <p:nvPr/>
          </p:nvSpPr>
          <p:spPr>
            <a:xfrm flipH="1" flipV="1">
              <a:off x="10547789" y="2073302"/>
              <a:ext cx="527512" cy="561774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16">
              <a:extLst>
                <a:ext uri="{FF2B5EF4-FFF2-40B4-BE49-F238E27FC236}">
                  <a16:creationId xmlns:a16="http://schemas.microsoft.com/office/drawing/2014/main" id="{1089E409-2365-F9D9-BE5F-16383794B3E9}"/>
                </a:ext>
              </a:extLst>
            </p:cNvPr>
            <p:cNvSpPr/>
            <p:nvPr/>
          </p:nvSpPr>
          <p:spPr>
            <a:xfrm flipH="1" flipV="1">
              <a:off x="10843682" y="2063750"/>
              <a:ext cx="259477" cy="571326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rgbClr val="33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16">
              <a:extLst>
                <a:ext uri="{FF2B5EF4-FFF2-40B4-BE49-F238E27FC236}">
                  <a16:creationId xmlns:a16="http://schemas.microsoft.com/office/drawing/2014/main" id="{0B0C32D4-F3FA-13F7-1F90-FE2F8958683F}"/>
                </a:ext>
              </a:extLst>
            </p:cNvPr>
            <p:cNvSpPr/>
            <p:nvPr/>
          </p:nvSpPr>
          <p:spPr>
            <a:xfrm flipH="1" flipV="1">
              <a:off x="10891489" y="2065524"/>
              <a:ext cx="259477" cy="571326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16">
              <a:extLst>
                <a:ext uri="{FF2B5EF4-FFF2-40B4-BE49-F238E27FC236}">
                  <a16:creationId xmlns:a16="http://schemas.microsoft.com/office/drawing/2014/main" id="{478570A5-A379-D5BB-2812-2E25891180E2}"/>
                </a:ext>
              </a:extLst>
            </p:cNvPr>
            <p:cNvSpPr/>
            <p:nvPr/>
          </p:nvSpPr>
          <p:spPr>
            <a:xfrm flipH="1" flipV="1">
              <a:off x="10944032" y="2063750"/>
              <a:ext cx="259477" cy="571326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ylinder 107">
              <a:extLst>
                <a:ext uri="{FF2B5EF4-FFF2-40B4-BE49-F238E27FC236}">
                  <a16:creationId xmlns:a16="http://schemas.microsoft.com/office/drawing/2014/main" id="{F3B44D66-AFDB-7578-F65E-A034C2865F68}"/>
                </a:ext>
              </a:extLst>
            </p:cNvPr>
            <p:cNvSpPr/>
            <p:nvPr/>
          </p:nvSpPr>
          <p:spPr>
            <a:xfrm rot="16200000" flipH="1">
              <a:off x="8252983" y="3077439"/>
              <a:ext cx="458196" cy="1628638"/>
            </a:xfrm>
            <a:prstGeom prst="can">
              <a:avLst>
                <a:gd name="adj" fmla="val 1077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组合 129">
              <a:extLst>
                <a:ext uri="{FF2B5EF4-FFF2-40B4-BE49-F238E27FC236}">
                  <a16:creationId xmlns:a16="http://schemas.microsoft.com/office/drawing/2014/main" id="{3FFA596E-0697-B71B-4DCE-F4A897BD264F}"/>
                </a:ext>
              </a:extLst>
            </p:cNvPr>
            <p:cNvGrpSpPr/>
            <p:nvPr/>
          </p:nvGrpSpPr>
          <p:grpSpPr>
            <a:xfrm>
              <a:off x="755834" y="3715179"/>
              <a:ext cx="354845" cy="342006"/>
              <a:chOff x="673413" y="3720252"/>
              <a:chExt cx="354845" cy="342006"/>
            </a:xfrm>
          </p:grpSpPr>
          <p:sp>
            <p:nvSpPr>
              <p:cNvPr id="79" name="矩形 88">
                <a:extLst>
                  <a:ext uri="{FF2B5EF4-FFF2-40B4-BE49-F238E27FC236}">
                    <a16:creationId xmlns:a16="http://schemas.microsoft.com/office/drawing/2014/main" id="{57F15CA3-D920-8DFF-E289-290A87743DB4}"/>
                  </a:ext>
                </a:extLst>
              </p:cNvPr>
              <p:cNvSpPr/>
              <p:nvPr/>
            </p:nvSpPr>
            <p:spPr>
              <a:xfrm>
                <a:off x="673413" y="3720252"/>
                <a:ext cx="168863" cy="342006"/>
              </a:xfrm>
              <a:prstGeom prst="rect">
                <a:avLst/>
              </a:prstGeom>
              <a:gradFill flip="none" rotWithShape="1">
                <a:gsLst>
                  <a:gs pos="0">
                    <a:srgbClr val="800A14">
                      <a:shade val="30000"/>
                      <a:satMod val="115000"/>
                    </a:srgbClr>
                  </a:gs>
                  <a:gs pos="50000">
                    <a:srgbClr val="800A14">
                      <a:shade val="67500"/>
                      <a:satMod val="115000"/>
                    </a:srgbClr>
                  </a:gs>
                  <a:gs pos="100000">
                    <a:srgbClr val="800A14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Hexagon 64">
                <a:extLst>
                  <a:ext uri="{FF2B5EF4-FFF2-40B4-BE49-F238E27FC236}">
                    <a16:creationId xmlns:a16="http://schemas.microsoft.com/office/drawing/2014/main" id="{CDA72404-2113-3F11-CE4E-7CDF538495FE}"/>
                  </a:ext>
                </a:extLst>
              </p:cNvPr>
              <p:cNvSpPr/>
              <p:nvPr/>
            </p:nvSpPr>
            <p:spPr>
              <a:xfrm rot="5400000">
                <a:off x="920930" y="3858562"/>
                <a:ext cx="132957" cy="81698"/>
              </a:xfrm>
              <a:prstGeom prst="hexagon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59">
                <a:extLst>
                  <a:ext uri="{FF2B5EF4-FFF2-40B4-BE49-F238E27FC236}">
                    <a16:creationId xmlns:a16="http://schemas.microsoft.com/office/drawing/2014/main" id="{9EFDF332-F1F8-4302-9DDB-63857A3B6055}"/>
                  </a:ext>
                </a:extLst>
              </p:cNvPr>
              <p:cNvSpPr/>
              <p:nvPr/>
            </p:nvSpPr>
            <p:spPr>
              <a:xfrm rot="5400000">
                <a:off x="853198" y="3827121"/>
                <a:ext cx="128725" cy="145055"/>
              </a:xfrm>
              <a:prstGeom prst="rect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组合 130">
              <a:extLst>
                <a:ext uri="{FF2B5EF4-FFF2-40B4-BE49-F238E27FC236}">
                  <a16:creationId xmlns:a16="http://schemas.microsoft.com/office/drawing/2014/main" id="{F8C5E03B-7E8B-C150-2624-2E21BB22B6D3}"/>
                </a:ext>
              </a:extLst>
            </p:cNvPr>
            <p:cNvGrpSpPr/>
            <p:nvPr/>
          </p:nvGrpSpPr>
          <p:grpSpPr>
            <a:xfrm rot="14067795">
              <a:off x="3313429" y="2495135"/>
              <a:ext cx="354845" cy="342006"/>
              <a:chOff x="673413" y="3720252"/>
              <a:chExt cx="354845" cy="342006"/>
            </a:xfrm>
          </p:grpSpPr>
          <p:sp>
            <p:nvSpPr>
              <p:cNvPr id="83" name="矩形 134">
                <a:extLst>
                  <a:ext uri="{FF2B5EF4-FFF2-40B4-BE49-F238E27FC236}">
                    <a16:creationId xmlns:a16="http://schemas.microsoft.com/office/drawing/2014/main" id="{13A9A288-447C-BD0B-0258-8F5E8DE644E6}"/>
                  </a:ext>
                </a:extLst>
              </p:cNvPr>
              <p:cNvSpPr/>
              <p:nvPr/>
            </p:nvSpPr>
            <p:spPr>
              <a:xfrm>
                <a:off x="673413" y="3720252"/>
                <a:ext cx="168863" cy="342006"/>
              </a:xfrm>
              <a:prstGeom prst="rect">
                <a:avLst/>
              </a:prstGeom>
              <a:gradFill flip="none" rotWithShape="1">
                <a:gsLst>
                  <a:gs pos="0">
                    <a:srgbClr val="800A14">
                      <a:shade val="30000"/>
                      <a:satMod val="115000"/>
                    </a:srgbClr>
                  </a:gs>
                  <a:gs pos="50000">
                    <a:srgbClr val="800A14">
                      <a:shade val="67500"/>
                      <a:satMod val="115000"/>
                    </a:srgbClr>
                  </a:gs>
                  <a:gs pos="100000">
                    <a:srgbClr val="800A14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Hexagon 64">
                <a:extLst>
                  <a:ext uri="{FF2B5EF4-FFF2-40B4-BE49-F238E27FC236}">
                    <a16:creationId xmlns:a16="http://schemas.microsoft.com/office/drawing/2014/main" id="{7F5F95DD-1119-89F6-E890-34945AF3DB36}"/>
                  </a:ext>
                </a:extLst>
              </p:cNvPr>
              <p:cNvSpPr/>
              <p:nvPr/>
            </p:nvSpPr>
            <p:spPr>
              <a:xfrm rot="5400000">
                <a:off x="920930" y="3858562"/>
                <a:ext cx="132957" cy="81698"/>
              </a:xfrm>
              <a:prstGeom prst="hexagon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59">
                <a:extLst>
                  <a:ext uri="{FF2B5EF4-FFF2-40B4-BE49-F238E27FC236}">
                    <a16:creationId xmlns:a16="http://schemas.microsoft.com/office/drawing/2014/main" id="{03A7FF61-E034-BD72-DB46-1D0CE9E7944F}"/>
                  </a:ext>
                </a:extLst>
              </p:cNvPr>
              <p:cNvSpPr/>
              <p:nvPr/>
            </p:nvSpPr>
            <p:spPr>
              <a:xfrm rot="5400000">
                <a:off x="853198" y="3827121"/>
                <a:ext cx="128725" cy="145055"/>
              </a:xfrm>
              <a:prstGeom prst="rect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组合 137">
              <a:extLst>
                <a:ext uri="{FF2B5EF4-FFF2-40B4-BE49-F238E27FC236}">
                  <a16:creationId xmlns:a16="http://schemas.microsoft.com/office/drawing/2014/main" id="{DC45DC01-D201-ADE1-93C8-D827F30BBC36}"/>
                </a:ext>
              </a:extLst>
            </p:cNvPr>
            <p:cNvGrpSpPr/>
            <p:nvPr/>
          </p:nvGrpSpPr>
          <p:grpSpPr>
            <a:xfrm rot="6570113">
              <a:off x="6175243" y="4646874"/>
              <a:ext cx="354845" cy="342006"/>
              <a:chOff x="673413" y="3720252"/>
              <a:chExt cx="354845" cy="342006"/>
            </a:xfrm>
          </p:grpSpPr>
          <p:sp>
            <p:nvSpPr>
              <p:cNvPr id="87" name="矩形 138">
                <a:extLst>
                  <a:ext uri="{FF2B5EF4-FFF2-40B4-BE49-F238E27FC236}">
                    <a16:creationId xmlns:a16="http://schemas.microsoft.com/office/drawing/2014/main" id="{87839FA7-41E9-7DDF-27FA-811BEAB2CB89}"/>
                  </a:ext>
                </a:extLst>
              </p:cNvPr>
              <p:cNvSpPr/>
              <p:nvPr/>
            </p:nvSpPr>
            <p:spPr>
              <a:xfrm>
                <a:off x="673413" y="3720252"/>
                <a:ext cx="168863" cy="342006"/>
              </a:xfrm>
              <a:prstGeom prst="rect">
                <a:avLst/>
              </a:prstGeom>
              <a:gradFill flip="none" rotWithShape="1">
                <a:gsLst>
                  <a:gs pos="0">
                    <a:srgbClr val="800A14">
                      <a:shade val="30000"/>
                      <a:satMod val="115000"/>
                    </a:srgbClr>
                  </a:gs>
                  <a:gs pos="50000">
                    <a:srgbClr val="800A14">
                      <a:shade val="67500"/>
                      <a:satMod val="115000"/>
                    </a:srgbClr>
                  </a:gs>
                  <a:gs pos="100000">
                    <a:srgbClr val="800A14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Hexagon 64">
                <a:extLst>
                  <a:ext uri="{FF2B5EF4-FFF2-40B4-BE49-F238E27FC236}">
                    <a16:creationId xmlns:a16="http://schemas.microsoft.com/office/drawing/2014/main" id="{3C9EB075-AE9C-EEC7-95B3-1E129ECF0F1B}"/>
                  </a:ext>
                </a:extLst>
              </p:cNvPr>
              <p:cNvSpPr/>
              <p:nvPr/>
            </p:nvSpPr>
            <p:spPr>
              <a:xfrm rot="5400000">
                <a:off x="920930" y="3858562"/>
                <a:ext cx="132957" cy="81698"/>
              </a:xfrm>
              <a:prstGeom prst="hexagon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59">
                <a:extLst>
                  <a:ext uri="{FF2B5EF4-FFF2-40B4-BE49-F238E27FC236}">
                    <a16:creationId xmlns:a16="http://schemas.microsoft.com/office/drawing/2014/main" id="{E57E32F1-5269-93A0-228A-BBC4F1C84AF9}"/>
                  </a:ext>
                </a:extLst>
              </p:cNvPr>
              <p:cNvSpPr/>
              <p:nvPr/>
            </p:nvSpPr>
            <p:spPr>
              <a:xfrm rot="5400000">
                <a:off x="853198" y="3827121"/>
                <a:ext cx="128725" cy="145055"/>
              </a:xfrm>
              <a:prstGeom prst="rect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CD13CB0-01F3-C4AB-AFE4-4DC9CDF3BF70}"/>
                </a:ext>
              </a:extLst>
            </p:cNvPr>
            <p:cNvGrpSpPr/>
            <p:nvPr/>
          </p:nvGrpSpPr>
          <p:grpSpPr>
            <a:xfrm flipH="1" flipV="1">
              <a:off x="7865651" y="3078425"/>
              <a:ext cx="723308" cy="1944986"/>
              <a:chOff x="1673901" y="4109073"/>
              <a:chExt cx="707655" cy="1484514"/>
            </a:xfrm>
          </p:grpSpPr>
          <p:sp>
            <p:nvSpPr>
              <p:cNvPr id="91" name="Arc 90">
                <a:extLst>
                  <a:ext uri="{FF2B5EF4-FFF2-40B4-BE49-F238E27FC236}">
                    <a16:creationId xmlns:a16="http://schemas.microsoft.com/office/drawing/2014/main" id="{5C40E7E3-5448-0E8B-5D91-1FB82FB5D1C2}"/>
                  </a:ext>
                </a:extLst>
              </p:cNvPr>
              <p:cNvSpPr/>
              <p:nvPr/>
            </p:nvSpPr>
            <p:spPr>
              <a:xfrm>
                <a:off x="1673901" y="4109073"/>
                <a:ext cx="642659" cy="1484514"/>
              </a:xfrm>
              <a:prstGeom prst="arc">
                <a:avLst>
                  <a:gd name="adj1" fmla="val 3365989"/>
                  <a:gd name="adj2" fmla="val 19488775"/>
                </a:avLst>
              </a:prstGeom>
              <a:noFill/>
              <a:ln w="508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Isosceles Triangle 91">
                <a:extLst>
                  <a:ext uri="{FF2B5EF4-FFF2-40B4-BE49-F238E27FC236}">
                    <a16:creationId xmlns:a16="http://schemas.microsoft.com/office/drawing/2014/main" id="{A3FD9FF0-AC80-D7F1-1709-8B99D0B77174}"/>
                  </a:ext>
                </a:extLst>
              </p:cNvPr>
              <p:cNvSpPr/>
              <p:nvPr/>
            </p:nvSpPr>
            <p:spPr>
              <a:xfrm rot="20852188" flipH="1" flipV="1">
                <a:off x="2232878" y="4605990"/>
                <a:ext cx="148678" cy="143587"/>
              </a:xfrm>
              <a:prstGeom prst="triangl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组合 130">
              <a:extLst>
                <a:ext uri="{FF2B5EF4-FFF2-40B4-BE49-F238E27FC236}">
                  <a16:creationId xmlns:a16="http://schemas.microsoft.com/office/drawing/2014/main" id="{CE10F828-D087-ADEB-2F26-66CCC8162A1E}"/>
                </a:ext>
              </a:extLst>
            </p:cNvPr>
            <p:cNvGrpSpPr/>
            <p:nvPr/>
          </p:nvGrpSpPr>
          <p:grpSpPr>
            <a:xfrm rot="14067795">
              <a:off x="3317099" y="2498705"/>
              <a:ext cx="354845" cy="342006"/>
              <a:chOff x="673413" y="3720252"/>
              <a:chExt cx="354845" cy="342006"/>
            </a:xfrm>
          </p:grpSpPr>
          <p:sp>
            <p:nvSpPr>
              <p:cNvPr id="94" name="矩形 134">
                <a:extLst>
                  <a:ext uri="{FF2B5EF4-FFF2-40B4-BE49-F238E27FC236}">
                    <a16:creationId xmlns:a16="http://schemas.microsoft.com/office/drawing/2014/main" id="{072E5043-87E6-6A63-2713-01E674DEBB40}"/>
                  </a:ext>
                </a:extLst>
              </p:cNvPr>
              <p:cNvSpPr/>
              <p:nvPr/>
            </p:nvSpPr>
            <p:spPr>
              <a:xfrm>
                <a:off x="673413" y="3720252"/>
                <a:ext cx="168863" cy="342006"/>
              </a:xfrm>
              <a:prstGeom prst="rect">
                <a:avLst/>
              </a:prstGeom>
              <a:gradFill flip="none" rotWithShape="1">
                <a:gsLst>
                  <a:gs pos="0">
                    <a:srgbClr val="800A14">
                      <a:shade val="30000"/>
                      <a:satMod val="115000"/>
                    </a:srgbClr>
                  </a:gs>
                  <a:gs pos="50000">
                    <a:srgbClr val="800A14">
                      <a:shade val="67500"/>
                      <a:satMod val="115000"/>
                    </a:srgbClr>
                  </a:gs>
                  <a:gs pos="100000">
                    <a:srgbClr val="800A14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9525">
                <a:solidFill>
                  <a:srgbClr val="26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Hexagon 64">
                <a:extLst>
                  <a:ext uri="{FF2B5EF4-FFF2-40B4-BE49-F238E27FC236}">
                    <a16:creationId xmlns:a16="http://schemas.microsoft.com/office/drawing/2014/main" id="{063DFE1C-A4FA-3E8E-4F60-8FE2FF87DB83}"/>
                  </a:ext>
                </a:extLst>
              </p:cNvPr>
              <p:cNvSpPr/>
              <p:nvPr/>
            </p:nvSpPr>
            <p:spPr>
              <a:xfrm rot="5400000">
                <a:off x="920930" y="3858562"/>
                <a:ext cx="132957" cy="81698"/>
              </a:xfrm>
              <a:prstGeom prst="hexagon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59">
                <a:extLst>
                  <a:ext uri="{FF2B5EF4-FFF2-40B4-BE49-F238E27FC236}">
                    <a16:creationId xmlns:a16="http://schemas.microsoft.com/office/drawing/2014/main" id="{954D22E7-2EC8-0016-FF2C-644B0193AC1F}"/>
                  </a:ext>
                </a:extLst>
              </p:cNvPr>
              <p:cNvSpPr/>
              <p:nvPr/>
            </p:nvSpPr>
            <p:spPr>
              <a:xfrm rot="5400000">
                <a:off x="853198" y="3827121"/>
                <a:ext cx="128725" cy="145055"/>
              </a:xfrm>
              <a:prstGeom prst="rect">
                <a:avLst/>
              </a:prstGeom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7" name="TextBox 384">
              <a:extLst>
                <a:ext uri="{FF2B5EF4-FFF2-40B4-BE49-F238E27FC236}">
                  <a16:creationId xmlns:a16="http://schemas.microsoft.com/office/drawing/2014/main" id="{4CC4810A-6BDF-DB2F-9A68-841B63742449}"/>
                </a:ext>
              </a:extLst>
            </p:cNvPr>
            <p:cNvSpPr txBox="1"/>
            <p:nvPr/>
          </p:nvSpPr>
          <p:spPr>
            <a:xfrm>
              <a:off x="10462867" y="2837877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Arduino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895C45B-2AEA-502F-7BE8-6F54AD6CFEDB}"/>
                </a:ext>
              </a:extLst>
            </p:cNvPr>
            <p:cNvSpPr txBox="1"/>
            <p:nvPr/>
          </p:nvSpPr>
          <p:spPr>
            <a:xfrm>
              <a:off x="3838859" y="1379712"/>
              <a:ext cx="1979932" cy="662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Magnetic Encoder Module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B24B866-7748-40D8-D863-0F240EC5940E}"/>
                </a:ext>
              </a:extLst>
            </p:cNvPr>
            <p:cNvSpPr txBox="1"/>
            <p:nvPr/>
          </p:nvSpPr>
          <p:spPr>
            <a:xfrm>
              <a:off x="9251580" y="4869195"/>
              <a:ext cx="12811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IMU </a:t>
              </a:r>
              <a:r>
                <a:rPr lang="en-US" sz="1600" b="1"/>
                <a:t>Module</a:t>
              </a:r>
              <a:endParaRPr lang="en-US" b="1"/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F9CAF4D3-5B59-0043-89F5-8A93B17030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47283" y="4289917"/>
              <a:ext cx="260501" cy="53549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D1525D91-9FC9-254F-C250-E933514D6E5B}"/>
                </a:ext>
              </a:extLst>
            </p:cNvPr>
            <p:cNvCxnSpPr>
              <a:cxnSpLocks/>
            </p:cNvCxnSpPr>
            <p:nvPr/>
          </p:nvCxnSpPr>
          <p:spPr>
            <a:xfrm>
              <a:off x="9357321" y="1547398"/>
              <a:ext cx="507748" cy="37480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B83ED8B-D831-4708-AC29-C7145B8780CC}"/>
              </a:ext>
            </a:extLst>
          </p:cNvPr>
          <p:cNvGrpSpPr>
            <a:grpSpLocks noChangeAspect="1"/>
          </p:cNvGrpSpPr>
          <p:nvPr/>
        </p:nvGrpSpPr>
        <p:grpSpPr>
          <a:xfrm>
            <a:off x="373447" y="1857368"/>
            <a:ext cx="2529455" cy="3912461"/>
            <a:chOff x="8060268" y="1260117"/>
            <a:chExt cx="2768303" cy="4281902"/>
          </a:xfrm>
        </p:grpSpPr>
        <p:pic>
          <p:nvPicPr>
            <p:cNvPr id="103" name="内容占位符 4">
              <a:extLst>
                <a:ext uri="{FF2B5EF4-FFF2-40B4-BE49-F238E27FC236}">
                  <a16:creationId xmlns:a16="http://schemas.microsoft.com/office/drawing/2014/main" id="{BCFF85BD-22DD-C100-D21A-F2B4B3E1D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548067">
              <a:off x="8477398" y="4119930"/>
              <a:ext cx="1282814" cy="10119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立方体 17">
              <a:extLst>
                <a:ext uri="{FF2B5EF4-FFF2-40B4-BE49-F238E27FC236}">
                  <a16:creationId xmlns:a16="http://schemas.microsoft.com/office/drawing/2014/main" id="{3BC68EB2-DAF0-C3D7-9172-B1F1DC3D00F9}"/>
                </a:ext>
              </a:extLst>
            </p:cNvPr>
            <p:cNvSpPr/>
            <p:nvPr/>
          </p:nvSpPr>
          <p:spPr>
            <a:xfrm>
              <a:off x="8060268" y="4029032"/>
              <a:ext cx="2057400" cy="1181950"/>
            </a:xfrm>
            <a:prstGeom prst="cube">
              <a:avLst>
                <a:gd name="adj" fmla="val 5441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图片 16">
              <a:extLst>
                <a:ext uri="{FF2B5EF4-FFF2-40B4-BE49-F238E27FC236}">
                  <a16:creationId xmlns:a16="http://schemas.microsoft.com/office/drawing/2014/main" id="{C6BE53AE-1FF6-C827-03AA-FE1ECCB82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7483" b="47863"/>
            <a:stretch/>
          </p:blipFill>
          <p:spPr>
            <a:xfrm rot="13181611">
              <a:off x="8446808" y="1260117"/>
              <a:ext cx="1308371" cy="1572993"/>
            </a:xfrm>
            <a:prstGeom prst="rect">
              <a:avLst/>
            </a:prstGeom>
          </p:spPr>
        </p:pic>
        <p:sp>
          <p:nvSpPr>
            <p:cNvPr id="106" name="圆柱体 6">
              <a:extLst>
                <a:ext uri="{FF2B5EF4-FFF2-40B4-BE49-F238E27FC236}">
                  <a16:creationId xmlns:a16="http://schemas.microsoft.com/office/drawing/2014/main" id="{F56B29CF-6226-0782-A585-3F6ADD622B50}"/>
                </a:ext>
              </a:extLst>
            </p:cNvPr>
            <p:cNvSpPr/>
            <p:nvPr/>
          </p:nvSpPr>
          <p:spPr>
            <a:xfrm>
              <a:off x="8934614" y="3438678"/>
              <a:ext cx="265052" cy="1058653"/>
            </a:xfrm>
            <a:prstGeom prst="can">
              <a:avLst>
                <a:gd name="adj" fmla="val 32067"/>
              </a:avLst>
            </a:prstGeom>
            <a:solidFill>
              <a:srgbClr val="FFFFFF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圆柱体 8">
              <a:extLst>
                <a:ext uri="{FF2B5EF4-FFF2-40B4-BE49-F238E27FC236}">
                  <a16:creationId xmlns:a16="http://schemas.microsoft.com/office/drawing/2014/main" id="{AD1C8CF6-E9F5-5C41-3092-9D1530F809A4}"/>
                </a:ext>
              </a:extLst>
            </p:cNvPr>
            <p:cNvSpPr/>
            <p:nvPr/>
          </p:nvSpPr>
          <p:spPr>
            <a:xfrm rot="45450">
              <a:off x="8969899" y="3048795"/>
              <a:ext cx="229201" cy="145844"/>
            </a:xfrm>
            <a:prstGeom prst="can">
              <a:avLst>
                <a:gd name="adj" fmla="val 32279"/>
              </a:avLst>
            </a:prstGeom>
            <a:solidFill>
              <a:schemeClr val="bg2">
                <a:lumMod val="40000"/>
                <a:lumOff val="6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圆柱体 9">
              <a:extLst>
                <a:ext uri="{FF2B5EF4-FFF2-40B4-BE49-F238E27FC236}">
                  <a16:creationId xmlns:a16="http://schemas.microsoft.com/office/drawing/2014/main" id="{072C50F0-2B66-46F4-B031-8329FE411752}"/>
                </a:ext>
              </a:extLst>
            </p:cNvPr>
            <p:cNvSpPr/>
            <p:nvPr/>
          </p:nvSpPr>
          <p:spPr>
            <a:xfrm rot="45450">
              <a:off x="8975612" y="2079978"/>
              <a:ext cx="229201" cy="1009994"/>
            </a:xfrm>
            <a:prstGeom prst="can">
              <a:avLst>
                <a:gd name="adj" fmla="val 32279"/>
              </a:avLst>
            </a:prstGeom>
            <a:noFill/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文本框 10">
              <a:extLst>
                <a:ext uri="{FF2B5EF4-FFF2-40B4-BE49-F238E27FC236}">
                  <a16:creationId xmlns:a16="http://schemas.microsoft.com/office/drawing/2014/main" id="{01E74830-B0B4-8C1F-1198-0E3962BDBFED}"/>
                </a:ext>
              </a:extLst>
            </p:cNvPr>
            <p:cNvSpPr txBox="1"/>
            <p:nvPr/>
          </p:nvSpPr>
          <p:spPr>
            <a:xfrm>
              <a:off x="8109412" y="3016096"/>
              <a:ext cx="859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Magnet </a:t>
              </a:r>
            </a:p>
          </p:txBody>
        </p:sp>
        <p:sp>
          <p:nvSpPr>
            <p:cNvPr id="110" name="文本框 11">
              <a:extLst>
                <a:ext uri="{FF2B5EF4-FFF2-40B4-BE49-F238E27FC236}">
                  <a16:creationId xmlns:a16="http://schemas.microsoft.com/office/drawing/2014/main" id="{385917C7-5F9D-AF61-3C5C-9A87A58FC07A}"/>
                </a:ext>
              </a:extLst>
            </p:cNvPr>
            <p:cNvSpPr txBox="1"/>
            <p:nvPr/>
          </p:nvSpPr>
          <p:spPr>
            <a:xfrm>
              <a:off x="9267026" y="2431086"/>
              <a:ext cx="12859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Magnet Tube</a:t>
              </a:r>
            </a:p>
          </p:txBody>
        </p:sp>
        <p:sp>
          <p:nvSpPr>
            <p:cNvPr id="111" name="文本框 12">
              <a:extLst>
                <a:ext uri="{FF2B5EF4-FFF2-40B4-BE49-F238E27FC236}">
                  <a16:creationId xmlns:a16="http://schemas.microsoft.com/office/drawing/2014/main" id="{28D18D07-2C1F-FD86-C837-04D9D87A5C49}"/>
                </a:ext>
              </a:extLst>
            </p:cNvPr>
            <p:cNvSpPr txBox="1"/>
            <p:nvPr/>
          </p:nvSpPr>
          <p:spPr>
            <a:xfrm>
              <a:off x="9492949" y="3563249"/>
              <a:ext cx="13356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Guiding Tube</a:t>
              </a:r>
            </a:p>
          </p:txBody>
        </p:sp>
        <p:sp>
          <p:nvSpPr>
            <p:cNvPr id="112" name="文本框 13">
              <a:extLst>
                <a:ext uri="{FF2B5EF4-FFF2-40B4-BE49-F238E27FC236}">
                  <a16:creationId xmlns:a16="http://schemas.microsoft.com/office/drawing/2014/main" id="{E5ABC6C4-C32A-CCFD-6554-97A375047960}"/>
                </a:ext>
              </a:extLst>
            </p:cNvPr>
            <p:cNvSpPr txBox="1"/>
            <p:nvPr/>
          </p:nvSpPr>
          <p:spPr>
            <a:xfrm>
              <a:off x="8552803" y="5234242"/>
              <a:ext cx="8322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AS5600</a:t>
              </a:r>
            </a:p>
          </p:txBody>
        </p:sp>
      </p:grpSp>
      <p:sp>
        <p:nvSpPr>
          <p:cNvPr id="116" name="Oval 115">
            <a:extLst>
              <a:ext uri="{FF2B5EF4-FFF2-40B4-BE49-F238E27FC236}">
                <a16:creationId xmlns:a16="http://schemas.microsoft.com/office/drawing/2014/main" id="{2D4704E7-D48B-534B-5873-446F12A64062}"/>
              </a:ext>
            </a:extLst>
          </p:cNvPr>
          <p:cNvSpPr/>
          <p:nvPr/>
        </p:nvSpPr>
        <p:spPr>
          <a:xfrm>
            <a:off x="5315650" y="2498603"/>
            <a:ext cx="522992" cy="5228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BE5EC2A6-BC42-2770-D455-C5797CCCD85C}"/>
              </a:ext>
            </a:extLst>
          </p:cNvPr>
          <p:cNvSpPr txBox="1"/>
          <p:nvPr/>
        </p:nvSpPr>
        <p:spPr>
          <a:xfrm>
            <a:off x="7395435" y="1403662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Baseboard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8EBD1E0-DA88-6FFC-96B5-EFF42365525A}"/>
              </a:ext>
            </a:extLst>
          </p:cNvPr>
          <p:cNvSpPr txBox="1"/>
          <p:nvPr/>
        </p:nvSpPr>
        <p:spPr>
          <a:xfrm>
            <a:off x="4603004" y="4868454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Rigid Track</a:t>
            </a:r>
          </a:p>
        </p:txBody>
      </p:sp>
    </p:spTree>
    <p:extLst>
      <p:ext uri="{BB962C8B-B14F-4D97-AF65-F5344CB8AC3E}">
        <p14:creationId xmlns:p14="http://schemas.microsoft.com/office/powerpoint/2010/main" val="199050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Oval 307">
            <a:extLst>
              <a:ext uri="{FF2B5EF4-FFF2-40B4-BE49-F238E27FC236}">
                <a16:creationId xmlns:a16="http://schemas.microsoft.com/office/drawing/2014/main" id="{B127B458-59FB-8868-6530-372F4A2A34C9}"/>
              </a:ext>
            </a:extLst>
          </p:cNvPr>
          <p:cNvSpPr>
            <a:spLocks noChangeAspect="1"/>
          </p:cNvSpPr>
          <p:nvPr/>
        </p:nvSpPr>
        <p:spPr>
          <a:xfrm>
            <a:off x="908056" y="4118035"/>
            <a:ext cx="274320" cy="27432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Rectangle: Rounded Corners 304">
            <a:extLst>
              <a:ext uri="{FF2B5EF4-FFF2-40B4-BE49-F238E27FC236}">
                <a16:creationId xmlns:a16="http://schemas.microsoft.com/office/drawing/2014/main" id="{0E2FDF0B-445E-8C11-DF9E-5537275C9C34}"/>
              </a:ext>
            </a:extLst>
          </p:cNvPr>
          <p:cNvSpPr/>
          <p:nvPr/>
        </p:nvSpPr>
        <p:spPr>
          <a:xfrm>
            <a:off x="350981" y="2273367"/>
            <a:ext cx="11490037" cy="2996360"/>
          </a:xfrm>
          <a:prstGeom prst="roundRect">
            <a:avLst/>
          </a:prstGeom>
          <a:solidFill>
            <a:schemeClr val="accent5">
              <a:lumMod val="75000"/>
              <a:alpha val="7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Oval 319">
            <a:extLst>
              <a:ext uri="{FF2B5EF4-FFF2-40B4-BE49-F238E27FC236}">
                <a16:creationId xmlns:a16="http://schemas.microsoft.com/office/drawing/2014/main" id="{4BAF09F5-9659-2157-2394-2824CA005BBB}"/>
              </a:ext>
            </a:extLst>
          </p:cNvPr>
          <p:cNvSpPr>
            <a:spLocks noChangeAspect="1"/>
          </p:cNvSpPr>
          <p:nvPr/>
        </p:nvSpPr>
        <p:spPr>
          <a:xfrm>
            <a:off x="956421" y="4539279"/>
            <a:ext cx="182880" cy="182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D32345C8-4059-86F9-6AE2-CB48F13C9595}"/>
              </a:ext>
            </a:extLst>
          </p:cNvPr>
          <p:cNvCxnSpPr>
            <a:cxnSpLocks/>
          </p:cNvCxnSpPr>
          <p:nvPr/>
        </p:nvCxnSpPr>
        <p:spPr>
          <a:xfrm>
            <a:off x="1057097" y="4266789"/>
            <a:ext cx="0" cy="384207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57BF39-4C33-A985-92DA-11086F485C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69FEA70A-68D1-BE59-5034-290B95922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6" y="45949"/>
            <a:ext cx="10203610" cy="1199402"/>
          </a:xfrm>
          <a:prstGeom prst="rect">
            <a:avLst/>
          </a:prstGeom>
        </p:spPr>
      </p:pic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80A058C-1013-EEEF-F1D6-D597917378DE}"/>
              </a:ext>
            </a:extLst>
          </p:cNvPr>
          <p:cNvGrpSpPr/>
          <p:nvPr/>
        </p:nvGrpSpPr>
        <p:grpSpPr>
          <a:xfrm>
            <a:off x="713216" y="1138865"/>
            <a:ext cx="10900264" cy="3661487"/>
            <a:chOff x="1511659" y="1124446"/>
            <a:chExt cx="10900264" cy="3661487"/>
          </a:xfrm>
        </p:grpSpPr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B1F0E496-2664-BBDE-DEA7-AE3000CA7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38" b="89888" l="9847" r="92560">
                          <a14:foregroundMark x1="79869" y1="38951" x2="79869" y2="38951"/>
                          <a14:foregroundMark x1="77462" y1="39326" x2="77462" y2="39326"/>
                          <a14:foregroundMark x1="91466" y1="44195" x2="91466" y2="44195"/>
                          <a14:foregroundMark x1="91247" y1="37453" x2="91247" y2="37453"/>
                          <a14:foregroundMark x1="91466" y1="35955" x2="91466" y2="35955"/>
                          <a14:foregroundMark x1="91466" y1="35581" x2="91466" y2="35581"/>
                          <a14:foregroundMark x1="91466" y1="33333" x2="91466" y2="33333"/>
                          <a14:foregroundMark x1="91904" y1="34831" x2="91904" y2="34831"/>
                          <a14:foregroundMark x1="92560" y1="37079" x2="92560" y2="37079"/>
                          <a14:foregroundMark x1="34792" y1="13483" x2="34792" y2="13483"/>
                          <a14:foregroundMark x1="65646" y1="12734" x2="65646" y2="12734"/>
                          <a14:foregroundMark x1="33479" y1="81273" x2="33479" y2="81273"/>
                          <a14:foregroundMark x1="24070" y1="84644" x2="24070" y2="84644"/>
                          <a14:foregroundMark x1="76368" y1="36330" x2="76368" y2="36330"/>
                          <a14:backgroundMark x1="22101" y1="85019" x2="22101" y2="85019"/>
                          <a14:backgroundMark x1="23195" y1="85019" x2="23195" y2="85019"/>
                          <a14:backgroundMark x1="23851" y1="83146" x2="23851" y2="83146"/>
                          <a14:backgroundMark x1="23851" y1="84270" x2="23851" y2="8427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1270226" y="3901508"/>
              <a:ext cx="1141697" cy="667031"/>
            </a:xfrm>
            <a:prstGeom prst="rect">
              <a:avLst/>
            </a:prstGeom>
          </p:spPr>
        </p:pic>
        <p:pic>
          <p:nvPicPr>
            <p:cNvPr id="230" name="内容占位符 4">
              <a:extLst>
                <a:ext uri="{FF2B5EF4-FFF2-40B4-BE49-F238E27FC236}">
                  <a16:creationId xmlns:a16="http://schemas.microsoft.com/office/drawing/2014/main" id="{DDA2613C-48E9-0E05-2F92-C2795E6B2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40" b="89858" l="10000" r="90000">
                          <a14:foregroundMark x1="49815" y1="6840" x2="49815" y2="6840"/>
                          <a14:foregroundMark x1="66296" y1="20519" x2="66296" y2="20519"/>
                          <a14:foregroundMark x1="67963" y1="22170" x2="67963" y2="22170"/>
                          <a14:foregroundMark x1="72963" y1="28066" x2="72963" y2="28066"/>
                          <a14:foregroundMark x1="75000" y1="28302" x2="75000" y2="28302"/>
                          <a14:foregroundMark x1="19444" y1="30660" x2="19444" y2="30660"/>
                          <a14:backgroundMark x1="49074" y1="15566" x2="49074" y2="15566"/>
                          <a14:backgroundMark x1="80185" y1="42217" x2="80185" y2="422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780358">
              <a:off x="1427903" y="3961345"/>
              <a:ext cx="779793" cy="6122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E4834508-ECB3-1D23-1157-5A1F67324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2992249" y="3216575"/>
              <a:ext cx="73778" cy="2002044"/>
            </a:xfrm>
            <a:prstGeom prst="rect">
              <a:avLst/>
            </a:prstGeom>
          </p:spPr>
        </p:pic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566F0B2A-B615-8208-A68C-28CD537A2356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3932124" y="3662197"/>
              <a:ext cx="6656847" cy="1123736"/>
              <a:chOff x="3132315" y="2257543"/>
              <a:chExt cx="5270210" cy="889658"/>
            </a:xfrm>
          </p:grpSpPr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D445CEA4-F6EC-D800-4B36-683FED5753D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431534" y="2668010"/>
                <a:ext cx="2970991" cy="68751"/>
                <a:chOff x="2288995" y="2926947"/>
                <a:chExt cx="4994740" cy="148773"/>
              </a:xfrm>
            </p:grpSpPr>
            <p:sp>
              <p:nvSpPr>
                <p:cNvPr id="244" name="Cylinder 243">
                  <a:extLst>
                    <a:ext uri="{FF2B5EF4-FFF2-40B4-BE49-F238E27FC236}">
                      <a16:creationId xmlns:a16="http://schemas.microsoft.com/office/drawing/2014/main" id="{E8F065B4-14C5-7655-2420-EB995207DAF2}"/>
                    </a:ext>
                  </a:extLst>
                </p:cNvPr>
                <p:cNvSpPr/>
                <p:nvPr/>
              </p:nvSpPr>
              <p:spPr>
                <a:xfrm rot="5400000">
                  <a:off x="5102960" y="869044"/>
                  <a:ext cx="101887" cy="4259663"/>
                </a:xfrm>
                <a:prstGeom prst="can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5" name="Cylinder 244">
                  <a:extLst>
                    <a:ext uri="{FF2B5EF4-FFF2-40B4-BE49-F238E27FC236}">
                      <a16:creationId xmlns:a16="http://schemas.microsoft.com/office/drawing/2014/main" id="{E4842A7F-7BB5-5231-3EC3-B55097A9790D}"/>
                    </a:ext>
                  </a:extLst>
                </p:cNvPr>
                <p:cNvSpPr/>
                <p:nvPr/>
              </p:nvSpPr>
              <p:spPr>
                <a:xfrm rot="5400000">
                  <a:off x="2613076" y="2602866"/>
                  <a:ext cx="148773" cy="796936"/>
                </a:xfrm>
                <a:prstGeom prst="can">
                  <a:avLst>
                    <a:gd name="adj" fmla="val 7518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63D9E9FC-7CF0-24DB-FA08-B348E043CA4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132315" y="2257543"/>
                <a:ext cx="2293238" cy="889658"/>
                <a:chOff x="6317586" y="1250052"/>
                <a:chExt cx="2834145" cy="854013"/>
              </a:xfrm>
            </p:grpSpPr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A33FEE35-9F77-309B-6E8F-A814237ABD90}"/>
                    </a:ext>
                  </a:extLst>
                </p:cNvPr>
                <p:cNvGrpSpPr/>
                <p:nvPr/>
              </p:nvGrpSpPr>
              <p:grpSpPr>
                <a:xfrm>
                  <a:off x="6317586" y="1502946"/>
                  <a:ext cx="2834145" cy="348219"/>
                  <a:chOff x="1239895" y="4538869"/>
                  <a:chExt cx="2834145" cy="348219"/>
                </a:xfrm>
              </p:grpSpPr>
              <p:sp>
                <p:nvSpPr>
                  <p:cNvPr id="241" name="Cylinder 240">
                    <a:extLst>
                      <a:ext uri="{FF2B5EF4-FFF2-40B4-BE49-F238E27FC236}">
                        <a16:creationId xmlns:a16="http://schemas.microsoft.com/office/drawing/2014/main" id="{9B7BE1A0-AE66-CBAD-8FCE-BF117F891B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455696" y="4186920"/>
                    <a:ext cx="189694" cy="1046995"/>
                  </a:xfrm>
                  <a:prstGeom prst="can">
                    <a:avLst>
                      <a:gd name="adj" fmla="val 0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Cylinder 241">
                    <a:extLst>
                      <a:ext uri="{FF2B5EF4-FFF2-40B4-BE49-F238E27FC236}">
                        <a16:creationId xmlns:a16="http://schemas.microsoft.com/office/drawing/2014/main" id="{0F824749-8A21-22DB-98C3-CEF635D90C2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257754" y="4642900"/>
                    <a:ext cx="280723" cy="140161"/>
                  </a:xfrm>
                  <a:prstGeom prst="can">
                    <a:avLst>
                      <a:gd name="adj" fmla="val 4335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Cylinder 242">
                    <a:extLst>
                      <a:ext uri="{FF2B5EF4-FFF2-40B4-BE49-F238E27FC236}">
                        <a16:creationId xmlns:a16="http://schemas.microsoft.com/office/drawing/2014/main" id="{C8F6F70E-CDE5-B421-1260-26863D0F282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124943" y="3653821"/>
                    <a:ext cx="348219" cy="2118315"/>
                  </a:xfrm>
                  <a:prstGeom prst="can">
                    <a:avLst>
                      <a:gd name="adj" fmla="val 10776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0" name="Trapezoid 239">
                  <a:extLst>
                    <a:ext uri="{FF2B5EF4-FFF2-40B4-BE49-F238E27FC236}">
                      <a16:creationId xmlns:a16="http://schemas.microsoft.com/office/drawing/2014/main" id="{D0A15EE4-19E1-23A6-A546-F05886C3B22B}"/>
                    </a:ext>
                  </a:extLst>
                </p:cNvPr>
                <p:cNvSpPr/>
                <p:nvPr/>
              </p:nvSpPr>
              <p:spPr>
                <a:xfrm rot="16200000">
                  <a:off x="8489125" y="1464291"/>
                  <a:ext cx="854013" cy="425536"/>
                </a:xfrm>
                <a:prstGeom prst="trapezoid">
                  <a:avLst>
                    <a:gd name="adj" fmla="val 81991"/>
                  </a:avLst>
                </a:prstGeom>
                <a:solidFill>
                  <a:schemeClr val="tx1"/>
                </a:solidFill>
                <a:ln w="762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61" name="Cylinder 107">
              <a:extLst>
                <a:ext uri="{FF2B5EF4-FFF2-40B4-BE49-F238E27FC236}">
                  <a16:creationId xmlns:a16="http://schemas.microsoft.com/office/drawing/2014/main" id="{A86846B1-7DE8-70C8-4788-A8AD96BFC31E}"/>
                </a:ext>
              </a:extLst>
            </p:cNvPr>
            <p:cNvSpPr/>
            <p:nvPr/>
          </p:nvSpPr>
          <p:spPr>
            <a:xfrm rot="16200000" flipH="1">
              <a:off x="10040028" y="3934550"/>
              <a:ext cx="535939" cy="586920"/>
            </a:xfrm>
            <a:prstGeom prst="can">
              <a:avLst>
                <a:gd name="adj" fmla="val 10776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CA4E95AD-360E-851A-BD76-F09B6ED7CC84}"/>
                </a:ext>
              </a:extLst>
            </p:cNvPr>
            <p:cNvGrpSpPr/>
            <p:nvPr/>
          </p:nvGrpSpPr>
          <p:grpSpPr>
            <a:xfrm>
              <a:off x="8113296" y="2745715"/>
              <a:ext cx="2688510" cy="985254"/>
              <a:chOff x="5697522" y="551433"/>
              <a:chExt cx="2688510" cy="985254"/>
            </a:xfrm>
          </p:grpSpPr>
          <p:pic>
            <p:nvPicPr>
              <p:cNvPr id="262" name="Picture 2">
                <a:extLst>
                  <a:ext uri="{FF2B5EF4-FFF2-40B4-BE49-F238E27FC236}">
                    <a16:creationId xmlns:a16="http://schemas.microsoft.com/office/drawing/2014/main" id="{924D11C2-63CD-9BC8-849B-0D497F3A9E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743" t="13545" r="11630" b="9664"/>
              <a:stretch/>
            </p:blipFill>
            <p:spPr bwMode="auto">
              <a:xfrm rot="16200000">
                <a:off x="6812854" y="1141622"/>
                <a:ext cx="344953" cy="445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3" name="Arc 16">
                <a:extLst>
                  <a:ext uri="{FF2B5EF4-FFF2-40B4-BE49-F238E27FC236}">
                    <a16:creationId xmlns:a16="http://schemas.microsoft.com/office/drawing/2014/main" id="{ABBD1293-512D-4C87-6020-932028AFE2C3}"/>
                  </a:ext>
                </a:extLst>
              </p:cNvPr>
              <p:cNvSpPr/>
              <p:nvPr/>
            </p:nvSpPr>
            <p:spPr>
              <a:xfrm flipV="1">
                <a:off x="5697522" y="629000"/>
                <a:ext cx="2548413" cy="879480"/>
              </a:xfrm>
              <a:prstGeom prst="arc">
                <a:avLst>
                  <a:gd name="adj1" fmla="val 16687806"/>
                  <a:gd name="adj2" fmla="val 111215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Arc 17">
                <a:extLst>
                  <a:ext uri="{FF2B5EF4-FFF2-40B4-BE49-F238E27FC236}">
                    <a16:creationId xmlns:a16="http://schemas.microsoft.com/office/drawing/2014/main" id="{042471F4-0C19-993D-19E3-8B88D0BBC569}"/>
                  </a:ext>
                </a:extLst>
              </p:cNvPr>
              <p:cNvSpPr/>
              <p:nvPr/>
            </p:nvSpPr>
            <p:spPr>
              <a:xfrm flipV="1">
                <a:off x="5718571" y="551433"/>
                <a:ext cx="2474068" cy="971486"/>
              </a:xfrm>
              <a:prstGeom prst="arc">
                <a:avLst>
                  <a:gd name="adj1" fmla="val 16200000"/>
                  <a:gd name="adj2" fmla="val 59955"/>
                </a:avLst>
              </a:prstGeom>
              <a:ln w="158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Arc 17">
                <a:extLst>
                  <a:ext uri="{FF2B5EF4-FFF2-40B4-BE49-F238E27FC236}">
                    <a16:creationId xmlns:a16="http://schemas.microsoft.com/office/drawing/2014/main" id="{700C6A13-D7B0-6894-23EE-205E3E314721}"/>
                  </a:ext>
                </a:extLst>
              </p:cNvPr>
              <p:cNvSpPr/>
              <p:nvPr/>
            </p:nvSpPr>
            <p:spPr>
              <a:xfrm flipV="1">
                <a:off x="5697522" y="578019"/>
                <a:ext cx="2633731" cy="942722"/>
              </a:xfrm>
              <a:prstGeom prst="arc">
                <a:avLst>
                  <a:gd name="adj1" fmla="val 16200000"/>
                  <a:gd name="adj2" fmla="val 59955"/>
                </a:avLst>
              </a:prstGeom>
              <a:ln w="158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Arc 17">
                <a:extLst>
                  <a:ext uri="{FF2B5EF4-FFF2-40B4-BE49-F238E27FC236}">
                    <a16:creationId xmlns:a16="http://schemas.microsoft.com/office/drawing/2014/main" id="{670FAB3A-6120-31D3-E8CE-CCA05AF6792F}"/>
                  </a:ext>
                </a:extLst>
              </p:cNvPr>
              <p:cNvSpPr/>
              <p:nvPr/>
            </p:nvSpPr>
            <p:spPr>
              <a:xfrm flipV="1">
                <a:off x="5752301" y="570673"/>
                <a:ext cx="2633731" cy="942722"/>
              </a:xfrm>
              <a:prstGeom prst="arc">
                <a:avLst>
                  <a:gd name="adj1" fmla="val 16200000"/>
                  <a:gd name="adj2" fmla="val 59955"/>
                </a:avLst>
              </a:prstGeom>
              <a:ln w="158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1" name="矩形 10">
              <a:extLst>
                <a:ext uri="{FF2B5EF4-FFF2-40B4-BE49-F238E27FC236}">
                  <a16:creationId xmlns:a16="http://schemas.microsoft.com/office/drawing/2014/main" id="{CC2835A5-BAEA-29C5-2FC1-A52D9C0A7175}"/>
                </a:ext>
              </a:extLst>
            </p:cNvPr>
            <p:cNvSpPr/>
            <p:nvPr/>
          </p:nvSpPr>
          <p:spPr>
            <a:xfrm>
              <a:off x="9833870" y="1124446"/>
              <a:ext cx="1571412" cy="93354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矩形 9">
              <a:extLst>
                <a:ext uri="{FF2B5EF4-FFF2-40B4-BE49-F238E27FC236}">
                  <a16:creationId xmlns:a16="http://schemas.microsoft.com/office/drawing/2014/main" id="{F6C02973-D2C8-40D7-5DA2-7BE43A286429}"/>
                </a:ext>
              </a:extLst>
            </p:cNvPr>
            <p:cNvSpPr/>
            <p:nvPr/>
          </p:nvSpPr>
          <p:spPr>
            <a:xfrm>
              <a:off x="9898144" y="1168771"/>
              <a:ext cx="1448282" cy="8244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Rockwell" panose="02060603020205020403" pitchFamily="18" charset="0"/>
                  <a:cs typeface="Fira Sans Extra Condensed Medium" panose="020B0604020202020204" charset="0"/>
                </a:rPr>
                <a:t>UI Display</a:t>
              </a:r>
            </a:p>
          </p:txBody>
        </p: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D1DD9D58-6D00-1DCC-A776-19C50C2C6A6C}"/>
                </a:ext>
              </a:extLst>
            </p:cNvPr>
            <p:cNvGrpSpPr/>
            <p:nvPr/>
          </p:nvGrpSpPr>
          <p:grpSpPr>
            <a:xfrm>
              <a:off x="10227153" y="2318658"/>
              <a:ext cx="1404916" cy="969689"/>
              <a:chOff x="9948892" y="1832821"/>
              <a:chExt cx="1404916" cy="969689"/>
            </a:xfrm>
          </p:grpSpPr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75623221-2AD4-932A-17B4-EC85FB0CE5C6}"/>
                  </a:ext>
                </a:extLst>
              </p:cNvPr>
              <p:cNvGrpSpPr/>
              <p:nvPr/>
            </p:nvGrpSpPr>
            <p:grpSpPr>
              <a:xfrm>
                <a:off x="9948892" y="1832821"/>
                <a:ext cx="1404916" cy="969689"/>
                <a:chOff x="5279136" y="2068070"/>
                <a:chExt cx="1402087" cy="967738"/>
              </a:xfrm>
            </p:grpSpPr>
            <p:sp>
              <p:nvSpPr>
                <p:cNvPr id="246" name="Rectangle: Single Corner Snipped 245">
                  <a:extLst>
                    <a:ext uri="{FF2B5EF4-FFF2-40B4-BE49-F238E27FC236}">
                      <a16:creationId xmlns:a16="http://schemas.microsoft.com/office/drawing/2014/main" id="{B556AD41-95CC-043E-442B-082D94BC4E95}"/>
                    </a:ext>
                  </a:extLst>
                </p:cNvPr>
                <p:cNvSpPr/>
                <p:nvPr/>
              </p:nvSpPr>
              <p:spPr>
                <a:xfrm flipH="1">
                  <a:off x="5279136" y="2334768"/>
                  <a:ext cx="1200912" cy="701040"/>
                </a:xfrm>
                <a:prstGeom prst="snip1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99C4149A-2A26-7FAA-1FD0-082AFE75BCD0}"/>
                    </a:ext>
                  </a:extLst>
                </p:cNvPr>
                <p:cNvSpPr/>
                <p:nvPr/>
              </p:nvSpPr>
              <p:spPr>
                <a:xfrm>
                  <a:off x="5378960" y="2068070"/>
                  <a:ext cx="1101090" cy="47244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117D0976-6160-23C4-8175-97F0E311B345}"/>
                    </a:ext>
                  </a:extLst>
                </p:cNvPr>
                <p:cNvSpPr/>
                <p:nvPr/>
              </p:nvSpPr>
              <p:spPr>
                <a:xfrm>
                  <a:off x="6339847" y="2176272"/>
                  <a:ext cx="341376" cy="256032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B6E38B32-1D64-5D84-F89D-9468AFEDA8BB}"/>
                    </a:ext>
                  </a:extLst>
                </p:cNvPr>
                <p:cNvSpPr/>
                <p:nvPr/>
              </p:nvSpPr>
              <p:spPr>
                <a:xfrm>
                  <a:off x="6202681" y="2703068"/>
                  <a:ext cx="318008" cy="21183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84515D76-CE2C-8DEF-7022-EE56B8B93347}"/>
                    </a:ext>
                  </a:extLst>
                </p:cNvPr>
                <p:cNvSpPr/>
                <p:nvPr/>
              </p:nvSpPr>
              <p:spPr>
                <a:xfrm>
                  <a:off x="5279136" y="2975610"/>
                  <a:ext cx="253237" cy="5067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42538033-FB6D-6C32-4D27-0A510ACC227E}"/>
                    </a:ext>
                  </a:extLst>
                </p:cNvPr>
                <p:cNvSpPr/>
                <p:nvPr/>
              </p:nvSpPr>
              <p:spPr>
                <a:xfrm>
                  <a:off x="5627498" y="2975610"/>
                  <a:ext cx="253237" cy="5067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760608AF-F7A6-76B3-A4A5-3C675BAF0E1E}"/>
                    </a:ext>
                  </a:extLst>
                </p:cNvPr>
                <p:cNvSpPr/>
                <p:nvPr/>
              </p:nvSpPr>
              <p:spPr>
                <a:xfrm>
                  <a:off x="5405754" y="2082601"/>
                  <a:ext cx="253237" cy="5067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E6B83FE4-BD31-0C92-3D04-BAB48AC924B7}"/>
                    </a:ext>
                  </a:extLst>
                </p:cNvPr>
                <p:cNvSpPr/>
                <p:nvPr/>
              </p:nvSpPr>
              <p:spPr>
                <a:xfrm>
                  <a:off x="5754116" y="2082601"/>
                  <a:ext cx="253237" cy="5067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ADA181CA-F4B4-04C4-B632-57E2B14F8EE7}"/>
                    </a:ext>
                  </a:extLst>
                </p:cNvPr>
                <p:cNvSpPr/>
                <p:nvPr/>
              </p:nvSpPr>
              <p:spPr>
                <a:xfrm>
                  <a:off x="5405754" y="2682548"/>
                  <a:ext cx="690246" cy="124660"/>
                </a:xfrm>
                <a:prstGeom prst="rect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6EA7AE4F-831E-FDEE-1DB4-16C67DCD74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934" y="2718208"/>
                  <a:ext cx="690246" cy="0"/>
                </a:xfrm>
                <a:prstGeom prst="line">
                  <a:avLst/>
                </a:prstGeom>
                <a:ln>
                  <a:solidFill>
                    <a:srgbClr val="9966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6BDCD284-2027-5958-B539-4B22ED86C6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07934" y="2773453"/>
                  <a:ext cx="690246" cy="0"/>
                </a:xfrm>
                <a:prstGeom prst="line">
                  <a:avLst/>
                </a:prstGeom>
                <a:ln>
                  <a:solidFill>
                    <a:srgbClr val="9966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4E3650AF-CF57-0842-BD4E-4D656BC3F548}"/>
                    </a:ext>
                  </a:extLst>
                </p:cNvPr>
                <p:cNvCxnSpPr>
                  <a:cxnSpLocks/>
                  <a:stCxn id="250" idx="1"/>
                  <a:endCxn id="250" idx="3"/>
                </p:cNvCxnSpPr>
                <p:nvPr/>
              </p:nvCxnSpPr>
              <p:spPr>
                <a:xfrm>
                  <a:off x="5279137" y="3000946"/>
                  <a:ext cx="253237" cy="0"/>
                </a:xfrm>
                <a:prstGeom prst="line">
                  <a:avLst/>
                </a:prstGeom>
                <a:ln w="22225">
                  <a:solidFill>
                    <a:schemeClr val="bg2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9C002DE5-7E3B-6BEE-CA3D-3D0F05C8B90B}"/>
                    </a:ext>
                  </a:extLst>
                </p:cNvPr>
                <p:cNvCxnSpPr>
                  <a:cxnSpLocks/>
                  <a:stCxn id="251" idx="1"/>
                  <a:endCxn id="251" idx="3"/>
                </p:cNvCxnSpPr>
                <p:nvPr/>
              </p:nvCxnSpPr>
              <p:spPr>
                <a:xfrm>
                  <a:off x="5627498" y="3000943"/>
                  <a:ext cx="253237" cy="0"/>
                </a:xfrm>
                <a:prstGeom prst="line">
                  <a:avLst/>
                </a:prstGeom>
                <a:ln w="22225">
                  <a:solidFill>
                    <a:schemeClr val="bg2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8899F364-4692-0E1F-B48F-656E48BDBFD8}"/>
                    </a:ext>
                  </a:extLst>
                </p:cNvPr>
                <p:cNvCxnSpPr>
                  <a:cxnSpLocks/>
                  <a:stCxn id="252" idx="1"/>
                  <a:endCxn id="252" idx="3"/>
                </p:cNvCxnSpPr>
                <p:nvPr/>
              </p:nvCxnSpPr>
              <p:spPr>
                <a:xfrm>
                  <a:off x="5405757" y="2107937"/>
                  <a:ext cx="253237" cy="0"/>
                </a:xfrm>
                <a:prstGeom prst="line">
                  <a:avLst/>
                </a:prstGeom>
                <a:ln w="22225">
                  <a:solidFill>
                    <a:schemeClr val="bg2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>
                  <a:extLst>
                    <a:ext uri="{FF2B5EF4-FFF2-40B4-BE49-F238E27FC236}">
                      <a16:creationId xmlns:a16="http://schemas.microsoft.com/office/drawing/2014/main" id="{4F495A86-9859-9046-CA6E-5ADCA970390A}"/>
                    </a:ext>
                  </a:extLst>
                </p:cNvPr>
                <p:cNvCxnSpPr>
                  <a:cxnSpLocks/>
                  <a:stCxn id="253" idx="1"/>
                  <a:endCxn id="247" idx="0"/>
                </p:cNvCxnSpPr>
                <p:nvPr/>
              </p:nvCxnSpPr>
              <p:spPr>
                <a:xfrm>
                  <a:off x="5754119" y="2107936"/>
                  <a:ext cx="253237" cy="0"/>
                </a:xfrm>
                <a:prstGeom prst="line">
                  <a:avLst/>
                </a:prstGeom>
                <a:ln w="22225">
                  <a:solidFill>
                    <a:schemeClr val="bg2">
                      <a:lumMod val="7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5" name="TextBox 384">
                <a:extLst>
                  <a:ext uri="{FF2B5EF4-FFF2-40B4-BE49-F238E27FC236}">
                    <a16:creationId xmlns:a16="http://schemas.microsoft.com/office/drawing/2014/main" id="{C60DF44E-1CB2-E57B-6630-B8DCEB5494B5}"/>
                  </a:ext>
                </a:extLst>
              </p:cNvPr>
              <p:cNvSpPr txBox="1"/>
              <p:nvPr/>
            </p:nvSpPr>
            <p:spPr>
              <a:xfrm>
                <a:off x="10115181" y="2070645"/>
                <a:ext cx="8707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Arduino</a:t>
                </a:r>
              </a:p>
            </p:txBody>
          </p:sp>
        </p:grpSp>
        <p:sp>
          <p:nvSpPr>
            <p:cNvPr id="268" name="Arc 16">
              <a:extLst>
                <a:ext uri="{FF2B5EF4-FFF2-40B4-BE49-F238E27FC236}">
                  <a16:creationId xmlns:a16="http://schemas.microsoft.com/office/drawing/2014/main" id="{9B7F6B19-84F2-160E-9530-E2D3804FDDE6}"/>
                </a:ext>
              </a:extLst>
            </p:cNvPr>
            <p:cNvSpPr/>
            <p:nvPr/>
          </p:nvSpPr>
          <p:spPr>
            <a:xfrm flipH="1" flipV="1">
              <a:off x="10255218" y="1726462"/>
              <a:ext cx="675757" cy="644300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Arc 16">
              <a:extLst>
                <a:ext uri="{FF2B5EF4-FFF2-40B4-BE49-F238E27FC236}">
                  <a16:creationId xmlns:a16="http://schemas.microsoft.com/office/drawing/2014/main" id="{D45662F0-2926-89BD-2F5D-892DCD011698}"/>
                </a:ext>
              </a:extLst>
            </p:cNvPr>
            <p:cNvSpPr/>
            <p:nvPr/>
          </p:nvSpPr>
          <p:spPr>
            <a:xfrm flipH="1" flipV="1">
              <a:off x="10237029" y="1781180"/>
              <a:ext cx="527512" cy="589581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Arc 16">
              <a:extLst>
                <a:ext uri="{FF2B5EF4-FFF2-40B4-BE49-F238E27FC236}">
                  <a16:creationId xmlns:a16="http://schemas.microsoft.com/office/drawing/2014/main" id="{312A5492-BD90-93B0-EE92-319A3D3122B9}"/>
                </a:ext>
              </a:extLst>
            </p:cNvPr>
            <p:cNvSpPr/>
            <p:nvPr/>
          </p:nvSpPr>
          <p:spPr>
            <a:xfrm flipH="1" flipV="1">
              <a:off x="10326434" y="1797572"/>
              <a:ext cx="527512" cy="561774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rgbClr val="C0C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Arc 16">
              <a:extLst>
                <a:ext uri="{FF2B5EF4-FFF2-40B4-BE49-F238E27FC236}">
                  <a16:creationId xmlns:a16="http://schemas.microsoft.com/office/drawing/2014/main" id="{F138B0B1-3DAB-AE54-DD07-24B08DDB3425}"/>
                </a:ext>
              </a:extLst>
            </p:cNvPr>
            <p:cNvSpPr/>
            <p:nvPr/>
          </p:nvSpPr>
          <p:spPr>
            <a:xfrm flipH="1" flipV="1">
              <a:off x="10622327" y="1788020"/>
              <a:ext cx="259477" cy="571326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rgbClr val="3399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Arc 16">
              <a:extLst>
                <a:ext uri="{FF2B5EF4-FFF2-40B4-BE49-F238E27FC236}">
                  <a16:creationId xmlns:a16="http://schemas.microsoft.com/office/drawing/2014/main" id="{91992864-C529-E116-AB09-9B52E3482A24}"/>
                </a:ext>
              </a:extLst>
            </p:cNvPr>
            <p:cNvSpPr/>
            <p:nvPr/>
          </p:nvSpPr>
          <p:spPr>
            <a:xfrm flipH="1" flipV="1">
              <a:off x="10670134" y="1789794"/>
              <a:ext cx="259477" cy="571326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Arc 16">
              <a:extLst>
                <a:ext uri="{FF2B5EF4-FFF2-40B4-BE49-F238E27FC236}">
                  <a16:creationId xmlns:a16="http://schemas.microsoft.com/office/drawing/2014/main" id="{7C402DF1-E774-250A-46F1-139838B2F34C}"/>
                </a:ext>
              </a:extLst>
            </p:cNvPr>
            <p:cNvSpPr/>
            <p:nvPr/>
          </p:nvSpPr>
          <p:spPr>
            <a:xfrm flipH="1" flipV="1">
              <a:off x="10722677" y="1788020"/>
              <a:ext cx="259477" cy="571326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Cylinder 107">
              <a:extLst>
                <a:ext uri="{FF2B5EF4-FFF2-40B4-BE49-F238E27FC236}">
                  <a16:creationId xmlns:a16="http://schemas.microsoft.com/office/drawing/2014/main" id="{61D26505-110E-B3F8-B2E1-257448F23650}"/>
                </a:ext>
              </a:extLst>
            </p:cNvPr>
            <p:cNvSpPr/>
            <p:nvPr/>
          </p:nvSpPr>
          <p:spPr>
            <a:xfrm rot="16200000" flipH="1">
              <a:off x="9009191" y="3405801"/>
              <a:ext cx="458196" cy="1628638"/>
            </a:xfrm>
            <a:prstGeom prst="can">
              <a:avLst>
                <a:gd name="adj" fmla="val 1077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6" name="Cylinder 275">
              <a:extLst>
                <a:ext uri="{FF2B5EF4-FFF2-40B4-BE49-F238E27FC236}">
                  <a16:creationId xmlns:a16="http://schemas.microsoft.com/office/drawing/2014/main" id="{114E0613-4C31-B27D-300C-354ADF46F028}"/>
                </a:ext>
              </a:extLst>
            </p:cNvPr>
            <p:cNvSpPr/>
            <p:nvPr/>
          </p:nvSpPr>
          <p:spPr>
            <a:xfrm rot="16200000">
              <a:off x="2184031" y="3778965"/>
              <a:ext cx="110299" cy="884695"/>
            </a:xfrm>
            <a:prstGeom prst="can">
              <a:avLst>
                <a:gd name="adj" fmla="val 63003"/>
              </a:avLst>
            </a:prstGeom>
            <a:solidFill>
              <a:schemeClr val="bg1">
                <a:lumMod val="85000"/>
                <a:alpha val="66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Cylinder 276">
              <a:extLst>
                <a:ext uri="{FF2B5EF4-FFF2-40B4-BE49-F238E27FC236}">
                  <a16:creationId xmlns:a16="http://schemas.microsoft.com/office/drawing/2014/main" id="{56CBBE71-AA8A-6319-AD00-E24D97D3ADC4}"/>
                </a:ext>
              </a:extLst>
            </p:cNvPr>
            <p:cNvSpPr/>
            <p:nvPr/>
          </p:nvSpPr>
          <p:spPr>
            <a:xfrm rot="16200000">
              <a:off x="4964823" y="2191549"/>
              <a:ext cx="205509" cy="4064998"/>
            </a:xfrm>
            <a:prstGeom prst="can">
              <a:avLst>
                <a:gd name="adj" fmla="val 7754"/>
              </a:avLst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Cylinder 277">
              <a:extLst>
                <a:ext uri="{FF2B5EF4-FFF2-40B4-BE49-F238E27FC236}">
                  <a16:creationId xmlns:a16="http://schemas.microsoft.com/office/drawing/2014/main" id="{DBED4F2A-87FA-AA4B-E5D8-57399B433734}"/>
                </a:ext>
              </a:extLst>
            </p:cNvPr>
            <p:cNvSpPr/>
            <p:nvPr/>
          </p:nvSpPr>
          <p:spPr>
            <a:xfrm rot="5400000" flipH="1">
              <a:off x="2184031" y="3777611"/>
              <a:ext cx="110299" cy="884695"/>
            </a:xfrm>
            <a:prstGeom prst="can">
              <a:avLst>
                <a:gd name="adj" fmla="val 63003"/>
              </a:avLst>
            </a:prstGeom>
            <a:solidFill>
              <a:schemeClr val="bg1">
                <a:lumMod val="85000"/>
                <a:alpha val="66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Arc 285">
              <a:extLst>
                <a:ext uri="{FF2B5EF4-FFF2-40B4-BE49-F238E27FC236}">
                  <a16:creationId xmlns:a16="http://schemas.microsoft.com/office/drawing/2014/main" id="{A27328E1-443B-7C33-B496-0197F91F0535}"/>
                </a:ext>
              </a:extLst>
            </p:cNvPr>
            <p:cNvSpPr/>
            <p:nvPr/>
          </p:nvSpPr>
          <p:spPr>
            <a:xfrm>
              <a:off x="8060172" y="3823670"/>
              <a:ext cx="3386002" cy="582603"/>
            </a:xfrm>
            <a:prstGeom prst="arc">
              <a:avLst>
                <a:gd name="adj1" fmla="val 15710334"/>
                <a:gd name="adj2" fmla="val 0"/>
              </a:avLst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Arc 286">
              <a:extLst>
                <a:ext uri="{FF2B5EF4-FFF2-40B4-BE49-F238E27FC236}">
                  <a16:creationId xmlns:a16="http://schemas.microsoft.com/office/drawing/2014/main" id="{723C0886-04C0-D997-20CB-F3B2518F49C1}"/>
                </a:ext>
              </a:extLst>
            </p:cNvPr>
            <p:cNvSpPr/>
            <p:nvPr/>
          </p:nvSpPr>
          <p:spPr>
            <a:xfrm flipV="1">
              <a:off x="8031471" y="4046758"/>
              <a:ext cx="3386002" cy="582603"/>
            </a:xfrm>
            <a:prstGeom prst="arc">
              <a:avLst>
                <a:gd name="adj1" fmla="val 15710334"/>
                <a:gd name="adj2" fmla="val 0"/>
              </a:avLst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97E231D3-AE3F-BDDE-502D-22F3BDD77B70}"/>
                </a:ext>
              </a:extLst>
            </p:cNvPr>
            <p:cNvSpPr/>
            <p:nvPr/>
          </p:nvSpPr>
          <p:spPr>
            <a:xfrm>
              <a:off x="11364793" y="4052293"/>
              <a:ext cx="160020" cy="1048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98196417-D98F-DD8E-581A-95109C0EDEED}"/>
                </a:ext>
              </a:extLst>
            </p:cNvPr>
            <p:cNvSpPr/>
            <p:nvPr/>
          </p:nvSpPr>
          <p:spPr>
            <a:xfrm>
              <a:off x="11364793" y="4298757"/>
              <a:ext cx="160020" cy="10485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: Top Corners Rounded 283">
              <a:extLst>
                <a:ext uri="{FF2B5EF4-FFF2-40B4-BE49-F238E27FC236}">
                  <a16:creationId xmlns:a16="http://schemas.microsoft.com/office/drawing/2014/main" id="{C7F53EB9-DB2B-F13D-C179-D1FA30AE28C5}"/>
                </a:ext>
              </a:extLst>
            </p:cNvPr>
            <p:cNvSpPr/>
            <p:nvPr/>
          </p:nvSpPr>
          <p:spPr>
            <a:xfrm>
              <a:off x="8953630" y="3758877"/>
              <a:ext cx="869705" cy="21519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: Top Corners Rounded 284">
              <a:extLst>
                <a:ext uri="{FF2B5EF4-FFF2-40B4-BE49-F238E27FC236}">
                  <a16:creationId xmlns:a16="http://schemas.microsoft.com/office/drawing/2014/main" id="{DCFDA9FE-053E-17CF-8E74-B695C0D5FBDB}"/>
                </a:ext>
              </a:extLst>
            </p:cNvPr>
            <p:cNvSpPr/>
            <p:nvPr/>
          </p:nvSpPr>
          <p:spPr>
            <a:xfrm rot="10800000">
              <a:off x="8953629" y="4460356"/>
              <a:ext cx="869705" cy="22081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8" name="TextBox 297">
            <a:extLst>
              <a:ext uri="{FF2B5EF4-FFF2-40B4-BE49-F238E27FC236}">
                <a16:creationId xmlns:a16="http://schemas.microsoft.com/office/drawing/2014/main" id="{214B262B-481F-8C53-F1BC-E7ECE36A2D12}"/>
              </a:ext>
            </a:extLst>
          </p:cNvPr>
          <p:cNvSpPr txBox="1"/>
          <p:nvPr/>
        </p:nvSpPr>
        <p:spPr>
          <a:xfrm>
            <a:off x="8176129" y="4094008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Handle</a:t>
            </a: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09F8022E-3FB6-4477-6EC0-254752B7745B}"/>
              </a:ext>
            </a:extLst>
          </p:cNvPr>
          <p:cNvSpPr txBox="1"/>
          <p:nvPr/>
        </p:nvSpPr>
        <p:spPr>
          <a:xfrm>
            <a:off x="9351177" y="4710622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Clamps</a:t>
            </a: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21CC949C-8F1A-9E9C-96F5-235A464A9681}"/>
              </a:ext>
            </a:extLst>
          </p:cNvPr>
          <p:cNvSpPr txBox="1"/>
          <p:nvPr/>
        </p:nvSpPr>
        <p:spPr>
          <a:xfrm>
            <a:off x="8332418" y="312355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/>
                </a:solidFill>
              </a:rPr>
              <a:t>IMU</a:t>
            </a: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4597E3B0-5225-9823-35BA-EA7A4D7D25C6}"/>
              </a:ext>
            </a:extLst>
          </p:cNvPr>
          <p:cNvSpPr txBox="1"/>
          <p:nvPr/>
        </p:nvSpPr>
        <p:spPr>
          <a:xfrm>
            <a:off x="4337436" y="3694392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Sheath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3A508C89-A486-49E9-2978-522504276670}"/>
              </a:ext>
            </a:extLst>
          </p:cNvPr>
          <p:cNvSpPr txBox="1"/>
          <p:nvPr/>
        </p:nvSpPr>
        <p:spPr>
          <a:xfrm>
            <a:off x="1359541" y="3696720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Guiding Tube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D391EF80-F740-ACA7-5D3F-B9BACF1F8A4A}"/>
              </a:ext>
            </a:extLst>
          </p:cNvPr>
          <p:cNvSpPr txBox="1"/>
          <p:nvPr/>
        </p:nvSpPr>
        <p:spPr>
          <a:xfrm>
            <a:off x="346688" y="4094007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Tip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AC29AD82-9893-E778-C7E1-0879CC58068D}"/>
              </a:ext>
            </a:extLst>
          </p:cNvPr>
          <p:cNvSpPr txBox="1"/>
          <p:nvPr/>
        </p:nvSpPr>
        <p:spPr>
          <a:xfrm>
            <a:off x="10711985" y="3662808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Motor</a:t>
            </a:r>
          </a:p>
        </p:txBody>
      </p:sp>
      <p:sp>
        <p:nvSpPr>
          <p:cNvPr id="310" name="Oval 309">
            <a:extLst>
              <a:ext uri="{FF2B5EF4-FFF2-40B4-BE49-F238E27FC236}">
                <a16:creationId xmlns:a16="http://schemas.microsoft.com/office/drawing/2014/main" id="{D2665D06-D2F4-0947-E4E8-02601745D158}"/>
              </a:ext>
            </a:extLst>
          </p:cNvPr>
          <p:cNvSpPr>
            <a:spLocks noChangeAspect="1"/>
          </p:cNvSpPr>
          <p:nvPr/>
        </p:nvSpPr>
        <p:spPr>
          <a:xfrm>
            <a:off x="3065205" y="4537995"/>
            <a:ext cx="182880" cy="182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23E7BD02-535D-7499-4D77-031C95E04240}"/>
              </a:ext>
            </a:extLst>
          </p:cNvPr>
          <p:cNvCxnSpPr>
            <a:cxnSpLocks/>
          </p:cNvCxnSpPr>
          <p:nvPr/>
        </p:nvCxnSpPr>
        <p:spPr>
          <a:xfrm>
            <a:off x="3158073" y="4125655"/>
            <a:ext cx="0" cy="5114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9" name="Oval 318">
            <a:extLst>
              <a:ext uri="{FF2B5EF4-FFF2-40B4-BE49-F238E27FC236}">
                <a16:creationId xmlns:a16="http://schemas.microsoft.com/office/drawing/2014/main" id="{2D4F8DA5-17C2-B19A-DC43-CB8C9837DBEB}"/>
              </a:ext>
            </a:extLst>
          </p:cNvPr>
          <p:cNvSpPr>
            <a:spLocks noChangeAspect="1"/>
          </p:cNvSpPr>
          <p:nvPr/>
        </p:nvSpPr>
        <p:spPr>
          <a:xfrm>
            <a:off x="1961126" y="2806467"/>
            <a:ext cx="182880" cy="182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0FE64D1B-7614-06A3-C8C9-F7549474C897}"/>
              </a:ext>
            </a:extLst>
          </p:cNvPr>
          <p:cNvSpPr>
            <a:spLocks noChangeAspect="1"/>
          </p:cNvSpPr>
          <p:nvPr/>
        </p:nvSpPr>
        <p:spPr>
          <a:xfrm>
            <a:off x="4181249" y="4537995"/>
            <a:ext cx="182880" cy="182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437DDB05-CAC7-62B8-AFBD-DF394952A621}"/>
              </a:ext>
            </a:extLst>
          </p:cNvPr>
          <p:cNvCxnSpPr>
            <a:cxnSpLocks/>
          </p:cNvCxnSpPr>
          <p:nvPr/>
        </p:nvCxnSpPr>
        <p:spPr>
          <a:xfrm>
            <a:off x="4274117" y="4125655"/>
            <a:ext cx="0" cy="5114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Oval 325">
            <a:extLst>
              <a:ext uri="{FF2B5EF4-FFF2-40B4-BE49-F238E27FC236}">
                <a16:creationId xmlns:a16="http://schemas.microsoft.com/office/drawing/2014/main" id="{A318D980-6E1D-10A6-0E87-D6184B4F66E2}"/>
              </a:ext>
            </a:extLst>
          </p:cNvPr>
          <p:cNvSpPr>
            <a:spLocks noChangeAspect="1"/>
          </p:cNvSpPr>
          <p:nvPr/>
        </p:nvSpPr>
        <p:spPr>
          <a:xfrm>
            <a:off x="5306264" y="4537995"/>
            <a:ext cx="182880" cy="182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5AD77E47-7182-8AB6-2E2F-461FB4E351D6}"/>
              </a:ext>
            </a:extLst>
          </p:cNvPr>
          <p:cNvCxnSpPr>
            <a:cxnSpLocks/>
          </p:cNvCxnSpPr>
          <p:nvPr/>
        </p:nvCxnSpPr>
        <p:spPr>
          <a:xfrm>
            <a:off x="5399132" y="4125655"/>
            <a:ext cx="0" cy="51140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Oval 327">
            <a:extLst>
              <a:ext uri="{FF2B5EF4-FFF2-40B4-BE49-F238E27FC236}">
                <a16:creationId xmlns:a16="http://schemas.microsoft.com/office/drawing/2014/main" id="{FCAAF59D-0CB1-F714-E7BC-BB9855399077}"/>
              </a:ext>
            </a:extLst>
          </p:cNvPr>
          <p:cNvSpPr>
            <a:spLocks noChangeAspect="1"/>
          </p:cNvSpPr>
          <p:nvPr/>
        </p:nvSpPr>
        <p:spPr>
          <a:xfrm>
            <a:off x="1195240" y="3162807"/>
            <a:ext cx="182880" cy="182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9" name="Oval 328">
            <a:extLst>
              <a:ext uri="{FF2B5EF4-FFF2-40B4-BE49-F238E27FC236}">
                <a16:creationId xmlns:a16="http://schemas.microsoft.com/office/drawing/2014/main" id="{B869C634-1DCD-EBC5-EED5-799EAE2FA0B5}"/>
              </a:ext>
            </a:extLst>
          </p:cNvPr>
          <p:cNvSpPr>
            <a:spLocks noChangeAspect="1"/>
          </p:cNvSpPr>
          <p:nvPr/>
        </p:nvSpPr>
        <p:spPr>
          <a:xfrm>
            <a:off x="1961126" y="4795501"/>
            <a:ext cx="182880" cy="182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0" name="Oval 329">
            <a:extLst>
              <a:ext uri="{FF2B5EF4-FFF2-40B4-BE49-F238E27FC236}">
                <a16:creationId xmlns:a16="http://schemas.microsoft.com/office/drawing/2014/main" id="{F3EB5C9A-39B3-452A-8F19-8F9C7FC41D0E}"/>
              </a:ext>
            </a:extLst>
          </p:cNvPr>
          <p:cNvSpPr>
            <a:spLocks noChangeAspect="1"/>
          </p:cNvSpPr>
          <p:nvPr/>
        </p:nvSpPr>
        <p:spPr>
          <a:xfrm>
            <a:off x="2780273" y="3169452"/>
            <a:ext cx="182880" cy="182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A938DA75-F470-084C-B871-DF83BE4CF2FE}"/>
              </a:ext>
            </a:extLst>
          </p:cNvPr>
          <p:cNvSpPr txBox="1"/>
          <p:nvPr/>
        </p:nvSpPr>
        <p:spPr>
          <a:xfrm>
            <a:off x="2458526" y="2430461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Peg Holes</a:t>
            </a:r>
          </a:p>
        </p:txBody>
      </p:sp>
      <p:cxnSp>
        <p:nvCxnSpPr>
          <p:cNvPr id="333" name="Straight Arrow Connector 332">
            <a:extLst>
              <a:ext uri="{FF2B5EF4-FFF2-40B4-BE49-F238E27FC236}">
                <a16:creationId xmlns:a16="http://schemas.microsoft.com/office/drawing/2014/main" id="{E1034E56-DA9D-F57E-EF58-F6416687DDE0}"/>
              </a:ext>
            </a:extLst>
          </p:cNvPr>
          <p:cNvCxnSpPr>
            <a:stCxn id="302" idx="2"/>
          </p:cNvCxnSpPr>
          <p:nvPr/>
        </p:nvCxnSpPr>
        <p:spPr>
          <a:xfrm flipH="1">
            <a:off x="1593080" y="4004497"/>
            <a:ext cx="434272" cy="1312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TextBox 333">
            <a:extLst>
              <a:ext uri="{FF2B5EF4-FFF2-40B4-BE49-F238E27FC236}">
                <a16:creationId xmlns:a16="http://schemas.microsoft.com/office/drawing/2014/main" id="{D3BCE3A0-7FF0-D5D0-1F69-930C120CA4DA}"/>
              </a:ext>
            </a:extLst>
          </p:cNvPr>
          <p:cNvSpPr txBox="1"/>
          <p:nvPr/>
        </p:nvSpPr>
        <p:spPr>
          <a:xfrm>
            <a:off x="3409479" y="4949164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Rigid Supports</a:t>
            </a:r>
          </a:p>
        </p:txBody>
      </p:sp>
      <p:cxnSp>
        <p:nvCxnSpPr>
          <p:cNvPr id="336" name="Straight Arrow Connector 335">
            <a:extLst>
              <a:ext uri="{FF2B5EF4-FFF2-40B4-BE49-F238E27FC236}">
                <a16:creationId xmlns:a16="http://schemas.microsoft.com/office/drawing/2014/main" id="{68068F1A-3C61-5B5E-8D07-CF5DF2E7153B}"/>
              </a:ext>
            </a:extLst>
          </p:cNvPr>
          <p:cNvCxnSpPr>
            <a:cxnSpLocks/>
            <a:stCxn id="334" idx="0"/>
          </p:cNvCxnSpPr>
          <p:nvPr/>
        </p:nvCxnSpPr>
        <p:spPr>
          <a:xfrm flipH="1" flipV="1">
            <a:off x="3243490" y="4412826"/>
            <a:ext cx="899523" cy="5363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Arrow Connector 398">
            <a:extLst>
              <a:ext uri="{FF2B5EF4-FFF2-40B4-BE49-F238E27FC236}">
                <a16:creationId xmlns:a16="http://schemas.microsoft.com/office/drawing/2014/main" id="{5A8EBB62-2C61-8777-30FF-25CEF9608F54}"/>
              </a:ext>
            </a:extLst>
          </p:cNvPr>
          <p:cNvCxnSpPr>
            <a:cxnSpLocks/>
            <a:stCxn id="334" idx="0"/>
          </p:cNvCxnSpPr>
          <p:nvPr/>
        </p:nvCxnSpPr>
        <p:spPr>
          <a:xfrm flipV="1">
            <a:off x="4143013" y="4412826"/>
            <a:ext cx="1163251" cy="5363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文本框 40">
            <a:extLst>
              <a:ext uri="{FF2B5EF4-FFF2-40B4-BE49-F238E27FC236}">
                <a16:creationId xmlns:a16="http://schemas.microsoft.com/office/drawing/2014/main" id="{502AB76C-5361-BE12-A571-948C6CA8CB5F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4B51B012-B182-C51E-8C20-BE28BC0EDE1C}"/>
              </a:ext>
            </a:extLst>
          </p:cNvPr>
          <p:cNvSpPr/>
          <p:nvPr/>
        </p:nvSpPr>
        <p:spPr>
          <a:xfrm>
            <a:off x="200261" y="2180672"/>
            <a:ext cx="11791476" cy="3186800"/>
          </a:xfrm>
          <a:prstGeom prst="rect">
            <a:avLst/>
          </a:prstGeom>
          <a:solidFill>
            <a:schemeClr val="tx1">
              <a:lumMod val="75000"/>
              <a:lumOff val="25000"/>
              <a:alpha val="2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TextBox 406">
            <a:extLst>
              <a:ext uri="{FF2B5EF4-FFF2-40B4-BE49-F238E27FC236}">
                <a16:creationId xmlns:a16="http://schemas.microsoft.com/office/drawing/2014/main" id="{26F286CA-0399-B9BA-A15F-DDF560CEE2C0}"/>
              </a:ext>
            </a:extLst>
          </p:cNvPr>
          <p:cNvSpPr txBox="1"/>
          <p:nvPr/>
        </p:nvSpPr>
        <p:spPr>
          <a:xfrm>
            <a:off x="5063497" y="2587575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Wood Baseboard</a:t>
            </a: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807BDF2F-0C26-4E91-079D-37900715B566}"/>
              </a:ext>
            </a:extLst>
          </p:cNvPr>
          <p:cNvSpPr txBox="1"/>
          <p:nvPr/>
        </p:nvSpPr>
        <p:spPr>
          <a:xfrm>
            <a:off x="4067671" y="1573900"/>
            <a:ext cx="1617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Plexiglass Cover</a:t>
            </a:r>
          </a:p>
        </p:txBody>
      </p:sp>
      <p:cxnSp>
        <p:nvCxnSpPr>
          <p:cNvPr id="409" name="Straight Arrow Connector 408">
            <a:extLst>
              <a:ext uri="{FF2B5EF4-FFF2-40B4-BE49-F238E27FC236}">
                <a16:creationId xmlns:a16="http://schemas.microsoft.com/office/drawing/2014/main" id="{627E89A7-A3D6-4ECF-4DF9-8FBDB846B3F9}"/>
              </a:ext>
            </a:extLst>
          </p:cNvPr>
          <p:cNvCxnSpPr>
            <a:cxnSpLocks/>
            <a:stCxn id="406" idx="3"/>
            <a:endCxn id="405" idx="0"/>
          </p:cNvCxnSpPr>
          <p:nvPr/>
        </p:nvCxnSpPr>
        <p:spPr>
          <a:xfrm>
            <a:off x="5685422" y="1727789"/>
            <a:ext cx="410577" cy="45288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Google Shape;247;p31">
            <a:extLst>
              <a:ext uri="{FF2B5EF4-FFF2-40B4-BE49-F238E27FC236}">
                <a16:creationId xmlns:a16="http://schemas.microsoft.com/office/drawing/2014/main" id="{6F29E744-E12D-7A87-7543-0D00432F59C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Jake Vickers</a:t>
            </a:r>
            <a:endParaRPr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E01EBC-DA4B-4AD4-C139-3871822C918E}"/>
              </a:ext>
            </a:extLst>
          </p:cNvPr>
          <p:cNvCxnSpPr>
            <a:cxnSpLocks/>
            <a:stCxn id="331" idx="2"/>
            <a:endCxn id="330" idx="7"/>
          </p:cNvCxnSpPr>
          <p:nvPr/>
        </p:nvCxnSpPr>
        <p:spPr>
          <a:xfrm flipH="1">
            <a:off x="2936371" y="2738238"/>
            <a:ext cx="47299" cy="45799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426DE98-215E-BA82-BFCF-EE3269C4C2F6}"/>
              </a:ext>
            </a:extLst>
          </p:cNvPr>
          <p:cNvCxnSpPr>
            <a:cxnSpLocks/>
            <a:stCxn id="331" idx="2"/>
            <a:endCxn id="319" idx="6"/>
          </p:cNvCxnSpPr>
          <p:nvPr/>
        </p:nvCxnSpPr>
        <p:spPr>
          <a:xfrm flipH="1">
            <a:off x="2144006" y="2738238"/>
            <a:ext cx="839664" cy="15966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109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5FFB10B-84D9-DF8E-FFAD-A39D2B2B2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t="4197" r="6881" b="4197"/>
          <a:stretch/>
        </p:blipFill>
        <p:spPr bwMode="auto">
          <a:xfrm>
            <a:off x="500705" y="1394101"/>
            <a:ext cx="3048000" cy="395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矩形: 圆角 4101">
            <a:extLst>
              <a:ext uri="{FF2B5EF4-FFF2-40B4-BE49-F238E27FC236}">
                <a16:creationId xmlns:a16="http://schemas.microsoft.com/office/drawing/2014/main" id="{565FE5F4-22CC-3289-3688-04630E024791}"/>
              </a:ext>
            </a:extLst>
          </p:cNvPr>
          <p:cNvSpPr/>
          <p:nvPr/>
        </p:nvSpPr>
        <p:spPr>
          <a:xfrm>
            <a:off x="3238323" y="2261198"/>
            <a:ext cx="4389670" cy="1190522"/>
          </a:xfrm>
          <a:prstGeom prst="roundRect">
            <a:avLst/>
          </a:prstGeom>
          <a:solidFill>
            <a:srgbClr val="DEEC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1" name="矩形: 圆角 4100">
            <a:extLst>
              <a:ext uri="{FF2B5EF4-FFF2-40B4-BE49-F238E27FC236}">
                <a16:creationId xmlns:a16="http://schemas.microsoft.com/office/drawing/2014/main" id="{04F20C7D-AB36-E8AD-A879-2B68243F8319}"/>
              </a:ext>
            </a:extLst>
          </p:cNvPr>
          <p:cNvSpPr/>
          <p:nvPr/>
        </p:nvSpPr>
        <p:spPr>
          <a:xfrm>
            <a:off x="3256037" y="1114702"/>
            <a:ext cx="4371956" cy="1088703"/>
          </a:xfrm>
          <a:prstGeom prst="roundRect">
            <a:avLst/>
          </a:prstGeom>
          <a:solidFill>
            <a:srgbClr val="DEEC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00" name="矩形: 圆角 4099">
            <a:extLst>
              <a:ext uri="{FF2B5EF4-FFF2-40B4-BE49-F238E27FC236}">
                <a16:creationId xmlns:a16="http://schemas.microsoft.com/office/drawing/2014/main" id="{54364722-42CB-CD83-26F7-9494808E6BCA}"/>
              </a:ext>
            </a:extLst>
          </p:cNvPr>
          <p:cNvSpPr/>
          <p:nvPr/>
        </p:nvSpPr>
        <p:spPr>
          <a:xfrm>
            <a:off x="7685932" y="1114702"/>
            <a:ext cx="4371956" cy="2337018"/>
          </a:xfrm>
          <a:prstGeom prst="roundRect">
            <a:avLst/>
          </a:prstGeom>
          <a:solidFill>
            <a:srgbClr val="DEEC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E43F1-1207-54B8-2242-2E909CA1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950"/>
          </a:xfrm>
        </p:spPr>
        <p:txBody>
          <a:bodyPr/>
          <a:lstStyle/>
          <a:p>
            <a:r>
              <a:rPr lang="en-US" dirty="0"/>
              <a:t>Handle Module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A3795-A946-005D-D31B-DD9D1282BF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id="{8681FFC5-4A70-D203-4A7D-C99BF404529F}"/>
              </a:ext>
            </a:extLst>
          </p:cNvPr>
          <p:cNvSpPr txBox="1"/>
          <p:nvPr/>
        </p:nvSpPr>
        <p:spPr>
          <a:xfrm>
            <a:off x="200261" y="6248705"/>
            <a:ext cx="4474302" cy="307777"/>
          </a:xfrm>
          <a:prstGeom prst="rect">
            <a:avLst/>
          </a:prstGeom>
          <a:solidFill>
            <a:srgbClr val="DBD8CE"/>
          </a:solidFill>
        </p:spPr>
        <p:txBody>
          <a:bodyPr wrap="none" lIns="0" rtlCol="0">
            <a:spAutoFit/>
          </a:bodyPr>
          <a:lstStyle/>
          <a:p>
            <a:r>
              <a:rPr lang="en-US" dirty="0"/>
              <a:t>Departments of Mechanical &amp; Biomedical Engineering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8EB675-893E-49AC-88BD-10E4FC1F1716}"/>
              </a:ext>
            </a:extLst>
          </p:cNvPr>
          <p:cNvSpPr txBox="1"/>
          <p:nvPr/>
        </p:nvSpPr>
        <p:spPr>
          <a:xfrm>
            <a:off x="7927179" y="1217878"/>
            <a:ext cx="4142036" cy="214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Clamps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Connects motor shaft, IMU, and handle as rigid body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Two points of contact with handle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M3 screws &amp; washers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Slots hold stepper motor attachment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IMU mounted on top</a:t>
            </a: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57FB0A57-74C4-990F-FCB4-04447FCD5AF5}"/>
              </a:ext>
            </a:extLst>
          </p:cNvPr>
          <p:cNvSpPr/>
          <p:nvPr/>
        </p:nvSpPr>
        <p:spPr>
          <a:xfrm>
            <a:off x="1580804" y="1649797"/>
            <a:ext cx="299720" cy="309880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94E181B7-6124-EA43-E818-CFD09064E886}"/>
              </a:ext>
            </a:extLst>
          </p:cNvPr>
          <p:cNvSpPr/>
          <p:nvPr/>
        </p:nvSpPr>
        <p:spPr>
          <a:xfrm>
            <a:off x="1580804" y="3994458"/>
            <a:ext cx="299720" cy="309880"/>
          </a:xfrm>
          <a:prstGeom prst="mathMultiply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33" name="Group 4132">
            <a:extLst>
              <a:ext uri="{FF2B5EF4-FFF2-40B4-BE49-F238E27FC236}">
                <a16:creationId xmlns:a16="http://schemas.microsoft.com/office/drawing/2014/main" id="{D306AD6C-CAE9-E10B-60ED-E89F0CE184BE}"/>
              </a:ext>
            </a:extLst>
          </p:cNvPr>
          <p:cNvGrpSpPr/>
          <p:nvPr/>
        </p:nvGrpSpPr>
        <p:grpSpPr>
          <a:xfrm>
            <a:off x="4858280" y="3948533"/>
            <a:ext cx="6998198" cy="1760580"/>
            <a:chOff x="5644839" y="3273761"/>
            <a:chExt cx="6998198" cy="1760580"/>
          </a:xfrm>
        </p:grpSpPr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370CFD8A-C0B2-5465-C010-ED3EAB8254A8}"/>
                </a:ext>
              </a:extLst>
            </p:cNvPr>
            <p:cNvSpPr/>
            <p:nvPr/>
          </p:nvSpPr>
          <p:spPr>
            <a:xfrm flipV="1">
              <a:off x="7072168" y="3766893"/>
              <a:ext cx="2852119" cy="1116001"/>
            </a:xfrm>
            <a:prstGeom prst="arc">
              <a:avLst>
                <a:gd name="adj1" fmla="val 15729348"/>
                <a:gd name="adj2" fmla="val 0"/>
              </a:avLst>
            </a:prstGeom>
            <a:noFill/>
            <a:ln w="1270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BBE41EA8-0230-2D62-AD24-0DE3ED09FC60}"/>
                </a:ext>
              </a:extLst>
            </p:cNvPr>
            <p:cNvSpPr/>
            <p:nvPr/>
          </p:nvSpPr>
          <p:spPr>
            <a:xfrm>
              <a:off x="7084360" y="3816096"/>
              <a:ext cx="2823210" cy="1218245"/>
            </a:xfrm>
            <a:prstGeom prst="arc">
              <a:avLst>
                <a:gd name="adj1" fmla="val 15729348"/>
                <a:gd name="adj2" fmla="val 0"/>
              </a:avLst>
            </a:prstGeom>
            <a:noFill/>
            <a:ln w="1270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446A217-B059-4984-5FF2-F56E2BB071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307044" y="3950588"/>
              <a:ext cx="1313448" cy="850841"/>
              <a:chOff x="8395646" y="2795830"/>
              <a:chExt cx="1360240" cy="809282"/>
            </a:xfrm>
          </p:grpSpPr>
          <p:sp>
            <p:nvSpPr>
              <p:cNvPr id="34" name="Cylinder 33">
                <a:extLst>
                  <a:ext uri="{FF2B5EF4-FFF2-40B4-BE49-F238E27FC236}">
                    <a16:creationId xmlns:a16="http://schemas.microsoft.com/office/drawing/2014/main" id="{C09B5E8B-83FE-F6D5-BF84-B9F682D1D265}"/>
                  </a:ext>
                </a:extLst>
              </p:cNvPr>
              <p:cNvSpPr/>
              <p:nvPr/>
            </p:nvSpPr>
            <p:spPr>
              <a:xfrm rot="16200000">
                <a:off x="8573765" y="2964228"/>
                <a:ext cx="107336" cy="463574"/>
              </a:xfrm>
              <a:prstGeom prst="can">
                <a:avLst>
                  <a:gd name="adj" fmla="val 45050"/>
                </a:avLst>
              </a:prstGeom>
              <a:solidFill>
                <a:srgbClr val="A5A5A5"/>
              </a:solidFill>
              <a:ln w="9525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6953570-BBBA-F9B0-0134-957784225201}"/>
                  </a:ext>
                </a:extLst>
              </p:cNvPr>
              <p:cNvSpPr/>
              <p:nvPr/>
            </p:nvSpPr>
            <p:spPr>
              <a:xfrm>
                <a:off x="8786622" y="2795830"/>
                <a:ext cx="969264" cy="809282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1387256-AE32-CE74-FBB4-CBCD2B7B1C06}"/>
                  </a:ext>
                </a:extLst>
              </p:cNvPr>
              <p:cNvSpPr/>
              <p:nvPr/>
            </p:nvSpPr>
            <p:spPr>
              <a:xfrm>
                <a:off x="9043762" y="2795830"/>
                <a:ext cx="454984" cy="809282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1D5008-A666-33E6-12AE-18C8C95B239F}"/>
                  </a:ext>
                </a:extLst>
              </p:cNvPr>
              <p:cNvSpPr/>
              <p:nvPr/>
            </p:nvSpPr>
            <p:spPr>
              <a:xfrm>
                <a:off x="8987790" y="3001992"/>
                <a:ext cx="579120" cy="396957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A364D8E-A1C6-C069-3C5F-AE7F98A873FD}"/>
                  </a:ext>
                </a:extLst>
              </p:cNvPr>
              <p:cNvSpPr/>
              <p:nvPr/>
            </p:nvSpPr>
            <p:spPr>
              <a:xfrm>
                <a:off x="9598645" y="3134976"/>
                <a:ext cx="125476" cy="122077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Cylinder 21">
              <a:extLst>
                <a:ext uri="{FF2B5EF4-FFF2-40B4-BE49-F238E27FC236}">
                  <a16:creationId xmlns:a16="http://schemas.microsoft.com/office/drawing/2014/main" id="{5319058B-E7F0-5DB4-3AC8-35C5EAEF77AE}"/>
                </a:ext>
              </a:extLst>
            </p:cNvPr>
            <p:cNvSpPr/>
            <p:nvPr/>
          </p:nvSpPr>
          <p:spPr>
            <a:xfrm rot="16200000">
              <a:off x="10079361" y="4029397"/>
              <a:ext cx="182832" cy="692727"/>
            </a:xfrm>
            <a:prstGeom prst="can">
              <a:avLst>
                <a:gd name="adj" fmla="val 10272"/>
              </a:avLst>
            </a:prstGeom>
            <a:solidFill>
              <a:schemeClr val="accent2">
                <a:lumMod val="50000"/>
              </a:schemeClr>
            </a:solidFill>
            <a:ln w="63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Cylinder 45">
              <a:extLst>
                <a:ext uri="{FF2B5EF4-FFF2-40B4-BE49-F238E27FC236}">
                  <a16:creationId xmlns:a16="http://schemas.microsoft.com/office/drawing/2014/main" id="{F65DCCB5-27F4-43E2-9CCB-68711BE883D0}"/>
                </a:ext>
              </a:extLst>
            </p:cNvPr>
            <p:cNvSpPr/>
            <p:nvPr/>
          </p:nvSpPr>
          <p:spPr>
            <a:xfrm rot="10800000">
              <a:off x="6895660" y="3898149"/>
              <a:ext cx="89340" cy="972011"/>
            </a:xfrm>
            <a:prstGeom prst="can">
              <a:avLst/>
            </a:prstGeom>
            <a:solidFill>
              <a:schemeClr val="bg2">
                <a:lumMod val="60000"/>
                <a:lumOff val="40000"/>
              </a:schemeClr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687478F-2503-54B3-9471-A1B19CC67008}"/>
                </a:ext>
              </a:extLst>
            </p:cNvPr>
            <p:cNvGrpSpPr/>
            <p:nvPr/>
          </p:nvGrpSpPr>
          <p:grpSpPr>
            <a:xfrm>
              <a:off x="6780878" y="3899063"/>
              <a:ext cx="318902" cy="103050"/>
              <a:chOff x="6765458" y="3782770"/>
              <a:chExt cx="365125" cy="231649"/>
            </a:xfrm>
          </p:grpSpPr>
          <p:sp>
            <p:nvSpPr>
              <p:cNvPr id="45" name="Flowchart: Delay 44">
                <a:extLst>
                  <a:ext uri="{FF2B5EF4-FFF2-40B4-BE49-F238E27FC236}">
                    <a16:creationId xmlns:a16="http://schemas.microsoft.com/office/drawing/2014/main" id="{345B973C-25ED-C174-9B42-0513803F7F7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6832197" y="3716032"/>
                <a:ext cx="231648" cy="365125"/>
              </a:xfrm>
              <a:prstGeom prst="flowChartDela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63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DE14A94-002C-BBA8-082D-7830BC32F34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944971" y="3782770"/>
                <a:ext cx="0" cy="126631"/>
              </a:xfrm>
              <a:prstGeom prst="line">
                <a:avLst/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Cylinder 56">
              <a:extLst>
                <a:ext uri="{FF2B5EF4-FFF2-40B4-BE49-F238E27FC236}">
                  <a16:creationId xmlns:a16="http://schemas.microsoft.com/office/drawing/2014/main" id="{FFD8216F-C125-BF70-0280-900D7FA5FE0A}"/>
                </a:ext>
              </a:extLst>
            </p:cNvPr>
            <p:cNvSpPr/>
            <p:nvPr/>
          </p:nvSpPr>
          <p:spPr>
            <a:xfrm rot="10800000">
              <a:off x="8171490" y="3902795"/>
              <a:ext cx="89340" cy="972011"/>
            </a:xfrm>
            <a:prstGeom prst="can">
              <a:avLst/>
            </a:prstGeom>
            <a:solidFill>
              <a:schemeClr val="bg2">
                <a:lumMod val="60000"/>
                <a:lumOff val="40000"/>
              </a:schemeClr>
            </a:solidFill>
            <a:ln w="63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5DCEED0-D97D-2EAE-709C-9A97CC8B7F73}"/>
                </a:ext>
              </a:extLst>
            </p:cNvPr>
            <p:cNvGrpSpPr/>
            <p:nvPr/>
          </p:nvGrpSpPr>
          <p:grpSpPr>
            <a:xfrm>
              <a:off x="8056708" y="3903709"/>
              <a:ext cx="318902" cy="103050"/>
              <a:chOff x="6765458" y="3782770"/>
              <a:chExt cx="365125" cy="231649"/>
            </a:xfrm>
          </p:grpSpPr>
          <p:sp>
            <p:nvSpPr>
              <p:cNvPr id="59" name="Flowchart: Delay 58">
                <a:extLst>
                  <a:ext uri="{FF2B5EF4-FFF2-40B4-BE49-F238E27FC236}">
                    <a16:creationId xmlns:a16="http://schemas.microsoft.com/office/drawing/2014/main" id="{9401580D-16E7-E9A9-B6CD-7D1D8F16DFC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6832197" y="3716032"/>
                <a:ext cx="231648" cy="365125"/>
              </a:xfrm>
              <a:prstGeom prst="flowChartDelay">
                <a:avLst/>
              </a:prstGeom>
              <a:solidFill>
                <a:schemeClr val="bg2">
                  <a:lumMod val="60000"/>
                  <a:lumOff val="40000"/>
                </a:schemeClr>
              </a:solidFill>
              <a:ln w="6350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80D2E56-7480-6CA6-A3FA-FE32DE223BE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944971" y="3782770"/>
                <a:ext cx="0" cy="126631"/>
              </a:xfrm>
              <a:prstGeom prst="line">
                <a:avLst/>
              </a:prstGeom>
              <a:ln w="57150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045B78D-6AA8-7C5C-9F2A-88AE7018C77B}"/>
                </a:ext>
              </a:extLst>
            </p:cNvPr>
            <p:cNvGrpSpPr/>
            <p:nvPr/>
          </p:nvGrpSpPr>
          <p:grpSpPr>
            <a:xfrm>
              <a:off x="5644839" y="3687977"/>
              <a:ext cx="3380615" cy="1336775"/>
              <a:chOff x="5111565" y="3589420"/>
              <a:chExt cx="4136451" cy="1768950"/>
            </a:xfrm>
          </p:grpSpPr>
          <p:sp>
            <p:nvSpPr>
              <p:cNvPr id="20" name="Cylinder 20">
                <a:extLst>
                  <a:ext uri="{FF2B5EF4-FFF2-40B4-BE49-F238E27FC236}">
                    <a16:creationId xmlns:a16="http://schemas.microsoft.com/office/drawing/2014/main" id="{535E72F1-B518-AD6A-AB7F-5748F98033AD}"/>
                  </a:ext>
                </a:extLst>
              </p:cNvPr>
              <p:cNvSpPr/>
              <p:nvPr/>
            </p:nvSpPr>
            <p:spPr>
              <a:xfrm rot="16200000" flipH="1">
                <a:off x="6754371" y="2397497"/>
                <a:ext cx="850840" cy="4136451"/>
              </a:xfrm>
              <a:prstGeom prst="can">
                <a:avLst>
                  <a:gd name="adj" fmla="val 10776"/>
                </a:avLst>
              </a:prstGeom>
              <a:solidFill>
                <a:schemeClr val="tx1"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: Top Corners Rounded 37">
                <a:extLst>
                  <a:ext uri="{FF2B5EF4-FFF2-40B4-BE49-F238E27FC236}">
                    <a16:creationId xmlns:a16="http://schemas.microsoft.com/office/drawing/2014/main" id="{CCBE921E-51F8-64BD-1F99-D79B5305AE4B}"/>
                  </a:ext>
                </a:extLst>
              </p:cNvPr>
              <p:cNvSpPr/>
              <p:nvPr/>
            </p:nvSpPr>
            <p:spPr>
              <a:xfrm>
                <a:off x="6437056" y="3589420"/>
                <a:ext cx="2194627" cy="43328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>
                  <a:lumMod val="60000"/>
                  <a:lumOff val="40000"/>
                  <a:alpha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: Top Corners Rounded 38">
                <a:extLst>
                  <a:ext uri="{FF2B5EF4-FFF2-40B4-BE49-F238E27FC236}">
                    <a16:creationId xmlns:a16="http://schemas.microsoft.com/office/drawing/2014/main" id="{8488C976-E6D9-18D9-45E8-D9FF658264B8}"/>
                  </a:ext>
                </a:extLst>
              </p:cNvPr>
              <p:cNvSpPr/>
              <p:nvPr/>
            </p:nvSpPr>
            <p:spPr>
              <a:xfrm rot="10800000">
                <a:off x="6437056" y="4891142"/>
                <a:ext cx="2194627" cy="46722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>
                  <a:lumMod val="60000"/>
                  <a:lumOff val="40000"/>
                  <a:alpha val="90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74F1348-51C7-9F9F-F5BA-7988E8386ABA}"/>
                </a:ext>
              </a:extLst>
            </p:cNvPr>
            <p:cNvSpPr/>
            <p:nvPr/>
          </p:nvSpPr>
          <p:spPr>
            <a:xfrm>
              <a:off x="7072168" y="3273761"/>
              <a:ext cx="1109472" cy="400413"/>
            </a:xfrm>
            <a:prstGeom prst="rect">
              <a:avLst/>
            </a:prstGeom>
            <a:solidFill>
              <a:schemeClr val="bg2">
                <a:lumMod val="50000"/>
                <a:alpha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C9E29B3C-52F9-5D10-F23A-C6C84037E9A8}"/>
                </a:ext>
              </a:extLst>
            </p:cNvPr>
            <p:cNvSpPr/>
            <p:nvPr/>
          </p:nvSpPr>
          <p:spPr>
            <a:xfrm>
              <a:off x="7142190" y="3310427"/>
              <a:ext cx="965490" cy="335127"/>
            </a:xfrm>
            <a:prstGeom prst="round2SameRect">
              <a:avLst>
                <a:gd name="adj1" fmla="val 13029"/>
                <a:gd name="adj2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7" name="TextBox 4096">
              <a:extLst>
                <a:ext uri="{FF2B5EF4-FFF2-40B4-BE49-F238E27FC236}">
                  <a16:creationId xmlns:a16="http://schemas.microsoft.com/office/drawing/2014/main" id="{A3B2A401-3F41-B27A-3BDE-6FBF4ED3A8F6}"/>
                </a:ext>
              </a:extLst>
            </p:cNvPr>
            <p:cNvSpPr txBox="1"/>
            <p:nvPr/>
          </p:nvSpPr>
          <p:spPr>
            <a:xfrm>
              <a:off x="7144862" y="4153079"/>
              <a:ext cx="8675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Handle</a:t>
              </a:r>
            </a:p>
          </p:txBody>
        </p:sp>
        <p:sp>
          <p:nvSpPr>
            <p:cNvPr id="4107" name="TextBox 4106">
              <a:extLst>
                <a:ext uri="{FF2B5EF4-FFF2-40B4-BE49-F238E27FC236}">
                  <a16:creationId xmlns:a16="http://schemas.microsoft.com/office/drawing/2014/main" id="{342BFA18-1459-6D37-0FC0-0537C5185243}"/>
                </a:ext>
              </a:extLst>
            </p:cNvPr>
            <p:cNvSpPr txBox="1"/>
            <p:nvPr/>
          </p:nvSpPr>
          <p:spPr>
            <a:xfrm>
              <a:off x="7368294" y="3330841"/>
              <a:ext cx="5132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IMU</a:t>
              </a:r>
            </a:p>
          </p:txBody>
        </p:sp>
        <p:sp>
          <p:nvSpPr>
            <p:cNvPr id="4108" name="TextBox 4107">
              <a:extLst>
                <a:ext uri="{FF2B5EF4-FFF2-40B4-BE49-F238E27FC236}">
                  <a16:creationId xmlns:a16="http://schemas.microsoft.com/office/drawing/2014/main" id="{7AEDC9DC-4ADA-213A-4728-CA90EA0EFB78}"/>
                </a:ext>
              </a:extLst>
            </p:cNvPr>
            <p:cNvSpPr txBox="1"/>
            <p:nvPr/>
          </p:nvSpPr>
          <p:spPr>
            <a:xfrm>
              <a:off x="10453467" y="3624227"/>
              <a:ext cx="1398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Stepper Motor</a:t>
              </a:r>
            </a:p>
          </p:txBody>
        </p:sp>
        <p:sp>
          <p:nvSpPr>
            <p:cNvPr id="4109" name="Arc 16">
              <a:extLst>
                <a:ext uri="{FF2B5EF4-FFF2-40B4-BE49-F238E27FC236}">
                  <a16:creationId xmlns:a16="http://schemas.microsoft.com/office/drawing/2014/main" id="{E76A3CB6-4E2D-D725-4DE5-5A7DEA1E896E}"/>
                </a:ext>
              </a:extLst>
            </p:cNvPr>
            <p:cNvSpPr/>
            <p:nvPr/>
          </p:nvSpPr>
          <p:spPr>
            <a:xfrm flipH="1" flipV="1">
              <a:off x="11509462" y="3933703"/>
              <a:ext cx="1133575" cy="879480"/>
            </a:xfrm>
            <a:prstGeom prst="arc">
              <a:avLst>
                <a:gd name="adj1" fmla="val 16687806"/>
                <a:gd name="adj2" fmla="val 111215"/>
              </a:avLst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0" name="Arc 17">
              <a:extLst>
                <a:ext uri="{FF2B5EF4-FFF2-40B4-BE49-F238E27FC236}">
                  <a16:creationId xmlns:a16="http://schemas.microsoft.com/office/drawing/2014/main" id="{995E3212-64AC-3DE3-EE00-5EE3737DB349}"/>
                </a:ext>
              </a:extLst>
            </p:cNvPr>
            <p:cNvSpPr/>
            <p:nvPr/>
          </p:nvSpPr>
          <p:spPr>
            <a:xfrm flipH="1" flipV="1">
              <a:off x="11506677" y="3919567"/>
              <a:ext cx="935921" cy="971486"/>
            </a:xfrm>
            <a:prstGeom prst="arc">
              <a:avLst>
                <a:gd name="adj1" fmla="val 16200000"/>
                <a:gd name="adj2" fmla="val 59955"/>
              </a:avLst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1" name="Arc 17">
              <a:extLst>
                <a:ext uri="{FF2B5EF4-FFF2-40B4-BE49-F238E27FC236}">
                  <a16:creationId xmlns:a16="http://schemas.microsoft.com/office/drawing/2014/main" id="{C2C5EDC4-4CDE-F8BD-C1D4-FB5A97402510}"/>
                </a:ext>
              </a:extLst>
            </p:cNvPr>
            <p:cNvSpPr/>
            <p:nvPr/>
          </p:nvSpPr>
          <p:spPr>
            <a:xfrm flipH="1" flipV="1">
              <a:off x="11550457" y="3906412"/>
              <a:ext cx="1026614" cy="942722"/>
            </a:xfrm>
            <a:prstGeom prst="arc">
              <a:avLst>
                <a:gd name="adj1" fmla="val 16200000"/>
                <a:gd name="adj2" fmla="val 59955"/>
              </a:avLst>
            </a:prstGeom>
            <a:ln w="15875">
              <a:solidFill>
                <a:srgbClr val="CC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4112" name="Arc 17">
              <a:extLst>
                <a:ext uri="{FF2B5EF4-FFF2-40B4-BE49-F238E27FC236}">
                  <a16:creationId xmlns:a16="http://schemas.microsoft.com/office/drawing/2014/main" id="{064B9A05-5A1B-5CE9-1C5C-E5553240C500}"/>
                </a:ext>
              </a:extLst>
            </p:cNvPr>
            <p:cNvSpPr/>
            <p:nvPr/>
          </p:nvSpPr>
          <p:spPr>
            <a:xfrm flipH="1" flipV="1">
              <a:off x="11536279" y="3903809"/>
              <a:ext cx="829630" cy="942722"/>
            </a:xfrm>
            <a:prstGeom prst="arc">
              <a:avLst>
                <a:gd name="adj1" fmla="val 16200000"/>
                <a:gd name="adj2" fmla="val 59955"/>
              </a:avLst>
            </a:prstGeom>
            <a:ln w="158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34" name="TextBox 4133">
            <a:extLst>
              <a:ext uri="{FF2B5EF4-FFF2-40B4-BE49-F238E27FC236}">
                <a16:creationId xmlns:a16="http://schemas.microsoft.com/office/drawing/2014/main" id="{B6FE446D-9A8C-264E-CF95-DC3C0CD50111}"/>
              </a:ext>
            </a:extLst>
          </p:cNvPr>
          <p:cNvSpPr txBox="1"/>
          <p:nvPr/>
        </p:nvSpPr>
        <p:spPr>
          <a:xfrm>
            <a:off x="3543896" y="1217878"/>
            <a:ext cx="41420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IMU (Internal Measurement Unit)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Measures input rotation from stepper motor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Motor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NEMA 17 Stepper Motor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Reads &amp; outputs rotation, defined by operator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98" name="Arc 17">
            <a:extLst>
              <a:ext uri="{FF2B5EF4-FFF2-40B4-BE49-F238E27FC236}">
                <a16:creationId xmlns:a16="http://schemas.microsoft.com/office/drawing/2014/main" id="{6F20278C-42A5-BB14-29F1-71964EF4DBB1}"/>
              </a:ext>
            </a:extLst>
          </p:cNvPr>
          <p:cNvSpPr/>
          <p:nvPr/>
        </p:nvSpPr>
        <p:spPr>
          <a:xfrm rot="10800000" flipH="1" flipV="1">
            <a:off x="7704603" y="5171702"/>
            <a:ext cx="1075372" cy="1101417"/>
          </a:xfrm>
          <a:prstGeom prst="arc">
            <a:avLst>
              <a:gd name="adj1" fmla="val 16200000"/>
              <a:gd name="adj2" fmla="val 731410"/>
            </a:avLst>
          </a:prstGeom>
          <a:ln w="38100">
            <a:solidFill>
              <a:srgbClr val="DEEC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99" name="Arc 17">
            <a:extLst>
              <a:ext uri="{FF2B5EF4-FFF2-40B4-BE49-F238E27FC236}">
                <a16:creationId xmlns:a16="http://schemas.microsoft.com/office/drawing/2014/main" id="{C9DF6A1A-2589-6A47-1EC3-2DD2B0A89AA8}"/>
              </a:ext>
            </a:extLst>
          </p:cNvPr>
          <p:cNvSpPr/>
          <p:nvPr/>
        </p:nvSpPr>
        <p:spPr>
          <a:xfrm rot="10800000" flipH="1" flipV="1">
            <a:off x="7583023" y="5090403"/>
            <a:ext cx="1311887" cy="1218244"/>
          </a:xfrm>
          <a:prstGeom prst="arc">
            <a:avLst>
              <a:gd name="adj1" fmla="val 16200000"/>
              <a:gd name="adj2" fmla="val 59955"/>
            </a:avLst>
          </a:prstGeom>
          <a:ln w="38100">
            <a:solidFill>
              <a:srgbClr val="DEEC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52028"/>
      </p:ext>
    </p:extLst>
  </p:cSld>
  <p:clrMapOvr>
    <a:masterClrMapping/>
  </p:clrMapOvr>
</p:sld>
</file>

<file path=ppt/theme/theme1.xml><?xml version="1.0" encoding="utf-8"?>
<a:theme xmlns:a="http://schemas.openxmlformats.org/drawingml/2006/main" name="CoE Light">
  <a:themeElements>
    <a:clrScheme name="College of Engineering">
      <a:dk1>
        <a:srgbClr val="000000"/>
      </a:dk1>
      <a:lt1>
        <a:srgbClr val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lege of Engineering">
      <a:dk1>
        <a:srgbClr val="000000"/>
      </a:dk1>
      <a:lt1>
        <a:srgbClr val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3C8A8CDC0C9743876109886CB6F641" ma:contentTypeVersion="12" ma:contentTypeDescription="Create a new document." ma:contentTypeScope="" ma:versionID="7ba3a02c04ee9db94f73c1f710e0cb15">
  <xsd:schema xmlns:xsd="http://www.w3.org/2001/XMLSchema" xmlns:xs="http://www.w3.org/2001/XMLSchema" xmlns:p="http://schemas.microsoft.com/office/2006/metadata/properties" xmlns:ns2="cd84e1ac-3828-48d4-8157-7172f7aa566d" xmlns:ns3="0820cee3-f0e2-4239-842c-710684c9babc" targetNamespace="http://schemas.microsoft.com/office/2006/metadata/properties" ma:root="true" ma:fieldsID="aba74dc23b334510a39dff4110786ee7" ns2:_="" ns3:_="">
    <xsd:import namespace="cd84e1ac-3828-48d4-8157-7172f7aa566d"/>
    <xsd:import namespace="0820cee3-f0e2-4239-842c-710684c9ba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4e1ac-3828-48d4-8157-7172f7aa56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20cee3-f0e2-4239-842c-710684c9ba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b1eabc4-8e9c-479a-b956-9e7edea7fcbf}" ma:internalName="TaxCatchAll" ma:showField="CatchAllData" ma:web="0820cee3-f0e2-4239-842c-710684c9ba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84e1ac-3828-48d4-8157-7172f7aa566d">
      <Terms xmlns="http://schemas.microsoft.com/office/infopath/2007/PartnerControls"/>
    </lcf76f155ced4ddcb4097134ff3c332f>
    <TaxCatchAll xmlns="0820cee3-f0e2-4239-842c-710684c9bab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AE02D0-5EA8-4D5F-8C17-EF3A3D168F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84e1ac-3828-48d4-8157-7172f7aa566d"/>
    <ds:schemaRef ds:uri="0820cee3-f0e2-4239-842c-710684c9ba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8B4538-2EBA-4329-BBF6-BD9C5F595A52}">
  <ds:schemaRefs>
    <ds:schemaRef ds:uri="http://purl.org/dc/elements/1.1/"/>
    <ds:schemaRef ds:uri="http://schemas.openxmlformats.org/package/2006/metadata/core-properties"/>
    <ds:schemaRef ds:uri="http://www.w3.org/XML/1998/namespace"/>
    <ds:schemaRef ds:uri="0820cee3-f0e2-4239-842c-710684c9babc"/>
    <ds:schemaRef ds:uri="http://schemas.microsoft.com/office/2006/documentManagement/types"/>
    <ds:schemaRef ds:uri="http://purl.org/dc/dcmitype/"/>
    <ds:schemaRef ds:uri="cd84e1ac-3828-48d4-8157-7172f7aa566d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AAAA1FF-59AB-4697-BDD1-FE838394A5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2070</Words>
  <Application>Microsoft Office PowerPoint</Application>
  <PresentationFormat>宽屏</PresentationFormat>
  <Paragraphs>605</Paragraphs>
  <Slides>50</Slides>
  <Notes>14</Notes>
  <HiddenSlides>34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7" baseType="lpstr">
      <vt:lpstr>Fira Sans Extra Condensed</vt:lpstr>
      <vt:lpstr>Arial</vt:lpstr>
      <vt:lpstr>Arial Black</vt:lpstr>
      <vt:lpstr>Fira Sans Extra Condensed Medium</vt:lpstr>
      <vt:lpstr>Times New Roman</vt:lpstr>
      <vt:lpstr>Rockwell</vt:lpstr>
      <vt:lpstr>CoE Light</vt:lpstr>
      <vt:lpstr>Catheter Rotation Measuring Device</vt:lpstr>
      <vt:lpstr>Team Members</vt:lpstr>
      <vt:lpstr>Sponsors &amp; Advisors</vt:lpstr>
      <vt:lpstr>Project Description</vt:lpstr>
      <vt:lpstr>Cardiac Catheter Background</vt:lpstr>
      <vt:lpstr>Progress </vt:lpstr>
      <vt:lpstr>Initial Design</vt:lpstr>
      <vt:lpstr>PowerPoint 演示文稿</vt:lpstr>
      <vt:lpstr>Handle Module </vt:lpstr>
      <vt:lpstr>Handle Module</vt:lpstr>
      <vt:lpstr>Tip Module</vt:lpstr>
      <vt:lpstr>Environment Module</vt:lpstr>
      <vt:lpstr>Environment Module</vt:lpstr>
      <vt:lpstr>Benchmark Testing Schedule</vt:lpstr>
      <vt:lpstr>Benchmark Testing Schedule</vt:lpstr>
      <vt:lpstr>Current Work &amp; Issues</vt:lpstr>
      <vt:lpstr>Project Description</vt:lpstr>
      <vt:lpstr>Background</vt:lpstr>
      <vt:lpstr>Progress</vt:lpstr>
      <vt:lpstr>Customer Needs</vt:lpstr>
      <vt:lpstr>Key Goals</vt:lpstr>
      <vt:lpstr>Assumptions</vt:lpstr>
      <vt:lpstr>Catheter Motion</vt:lpstr>
      <vt:lpstr>Functional Decomposition</vt:lpstr>
      <vt:lpstr>Critical Targets</vt:lpstr>
      <vt:lpstr>Critical Targets</vt:lpstr>
      <vt:lpstr>Concept Generation</vt:lpstr>
      <vt:lpstr>High Fidelity</vt:lpstr>
      <vt:lpstr>Rotary Angle Sensor </vt:lpstr>
      <vt:lpstr>PowerPoint 演示文稿</vt:lpstr>
      <vt:lpstr>CATHerine</vt:lpstr>
      <vt:lpstr>Sauron</vt:lpstr>
      <vt:lpstr>Handle Measurement</vt:lpstr>
      <vt:lpstr>Tip Measurement</vt:lpstr>
      <vt:lpstr>PowerPoint 演示文稿</vt:lpstr>
      <vt:lpstr>Future Work</vt:lpstr>
      <vt:lpstr>Future Work</vt:lpstr>
      <vt:lpstr>References</vt:lpstr>
      <vt:lpstr>Backup Slides</vt:lpstr>
      <vt:lpstr>Primary Market</vt:lpstr>
      <vt:lpstr>Secondary Markets</vt:lpstr>
      <vt:lpstr>PowerPoint 演示文稿</vt:lpstr>
      <vt:lpstr>Concept Classification Tree</vt:lpstr>
      <vt:lpstr>House of Quality</vt:lpstr>
      <vt:lpstr>Concept Selection</vt:lpstr>
      <vt:lpstr>Surgical Environment</vt:lpstr>
      <vt:lpstr>PowerPoint 演示文稿</vt:lpstr>
      <vt:lpstr>Functional Decomp</vt:lpstr>
      <vt:lpstr>Functional Decomposition</vt:lpstr>
      <vt:lpstr>IMU for Catheter Handle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 Marrina</cp:lastModifiedBy>
  <cp:revision>4</cp:revision>
  <dcterms:modified xsi:type="dcterms:W3CDTF">2023-01-31T04:48:06Z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0x010100343C8A8CDC0C9743876109886CB6F641</vt:lpwstr>
  </property>
  <property fmtid="{D5CDD505-2E9C-101B-9397-08002B2CF9AE}" pid="3" name="MediaServiceImageTags">
    <vt:lpwstr/>
  </property>
</Properties>
</file>