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60" r:id="rId2"/>
  </p:sldIdLst>
  <p:sldSz cx="32918400" cy="21945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3FF"/>
    <a:srgbClr val="F3F8FF"/>
    <a:srgbClr val="E2E7ED"/>
    <a:srgbClr val="D9E3ED"/>
    <a:srgbClr val="F8CBAD"/>
    <a:srgbClr val="FAE7B8"/>
    <a:srgbClr val="1D6295"/>
    <a:srgbClr val="E2E2E2"/>
    <a:srgbClr val="F4BABA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78B37-8A7E-4464-9B34-3047C460AD6B}" v="360" dt="2023-04-05T06:37:36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149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vea20_fsu_edu/Documents/CP.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vea20_fsu_edu/Documents/CP.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vea20_fsu_edu/Documents/CP.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r>
              <a:rPr lang="en-US" sz="2200" baseline="0"/>
              <a:t>Maximum Lever Out Forces</a:t>
            </a:r>
          </a:p>
        </c:rich>
      </c:tx>
      <c:layout>
        <c:manualLayout>
          <c:xMode val="edge"/>
          <c:yMode val="edge"/>
          <c:x val="0.29672280173798177"/>
          <c:y val="3.25319578914241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17369315820564"/>
          <c:y val="0.12232844511049605"/>
          <c:w val="0.63020939543748045"/>
          <c:h val="0.78978939889465605"/>
        </c:manualLayout>
      </c:layout>
      <c:barChart>
        <c:barDir val="col"/>
        <c:grouping val="clustered"/>
        <c:varyColors val="0"/>
        <c:ser>
          <c:idx val="7"/>
          <c:order val="0"/>
          <c:tx>
            <c:v>2 Horizontal</c:v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2'!$B$11</c:f>
                <c:numCache>
                  <c:formatCode>General</c:formatCode>
                  <c:ptCount val="1"/>
                  <c:pt idx="0">
                    <c:v>28.567113959936545</c:v>
                  </c:pt>
                </c:numCache>
              </c:numRef>
            </c:plus>
            <c:minus>
              <c:numRef>
                <c:f>'Phase 2'!$B$11</c:f>
                <c:numCache>
                  <c:formatCode>General</c:formatCode>
                  <c:ptCount val="1"/>
                  <c:pt idx="0">
                    <c:v>28.567113959936545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'Phase 2'!$C$3:$G$3</c:f>
              <c:strCache>
                <c:ptCount val="5"/>
                <c:pt idx="0">
                  <c:v>2 Horizontal</c:v>
                </c:pt>
                <c:pt idx="1">
                  <c:v>3 fins Low</c:v>
                </c:pt>
                <c:pt idx="2">
                  <c:v>4 fins</c:v>
                </c:pt>
                <c:pt idx="3">
                  <c:v>5 fins</c:v>
                </c:pt>
                <c:pt idx="4">
                  <c:v>6 fins</c:v>
                </c:pt>
              </c:strCache>
            </c:strRef>
          </c:cat>
          <c:val>
            <c:numRef>
              <c:f>'Phase 2'!$C$10</c:f>
              <c:numCache>
                <c:formatCode>General</c:formatCode>
                <c:ptCount val="1"/>
                <c:pt idx="0">
                  <c:v>411.1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D-4356-A4C0-E20C8E70F0E5}"/>
            </c:ext>
          </c:extLst>
        </c:ser>
        <c:ser>
          <c:idx val="0"/>
          <c:order val="1"/>
          <c:tx>
            <c:v>3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2'!$C$11</c:f>
                <c:numCache>
                  <c:formatCode>General</c:formatCode>
                  <c:ptCount val="1"/>
                  <c:pt idx="0">
                    <c:v>67.963243742481737</c:v>
                  </c:pt>
                </c:numCache>
              </c:numRef>
            </c:plus>
            <c:minus>
              <c:numRef>
                <c:f>'Phase 2'!$C$11</c:f>
                <c:numCache>
                  <c:formatCode>General</c:formatCode>
                  <c:ptCount val="1"/>
                  <c:pt idx="0">
                    <c:v>67.963243742481737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2'!$B$10</c:f>
              <c:numCache>
                <c:formatCode>General</c:formatCode>
                <c:ptCount val="1"/>
                <c:pt idx="0">
                  <c:v>291.97500000000002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D-4356-A4C0-E20C8E70F0E5}"/>
            </c:ext>
          </c:extLst>
        </c:ser>
        <c:ser>
          <c:idx val="1"/>
          <c:order val="2"/>
          <c:tx>
            <c:v>3 Low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2'!$D$11</c:f>
                <c:numCache>
                  <c:formatCode>General</c:formatCode>
                  <c:ptCount val="1"/>
                  <c:pt idx="0">
                    <c:v>103.65558354473721</c:v>
                  </c:pt>
                </c:numCache>
              </c:numRef>
            </c:plus>
            <c:minus>
              <c:numRef>
                <c:f>'Phase 2'!$D$11</c:f>
                <c:numCache>
                  <c:formatCode>General</c:formatCode>
                  <c:ptCount val="1"/>
                  <c:pt idx="0">
                    <c:v>103.65558354473721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2'!$D$10</c:f>
              <c:numCache>
                <c:formatCode>General</c:formatCode>
                <c:ptCount val="1"/>
                <c:pt idx="0">
                  <c:v>245.29999999999998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ED-4356-A4C0-E20C8E70F0E5}"/>
            </c:ext>
          </c:extLst>
        </c:ser>
        <c:ser>
          <c:idx val="2"/>
          <c:order val="3"/>
          <c:tx>
            <c:strRef>
              <c:f>'Phase 2'!$E$3</c:f>
              <c:strCache>
                <c:ptCount val="1"/>
                <c:pt idx="0">
                  <c:v>4 fins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2'!$E$11</c:f>
                <c:numCache>
                  <c:formatCode>General</c:formatCode>
                  <c:ptCount val="1"/>
                  <c:pt idx="0">
                    <c:v>29.526993299916906</c:v>
                  </c:pt>
                </c:numCache>
              </c:numRef>
            </c:plus>
            <c:minus>
              <c:numRef>
                <c:f>'Phase 2'!$E$11</c:f>
                <c:numCache>
                  <c:formatCode>General</c:formatCode>
                  <c:ptCount val="1"/>
                  <c:pt idx="0">
                    <c:v>29.526993299916906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2'!$E$10</c:f>
              <c:numCache>
                <c:formatCode>General</c:formatCode>
                <c:ptCount val="1"/>
                <c:pt idx="0">
                  <c:v>228.03333333333333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ED-4356-A4C0-E20C8E70F0E5}"/>
            </c:ext>
          </c:extLst>
        </c:ser>
        <c:ser>
          <c:idx val="3"/>
          <c:order val="4"/>
          <c:tx>
            <c:strRef>
              <c:f>'Phase 2'!$F$3</c:f>
              <c:strCache>
                <c:ptCount val="1"/>
                <c:pt idx="0">
                  <c:v>5 fins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2'!$F$11</c:f>
                <c:numCache>
                  <c:formatCode>General</c:formatCode>
                  <c:ptCount val="1"/>
                  <c:pt idx="0">
                    <c:v>76.359762528005049</c:v>
                  </c:pt>
                </c:numCache>
              </c:numRef>
            </c:plus>
            <c:minus>
              <c:numRef>
                <c:f>'Phase 2'!$F$11</c:f>
                <c:numCache>
                  <c:formatCode>General</c:formatCode>
                  <c:ptCount val="1"/>
                  <c:pt idx="0">
                    <c:v>76.359762528005049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2'!$F$10</c:f>
              <c:numCache>
                <c:formatCode>General</c:formatCode>
                <c:ptCount val="1"/>
                <c:pt idx="0">
                  <c:v>295.73333333333335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ED-4356-A4C0-E20C8E70F0E5}"/>
            </c:ext>
          </c:extLst>
        </c:ser>
        <c:ser>
          <c:idx val="4"/>
          <c:order val="5"/>
          <c:tx>
            <c:strRef>
              <c:f>'Phase 2'!$G$3</c:f>
              <c:strCache>
                <c:ptCount val="1"/>
                <c:pt idx="0">
                  <c:v>6 fins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2'!$G$11</c:f>
                <c:numCache>
                  <c:formatCode>General</c:formatCode>
                  <c:ptCount val="1"/>
                  <c:pt idx="0">
                    <c:v>11.737972567696664</c:v>
                  </c:pt>
                </c:numCache>
              </c:numRef>
            </c:plus>
            <c:minus>
              <c:numRef>
                <c:f>'Phase 2'!$G$11</c:f>
                <c:numCache>
                  <c:formatCode>General</c:formatCode>
                  <c:ptCount val="1"/>
                  <c:pt idx="0">
                    <c:v>11.737972567696664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2'!$G$10</c:f>
              <c:numCache>
                <c:formatCode>General</c:formatCode>
                <c:ptCount val="1"/>
                <c:pt idx="0">
                  <c:v>375.6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ED-4356-A4C0-E20C8E70F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9807879"/>
        <c:axId val="951878759"/>
      </c:barChart>
      <c:catAx>
        <c:axId val="879807879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2000" baseline="0">
                    <a:latin typeface="Arial" panose="020B0604020202020204" pitchFamily="34" charset="0"/>
                  </a:rPr>
                  <a:t>Number of Fins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951878759"/>
        <c:crosses val="autoZero"/>
        <c:auto val="1"/>
        <c:lblAlgn val="ctr"/>
        <c:lblOffset val="100"/>
        <c:noMultiLvlLbl val="0"/>
      </c:catAx>
      <c:valAx>
        <c:axId val="951878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2000" baseline="0">
                    <a:latin typeface="Arial" panose="020B0604020202020204" pitchFamily="34" charset="0"/>
                  </a:rPr>
                  <a:t>Lever-Out Force (N)</a:t>
                </a:r>
              </a:p>
            </c:rich>
          </c:tx>
          <c:layout>
            <c:manualLayout>
              <c:xMode val="edge"/>
              <c:yMode val="edge"/>
              <c:x val="2.1985014875372664E-2"/>
              <c:y val="0.344576227156764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807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812619069230005"/>
          <c:y val="0.15595025025934101"/>
          <c:w val="0.20568553045057897"/>
          <c:h val="0.47179957559443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571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r>
              <a:rPr lang="en-US" sz="2200" baseline="0"/>
              <a:t>Maximum Shear Out Forces</a:t>
            </a:r>
          </a:p>
        </c:rich>
      </c:tx>
      <c:layout>
        <c:manualLayout>
          <c:xMode val="edge"/>
          <c:yMode val="edge"/>
          <c:x val="0.30303274031956606"/>
          <c:y val="3.2194387802558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94751939759435"/>
          <c:y val="0.12498247443607659"/>
          <c:w val="0.67313657069735322"/>
          <c:h val="0.78338734489510309"/>
        </c:manualLayout>
      </c:layout>
      <c:barChart>
        <c:barDir val="col"/>
        <c:grouping val="clustered"/>
        <c:varyColors val="0"/>
        <c:ser>
          <c:idx val="7"/>
          <c:order val="0"/>
          <c:tx>
            <c:strRef>
              <c:f>'Phase 2'!$F$16</c:f>
              <c:strCache>
                <c:ptCount val="1"/>
                <c:pt idx="0">
                  <c:v>3 Low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2'!$F$26</c:f>
                <c:numCache>
                  <c:formatCode>General</c:formatCode>
                  <c:ptCount val="1"/>
                  <c:pt idx="0">
                    <c:v>65.839881530877278</c:v>
                  </c:pt>
                </c:numCache>
              </c:numRef>
            </c:plus>
            <c:minus>
              <c:numRef>
                <c:f>'Phase 2'!$F$26</c:f>
                <c:numCache>
                  <c:formatCode>General</c:formatCode>
                  <c:ptCount val="1"/>
                  <c:pt idx="0">
                    <c:v>65.839881530877278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'Phase 2'!$C$3:$G$3</c:f>
              <c:strCache>
                <c:ptCount val="5"/>
                <c:pt idx="0">
                  <c:v>2 Horizontal</c:v>
                </c:pt>
                <c:pt idx="1">
                  <c:v>3 fins Low</c:v>
                </c:pt>
                <c:pt idx="2">
                  <c:v>4 fins</c:v>
                </c:pt>
                <c:pt idx="3">
                  <c:v>5 fins</c:v>
                </c:pt>
                <c:pt idx="4">
                  <c:v>6 fins</c:v>
                </c:pt>
              </c:strCache>
            </c:strRef>
          </c:cat>
          <c:val>
            <c:numRef>
              <c:f>'Phase 2'!$F$25</c:f>
              <c:numCache>
                <c:formatCode>General</c:formatCode>
                <c:ptCount val="1"/>
                <c:pt idx="0">
                  <c:v>432.8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B-4C6E-AC52-2F56F1B14063}"/>
            </c:ext>
          </c:extLst>
        </c:ser>
        <c:ser>
          <c:idx val="0"/>
          <c:order val="1"/>
          <c:tx>
            <c:strRef>
              <c:f>'Phase 2'!$D$16</c:f>
              <c:strCache>
                <c:ptCount val="1"/>
                <c:pt idx="0">
                  <c:v>3 Original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2'!$D$26</c:f>
                <c:numCache>
                  <c:formatCode>General</c:formatCode>
                  <c:ptCount val="1"/>
                  <c:pt idx="0">
                    <c:v>24.065258499892895</c:v>
                  </c:pt>
                </c:numCache>
              </c:numRef>
            </c:plus>
            <c:minus>
              <c:numRef>
                <c:f>'Phase 2'!$D$26</c:f>
                <c:numCache>
                  <c:formatCode>General</c:formatCode>
                  <c:ptCount val="1"/>
                  <c:pt idx="0">
                    <c:v>24.065258499892895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2'!$D$25</c:f>
              <c:numCache>
                <c:formatCode>General</c:formatCode>
                <c:ptCount val="1"/>
                <c:pt idx="0">
                  <c:v>500.54999999999995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B-4C6E-AC52-2F56F1B14063}"/>
            </c:ext>
          </c:extLst>
        </c:ser>
        <c:ser>
          <c:idx val="2"/>
          <c:order val="2"/>
          <c:tx>
            <c:strRef>
              <c:f>'Phase 2'!$E$16</c:f>
              <c:strCache>
                <c:ptCount val="1"/>
                <c:pt idx="0">
                  <c:v>3 High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2'!$E$26</c:f>
                <c:numCache>
                  <c:formatCode>General</c:formatCode>
                  <c:ptCount val="1"/>
                  <c:pt idx="0">
                    <c:v>74.086705959976356</c:v>
                  </c:pt>
                </c:numCache>
              </c:numRef>
            </c:plus>
            <c:minus>
              <c:numRef>
                <c:f>'Phase 2'!$E$26</c:f>
                <c:numCache>
                  <c:formatCode>General</c:formatCode>
                  <c:ptCount val="1"/>
                  <c:pt idx="0">
                    <c:v>74.086705959976356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2'!$E$25</c:f>
              <c:numCache>
                <c:formatCode>General</c:formatCode>
                <c:ptCount val="1"/>
                <c:pt idx="0">
                  <c:v>637.1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BB-4C6E-AC52-2F56F1B14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9807879"/>
        <c:axId val="951878759"/>
      </c:barChart>
      <c:catAx>
        <c:axId val="879807879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aseline="0"/>
                  <a:t>Fin Type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951878759"/>
        <c:crosses val="autoZero"/>
        <c:auto val="1"/>
        <c:lblAlgn val="ctr"/>
        <c:lblOffset val="100"/>
        <c:noMultiLvlLbl val="0"/>
      </c:catAx>
      <c:valAx>
        <c:axId val="951878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aseline="0"/>
                  <a:t>Shear Force (N)</a:t>
                </a:r>
              </a:p>
            </c:rich>
          </c:tx>
          <c:layout>
            <c:manualLayout>
              <c:xMode val="edge"/>
              <c:yMode val="edge"/>
              <c:x val="2.1985052113414342E-2"/>
              <c:y val="0.324283607316358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9807879"/>
        <c:crosses val="autoZero"/>
        <c:crossBetween val="between"/>
      </c:valAx>
      <c:spPr>
        <a:noFill/>
        <a:ln w="28575">
          <a:solidFill>
            <a:schemeClr val="bg1"/>
          </a:solidFill>
        </a:ln>
        <a:effectLst/>
      </c:spPr>
    </c:plotArea>
    <c:legend>
      <c:legendPos val="r"/>
      <c:layout>
        <c:manualLayout>
          <c:xMode val="edge"/>
          <c:yMode val="edge"/>
          <c:x val="0.81538404171885492"/>
          <c:y val="0.23941745553064231"/>
          <c:w val="0.17431876501576588"/>
          <c:h val="0.294961431308692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571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sz="2200" baseline="0">
                <a:latin typeface="Arial" panose="020B0604020202020204" pitchFamily="34" charset="0"/>
              </a:rPr>
              <a:t>Maximum Lever Out Force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222989042218948"/>
          <c:y val="0.14674919108908893"/>
          <c:w val="0.74037065975775218"/>
          <c:h val="0.74566240793227723"/>
        </c:manualLayout>
      </c:layout>
      <c:barChart>
        <c:barDir val="col"/>
        <c:grouping val="clustered"/>
        <c:varyColors val="0"/>
        <c:ser>
          <c:idx val="6"/>
          <c:order val="0"/>
          <c:tx>
            <c:v>2</c:v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1'!$H$36</c:f>
                <c:numCache>
                  <c:formatCode>General</c:formatCode>
                  <c:ptCount val="1"/>
                  <c:pt idx="0">
                    <c:v>4.2920711955156268</c:v>
                  </c:pt>
                </c:numCache>
              </c:numRef>
            </c:plus>
            <c:minus>
              <c:numRef>
                <c:f>'Phase 1'!$H$36</c:f>
                <c:numCache>
                  <c:formatCode>General</c:formatCode>
                  <c:ptCount val="1"/>
                  <c:pt idx="0">
                    <c:v>4.2920711955156268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1'!$H$33</c:f>
              <c:numCache>
                <c:formatCode>General</c:formatCode>
                <c:ptCount val="1"/>
                <c:pt idx="0">
                  <c:v>55.475550000000013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C-4450-9C8A-EDD2B3804587}"/>
            </c:ext>
          </c:extLst>
        </c:ser>
        <c:ser>
          <c:idx val="4"/>
          <c:order val="1"/>
          <c:tx>
            <c:v>3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1'!$F$36</c:f>
                <c:numCache>
                  <c:formatCode>General</c:formatCode>
                  <c:ptCount val="1"/>
                  <c:pt idx="0">
                    <c:v>4.8446027237865463</c:v>
                  </c:pt>
                </c:numCache>
              </c:numRef>
            </c:plus>
            <c:minus>
              <c:numRef>
                <c:f>'Phase 1'!$F$36</c:f>
                <c:numCache>
                  <c:formatCode>General</c:formatCode>
                  <c:ptCount val="1"/>
                  <c:pt idx="0">
                    <c:v>4.8446027237865463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1'!$F$33</c:f>
              <c:numCache>
                <c:formatCode>General</c:formatCode>
                <c:ptCount val="1"/>
                <c:pt idx="0">
                  <c:v>58.506839999999997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C-4450-9C8A-EDD2B3804587}"/>
            </c:ext>
          </c:extLst>
        </c:ser>
        <c:ser>
          <c:idx val="0"/>
          <c:order val="2"/>
          <c:tx>
            <c:v>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1'!$B$36</c:f>
                <c:numCache>
                  <c:formatCode>General</c:formatCode>
                  <c:ptCount val="1"/>
                  <c:pt idx="0">
                    <c:v>2.4517886718424862</c:v>
                  </c:pt>
                </c:numCache>
              </c:numRef>
            </c:plus>
            <c:minus>
              <c:numRef>
                <c:f>'Phase 1'!$B$36</c:f>
                <c:numCache>
                  <c:formatCode>General</c:formatCode>
                  <c:ptCount val="1"/>
                  <c:pt idx="0">
                    <c:v>2.4517886718424862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1'!$B$33</c:f>
              <c:numCache>
                <c:formatCode>General</c:formatCode>
                <c:ptCount val="1"/>
                <c:pt idx="0">
                  <c:v>56.064149999999998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C-4450-9C8A-EDD2B3804587}"/>
            </c:ext>
          </c:extLst>
        </c:ser>
        <c:ser>
          <c:idx val="2"/>
          <c:order val="3"/>
          <c:tx>
            <c:v>5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1'!$D$36</c:f>
                <c:numCache>
                  <c:formatCode>General</c:formatCode>
                  <c:ptCount val="1"/>
                  <c:pt idx="0">
                    <c:v>2.4114199234838827</c:v>
                  </c:pt>
                </c:numCache>
              </c:numRef>
            </c:plus>
            <c:minus>
              <c:numRef>
                <c:f>'Phase 1'!$D$36</c:f>
                <c:numCache>
                  <c:formatCode>General</c:formatCode>
                  <c:ptCount val="1"/>
                  <c:pt idx="0">
                    <c:v>2.4114199234838827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1'!$D$33</c:f>
              <c:numCache>
                <c:formatCode>General</c:formatCode>
                <c:ptCount val="1"/>
                <c:pt idx="0">
                  <c:v>54.396450000000002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AC-4450-9C8A-EDD2B3804587}"/>
            </c:ext>
          </c:extLst>
        </c:ser>
        <c:ser>
          <c:idx val="5"/>
          <c:order val="4"/>
          <c:tx>
            <c:v>6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'Phase 1'!$G$36</c:f>
                <c:numCache>
                  <c:formatCode>General</c:formatCode>
                  <c:ptCount val="1"/>
                  <c:pt idx="0">
                    <c:v>1.9842831794819615</c:v>
                  </c:pt>
                </c:numCache>
              </c:numRef>
            </c:plus>
            <c:minus>
              <c:numRef>
                <c:f>'Phase 1'!$G$36</c:f>
                <c:numCache>
                  <c:formatCode>General</c:formatCode>
                  <c:ptCount val="1"/>
                  <c:pt idx="0">
                    <c:v>1.9842831794819615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'Phase 1'!$G$33</c:f>
              <c:numCache>
                <c:formatCode>General</c:formatCode>
                <c:ptCount val="1"/>
                <c:pt idx="0">
                  <c:v>44.78264999999999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AC-4450-9C8A-EDD2B3804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7131183"/>
        <c:axId val="1787117455"/>
      </c:barChart>
      <c:catAx>
        <c:axId val="1787131183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2000" baseline="0">
                    <a:latin typeface="Arial" panose="020B0604020202020204" pitchFamily="34" charset="0"/>
                  </a:rPr>
                  <a:t>Number of Fins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87117455"/>
        <c:crosses val="autoZero"/>
        <c:auto val="1"/>
        <c:lblAlgn val="ctr"/>
        <c:lblOffset val="100"/>
        <c:noMultiLvlLbl val="0"/>
      </c:catAx>
      <c:valAx>
        <c:axId val="1787117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2000" baseline="0">
                    <a:latin typeface="Arial" panose="020B0604020202020204" pitchFamily="34" charset="0"/>
                  </a:rPr>
                  <a:t>Shear Force (N)</a:t>
                </a:r>
              </a:p>
            </c:rich>
          </c:tx>
          <c:layout>
            <c:manualLayout>
              <c:xMode val="edge"/>
              <c:yMode val="edge"/>
              <c:x val="2.3320113297801887E-2"/>
              <c:y val="0.3169435290491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78713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36265080923368"/>
          <c:y val="0.32823925801351483"/>
          <c:w val="5.9132797652174607E-2"/>
          <c:h val="0.44459525910792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57150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0.0049</cdr:y>
    </cdr:from>
    <cdr:to>
      <cdr:x>0.19042</cdr:x>
      <cdr:y>0.12578</cdr:y>
    </cdr:to>
    <cdr:sp macro="" textlink="">
      <cdr:nvSpPr>
        <cdr:cNvPr id="2" name="TextBox 39">
          <a:extLst xmlns:a="http://schemas.openxmlformats.org/drawingml/2006/main">
            <a:ext uri="{FF2B5EF4-FFF2-40B4-BE49-F238E27FC236}">
              <a16:creationId xmlns:a16="http://schemas.microsoft.com/office/drawing/2014/main" id="{64B7097A-5634-84EF-30AE-96037DF6E4BA}"/>
            </a:ext>
          </a:extLst>
        </cdr:cNvPr>
        <cdr:cNvSpPr txBox="1"/>
      </cdr:nvSpPr>
      <cdr:spPr>
        <a:xfrm xmlns:a="http://schemas.openxmlformats.org/drawingml/2006/main">
          <a:off x="0" y="21102"/>
          <a:ext cx="1545567" cy="5208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kern="800" dirty="0">
              <a:solidFill>
                <a:srgbClr val="000000"/>
              </a:solidFill>
              <a:latin typeface="Arial"/>
              <a:ea typeface="MS PGothic"/>
              <a:cs typeface="Arial"/>
            </a:rPr>
            <a:t>(2) </a:t>
          </a:r>
          <a:endParaRPr lang="en-US" sz="2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378FD-EE51-CD42-B09E-B3023B8868F0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617CA-60CD-7D46-B538-A0788B08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2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617CA-60CD-7D46-B538-A0788B08D8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32918400" cy="1423416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486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/>
        </p:nvSpPr>
        <p:spPr>
          <a:xfrm>
            <a:off x="0" y="14234162"/>
            <a:ext cx="32918400" cy="771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982" y="14564363"/>
            <a:ext cx="31105318" cy="3764278"/>
          </a:xfrm>
        </p:spPr>
        <p:txBody>
          <a:bodyPr anchor="ctr"/>
          <a:lstStyle>
            <a:lvl1pPr algn="ctr">
              <a:defRPr sz="16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2982" y="18658842"/>
            <a:ext cx="31105318" cy="1762758"/>
          </a:xfrm>
        </p:spPr>
        <p:txBody>
          <a:bodyPr/>
          <a:lstStyle>
            <a:lvl1pPr marL="0" indent="0" algn="ctr">
              <a:buNone/>
              <a:defRPr sz="6480">
                <a:solidFill>
                  <a:schemeClr val="bg1"/>
                </a:solidFill>
              </a:defRPr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98988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5" y="1524001"/>
            <a:ext cx="13947455" cy="8183882"/>
          </a:xfrm>
        </p:spPr>
        <p:txBody>
          <a:bodyPr anchor="ctr">
            <a:noAutofit/>
          </a:bodyPr>
          <a:lstStyle>
            <a:lvl1pPr>
              <a:defRPr sz="145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1" y="1524001"/>
            <a:ext cx="15649100" cy="8183882"/>
          </a:xfrm>
        </p:spPr>
        <p:txBody>
          <a:bodyPr>
            <a:normAutofit/>
          </a:bodyPr>
          <a:lstStyle>
            <a:lvl1pPr>
              <a:defRPr sz="5400"/>
            </a:lvl1pPr>
            <a:lvl2pPr>
              <a:defRPr sz="4860"/>
            </a:lvl2pPr>
            <a:lvl3pPr>
              <a:defRPr sz="4320"/>
            </a:lvl3pPr>
            <a:lvl4pPr>
              <a:defRPr sz="3780"/>
            </a:lvl4pPr>
            <a:lvl5pPr>
              <a:defRPr sz="378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5" y="10348613"/>
            <a:ext cx="31105312" cy="9493866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/>
        </p:nvSpPr>
        <p:spPr>
          <a:xfrm>
            <a:off x="0" y="1524001"/>
            <a:ext cx="445770" cy="81838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</p:spTree>
    <p:extLst>
      <p:ext uri="{BB962C8B-B14F-4D97-AF65-F5344CB8AC3E}">
        <p14:creationId xmlns:p14="http://schemas.microsoft.com/office/powerpoint/2010/main" val="14923420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/>
        </p:nvSpPr>
        <p:spPr>
          <a:xfrm>
            <a:off x="0" y="0"/>
            <a:ext cx="13872757" cy="2194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1832" y="4147765"/>
            <a:ext cx="14236463" cy="4965034"/>
          </a:xfrm>
        </p:spPr>
        <p:txBody>
          <a:bodyPr anchor="b">
            <a:noAutofit/>
          </a:bodyPr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1835" y="9836696"/>
            <a:ext cx="14236463" cy="8183882"/>
          </a:xfrm>
        </p:spPr>
        <p:txBody>
          <a:bodyPr>
            <a:normAutofit/>
          </a:bodyPr>
          <a:lstStyle>
            <a:lvl1pPr>
              <a:defRPr sz="5400"/>
            </a:lvl1pPr>
            <a:lvl2pPr>
              <a:defRPr sz="4860"/>
            </a:lvl2pPr>
            <a:lvl3pPr>
              <a:defRPr sz="4320"/>
            </a:lvl3pPr>
            <a:lvl4pPr>
              <a:defRPr sz="3780"/>
            </a:lvl4pPr>
            <a:lvl5pPr>
              <a:defRPr sz="378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17523" y="3251200"/>
            <a:ext cx="13872757" cy="1593088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/>
        </p:nvSpPr>
        <p:spPr>
          <a:xfrm>
            <a:off x="2" y="19182080"/>
            <a:ext cx="11051178" cy="27635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/>
        </p:nvSpPr>
        <p:spPr>
          <a:xfrm>
            <a:off x="5839103" y="2794272"/>
            <a:ext cx="11051178" cy="4434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</p:spTree>
    <p:extLst>
      <p:ext uri="{BB962C8B-B14F-4D97-AF65-F5344CB8AC3E}">
        <p14:creationId xmlns:p14="http://schemas.microsoft.com/office/powerpoint/2010/main" val="29030352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5708259"/>
            <a:ext cx="8402276" cy="10529082"/>
          </a:xfrm>
        </p:spPr>
        <p:txBody>
          <a:bodyPr anchor="ctr">
            <a:noAutofit/>
          </a:bodyPr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1299" y="5708262"/>
            <a:ext cx="11886998" cy="10529082"/>
          </a:xfrm>
        </p:spPr>
        <p:txBody>
          <a:bodyPr anchor="ctr">
            <a:normAutofit/>
          </a:bodyPr>
          <a:lstStyle>
            <a:lvl1pPr>
              <a:defRPr sz="5400"/>
            </a:lvl1pPr>
            <a:lvl2pPr>
              <a:defRPr sz="4860"/>
            </a:lvl2pPr>
            <a:lvl3pPr>
              <a:defRPr sz="4320"/>
            </a:lvl3pPr>
            <a:lvl4pPr>
              <a:defRPr sz="3780"/>
            </a:lvl4pPr>
            <a:lvl5pPr>
              <a:defRPr sz="378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14709" y="0"/>
            <a:ext cx="9797142" cy="2194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/>
        </p:nvSpPr>
        <p:spPr>
          <a:xfrm>
            <a:off x="1002982" y="16952685"/>
            <a:ext cx="8402276" cy="49929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/>
        </p:nvSpPr>
        <p:spPr>
          <a:xfrm>
            <a:off x="20221300" y="0"/>
            <a:ext cx="11887001" cy="49929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</p:spTree>
    <p:extLst>
      <p:ext uri="{BB962C8B-B14F-4D97-AF65-F5344CB8AC3E}">
        <p14:creationId xmlns:p14="http://schemas.microsoft.com/office/powerpoint/2010/main" val="259595684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/>
        </p:nvSpPr>
        <p:spPr>
          <a:xfrm>
            <a:off x="0" y="4447179"/>
            <a:ext cx="32918400" cy="13051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995" y="7461071"/>
            <a:ext cx="28392120" cy="4800598"/>
          </a:xfrm>
        </p:spPr>
        <p:txBody>
          <a:bodyPr anchor="ctr"/>
          <a:lstStyle>
            <a:lvl1pPr>
              <a:defRPr sz="16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5995" y="12697827"/>
            <a:ext cx="28392120" cy="2577734"/>
          </a:xfrm>
        </p:spPr>
        <p:txBody>
          <a:bodyPr/>
          <a:lstStyle>
            <a:lvl1pPr marL="0" indent="0">
              <a:buNone/>
              <a:defRPr sz="6480">
                <a:solidFill>
                  <a:schemeClr val="bg1"/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/>
        </p:nvSpPr>
        <p:spPr>
          <a:xfrm>
            <a:off x="1002984" y="1857829"/>
            <a:ext cx="4248285" cy="480059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/>
        </p:nvSpPr>
        <p:spPr>
          <a:xfrm>
            <a:off x="19163214" y="16336877"/>
            <a:ext cx="12945088" cy="232309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</p:spTree>
    <p:extLst>
      <p:ext uri="{BB962C8B-B14F-4D97-AF65-F5344CB8AC3E}">
        <p14:creationId xmlns:p14="http://schemas.microsoft.com/office/powerpoint/2010/main" val="24912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/>
        </p:nvSpPr>
        <p:spPr>
          <a:xfrm>
            <a:off x="0" y="2"/>
            <a:ext cx="16459200" cy="219455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5" y="833122"/>
            <a:ext cx="31105318" cy="1923142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825" y="12665061"/>
            <a:ext cx="25974675" cy="4800598"/>
          </a:xfrm>
        </p:spPr>
        <p:txBody>
          <a:bodyPr anchor="ctr"/>
          <a:lstStyle>
            <a:lvl1pPr>
              <a:defRPr sz="16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/>
        </p:nvSpPr>
        <p:spPr>
          <a:xfrm>
            <a:off x="2952372" y="12298861"/>
            <a:ext cx="4649724" cy="5532992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</p:spTree>
    <p:extLst>
      <p:ext uri="{BB962C8B-B14F-4D97-AF65-F5344CB8AC3E}">
        <p14:creationId xmlns:p14="http://schemas.microsoft.com/office/powerpoint/2010/main" val="4914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581823" y="833122"/>
            <a:ext cx="17548655" cy="19009360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5110169"/>
            <a:ext cx="12987338" cy="10455258"/>
          </a:xfrm>
        </p:spPr>
        <p:txBody>
          <a:bodyPr anchor="ctr"/>
          <a:lstStyle>
            <a:lvl1pPr>
              <a:defRPr sz="162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/>
        </p:nvSpPr>
        <p:spPr>
          <a:xfrm>
            <a:off x="10620445" y="15848554"/>
            <a:ext cx="3369875" cy="39939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/>
        </p:nvSpPr>
        <p:spPr>
          <a:xfrm>
            <a:off x="1002983" y="3238115"/>
            <a:ext cx="1340658" cy="15889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/>
        </p:nvSpPr>
        <p:spPr>
          <a:xfrm>
            <a:off x="1675585" y="2149481"/>
            <a:ext cx="668056" cy="7917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</p:spTree>
    <p:extLst>
      <p:ext uri="{BB962C8B-B14F-4D97-AF65-F5344CB8AC3E}">
        <p14:creationId xmlns:p14="http://schemas.microsoft.com/office/powerpoint/2010/main" val="10347043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3" y="12537439"/>
            <a:ext cx="18670905" cy="7258678"/>
          </a:xfrm>
        </p:spPr>
        <p:txBody>
          <a:bodyPr anchor="ctr"/>
          <a:lstStyle>
            <a:lvl1pPr>
              <a:defRPr sz="162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/>
        </p:nvSpPr>
        <p:spPr>
          <a:xfrm>
            <a:off x="14099884" y="7447278"/>
            <a:ext cx="5876447" cy="48361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/>
        </p:nvSpPr>
        <p:spPr>
          <a:xfrm>
            <a:off x="20165866" y="12537437"/>
            <a:ext cx="5876447" cy="73050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002981" y="833123"/>
            <a:ext cx="31105320" cy="19009357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0768701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6010" y="14099862"/>
            <a:ext cx="28186380" cy="3761421"/>
          </a:xfrm>
        </p:spPr>
        <p:txBody>
          <a:bodyPr anchor="ctr"/>
          <a:lstStyle>
            <a:lvl1pPr algn="ctr">
              <a:defRPr sz="16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/>
        </p:nvSpPr>
        <p:spPr>
          <a:xfrm>
            <a:off x="2" y="2"/>
            <a:ext cx="32918397" cy="9113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5" y="833122"/>
            <a:ext cx="31105318" cy="1170431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/>
        </p:nvSpPr>
        <p:spPr>
          <a:xfrm>
            <a:off x="15649096" y="12525062"/>
            <a:ext cx="1620203" cy="934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</p:spTree>
    <p:extLst>
      <p:ext uri="{BB962C8B-B14F-4D97-AF65-F5344CB8AC3E}">
        <p14:creationId xmlns:p14="http://schemas.microsoft.com/office/powerpoint/2010/main" val="66992528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/>
        </p:nvSpPr>
        <p:spPr>
          <a:xfrm>
            <a:off x="1002982" y="4884424"/>
            <a:ext cx="9708358" cy="14599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/>
        </p:nvSpPr>
        <p:spPr>
          <a:xfrm>
            <a:off x="22207062" y="4884424"/>
            <a:ext cx="9708358" cy="14599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8770" y="5516880"/>
            <a:ext cx="8486775" cy="13411200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18461" y="5478781"/>
            <a:ext cx="8485560" cy="13411200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11341" y="3947162"/>
            <a:ext cx="11495723" cy="164744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5452309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/>
        </p:nvSpPr>
        <p:spPr>
          <a:xfrm>
            <a:off x="16742094" y="3947160"/>
            <a:ext cx="15173328" cy="8747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34247" y="4343725"/>
            <a:ext cx="14189021" cy="7695552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4" y="3947162"/>
            <a:ext cx="15546230" cy="772992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742093" y="12694923"/>
            <a:ext cx="15173325" cy="772667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/>
        </p:nvSpPr>
        <p:spPr>
          <a:xfrm>
            <a:off x="1002984" y="11660158"/>
            <a:ext cx="15546230" cy="8747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0496" y="12315117"/>
            <a:ext cx="14191200" cy="7695360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945006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/>
        </p:nvSpPr>
        <p:spPr>
          <a:xfrm>
            <a:off x="540069" y="-3"/>
            <a:ext cx="32378333" cy="2194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43050" y="2"/>
            <a:ext cx="16292038" cy="2194559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486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/>
        </p:nvSpPr>
        <p:spPr>
          <a:xfrm>
            <a:off x="1" y="3"/>
            <a:ext cx="1002983" cy="21945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45187" y="4841247"/>
            <a:ext cx="13463113" cy="10439395"/>
          </a:xfrm>
        </p:spPr>
        <p:txBody>
          <a:bodyPr anchor="b"/>
          <a:lstStyle>
            <a:lvl1pPr algn="l">
              <a:defRPr sz="16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45187" y="15768322"/>
            <a:ext cx="13463113" cy="3124195"/>
          </a:xfrm>
        </p:spPr>
        <p:txBody>
          <a:bodyPr/>
          <a:lstStyle>
            <a:lvl1pPr marL="0" indent="0" algn="l">
              <a:buNone/>
              <a:defRPr sz="6480">
                <a:solidFill>
                  <a:schemeClr val="bg1"/>
                </a:solidFill>
              </a:defRPr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539565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2" y="3947163"/>
            <a:ext cx="31105318" cy="76203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/>
        </p:nvSpPr>
        <p:spPr>
          <a:xfrm>
            <a:off x="1002982" y="11660158"/>
            <a:ext cx="31105318" cy="8747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34247" y="12186259"/>
            <a:ext cx="14189021" cy="7695552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0496" y="12186355"/>
            <a:ext cx="14191200" cy="7695360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/>
        </p:nvCxnSpPr>
        <p:spPr>
          <a:xfrm>
            <a:off x="16555641" y="12079080"/>
            <a:ext cx="0" cy="7909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79269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/>
        </p:nvSpPr>
        <p:spPr>
          <a:xfrm>
            <a:off x="19339559" y="9768429"/>
            <a:ext cx="3695039" cy="36164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4270157"/>
            <a:ext cx="12010073" cy="4866637"/>
          </a:xfrm>
        </p:spPr>
        <p:txBody>
          <a:bodyPr anchor="b">
            <a:noAutofit/>
          </a:bodyPr>
          <a:lstStyle>
            <a:lvl1pPr>
              <a:defRPr sz="972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45821" y="9980082"/>
            <a:ext cx="7903740" cy="9862397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tx1"/>
                </a:solidFill>
              </a:defRPr>
            </a:lvl1pPr>
            <a:lvl2pPr>
              <a:defRPr sz="4320">
                <a:solidFill>
                  <a:schemeClr val="tx1"/>
                </a:solidFill>
              </a:defRPr>
            </a:lvl2pPr>
            <a:lvl3pPr>
              <a:defRPr sz="3780">
                <a:solidFill>
                  <a:schemeClr val="tx1"/>
                </a:solidFill>
              </a:defRPr>
            </a:lvl3pPr>
            <a:lvl4pPr>
              <a:defRPr sz="3240">
                <a:solidFill>
                  <a:schemeClr val="tx1"/>
                </a:solidFill>
              </a:defRPr>
            </a:lvl4pPr>
            <a:lvl5pPr>
              <a:defRPr sz="324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2983" y="9980083"/>
            <a:ext cx="7902360" cy="9862150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tx1"/>
                </a:solidFill>
              </a:defRPr>
            </a:lvl1pPr>
            <a:lvl2pPr>
              <a:defRPr sz="4320">
                <a:solidFill>
                  <a:schemeClr val="tx1"/>
                </a:solidFill>
              </a:defRPr>
            </a:lvl2pPr>
            <a:lvl3pPr>
              <a:defRPr sz="3780">
                <a:solidFill>
                  <a:schemeClr val="tx1"/>
                </a:solidFill>
              </a:defRPr>
            </a:lvl3pPr>
            <a:lvl4pPr>
              <a:defRPr sz="3240">
                <a:solidFill>
                  <a:schemeClr val="tx1"/>
                </a:solidFill>
              </a:defRPr>
            </a:lvl4pPr>
            <a:lvl5pPr>
              <a:defRPr sz="324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252722" y="-13687"/>
            <a:ext cx="19665680" cy="19855917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/>
        </p:nvSpPr>
        <p:spPr>
          <a:xfrm>
            <a:off x="16767809" y="6488720"/>
            <a:ext cx="2897875" cy="29397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/>
        </p:nvSpPr>
        <p:spPr>
          <a:xfrm>
            <a:off x="23385411" y="12977434"/>
            <a:ext cx="2897875" cy="29397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/>
        </p:nvCxnSpPr>
        <p:spPr>
          <a:xfrm>
            <a:off x="9320451" y="9939440"/>
            <a:ext cx="0" cy="99030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/>
        </p:nvSpPr>
        <p:spPr>
          <a:xfrm>
            <a:off x="1" y="4498760"/>
            <a:ext cx="810100" cy="46888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</p:spTree>
    <p:extLst>
      <p:ext uri="{BB962C8B-B14F-4D97-AF65-F5344CB8AC3E}">
        <p14:creationId xmlns:p14="http://schemas.microsoft.com/office/powerpoint/2010/main" val="62980792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2" y="833120"/>
            <a:ext cx="31105318" cy="1958848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/>
        </p:nvSpPr>
        <p:spPr>
          <a:xfrm>
            <a:off x="4262602" y="7359850"/>
            <a:ext cx="11934024" cy="9862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/>
        </p:nvSpPr>
        <p:spPr>
          <a:xfrm>
            <a:off x="16698116" y="7359850"/>
            <a:ext cx="11934024" cy="9862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62" y="3947162"/>
            <a:ext cx="24345881" cy="2435443"/>
          </a:xfrm>
        </p:spPr>
        <p:txBody>
          <a:bodyPr anchor="ctr">
            <a:noAutofit/>
          </a:bodyPr>
          <a:lstStyle>
            <a:lvl1pPr algn="ctr">
              <a:defRPr sz="9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085846" y="7759565"/>
            <a:ext cx="11158560" cy="9066240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1614" y="7759567"/>
            <a:ext cx="11155995" cy="9062723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bg1"/>
                </a:solidFill>
              </a:defRPr>
            </a:lvl1pPr>
            <a:lvl2pPr>
              <a:defRPr sz="4320">
                <a:solidFill>
                  <a:schemeClr val="bg1"/>
                </a:solidFill>
              </a:defRPr>
            </a:lvl2pPr>
            <a:lvl3pPr>
              <a:defRPr sz="3780">
                <a:solidFill>
                  <a:schemeClr val="bg1"/>
                </a:solidFill>
              </a:defRPr>
            </a:lvl3pPr>
            <a:lvl4pPr>
              <a:defRPr sz="3240">
                <a:solidFill>
                  <a:schemeClr val="bg1"/>
                </a:solidFill>
              </a:defRPr>
            </a:lvl4pPr>
            <a:lvl5pPr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83561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/>
        </p:nvSpPr>
        <p:spPr>
          <a:xfrm>
            <a:off x="2" y="0"/>
            <a:ext cx="32918397" cy="219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6541" y="833120"/>
            <a:ext cx="31105318" cy="2016252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03197542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" y="5"/>
            <a:ext cx="32918397" cy="21945597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72536053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4" y="833120"/>
            <a:ext cx="12130088" cy="2016252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450254" y="833120"/>
            <a:ext cx="7398068" cy="2016252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165505" y="833120"/>
            <a:ext cx="10942798" cy="1217168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1165505" y="13329920"/>
            <a:ext cx="10942798" cy="766572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1507229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947162"/>
            <a:ext cx="32918403" cy="1405127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/>
        </p:nvGrpSpPr>
        <p:grpSpPr>
          <a:xfrm>
            <a:off x="1002981" y="833120"/>
            <a:ext cx="1740218" cy="3114042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97" noProof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97" noProof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/>
        </p:nvSpPr>
        <p:spPr>
          <a:xfrm>
            <a:off x="29146503" y="18055878"/>
            <a:ext cx="3771900" cy="38897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</p:spTree>
    <p:extLst>
      <p:ext uri="{BB962C8B-B14F-4D97-AF65-F5344CB8AC3E}">
        <p14:creationId xmlns:p14="http://schemas.microsoft.com/office/powerpoint/2010/main" val="53174975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/>
        </p:nvSpPr>
        <p:spPr>
          <a:xfrm>
            <a:off x="25374602" y="0"/>
            <a:ext cx="7543797" cy="219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3120"/>
            <a:ext cx="32108300" cy="2016252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1557720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833125"/>
            <a:ext cx="31105315" cy="24180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3" y="3947163"/>
            <a:ext cx="6658200" cy="1589531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/>
        </p:nvSpPr>
        <p:spPr>
          <a:xfrm>
            <a:off x="7809171" y="3947163"/>
            <a:ext cx="8667915" cy="40690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2003" y="4259082"/>
            <a:ext cx="8062251" cy="3445235"/>
          </a:xfrm>
        </p:spPr>
        <p:txBody>
          <a:bodyPr anchor="ctr"/>
          <a:lstStyle>
            <a:lvl1pPr marL="0" indent="0">
              <a:buNone/>
              <a:defRPr sz="648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/>
        </p:nvSpPr>
        <p:spPr>
          <a:xfrm>
            <a:off x="7809168" y="8137333"/>
            <a:ext cx="8667915" cy="117051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12003" y="8396576"/>
            <a:ext cx="8062251" cy="11036416"/>
          </a:xfrm>
        </p:spPr>
        <p:txBody>
          <a:bodyPr>
            <a:normAutofit/>
          </a:bodyPr>
          <a:lstStyle>
            <a:lvl1pPr>
              <a:defRPr sz="4860"/>
            </a:lvl1pPr>
            <a:lvl2pPr>
              <a:defRPr sz="4320"/>
            </a:lvl2pPr>
            <a:lvl3pPr>
              <a:defRPr sz="3780"/>
            </a:lvl3pPr>
            <a:lvl4pPr>
              <a:defRPr sz="3240"/>
            </a:lvl4pPr>
            <a:lvl5pPr>
              <a:defRPr sz="324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609694" y="3947160"/>
            <a:ext cx="6655249" cy="1589531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/>
        </p:nvSpPr>
        <p:spPr>
          <a:xfrm>
            <a:off x="23417455" y="3947163"/>
            <a:ext cx="8667915" cy="40690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/>
        </p:nvSpPr>
        <p:spPr>
          <a:xfrm>
            <a:off x="23417453" y="8137333"/>
            <a:ext cx="8667915" cy="117051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722467" y="4266205"/>
            <a:ext cx="8057880" cy="3438112"/>
          </a:xfrm>
        </p:spPr>
        <p:txBody>
          <a:bodyPr anchor="ctr"/>
          <a:lstStyle>
            <a:lvl1pPr marL="0" indent="0">
              <a:buNone/>
              <a:defRPr sz="648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3722467" y="8396578"/>
            <a:ext cx="8057880" cy="11036419"/>
          </a:xfrm>
        </p:spPr>
        <p:txBody>
          <a:bodyPr>
            <a:normAutofit/>
          </a:bodyPr>
          <a:lstStyle>
            <a:lvl1pPr>
              <a:defRPr sz="4860"/>
            </a:lvl1pPr>
            <a:lvl2pPr>
              <a:defRPr sz="4320"/>
            </a:lvl2pPr>
            <a:lvl3pPr>
              <a:defRPr sz="3780"/>
            </a:lvl3pPr>
            <a:lvl4pPr>
              <a:defRPr sz="3240"/>
            </a:lvl4pPr>
            <a:lvl5pPr>
              <a:defRPr sz="324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27271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833125"/>
            <a:ext cx="31105315" cy="24180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072334" y="3947163"/>
            <a:ext cx="13035965" cy="1589531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/>
        </p:nvSpPr>
        <p:spPr>
          <a:xfrm>
            <a:off x="1002987" y="3947163"/>
            <a:ext cx="8667915" cy="40690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5819" y="4259082"/>
            <a:ext cx="8062251" cy="3445235"/>
          </a:xfrm>
        </p:spPr>
        <p:txBody>
          <a:bodyPr anchor="ctr"/>
          <a:lstStyle>
            <a:lvl1pPr marL="0" indent="0">
              <a:buNone/>
              <a:defRPr sz="648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/>
        </p:nvSpPr>
        <p:spPr>
          <a:xfrm>
            <a:off x="1002984" y="8137333"/>
            <a:ext cx="8667915" cy="117051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5819" y="8396576"/>
            <a:ext cx="8062251" cy="11036416"/>
          </a:xfrm>
        </p:spPr>
        <p:txBody>
          <a:bodyPr>
            <a:normAutofit/>
          </a:bodyPr>
          <a:lstStyle>
            <a:lvl1pPr>
              <a:defRPr sz="4860"/>
            </a:lvl1pPr>
            <a:lvl2pPr>
              <a:defRPr sz="4320"/>
            </a:lvl2pPr>
            <a:lvl3pPr>
              <a:defRPr sz="3780"/>
            </a:lvl3pPr>
            <a:lvl4pPr>
              <a:defRPr sz="3240"/>
            </a:lvl4pPr>
            <a:lvl5pPr>
              <a:defRPr sz="324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/>
        </p:nvSpPr>
        <p:spPr>
          <a:xfrm>
            <a:off x="10037662" y="3947163"/>
            <a:ext cx="8667915" cy="40690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/>
        </p:nvSpPr>
        <p:spPr>
          <a:xfrm>
            <a:off x="10037659" y="8137333"/>
            <a:ext cx="8667915" cy="117051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342674" y="4266205"/>
            <a:ext cx="8057880" cy="3438112"/>
          </a:xfrm>
        </p:spPr>
        <p:txBody>
          <a:bodyPr anchor="ctr"/>
          <a:lstStyle>
            <a:lvl1pPr marL="0" indent="0">
              <a:buNone/>
              <a:defRPr sz="648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342674" y="8396578"/>
            <a:ext cx="8057880" cy="11036419"/>
          </a:xfrm>
        </p:spPr>
        <p:txBody>
          <a:bodyPr>
            <a:normAutofit/>
          </a:bodyPr>
          <a:lstStyle>
            <a:lvl1pPr>
              <a:defRPr sz="4860"/>
            </a:lvl1pPr>
            <a:lvl2pPr>
              <a:defRPr sz="4320"/>
            </a:lvl2pPr>
            <a:lvl3pPr>
              <a:defRPr sz="3780"/>
            </a:lvl3pPr>
            <a:lvl4pPr>
              <a:defRPr sz="3240"/>
            </a:lvl4pPr>
            <a:lvl5pPr>
              <a:defRPr sz="324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11396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32918400" cy="2194559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486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8848" y="5694687"/>
            <a:ext cx="14360709" cy="6984995"/>
          </a:xfrm>
        </p:spPr>
        <p:txBody>
          <a:bodyPr anchor="b">
            <a:normAutofit/>
          </a:bodyPr>
          <a:lstStyle>
            <a:lvl1pPr algn="ctr">
              <a:defRPr sz="1458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8848" y="13053067"/>
            <a:ext cx="14360709" cy="3124195"/>
          </a:xfrm>
        </p:spPr>
        <p:txBody>
          <a:bodyPr/>
          <a:lstStyle>
            <a:lvl1pPr marL="0" indent="0" algn="ctr">
              <a:buNone/>
              <a:defRPr sz="6480">
                <a:solidFill>
                  <a:schemeClr val="tx1"/>
                </a:solidFill>
              </a:defRPr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53272916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833125"/>
            <a:ext cx="31105315" cy="24180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4" y="3947163"/>
            <a:ext cx="31105315" cy="1589531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906855" y="9313739"/>
            <a:ext cx="13656600" cy="1659062"/>
          </a:xfrm>
        </p:spPr>
        <p:txBody>
          <a:bodyPr anchor="ctr"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906855" y="11274946"/>
            <a:ext cx="13656600" cy="6981251"/>
          </a:xfrm>
        </p:spPr>
        <p:txBody>
          <a:bodyPr>
            <a:normAutofit/>
          </a:bodyPr>
          <a:lstStyle>
            <a:lvl1pPr>
              <a:defRPr sz="4320">
                <a:solidFill>
                  <a:schemeClr val="bg1"/>
                </a:solidFill>
              </a:defRPr>
            </a:lvl1pPr>
            <a:lvl2pPr>
              <a:defRPr sz="3780">
                <a:solidFill>
                  <a:schemeClr val="bg1"/>
                </a:solidFill>
              </a:defRPr>
            </a:lvl2pPr>
            <a:lvl3pPr>
              <a:defRPr sz="3240">
                <a:solidFill>
                  <a:schemeClr val="bg1"/>
                </a:solidFill>
              </a:defRPr>
            </a:lvl3pPr>
            <a:lvl4pPr>
              <a:defRPr sz="2970">
                <a:solidFill>
                  <a:schemeClr val="bg1"/>
                </a:solidFill>
              </a:defRPr>
            </a:lvl4pPr>
            <a:lvl5pPr>
              <a:defRPr sz="297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6885" y="9313739"/>
            <a:ext cx="13657672" cy="1659062"/>
          </a:xfrm>
        </p:spPr>
        <p:txBody>
          <a:bodyPr anchor="ctr"/>
          <a:lstStyle>
            <a:lvl1pPr marL="0" indent="0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16885" y="11274946"/>
            <a:ext cx="13657672" cy="6981251"/>
          </a:xfrm>
        </p:spPr>
        <p:txBody>
          <a:bodyPr>
            <a:normAutofit/>
          </a:bodyPr>
          <a:lstStyle>
            <a:lvl1pPr>
              <a:defRPr sz="4320">
                <a:solidFill>
                  <a:schemeClr val="bg1"/>
                </a:solidFill>
              </a:defRPr>
            </a:lvl1pPr>
            <a:lvl2pPr>
              <a:defRPr sz="3780">
                <a:solidFill>
                  <a:schemeClr val="bg1"/>
                </a:solidFill>
              </a:defRPr>
            </a:lvl2pPr>
            <a:lvl3pPr>
              <a:defRPr sz="3240">
                <a:solidFill>
                  <a:schemeClr val="bg1"/>
                </a:solidFill>
              </a:defRPr>
            </a:lvl3pPr>
            <a:lvl4pPr>
              <a:defRPr sz="2970">
                <a:solidFill>
                  <a:schemeClr val="bg1"/>
                </a:solidFill>
              </a:defRPr>
            </a:lvl4pPr>
            <a:lvl5pPr>
              <a:defRPr sz="297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927042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/>
        </p:nvSpPr>
        <p:spPr>
          <a:xfrm>
            <a:off x="0" y="0"/>
            <a:ext cx="32918400" cy="6868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833125"/>
            <a:ext cx="31105315" cy="241807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906853" y="11630219"/>
            <a:ext cx="15201446" cy="1659062"/>
          </a:xfrm>
        </p:spPr>
        <p:txBody>
          <a:bodyPr anchor="ctr">
            <a:normAutofit/>
          </a:bodyPr>
          <a:lstStyle>
            <a:lvl1pPr marL="0" indent="0">
              <a:buNone/>
              <a:defRPr sz="540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906853" y="13591426"/>
            <a:ext cx="15201446" cy="6251056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tx1"/>
                </a:solidFill>
              </a:defRPr>
            </a:lvl1pPr>
            <a:lvl2pPr>
              <a:defRPr sz="4320">
                <a:solidFill>
                  <a:schemeClr val="tx1"/>
                </a:solidFill>
              </a:defRPr>
            </a:lvl2pPr>
            <a:lvl3pPr>
              <a:defRPr sz="3780">
                <a:solidFill>
                  <a:schemeClr val="tx1"/>
                </a:solidFill>
              </a:defRPr>
            </a:lvl3pPr>
            <a:lvl4pPr>
              <a:defRPr sz="3240">
                <a:solidFill>
                  <a:schemeClr val="tx1"/>
                </a:solidFill>
              </a:defRPr>
            </a:lvl4pPr>
            <a:lvl5pPr>
              <a:defRPr sz="324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2985" y="11630219"/>
            <a:ext cx="15071573" cy="1659062"/>
          </a:xfrm>
        </p:spPr>
        <p:txBody>
          <a:bodyPr anchor="ctr"/>
          <a:lstStyle>
            <a:lvl1pPr marL="0" indent="0">
              <a:buNone/>
              <a:defRPr sz="540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2985" y="13591426"/>
            <a:ext cx="15071573" cy="6251056"/>
          </a:xfrm>
        </p:spPr>
        <p:txBody>
          <a:bodyPr>
            <a:normAutofit/>
          </a:bodyPr>
          <a:lstStyle>
            <a:lvl1pPr>
              <a:defRPr sz="4860">
                <a:solidFill>
                  <a:schemeClr val="tx1"/>
                </a:solidFill>
              </a:defRPr>
            </a:lvl1pPr>
            <a:lvl2pPr>
              <a:defRPr sz="4320">
                <a:solidFill>
                  <a:schemeClr val="tx1"/>
                </a:solidFill>
              </a:defRPr>
            </a:lvl2pPr>
            <a:lvl3pPr>
              <a:defRPr sz="3780">
                <a:solidFill>
                  <a:schemeClr val="tx1"/>
                </a:solidFill>
              </a:defRPr>
            </a:lvl3pPr>
            <a:lvl4pPr>
              <a:defRPr sz="3240">
                <a:solidFill>
                  <a:schemeClr val="tx1"/>
                </a:solidFill>
              </a:defRPr>
            </a:lvl4pPr>
            <a:lvl5pPr>
              <a:defRPr sz="324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5" y="5100325"/>
            <a:ext cx="15071573" cy="61746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960693" y="5100322"/>
            <a:ext cx="15071573" cy="61746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0914347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/>
        </p:nvSpPr>
        <p:spPr>
          <a:xfrm>
            <a:off x="17391453" y="12037506"/>
            <a:ext cx="14706360" cy="7683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/>
        </p:nvSpPr>
        <p:spPr>
          <a:xfrm>
            <a:off x="1002981" y="4069083"/>
            <a:ext cx="14701838" cy="7683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833125"/>
            <a:ext cx="31105315" cy="2418077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7847458" y="12661461"/>
            <a:ext cx="13794357" cy="1659062"/>
          </a:xfrm>
        </p:spPr>
        <p:txBody>
          <a:bodyPr anchor="ctr"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7847458" y="14622667"/>
            <a:ext cx="13794357" cy="4518774"/>
          </a:xfrm>
        </p:spPr>
        <p:txBody>
          <a:bodyPr>
            <a:normAutofit/>
          </a:bodyPr>
          <a:lstStyle>
            <a:lvl1pPr>
              <a:defRPr sz="4320">
                <a:solidFill>
                  <a:schemeClr val="bg1"/>
                </a:solidFill>
              </a:defRPr>
            </a:lvl1pPr>
            <a:lvl2pPr>
              <a:defRPr sz="3780">
                <a:solidFill>
                  <a:schemeClr val="bg1"/>
                </a:solidFill>
              </a:defRPr>
            </a:lvl2pPr>
            <a:lvl3pPr>
              <a:defRPr sz="3240">
                <a:solidFill>
                  <a:schemeClr val="bg1"/>
                </a:solidFill>
              </a:defRPr>
            </a:lvl3pPr>
            <a:lvl4pPr>
              <a:defRPr sz="2970">
                <a:solidFill>
                  <a:schemeClr val="bg1"/>
                </a:solidFill>
              </a:defRPr>
            </a:lvl4pPr>
            <a:lvl5pPr>
              <a:defRPr sz="297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7557" y="4680779"/>
            <a:ext cx="13792680" cy="1659062"/>
          </a:xfrm>
        </p:spPr>
        <p:txBody>
          <a:bodyPr anchor="ctr"/>
          <a:lstStyle>
            <a:lvl1pPr marL="0" indent="0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7557" y="6641987"/>
            <a:ext cx="13792680" cy="4452736"/>
          </a:xfrm>
        </p:spPr>
        <p:txBody>
          <a:bodyPr>
            <a:normAutofit/>
          </a:bodyPr>
          <a:lstStyle>
            <a:lvl1pPr>
              <a:defRPr sz="4320">
                <a:solidFill>
                  <a:schemeClr val="bg1"/>
                </a:solidFill>
              </a:defRPr>
            </a:lvl1pPr>
            <a:lvl2pPr>
              <a:defRPr sz="3780">
                <a:solidFill>
                  <a:schemeClr val="bg1"/>
                </a:solidFill>
              </a:defRPr>
            </a:lvl2pPr>
            <a:lvl3pPr>
              <a:defRPr sz="3240">
                <a:solidFill>
                  <a:schemeClr val="bg1"/>
                </a:solidFill>
              </a:defRPr>
            </a:lvl3pPr>
            <a:lvl4pPr>
              <a:defRPr sz="2970">
                <a:solidFill>
                  <a:schemeClr val="bg1"/>
                </a:solidFill>
              </a:defRPr>
            </a:lvl4pPr>
            <a:lvl5pPr>
              <a:defRPr sz="297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876273" y="4069083"/>
            <a:ext cx="16232400" cy="7683056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2983" y="12026459"/>
            <a:ext cx="16231860" cy="7683056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9957350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4" y="3947162"/>
            <a:ext cx="15044738" cy="127152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063561" y="7127242"/>
            <a:ext cx="15044738" cy="127152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/>
        </p:nvSpPr>
        <p:spPr>
          <a:xfrm>
            <a:off x="1002984" y="16869634"/>
            <a:ext cx="15044738" cy="29728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/>
        </p:nvSpPr>
        <p:spPr>
          <a:xfrm>
            <a:off x="17063558" y="3947163"/>
            <a:ext cx="15044738" cy="29728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44465" y="17218134"/>
            <a:ext cx="14161770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505040" y="4295664"/>
            <a:ext cx="14161770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924115519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48787" y="14455664"/>
            <a:ext cx="14504659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87822" y="5254736"/>
            <a:ext cx="14504659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/>
        </p:nvSpPr>
        <p:spPr>
          <a:xfrm>
            <a:off x="2" y="0"/>
            <a:ext cx="5006337" cy="5608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/>
        </p:nvSpPr>
        <p:spPr>
          <a:xfrm>
            <a:off x="27912062" y="16392154"/>
            <a:ext cx="5006337" cy="5608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48789" y="1828802"/>
            <a:ext cx="14504662" cy="1228751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887821" y="7774418"/>
            <a:ext cx="14504662" cy="1234238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5320120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/>
        </p:nvSpPr>
        <p:spPr>
          <a:xfrm>
            <a:off x="0" y="6183371"/>
            <a:ext cx="32918400" cy="93350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48789" y="4707128"/>
            <a:ext cx="14504662" cy="1228751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887821" y="4679691"/>
            <a:ext cx="14504662" cy="1234238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48787" y="17444720"/>
            <a:ext cx="14504659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87820" y="1892806"/>
            <a:ext cx="14504659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/>
        </p:nvGrpSpPr>
        <p:grpSpPr>
          <a:xfrm>
            <a:off x="14547531" y="1351785"/>
            <a:ext cx="1740218" cy="3114042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97" noProof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97" noProof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/>
        </p:nvGrpSpPr>
        <p:grpSpPr>
          <a:xfrm flipH="1">
            <a:off x="16870684" y="17444720"/>
            <a:ext cx="1740218" cy="3114042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97" noProof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97" noProof="0"/>
            </a:p>
          </p:txBody>
        </p:sp>
      </p:grpSp>
    </p:spTree>
    <p:extLst>
      <p:ext uri="{BB962C8B-B14F-4D97-AF65-F5344CB8AC3E}">
        <p14:creationId xmlns:p14="http://schemas.microsoft.com/office/powerpoint/2010/main" val="2754962400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6251840" cy="2194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664944" y="0"/>
            <a:ext cx="16253457" cy="2194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58448" y="16027402"/>
            <a:ext cx="13258080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916101" y="16027402"/>
            <a:ext cx="13253512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5213800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/>
        </p:nvSpPr>
        <p:spPr>
          <a:xfrm>
            <a:off x="0" y="2"/>
            <a:ext cx="14504659" cy="219455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984" y="833122"/>
            <a:ext cx="15169013" cy="2016251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/>
        </p:nvSpPr>
        <p:spPr>
          <a:xfrm>
            <a:off x="18413746" y="-58421"/>
            <a:ext cx="14504659" cy="219455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956397" y="833122"/>
            <a:ext cx="15172920" cy="2016251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58448" y="16027402"/>
            <a:ext cx="13258080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916101" y="16027402"/>
            <a:ext cx="13253512" cy="2275840"/>
          </a:xfrm>
        </p:spPr>
        <p:txBody>
          <a:bodyPr anchor="ctr">
            <a:noAutofit/>
          </a:bodyPr>
          <a:lstStyle>
            <a:lvl1pPr marL="0" indent="0" algn="ctr">
              <a:buNone/>
              <a:defRPr sz="6480" b="1">
                <a:solidFill>
                  <a:schemeClr val="tx1"/>
                </a:solidFill>
                <a:latin typeface="+mj-lt"/>
              </a:defRPr>
            </a:lvl1pPr>
            <a:lvl2pPr marL="1234440" indent="0">
              <a:buNone/>
              <a:defRPr sz="5400"/>
            </a:lvl2pPr>
            <a:lvl3pPr marL="2468880" indent="0">
              <a:buNone/>
              <a:defRPr sz="4860"/>
            </a:lvl3pPr>
            <a:lvl4pPr marL="3703320" indent="0">
              <a:buNone/>
              <a:defRPr sz="4320"/>
            </a:lvl4pPr>
            <a:lvl5pPr marL="4937760" indent="0">
              <a:buNone/>
              <a:defRPr sz="4320"/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716165657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/>
        </p:nvSpPr>
        <p:spPr>
          <a:xfrm>
            <a:off x="1002982" y="3947163"/>
            <a:ext cx="7496156" cy="15895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/>
        </p:nvSpPr>
        <p:spPr>
          <a:xfrm>
            <a:off x="8872702" y="3947163"/>
            <a:ext cx="7496156" cy="15895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/>
        </p:nvSpPr>
        <p:spPr>
          <a:xfrm>
            <a:off x="16742422" y="3947163"/>
            <a:ext cx="7496156" cy="158953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/>
        </p:nvSpPr>
        <p:spPr>
          <a:xfrm>
            <a:off x="24612142" y="3987803"/>
            <a:ext cx="7496156" cy="158953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/>
        </p:nvCxnSpPr>
        <p:spPr>
          <a:xfrm>
            <a:off x="1596380" y="11907520"/>
            <a:ext cx="63093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/>
        </p:nvCxnSpPr>
        <p:spPr>
          <a:xfrm>
            <a:off x="9466100" y="11907520"/>
            <a:ext cx="63093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/>
        </p:nvCxnSpPr>
        <p:spPr>
          <a:xfrm>
            <a:off x="17335820" y="11907520"/>
            <a:ext cx="63093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/>
        </p:nvCxnSpPr>
        <p:spPr>
          <a:xfrm>
            <a:off x="25205540" y="11907520"/>
            <a:ext cx="63093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66010" y="5567680"/>
            <a:ext cx="4560570" cy="447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40495" y="13642342"/>
            <a:ext cx="4560570" cy="447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210215" y="5567680"/>
            <a:ext cx="4560570" cy="447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6079935" y="13642342"/>
            <a:ext cx="4560570" cy="447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94485" y="12639040"/>
            <a:ext cx="6309360" cy="5933440"/>
          </a:xfrm>
        </p:spPr>
        <p:txBody>
          <a:bodyPr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66100" y="5106672"/>
            <a:ext cx="6309360" cy="5933440"/>
          </a:xfrm>
        </p:spPr>
        <p:txBody>
          <a:bodyPr anchor="b"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335820" y="12639040"/>
            <a:ext cx="6309360" cy="5933440"/>
          </a:xfrm>
        </p:spPr>
        <p:txBody>
          <a:bodyPr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05540" y="5106672"/>
            <a:ext cx="6309360" cy="5933440"/>
          </a:xfrm>
        </p:spPr>
        <p:txBody>
          <a:bodyPr anchor="b"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754412601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833123"/>
            <a:ext cx="16654877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/>
        </p:nvSpPr>
        <p:spPr>
          <a:xfrm>
            <a:off x="18276573" y="0"/>
            <a:ext cx="7319921" cy="731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/>
        </p:nvSpPr>
        <p:spPr>
          <a:xfrm>
            <a:off x="25598479" y="7315200"/>
            <a:ext cx="7319921" cy="731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/>
        </p:nvSpPr>
        <p:spPr>
          <a:xfrm>
            <a:off x="18276570" y="14630400"/>
            <a:ext cx="7319921" cy="7315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/>
        </p:nvSpPr>
        <p:spPr>
          <a:xfrm>
            <a:off x="25598479" y="0"/>
            <a:ext cx="7319921" cy="7315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/>
        </p:nvSpPr>
        <p:spPr>
          <a:xfrm>
            <a:off x="18274583" y="7315200"/>
            <a:ext cx="7319921" cy="7315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/>
        </p:nvSpPr>
        <p:spPr>
          <a:xfrm>
            <a:off x="25598479" y="14630400"/>
            <a:ext cx="7319921" cy="7315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/>
        </p:nvSpPr>
        <p:spPr>
          <a:xfrm rot="5400000">
            <a:off x="25367519" y="3407507"/>
            <a:ext cx="954157" cy="50018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/>
        </p:nvSpPr>
        <p:spPr>
          <a:xfrm rot="16200000">
            <a:off x="24868326" y="10722707"/>
            <a:ext cx="954157" cy="5001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/>
        </p:nvSpPr>
        <p:spPr>
          <a:xfrm rot="5400000">
            <a:off x="25367519" y="18037907"/>
            <a:ext cx="954157" cy="50018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360688" y="1797370"/>
            <a:ext cx="3795503" cy="3720461"/>
          </a:xfrm>
        </p:spPr>
        <p:txBody>
          <a:bodyPr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036792" y="9112570"/>
            <a:ext cx="3795503" cy="3720461"/>
          </a:xfrm>
        </p:spPr>
        <p:txBody>
          <a:bodyPr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360688" y="16427770"/>
            <a:ext cx="3795503" cy="3720461"/>
          </a:xfrm>
        </p:spPr>
        <p:txBody>
          <a:bodyPr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2984" y="3947162"/>
            <a:ext cx="16654877" cy="179984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781853" y="690880"/>
            <a:ext cx="6309360" cy="5933440"/>
          </a:xfrm>
        </p:spPr>
        <p:txBody>
          <a:bodyPr anchor="ctr"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6103759" y="8006080"/>
            <a:ext cx="6309360" cy="5933440"/>
          </a:xfrm>
        </p:spPr>
        <p:txBody>
          <a:bodyPr anchor="ctr"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81851" y="15321280"/>
            <a:ext cx="6309360" cy="5933440"/>
          </a:xfrm>
        </p:spPr>
        <p:txBody>
          <a:bodyPr anchor="ctr"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283908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/>
        </p:nvSpPr>
        <p:spPr>
          <a:xfrm>
            <a:off x="0" y="0"/>
            <a:ext cx="17316450" cy="2194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44550" y="1511301"/>
            <a:ext cx="19373850" cy="1892300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486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985" y="5694687"/>
            <a:ext cx="11924345" cy="6984995"/>
          </a:xfrm>
        </p:spPr>
        <p:txBody>
          <a:bodyPr anchor="b">
            <a:normAutofit/>
          </a:bodyPr>
          <a:lstStyle>
            <a:lvl1pPr algn="l">
              <a:defRPr sz="1458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2985" y="13053067"/>
            <a:ext cx="11924345" cy="3124195"/>
          </a:xfrm>
        </p:spPr>
        <p:txBody>
          <a:bodyPr/>
          <a:lstStyle>
            <a:lvl1pPr marL="0" indent="0" algn="l">
              <a:buNone/>
              <a:defRPr sz="6480">
                <a:solidFill>
                  <a:schemeClr val="bg1"/>
                </a:solidFill>
              </a:defRPr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/>
        </p:nvSpPr>
        <p:spPr>
          <a:xfrm>
            <a:off x="13557410" y="1178560"/>
            <a:ext cx="8531352" cy="3733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</p:spTree>
    <p:extLst>
      <p:ext uri="{BB962C8B-B14F-4D97-AF65-F5344CB8AC3E}">
        <p14:creationId xmlns:p14="http://schemas.microsoft.com/office/powerpoint/2010/main" val="4021879948"/>
      </p:ext>
    </p:extLst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2984" y="3947162"/>
            <a:ext cx="31105315" cy="975921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0120" y="9599139"/>
            <a:ext cx="3795503" cy="3720461"/>
          </a:xfrm>
        </p:spPr>
        <p:txBody>
          <a:bodyPr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1091965" y="9599139"/>
            <a:ext cx="3795503" cy="3720461"/>
          </a:xfrm>
        </p:spPr>
        <p:txBody>
          <a:bodyPr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8223807" y="9599139"/>
            <a:ext cx="3795503" cy="3720461"/>
          </a:xfrm>
        </p:spPr>
        <p:txBody>
          <a:bodyPr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5474738" y="9599139"/>
            <a:ext cx="3795503" cy="3720461"/>
          </a:xfrm>
        </p:spPr>
        <p:txBody>
          <a:bodyPr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/>
        </p:nvSpPr>
        <p:spPr>
          <a:xfrm>
            <a:off x="2645785" y="14445592"/>
            <a:ext cx="6424178" cy="5396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/>
        </p:nvSpPr>
        <p:spPr>
          <a:xfrm>
            <a:off x="9777630" y="14445592"/>
            <a:ext cx="6424178" cy="53968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/>
        </p:nvSpPr>
        <p:spPr>
          <a:xfrm>
            <a:off x="16909469" y="14445592"/>
            <a:ext cx="6424178" cy="53968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/>
        </p:nvSpPr>
        <p:spPr>
          <a:xfrm>
            <a:off x="24041309" y="14445592"/>
            <a:ext cx="6424178" cy="53968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46957" y="14714183"/>
            <a:ext cx="5821835" cy="4257395"/>
          </a:xfrm>
        </p:spPr>
        <p:txBody>
          <a:bodyPr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078799" y="14714183"/>
            <a:ext cx="5821835" cy="4257395"/>
          </a:xfrm>
        </p:spPr>
        <p:txBody>
          <a:bodyPr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210638" y="14714183"/>
            <a:ext cx="5821835" cy="4257395"/>
          </a:xfrm>
        </p:spPr>
        <p:txBody>
          <a:bodyPr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342478" y="14714183"/>
            <a:ext cx="5821835" cy="4257395"/>
          </a:xfrm>
        </p:spPr>
        <p:txBody>
          <a:bodyPr>
            <a:noAutofit/>
          </a:bodyPr>
          <a:lstStyle>
            <a:lvl1pPr marL="0" indent="0" algn="ctr">
              <a:buNone/>
              <a:defRPr sz="4860">
                <a:solidFill>
                  <a:schemeClr val="bg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/>
        </p:nvCxnSpPr>
        <p:spPr>
          <a:xfrm>
            <a:off x="2645785" y="13945078"/>
            <a:ext cx="642417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/>
        </p:nvCxnSpPr>
        <p:spPr>
          <a:xfrm>
            <a:off x="9777630" y="13945078"/>
            <a:ext cx="642417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/>
        </p:nvCxnSpPr>
        <p:spPr>
          <a:xfrm>
            <a:off x="16909472" y="13945078"/>
            <a:ext cx="6424178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/>
        </p:nvCxnSpPr>
        <p:spPr>
          <a:xfrm>
            <a:off x="24041317" y="13945078"/>
            <a:ext cx="6424178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915906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2985" y="3947162"/>
            <a:ext cx="11180403" cy="164744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/>
        </p:nvSpPr>
        <p:spPr>
          <a:xfrm>
            <a:off x="12461194" y="3947165"/>
            <a:ext cx="6404270" cy="164744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/>
        </p:nvGrpSpPr>
        <p:grpSpPr>
          <a:xfrm>
            <a:off x="13073689" y="7881235"/>
            <a:ext cx="5179280" cy="860629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/>
        </p:nvGrpSpPr>
        <p:grpSpPr>
          <a:xfrm>
            <a:off x="19143270" y="7881235"/>
            <a:ext cx="12965027" cy="860629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349570" y="4683658"/>
            <a:ext cx="12758729" cy="2428230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349570" y="8773616"/>
            <a:ext cx="12758729" cy="2428230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349570" y="13023991"/>
            <a:ext cx="12758729" cy="2428230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349570" y="17261936"/>
            <a:ext cx="12758729" cy="2428230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14443" y="4600123"/>
            <a:ext cx="3097778" cy="2595306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4114443" y="8690081"/>
            <a:ext cx="3097778" cy="2595306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4114443" y="12940456"/>
            <a:ext cx="3097778" cy="2595306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4114443" y="17178401"/>
            <a:ext cx="3097778" cy="2595306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1274237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/>
        </p:nvSpPr>
        <p:spPr>
          <a:xfrm>
            <a:off x="1002983" y="3947163"/>
            <a:ext cx="6191640" cy="7768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/>
        </p:nvSpPr>
        <p:spPr>
          <a:xfrm>
            <a:off x="1002983" y="12074152"/>
            <a:ext cx="6191640" cy="7768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/>
        </p:nvSpPr>
        <p:spPr>
          <a:xfrm>
            <a:off x="16660716" y="3947160"/>
            <a:ext cx="6194440" cy="7768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/>
        </p:nvSpPr>
        <p:spPr>
          <a:xfrm>
            <a:off x="16660716" y="12074149"/>
            <a:ext cx="6194440" cy="77683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61777" y="5484656"/>
            <a:ext cx="4874051" cy="469333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/>
        </p:nvSpPr>
        <p:spPr>
          <a:xfrm>
            <a:off x="7372515" y="3947163"/>
            <a:ext cx="9024070" cy="7768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/>
        </p:nvSpPr>
        <p:spPr>
          <a:xfrm>
            <a:off x="7372515" y="12074149"/>
            <a:ext cx="9024070" cy="7768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30662" y="4672403"/>
            <a:ext cx="8107776" cy="6317837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830662" y="12799389"/>
            <a:ext cx="8107776" cy="6317837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/>
        </p:nvSpPr>
        <p:spPr>
          <a:xfrm>
            <a:off x="23084228" y="3947163"/>
            <a:ext cx="9024070" cy="7768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/>
        </p:nvSpPr>
        <p:spPr>
          <a:xfrm>
            <a:off x="23084228" y="12074149"/>
            <a:ext cx="9024070" cy="7768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542375" y="4672403"/>
            <a:ext cx="8107776" cy="6317837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542375" y="12799389"/>
            <a:ext cx="8107776" cy="6317837"/>
          </a:xfrm>
        </p:spPr>
        <p:txBody>
          <a:bodyPr anchor="ctr">
            <a:noAutofit/>
          </a:bodyPr>
          <a:lstStyle>
            <a:lvl1pPr marL="0" indent="0" algn="l">
              <a:buNone/>
              <a:defRPr sz="4860">
                <a:solidFill>
                  <a:schemeClr val="tx1"/>
                </a:solidFill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661777" y="13611642"/>
            <a:ext cx="4874051" cy="469333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7320908" y="13611642"/>
            <a:ext cx="4874051" cy="469333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7320908" y="5484653"/>
            <a:ext cx="4874051" cy="469333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19120090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/>
        </p:nvSpPr>
        <p:spPr>
          <a:xfrm>
            <a:off x="1002981" y="5314779"/>
            <a:ext cx="7253855" cy="7768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/>
        </p:nvSpPr>
        <p:spPr>
          <a:xfrm>
            <a:off x="8953469" y="5314779"/>
            <a:ext cx="7253855" cy="7768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/>
        </p:nvSpPr>
        <p:spPr>
          <a:xfrm>
            <a:off x="16903954" y="5314779"/>
            <a:ext cx="7253855" cy="7768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/>
        </p:nvSpPr>
        <p:spPr>
          <a:xfrm>
            <a:off x="24854441" y="5314779"/>
            <a:ext cx="7253855" cy="77683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62035" y="5636752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12523" y="5636752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163008" y="5636752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5113495" y="5636752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02981" y="13768904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2981" y="16186101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tx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953469" y="13768904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accent2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53469" y="16186101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tx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903954" y="13768904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accent4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903954" y="16186101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tx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854446" y="13768904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accent6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854446" y="16186101"/>
            <a:ext cx="7253855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tx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58733238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/>
        </p:nvSpPr>
        <p:spPr>
          <a:xfrm>
            <a:off x="1262035" y="12464006"/>
            <a:ext cx="6735747" cy="6615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/>
        </p:nvSpPr>
        <p:spPr>
          <a:xfrm>
            <a:off x="9212520" y="12464006"/>
            <a:ext cx="6735747" cy="66151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/>
        </p:nvSpPr>
        <p:spPr>
          <a:xfrm>
            <a:off x="17163005" y="12464006"/>
            <a:ext cx="6735747" cy="6615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/>
        </p:nvSpPr>
        <p:spPr>
          <a:xfrm>
            <a:off x="25113495" y="12464006"/>
            <a:ext cx="6735747" cy="66151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62035" y="4873437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12523" y="4873437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163008" y="4873437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5113495" y="4873437"/>
            <a:ext cx="6735747" cy="7124371"/>
          </a:xfrm>
        </p:spPr>
        <p:txBody>
          <a:bodyPr>
            <a:normAutofit/>
          </a:bodyPr>
          <a:lstStyle>
            <a:lvl1pPr marL="0" indent="0" algn="ctr">
              <a:buNone/>
              <a:defRPr sz="432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2448" y="13196418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32448" y="15613615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bg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582936" y="13196418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582936" y="15613615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bg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33421" y="13196418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7533421" y="15613615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bg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483913" y="13196418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483913" y="15613615"/>
            <a:ext cx="5994921" cy="2133699"/>
          </a:xfrm>
        </p:spPr>
        <p:txBody>
          <a:bodyPr anchor="t">
            <a:noAutofit/>
          </a:bodyPr>
          <a:lstStyle>
            <a:lvl1pPr marL="0" indent="0" algn="ctr">
              <a:buNone/>
              <a:defRPr sz="4320" b="0">
                <a:solidFill>
                  <a:schemeClr val="bg1"/>
                </a:solidFill>
                <a:latin typeface="+mn-lt"/>
              </a:defRPr>
            </a:lvl1pPr>
            <a:lvl2pPr marL="1234440" indent="0">
              <a:buNone/>
              <a:defRPr sz="4320">
                <a:solidFill>
                  <a:schemeClr val="bg1"/>
                </a:solidFill>
              </a:defRPr>
            </a:lvl2pPr>
            <a:lvl3pPr marL="2468880" indent="0">
              <a:buNone/>
              <a:defRPr sz="3780">
                <a:solidFill>
                  <a:schemeClr val="bg1"/>
                </a:solidFill>
              </a:defRPr>
            </a:lvl3pPr>
            <a:lvl4pPr marL="3703320" indent="0">
              <a:buNone/>
              <a:defRPr sz="3240">
                <a:solidFill>
                  <a:schemeClr val="bg1"/>
                </a:solidFill>
              </a:defRPr>
            </a:lvl4pPr>
            <a:lvl5pPr marL="4937760" indent="0">
              <a:buNone/>
              <a:defRPr sz="324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673777812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3231655" y="3947163"/>
            <a:ext cx="18876645" cy="15895318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/>
        </p:nvSpPr>
        <p:spPr>
          <a:xfrm>
            <a:off x="1002981" y="3947163"/>
            <a:ext cx="11931805" cy="15895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4470" y="4643120"/>
            <a:ext cx="10977088" cy="14569440"/>
          </a:xfrm>
        </p:spPr>
        <p:txBody>
          <a:bodyPr>
            <a:normAutofit/>
          </a:bodyPr>
          <a:lstStyle>
            <a:lvl1pPr>
              <a:defRPr sz="6480">
                <a:solidFill>
                  <a:schemeClr val="bg1"/>
                </a:solidFill>
              </a:defRPr>
            </a:lvl1pPr>
            <a:lvl2pPr>
              <a:defRPr sz="5400">
                <a:solidFill>
                  <a:schemeClr val="bg1"/>
                </a:solidFill>
              </a:defRPr>
            </a:lvl2pPr>
            <a:lvl3pPr>
              <a:defRPr sz="4860">
                <a:solidFill>
                  <a:schemeClr val="bg1"/>
                </a:solidFill>
              </a:defRPr>
            </a:lvl3pPr>
            <a:lvl4pPr>
              <a:defRPr sz="4320">
                <a:solidFill>
                  <a:schemeClr val="bg1"/>
                </a:solidFill>
              </a:defRPr>
            </a:lvl4pPr>
            <a:lvl5pPr>
              <a:defRPr sz="432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266180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002982" y="3947163"/>
            <a:ext cx="31105318" cy="15895318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009223102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002984" y="3947163"/>
            <a:ext cx="20116677" cy="15895318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439822" y="3947163"/>
            <a:ext cx="10668478" cy="15895318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31226925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029821" y="3947163"/>
            <a:ext cx="14883723" cy="15895318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17224577" y="3947163"/>
            <a:ext cx="14883723" cy="15895318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/>
        </p:nvCxnSpPr>
        <p:spPr>
          <a:xfrm>
            <a:off x="16539706" y="3947163"/>
            <a:ext cx="0" cy="1589531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696458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2" y="833123"/>
            <a:ext cx="31105318" cy="2428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01030" y="21062330"/>
            <a:ext cx="1007267" cy="659533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/>
        </p:nvCxnSpPr>
        <p:spPr>
          <a:xfrm>
            <a:off x="12934785" y="22136429"/>
            <a:ext cx="5179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378680" y="4360629"/>
            <a:ext cx="14991064" cy="7343677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1351842" y="12099899"/>
            <a:ext cx="14991064" cy="7343677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6763336" y="4376197"/>
            <a:ext cx="14991064" cy="7343677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6736498" y="12115467"/>
            <a:ext cx="14991064" cy="7343677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3506264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/>
        </p:nvSpPr>
        <p:spPr>
          <a:xfrm>
            <a:off x="24277320" y="12689837"/>
            <a:ext cx="8641080" cy="92557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/>
        </p:nvSpPr>
        <p:spPr>
          <a:xfrm>
            <a:off x="0" y="0"/>
            <a:ext cx="8641080" cy="92557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2987" y="891539"/>
            <a:ext cx="31105315" cy="100812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486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/>
        </p:nvSpPr>
        <p:spPr>
          <a:xfrm>
            <a:off x="1002987" y="10972802"/>
            <a:ext cx="31105315" cy="8869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8369" y="12435843"/>
            <a:ext cx="24954545" cy="3535680"/>
          </a:xfrm>
        </p:spPr>
        <p:txBody>
          <a:bodyPr anchor="ctr">
            <a:normAutofit/>
          </a:bodyPr>
          <a:lstStyle>
            <a:lvl1pPr algn="ctr">
              <a:defRPr sz="145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8369" y="16418563"/>
            <a:ext cx="24954545" cy="1706880"/>
          </a:xfrm>
        </p:spPr>
        <p:txBody>
          <a:bodyPr/>
          <a:lstStyle>
            <a:lvl1pPr marL="0" indent="0" algn="ctr">
              <a:buNone/>
              <a:defRPr sz="6480">
                <a:solidFill>
                  <a:schemeClr val="tx1"/>
                </a:solidFill>
              </a:defRPr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3998673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/>
        </p:nvSpPr>
        <p:spPr>
          <a:xfrm>
            <a:off x="0" y="0"/>
            <a:ext cx="32918400" cy="2194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32918400" cy="2194559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486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3443" y="7480306"/>
            <a:ext cx="23591520" cy="6984995"/>
          </a:xfrm>
        </p:spPr>
        <p:txBody>
          <a:bodyPr anchor="ctr">
            <a:normAutofit/>
          </a:bodyPr>
          <a:lstStyle>
            <a:lvl1pPr algn="ctr">
              <a:defRPr sz="31050">
                <a:solidFill>
                  <a:schemeClr val="tx1"/>
                </a:solidFill>
              </a:defRPr>
            </a:lvl1pPr>
          </a:lstStyle>
          <a:p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49665843"/>
      </p:ext>
    </p:extLst>
  </p:cSld>
  <p:clrMapOvr>
    <a:masterClrMapping/>
  </p:clrMapOvr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023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46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8590" y="4155034"/>
            <a:ext cx="19751040" cy="10416845"/>
          </a:xfrm>
        </p:spPr>
        <p:txBody>
          <a:bodyPr anchor="b">
            <a:normAutofit/>
          </a:bodyPr>
          <a:lstStyle>
            <a:lvl1pPr algn="l">
              <a:defRPr sz="8100" spc="-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040" y="14944787"/>
            <a:ext cx="19751040" cy="2926080"/>
          </a:xfrm>
        </p:spPr>
        <p:txBody>
          <a:bodyPr anchor="t">
            <a:normAutofit/>
          </a:bodyPr>
          <a:lstStyle>
            <a:lvl1pPr marL="0" indent="0" algn="l">
              <a:buNone/>
              <a:defRPr sz="3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3000"/>
            </a:lvl3pPr>
            <a:lvl4pPr marL="2057400" indent="0" algn="ctr">
              <a:buNone/>
              <a:defRPr sz="3000"/>
            </a:lvl4pPr>
            <a:lvl5pPr marL="2743200" indent="0" algn="ctr">
              <a:buNone/>
              <a:defRPr sz="3000"/>
            </a:lvl5pPr>
            <a:lvl6pPr marL="3429000" indent="0" algn="ctr">
              <a:buNone/>
              <a:defRPr sz="3000"/>
            </a:lvl6pPr>
            <a:lvl7pPr marL="4114800" indent="0" algn="ctr">
              <a:buNone/>
              <a:defRPr sz="3000"/>
            </a:lvl7pPr>
            <a:lvl8pPr marL="4800600" indent="0" algn="ctr">
              <a:buNone/>
              <a:defRPr sz="3000"/>
            </a:lvl8pPr>
            <a:lvl9pPr marL="5486400" indent="0" algn="ctr">
              <a:buNone/>
              <a:defRPr sz="3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5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9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/>
        </p:nvSpPr>
        <p:spPr>
          <a:xfrm>
            <a:off x="1002984" y="4673603"/>
            <a:ext cx="15456218" cy="15168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420" y="833125"/>
            <a:ext cx="26197560" cy="3114038"/>
          </a:xfrm>
        </p:spPr>
        <p:txBody>
          <a:bodyPr>
            <a:normAutofit/>
          </a:bodyPr>
          <a:lstStyle>
            <a:lvl1pPr algn="ctr">
              <a:defRPr sz="118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470" y="5242559"/>
            <a:ext cx="14436090" cy="14020803"/>
          </a:xfrm>
        </p:spPr>
        <p:txBody>
          <a:bodyPr>
            <a:normAutofit/>
          </a:bodyPr>
          <a:lstStyle>
            <a:lvl1pPr>
              <a:defRPr sz="6480">
                <a:solidFill>
                  <a:schemeClr val="bg1"/>
                </a:solidFill>
              </a:defRPr>
            </a:lvl1pPr>
            <a:lvl2pPr>
              <a:defRPr sz="5400">
                <a:solidFill>
                  <a:schemeClr val="bg1"/>
                </a:solidFill>
              </a:defRPr>
            </a:lvl2pPr>
            <a:lvl3pPr>
              <a:defRPr sz="4860">
                <a:solidFill>
                  <a:schemeClr val="bg1"/>
                </a:solidFill>
              </a:defRPr>
            </a:lvl3pPr>
            <a:lvl4pPr>
              <a:defRPr sz="4320">
                <a:solidFill>
                  <a:schemeClr val="bg1"/>
                </a:solidFill>
              </a:defRPr>
            </a:lvl4pPr>
            <a:lvl5pPr>
              <a:defRPr sz="432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459201" y="4673603"/>
            <a:ext cx="15649100" cy="1516887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5924867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5" y="833123"/>
            <a:ext cx="14839000" cy="6842758"/>
          </a:xfrm>
        </p:spPr>
        <p:txBody>
          <a:bodyPr anchor="b">
            <a:noAutofit/>
          </a:bodyPr>
          <a:lstStyle>
            <a:lvl1pPr>
              <a:defRPr sz="1458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983" y="8331201"/>
            <a:ext cx="14839000" cy="1143508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816305" y="2039306"/>
            <a:ext cx="7270560" cy="8904128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4860" dirty="0"/>
            </a:lvl1pPr>
          </a:lstStyle>
          <a:p>
            <a:pPr marL="0" lvl="0" indent="0" algn="ctr">
              <a:buNone/>
            </a:pPr>
            <a:r>
              <a:rPr lang="en-US" noProof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7545745" y="10976138"/>
            <a:ext cx="7270560" cy="8871424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4860" dirty="0"/>
            </a:lvl1pPr>
          </a:lstStyle>
          <a:p>
            <a:pPr marL="0" lvl="0" indent="0" algn="ctr">
              <a:buNone/>
            </a:pPr>
            <a:r>
              <a:rPr lang="en-US" noProof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/>
        </p:nvSpPr>
        <p:spPr>
          <a:xfrm>
            <a:off x="25081710" y="11287123"/>
            <a:ext cx="3369875" cy="39939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/>
        </p:nvSpPr>
        <p:spPr>
          <a:xfrm>
            <a:off x="23278822" y="9114634"/>
            <a:ext cx="1340658" cy="15889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/>
        </p:nvSpPr>
        <p:spPr>
          <a:xfrm>
            <a:off x="23951424" y="8026000"/>
            <a:ext cx="668056" cy="7917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/>
        </p:nvSpPr>
        <p:spPr>
          <a:xfrm>
            <a:off x="1" y="2987041"/>
            <a:ext cx="810100" cy="46888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 noProof="0"/>
          </a:p>
        </p:txBody>
      </p:sp>
    </p:spTree>
    <p:extLst>
      <p:ext uri="{BB962C8B-B14F-4D97-AF65-F5344CB8AC3E}">
        <p14:creationId xmlns:p14="http://schemas.microsoft.com/office/powerpoint/2010/main" val="27248265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/>
        </p:nvSpPr>
        <p:spPr>
          <a:xfrm>
            <a:off x="0" y="0"/>
            <a:ext cx="32918400" cy="204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5" y="3251202"/>
            <a:ext cx="10792775" cy="8006077"/>
          </a:xfrm>
        </p:spPr>
        <p:txBody>
          <a:bodyPr anchor="b">
            <a:noAutofit/>
          </a:bodyPr>
          <a:lstStyle>
            <a:lvl1pPr>
              <a:defRPr sz="145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984" y="11582401"/>
            <a:ext cx="10792778" cy="8183882"/>
          </a:xfrm>
        </p:spPr>
        <p:txBody>
          <a:bodyPr>
            <a:normAutofit/>
          </a:bodyPr>
          <a:lstStyle>
            <a:lvl1pPr>
              <a:defRPr sz="5400"/>
            </a:lvl1pPr>
            <a:lvl2pPr>
              <a:defRPr sz="4860"/>
            </a:lvl2pPr>
            <a:lvl3pPr>
              <a:defRPr sz="4320"/>
            </a:lvl3pPr>
            <a:lvl4pPr>
              <a:defRPr sz="3780"/>
            </a:lvl4pPr>
            <a:lvl5pPr>
              <a:defRPr sz="378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5943" y="1981200"/>
            <a:ext cx="9326880" cy="1786128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768563" y="833125"/>
            <a:ext cx="9326880" cy="1786127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48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/>
        </p:nvSpPr>
        <p:spPr>
          <a:xfrm>
            <a:off x="22768563" y="18694402"/>
            <a:ext cx="9339737" cy="1148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/>
        </p:nvSpPr>
        <p:spPr>
          <a:xfrm>
            <a:off x="13235943" y="766430"/>
            <a:ext cx="9339737" cy="1148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/>
        </p:nvSpPr>
        <p:spPr>
          <a:xfrm>
            <a:off x="0" y="4429760"/>
            <a:ext cx="480060" cy="14264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</p:spTree>
    <p:extLst>
      <p:ext uri="{BB962C8B-B14F-4D97-AF65-F5344CB8AC3E}">
        <p14:creationId xmlns:p14="http://schemas.microsoft.com/office/powerpoint/2010/main" val="15380938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4" y="833123"/>
            <a:ext cx="31105315" cy="242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2981" y="3947163"/>
            <a:ext cx="31105315" cy="1581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/>
        </p:nvSpPr>
        <p:spPr>
          <a:xfrm>
            <a:off x="30320934" y="20838592"/>
            <a:ext cx="2597468" cy="1107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101030" y="21062330"/>
            <a:ext cx="1007267" cy="659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/>
        </p:nvSpPr>
        <p:spPr>
          <a:xfrm>
            <a:off x="1" y="833120"/>
            <a:ext cx="810100" cy="2418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7"/>
          </a:p>
        </p:txBody>
      </p:sp>
    </p:spTree>
    <p:extLst>
      <p:ext uri="{BB962C8B-B14F-4D97-AF65-F5344CB8AC3E}">
        <p14:creationId xmlns:p14="http://schemas.microsoft.com/office/powerpoint/2010/main" val="373335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  <p:sldLayoutId id="2147483744" r:id="rId24"/>
    <p:sldLayoutId id="2147483745" r:id="rId25"/>
    <p:sldLayoutId id="2147483746" r:id="rId26"/>
    <p:sldLayoutId id="2147483747" r:id="rId27"/>
    <p:sldLayoutId id="2147483748" r:id="rId28"/>
    <p:sldLayoutId id="2147483749" r:id="rId29"/>
    <p:sldLayoutId id="2147483750" r:id="rId30"/>
    <p:sldLayoutId id="2147483751" r:id="rId31"/>
    <p:sldLayoutId id="2147483752" r:id="rId32"/>
    <p:sldLayoutId id="2147483753" r:id="rId33"/>
    <p:sldLayoutId id="2147483754" r:id="rId34"/>
    <p:sldLayoutId id="2147483755" r:id="rId35"/>
    <p:sldLayoutId id="2147483756" r:id="rId36"/>
    <p:sldLayoutId id="2147483757" r:id="rId37"/>
    <p:sldLayoutId id="2147483758" r:id="rId38"/>
    <p:sldLayoutId id="2147483759" r:id="rId39"/>
    <p:sldLayoutId id="2147483760" r:id="rId40"/>
    <p:sldLayoutId id="2147483761" r:id="rId41"/>
    <p:sldLayoutId id="2147483762" r:id="rId42"/>
    <p:sldLayoutId id="2147483763" r:id="rId43"/>
    <p:sldLayoutId id="2147483764" r:id="rId44"/>
    <p:sldLayoutId id="2147483765" r:id="rId45"/>
    <p:sldLayoutId id="2147483766" r:id="rId46"/>
    <p:sldLayoutId id="2147483767" r:id="rId47"/>
    <p:sldLayoutId id="2147483768" r:id="rId48"/>
    <p:sldLayoutId id="2147483769" r:id="rId49"/>
    <p:sldLayoutId id="2147483770" r:id="rId50"/>
    <p:sldLayoutId id="2147483771" r:id="rId51"/>
    <p:sldLayoutId id="2147483772" r:id="rId52"/>
    <p:sldLayoutId id="2147483773" r:id="rId53"/>
  </p:sldLayoutIdLst>
  <p:hf sldNum="0" hdr="0" ftr="0" dt="0"/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97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7491">
          <p15:clr>
            <a:srgbClr val="F26B43"/>
          </p15:clr>
        </p15:guide>
        <p15:guide id="5" orient="horz" pos="640">
          <p15:clr>
            <a:srgbClr val="F26B43"/>
          </p15:clr>
        </p15:guide>
        <p15:guide id="6" orient="horz" pos="777">
          <p15:clr>
            <a:srgbClr val="F26B43"/>
          </p15:clr>
        </p15:guide>
        <p15:guide id="7" orient="horz" pos="4020">
          <p15:clr>
            <a:srgbClr val="F26B43"/>
          </p15:clr>
        </p15:guide>
        <p15:guide id="8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chart" Target="../charts/chart3.xml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png"/><Relationship Id="rId19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chart" Target="../charts/chart2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F7DFC368-F51B-0991-7345-66333B80F0E5}"/>
              </a:ext>
            </a:extLst>
          </p:cNvPr>
          <p:cNvSpPr/>
          <p:nvPr/>
        </p:nvSpPr>
        <p:spPr>
          <a:xfrm>
            <a:off x="8172731" y="8956484"/>
            <a:ext cx="7002017" cy="39060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: Rounded Corners 1025">
            <a:extLst>
              <a:ext uri="{FF2B5EF4-FFF2-40B4-BE49-F238E27FC236}">
                <a16:creationId xmlns:a16="http://schemas.microsoft.com/office/drawing/2014/main" id="{63A99FEF-1151-E354-1E6B-1490324EAA6D}"/>
              </a:ext>
            </a:extLst>
          </p:cNvPr>
          <p:cNvSpPr/>
          <p:nvPr/>
        </p:nvSpPr>
        <p:spPr>
          <a:xfrm>
            <a:off x="8172769" y="4776735"/>
            <a:ext cx="7002017" cy="39060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80B2FF-127B-6701-BF6E-919210967424}"/>
              </a:ext>
            </a:extLst>
          </p:cNvPr>
          <p:cNvSpPr/>
          <p:nvPr/>
        </p:nvSpPr>
        <p:spPr>
          <a:xfrm>
            <a:off x="-5719" y="-5561"/>
            <a:ext cx="32921762" cy="3137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67639" y="601219"/>
            <a:ext cx="22801410" cy="143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8000">
                <a:ln w="38100">
                  <a:noFill/>
                </a:ln>
                <a:solidFill>
                  <a:srgbClr val="002060"/>
                </a:solidFill>
                <a:effectLst/>
                <a:latin typeface="Arial Black"/>
                <a:ea typeface="HelveticaNeueLT Std Lt" charset="0"/>
                <a:cs typeface="Arial"/>
              </a:rPr>
              <a:t>Stemless </a:t>
            </a:r>
            <a:r>
              <a:rPr lang="en-US" sz="8000">
                <a:ln w="38100">
                  <a:noFill/>
                </a:ln>
                <a:solidFill>
                  <a:srgbClr val="002060"/>
                </a:solidFill>
                <a:latin typeface="Arial Black"/>
                <a:ea typeface="HelveticaNeueLT Std Lt" charset="0"/>
                <a:cs typeface="Arial"/>
              </a:rPr>
              <a:t>Reverse</a:t>
            </a:r>
            <a:r>
              <a:rPr lang="en-US" sz="8000">
                <a:ln w="38100">
                  <a:noFill/>
                </a:ln>
                <a:solidFill>
                  <a:srgbClr val="002060"/>
                </a:solidFill>
                <a:effectLst/>
                <a:latin typeface="Arial Black"/>
                <a:ea typeface="HelveticaNeueLT Std Lt" charset="0"/>
                <a:cs typeface="Arial"/>
              </a:rPr>
              <a:t> </a:t>
            </a:r>
            <a:r>
              <a:rPr lang="en-US" sz="8000">
                <a:ln w="38100">
                  <a:noFill/>
                </a:ln>
                <a:solidFill>
                  <a:srgbClr val="002060"/>
                </a:solidFill>
                <a:latin typeface="Arial Black"/>
                <a:ea typeface="HelveticaNeueLT Std Lt" charset="0"/>
                <a:cs typeface="Arial"/>
              </a:rPr>
              <a:t>Shoulder</a:t>
            </a:r>
            <a:r>
              <a:rPr lang="en-US" sz="8000">
                <a:ln w="38100">
                  <a:noFill/>
                </a:ln>
                <a:solidFill>
                  <a:srgbClr val="002060"/>
                </a:solidFill>
                <a:effectLst/>
                <a:latin typeface="Arial Black"/>
                <a:ea typeface="HelveticaNeueLT Std Lt" charset="0"/>
                <a:cs typeface="Arial"/>
              </a:rPr>
              <a:t> </a:t>
            </a:r>
            <a:r>
              <a:rPr lang="en-US" sz="8000">
                <a:ln w="38100">
                  <a:noFill/>
                </a:ln>
                <a:solidFill>
                  <a:srgbClr val="002060"/>
                </a:solidFill>
                <a:latin typeface="Arial Black"/>
                <a:ea typeface="HelveticaNeueLT Std Lt" charset="0"/>
                <a:cs typeface="Arial"/>
              </a:rPr>
              <a:t>Arthroplasty</a:t>
            </a:r>
            <a:endParaRPr lang="en-US" sz="8000">
              <a:ln w="38100">
                <a:noFill/>
              </a:ln>
              <a:solidFill>
                <a:srgbClr val="002060"/>
              </a:solidFill>
              <a:effectLst/>
              <a:latin typeface="Arial Black"/>
              <a:ea typeface="HelveticaNeueLT Std Lt" charset="0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EF6FB-E621-687E-2092-824918D93A7B}"/>
              </a:ext>
            </a:extLst>
          </p:cNvPr>
          <p:cNvSpPr/>
          <p:nvPr/>
        </p:nvSpPr>
        <p:spPr>
          <a:xfrm>
            <a:off x="3707858" y="1835758"/>
            <a:ext cx="25601971" cy="6771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800">
                <a:solidFill>
                  <a:srgbClr val="004B77"/>
                </a:solidFill>
                <a:effectLst/>
                <a:latin typeface="Arial"/>
                <a:ea typeface="HelveticaNeueLT Std Lt" charset="0"/>
                <a:cs typeface="Arial"/>
              </a:rPr>
              <a:t>Valeria Aguilera, Ethan Corey, William Crittenden, Alex Nowzamani, Matthew Mohammed, Nickolas Wolniewicz</a:t>
            </a:r>
          </a:p>
        </p:txBody>
      </p:sp>
      <p:pic>
        <p:nvPicPr>
          <p:cNvPr id="1059" name="Picture 1058">
            <a:extLst>
              <a:ext uri="{FF2B5EF4-FFF2-40B4-BE49-F238E27FC236}">
                <a16:creationId xmlns:a16="http://schemas.microsoft.com/office/drawing/2014/main" id="{A8E7204C-4E7F-906D-EB80-C3B48728E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0958" y="9655910"/>
            <a:ext cx="5809802" cy="29306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2156A8-D54C-5258-2FC1-0212F9EF19CE}"/>
              </a:ext>
            </a:extLst>
          </p:cNvPr>
          <p:cNvSpPr txBox="1"/>
          <p:nvPr/>
        </p:nvSpPr>
        <p:spPr>
          <a:xfrm>
            <a:off x="-1316116" y="1367729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38" name="Picture 37" descr="A picture containing person, indoor, spectacles&#10;&#10;Description automatically generated">
            <a:extLst>
              <a:ext uri="{FF2B5EF4-FFF2-40B4-BE49-F238E27FC236}">
                <a16:creationId xmlns:a16="http://schemas.microsoft.com/office/drawing/2014/main" id="{8B41A294-02EE-1F33-D4B8-A4FA149BF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426" y="14243712"/>
            <a:ext cx="4424630" cy="24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1055">
            <a:extLst>
              <a:ext uri="{FF2B5EF4-FFF2-40B4-BE49-F238E27FC236}">
                <a16:creationId xmlns:a16="http://schemas.microsoft.com/office/drawing/2014/main" id="{03146309-4016-B42A-4D34-5B241F5DB7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1996" y="5288574"/>
            <a:ext cx="5697657" cy="302839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F06B7E1-8E87-D4DE-FE0A-AABB616C5AB4}"/>
              </a:ext>
            </a:extLst>
          </p:cNvPr>
          <p:cNvSpPr txBox="1"/>
          <p:nvPr/>
        </p:nvSpPr>
        <p:spPr>
          <a:xfrm>
            <a:off x="1042783" y="4490102"/>
            <a:ext cx="6848270" cy="30469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Design a reverse stemless shoulder implant to improve range of motion, strength in the shoulder and reduce overall pain. Create testing procedures to ensure the implant would not fail.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C646CC6-345F-7EB2-2279-ABB6000A2010}"/>
              </a:ext>
            </a:extLst>
          </p:cNvPr>
          <p:cNvSpPr/>
          <p:nvPr/>
        </p:nvSpPr>
        <p:spPr>
          <a:xfrm>
            <a:off x="1068557" y="7591820"/>
            <a:ext cx="6729493" cy="11277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 panose="020B0A04020102020204" pitchFamily="34" charset="0"/>
                <a:cs typeface="Calibri"/>
              </a:rPr>
              <a:t>Background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FD68EC-22E4-462C-EF16-78B2F9A4D683}"/>
              </a:ext>
            </a:extLst>
          </p:cNvPr>
          <p:cNvSpPr txBox="1"/>
          <p:nvPr/>
        </p:nvSpPr>
        <p:spPr>
          <a:xfrm>
            <a:off x="1029284" y="8736531"/>
            <a:ext cx="6859983" cy="55092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>
                <a:latin typeface="Arial"/>
                <a:ea typeface="+mn-lt"/>
                <a:cs typeface="+mn-lt"/>
              </a:rPr>
              <a:t>About 50,000 people undergo shoulder replacement surgery annually.</a:t>
            </a:r>
            <a:endParaRPr lang="en-US" sz="3200">
              <a:latin typeface="Arial"/>
              <a:ea typeface="+mn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Arial"/>
                <a:ea typeface="+mn-lt"/>
                <a:cs typeface="+mn-lt"/>
              </a:rPr>
              <a:t>There are over 800,000 people in the U.S. with a shoulder implant.</a:t>
            </a: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Arial"/>
                <a:ea typeface="+mn-lt"/>
                <a:cs typeface="+mn-lt"/>
              </a:rPr>
              <a:t>Reverse Stemless implants may reduce bone loss, protect rotator cuff, and lower fracture risk.</a:t>
            </a: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Arial"/>
                <a:ea typeface="+mn-lt"/>
                <a:cs typeface="+mn-lt"/>
              </a:rPr>
              <a:t>Testing variables like fin count can help develop future implant designs.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8FB3B25-7EF1-7170-C969-A848C0FCDE77}"/>
              </a:ext>
            </a:extLst>
          </p:cNvPr>
          <p:cNvSpPr/>
          <p:nvPr/>
        </p:nvSpPr>
        <p:spPr>
          <a:xfrm>
            <a:off x="8096374" y="3352335"/>
            <a:ext cx="7230567" cy="11395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 panose="020B0A04020102020204" pitchFamily="34" charset="0"/>
                <a:cs typeface="Calibri"/>
              </a:rPr>
              <a:t>Mechanical Testing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574221-C83C-5A75-0209-1213A60B9EBA}"/>
              </a:ext>
            </a:extLst>
          </p:cNvPr>
          <p:cNvSpPr txBox="1"/>
          <p:nvPr/>
        </p:nvSpPr>
        <p:spPr>
          <a:xfrm>
            <a:off x="9806380" y="4951992"/>
            <a:ext cx="3823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>
                <a:latin typeface="Arial" panose="020B0604020202020204" pitchFamily="34" charset="0"/>
                <a:cs typeface="Arial" panose="020B0604020202020204" pitchFamily="34" charset="0"/>
              </a:rPr>
              <a:t>Shear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5A129D-B417-D910-B753-2AC4DFC2EF87}"/>
              </a:ext>
            </a:extLst>
          </p:cNvPr>
          <p:cNvSpPr txBox="1"/>
          <p:nvPr/>
        </p:nvSpPr>
        <p:spPr>
          <a:xfrm>
            <a:off x="9699919" y="9101912"/>
            <a:ext cx="3823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>
                <a:latin typeface="Arial" panose="020B0604020202020204" pitchFamily="34" charset="0"/>
                <a:cs typeface="Arial" panose="020B0604020202020204" pitchFamily="34" charset="0"/>
              </a:rPr>
              <a:t>Lever Out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B472D59-0BCD-2A04-C9C2-73688B645100}"/>
              </a:ext>
            </a:extLst>
          </p:cNvPr>
          <p:cNvSpPr/>
          <p:nvPr/>
        </p:nvSpPr>
        <p:spPr>
          <a:xfrm>
            <a:off x="8077178" y="13233242"/>
            <a:ext cx="7249763" cy="11239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 panose="020B0A04020102020204" pitchFamily="34" charset="0"/>
                <a:cs typeface="Calibri"/>
              </a:rPr>
              <a:t>COMSOL Model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D3D960C-AC5B-C884-0F4C-75F38F2FD0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35935" y="755365"/>
            <a:ext cx="2850728" cy="164113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9CA06CF-AC0B-7AAC-E3BA-A6A64C8EEA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4279" y="312801"/>
            <a:ext cx="2293235" cy="256705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04599C33-146A-3174-1A23-FCCC941B2727}"/>
              </a:ext>
            </a:extLst>
          </p:cNvPr>
          <p:cNvSpPr txBox="1"/>
          <p:nvPr/>
        </p:nvSpPr>
        <p:spPr>
          <a:xfrm>
            <a:off x="11834749" y="11699471"/>
            <a:ext cx="2616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Bone Substitute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57118C-8E82-5B84-E174-ED2BC296E3A4}"/>
              </a:ext>
            </a:extLst>
          </p:cNvPr>
          <p:cNvSpPr/>
          <p:nvPr/>
        </p:nvSpPr>
        <p:spPr>
          <a:xfrm>
            <a:off x="12150547" y="7389944"/>
            <a:ext cx="1956391" cy="561262"/>
          </a:xfrm>
          <a:prstGeom prst="rect">
            <a:avLst/>
          </a:prstGeom>
          <a:solidFill>
            <a:srgbClr val="F8CBAD"/>
          </a:solidFill>
          <a:ln>
            <a:solidFill>
              <a:srgbClr val="F8CB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05BD3568-6494-9683-1A46-440A589CF154}"/>
              </a:ext>
            </a:extLst>
          </p:cNvPr>
          <p:cNvSpPr txBox="1"/>
          <p:nvPr/>
        </p:nvSpPr>
        <p:spPr>
          <a:xfrm>
            <a:off x="11820306" y="7401859"/>
            <a:ext cx="2616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Bone Substitute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7" name="Straight Arrow Connector 1046">
            <a:extLst>
              <a:ext uri="{FF2B5EF4-FFF2-40B4-BE49-F238E27FC236}">
                <a16:creationId xmlns:a16="http://schemas.microsoft.com/office/drawing/2014/main" id="{CF4977F6-48D3-DCED-F142-340D043FAD53}"/>
              </a:ext>
            </a:extLst>
          </p:cNvPr>
          <p:cNvCxnSpPr>
            <a:cxnSpLocks/>
          </p:cNvCxnSpPr>
          <p:nvPr/>
        </p:nvCxnSpPr>
        <p:spPr>
          <a:xfrm flipH="1" flipV="1">
            <a:off x="1970329" y="15866469"/>
            <a:ext cx="590112" cy="11409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Arrow Connector 1047">
            <a:extLst>
              <a:ext uri="{FF2B5EF4-FFF2-40B4-BE49-F238E27FC236}">
                <a16:creationId xmlns:a16="http://schemas.microsoft.com/office/drawing/2014/main" id="{A23AABCA-088F-B0FD-C40C-A83DBFDC8BDB}"/>
              </a:ext>
            </a:extLst>
          </p:cNvPr>
          <p:cNvCxnSpPr>
            <a:cxnSpLocks/>
          </p:cNvCxnSpPr>
          <p:nvPr/>
        </p:nvCxnSpPr>
        <p:spPr>
          <a:xfrm flipH="1" flipV="1">
            <a:off x="2319695" y="15958676"/>
            <a:ext cx="235499" cy="10615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Arrow Connector 1049">
            <a:extLst>
              <a:ext uri="{FF2B5EF4-FFF2-40B4-BE49-F238E27FC236}">
                <a16:creationId xmlns:a16="http://schemas.microsoft.com/office/drawing/2014/main" id="{277A5E27-0100-00A4-9FE1-6EA88E9B9CF1}"/>
              </a:ext>
            </a:extLst>
          </p:cNvPr>
          <p:cNvCxnSpPr>
            <a:cxnSpLocks/>
          </p:cNvCxnSpPr>
          <p:nvPr/>
        </p:nvCxnSpPr>
        <p:spPr>
          <a:xfrm flipV="1">
            <a:off x="2555969" y="16114505"/>
            <a:ext cx="18244" cy="8879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Straight Arrow Connector 1056">
            <a:extLst>
              <a:ext uri="{FF2B5EF4-FFF2-40B4-BE49-F238E27FC236}">
                <a16:creationId xmlns:a16="http://schemas.microsoft.com/office/drawing/2014/main" id="{0D2FC62C-49D6-CD9C-BE80-DEAA77D12DD7}"/>
              </a:ext>
            </a:extLst>
          </p:cNvPr>
          <p:cNvCxnSpPr>
            <a:cxnSpLocks/>
          </p:cNvCxnSpPr>
          <p:nvPr/>
        </p:nvCxnSpPr>
        <p:spPr>
          <a:xfrm flipH="1" flipV="1">
            <a:off x="3384536" y="15635934"/>
            <a:ext cx="1940548" cy="14579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TextBox 1063">
            <a:extLst>
              <a:ext uri="{FF2B5EF4-FFF2-40B4-BE49-F238E27FC236}">
                <a16:creationId xmlns:a16="http://schemas.microsoft.com/office/drawing/2014/main" id="{D1CE3C22-D590-124B-0526-55F1D8E96376}"/>
              </a:ext>
            </a:extLst>
          </p:cNvPr>
          <p:cNvSpPr txBox="1"/>
          <p:nvPr/>
        </p:nvSpPr>
        <p:spPr>
          <a:xfrm>
            <a:off x="2251704" y="16965746"/>
            <a:ext cx="2356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Rotator Cuff</a:t>
            </a:r>
          </a:p>
        </p:txBody>
      </p:sp>
      <p:sp>
        <p:nvSpPr>
          <p:cNvPr id="1065" name="TextBox 1064">
            <a:extLst>
              <a:ext uri="{FF2B5EF4-FFF2-40B4-BE49-F238E27FC236}">
                <a16:creationId xmlns:a16="http://schemas.microsoft.com/office/drawing/2014/main" id="{DF03E618-44C2-4AC6-0A98-E0E48CB22FA7}"/>
              </a:ext>
            </a:extLst>
          </p:cNvPr>
          <p:cNvSpPr txBox="1"/>
          <p:nvPr/>
        </p:nvSpPr>
        <p:spPr>
          <a:xfrm>
            <a:off x="5367771" y="16886139"/>
            <a:ext cx="2349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Deltoid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9F5672-1222-22F8-8212-C1DCAADBC51F}"/>
              </a:ext>
            </a:extLst>
          </p:cNvPr>
          <p:cNvSpPr txBox="1"/>
          <p:nvPr/>
        </p:nvSpPr>
        <p:spPr>
          <a:xfrm>
            <a:off x="15736565" y="4496935"/>
            <a:ext cx="8267850" cy="30162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eaLnBrk="0" hangingPunct="0"/>
            <a:r>
              <a:rPr lang="en-US" sz="3200" b="1" u="sng" kern="8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Testing was split into two sections:</a:t>
            </a:r>
            <a:endParaRPr lang="en-US" sz="3200" u="sng" kern="80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  <a:p>
            <a:pPr eaLnBrk="0" hangingPunct="0"/>
            <a:r>
              <a:rPr lang="en-US" sz="3200" kern="8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(1) Measuring force with a </a:t>
            </a:r>
            <a:r>
              <a:rPr lang="en-US" sz="32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10 kg Force Meter</a:t>
            </a:r>
            <a:r>
              <a:rPr lang="en-US" sz="3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​ on </a:t>
            </a:r>
            <a:r>
              <a:rPr lang="en-US" sz="32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Extruded </a:t>
            </a:r>
            <a:r>
              <a:rPr lang="en-US" sz="3200">
                <a:solidFill>
                  <a:srgbClr val="000000"/>
                </a:solidFill>
                <a:latin typeface="Arial"/>
                <a:cs typeface="Arial"/>
              </a:rPr>
              <a:t>Polystyrene</a:t>
            </a:r>
            <a:r>
              <a:rPr lang="en-US" sz="32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 Insulation</a:t>
            </a:r>
          </a:p>
          <a:p>
            <a:pPr eaLnBrk="0" hangingPunct="0"/>
            <a:r>
              <a:rPr lang="en-US" sz="3200">
                <a:latin typeface="Arial"/>
                <a:ea typeface="MS PGothic"/>
                <a:cs typeface="Arial"/>
              </a:rPr>
              <a:t>(2)  Measuring force with a Digital Force Gauge and 10 and 15 PCF Bone Blocks. </a:t>
            </a:r>
          </a:p>
          <a:p>
            <a:pPr eaLnBrk="0" hangingPunct="0"/>
            <a:endParaRPr lang="en-US" sz="300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EBD4064-1B01-1920-D8F2-C8CAD52DF482}"/>
              </a:ext>
            </a:extLst>
          </p:cNvPr>
          <p:cNvGrpSpPr/>
          <p:nvPr/>
        </p:nvGrpSpPr>
        <p:grpSpPr>
          <a:xfrm>
            <a:off x="15745812" y="11714830"/>
            <a:ext cx="8116618" cy="4308601"/>
            <a:chOff x="23424010" y="4923606"/>
            <a:chExt cx="8150664" cy="4328493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8F9BF4C6-A3F8-C829-6FFD-4739CFBB3F6D}"/>
                </a:ext>
                <a:ext uri="{147F2762-F138-4A5C-976F-8EAC2B608ADB}">
                  <a16:predDERef xmlns:a16="http://schemas.microsoft.com/office/drawing/2014/main" pred="{EEF43A82-2AAC-F59E-926F-E0759E162C6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83606707"/>
                </p:ext>
              </p:extLst>
            </p:nvPr>
          </p:nvGraphicFramePr>
          <p:xfrm>
            <a:off x="23424010" y="4923606"/>
            <a:ext cx="8150664" cy="43284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02B54B9-6962-AD57-EC76-A2A7A729B472}"/>
                </a:ext>
              </a:extLst>
            </p:cNvPr>
            <p:cNvSpPr txBox="1"/>
            <p:nvPr/>
          </p:nvSpPr>
          <p:spPr>
            <a:xfrm>
              <a:off x="29914363" y="7908558"/>
              <a:ext cx="15827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*Low =  fins offset 30° from original</a:t>
              </a:r>
            </a:p>
            <a:p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High = fins offset starting at 12 o clock position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04F46-993B-82F6-A12C-1AFBBD4596A5}"/>
              </a:ext>
            </a:extLst>
          </p:cNvPr>
          <p:cNvGrpSpPr/>
          <p:nvPr/>
        </p:nvGrpSpPr>
        <p:grpSpPr>
          <a:xfrm>
            <a:off x="15745812" y="16263953"/>
            <a:ext cx="8116618" cy="4979946"/>
            <a:chOff x="23495729" y="9343198"/>
            <a:chExt cx="8168914" cy="4328492"/>
          </a:xfrm>
        </p:grpSpPr>
        <p:graphicFrame>
          <p:nvGraphicFramePr>
            <p:cNvPr id="2" name="Chart 1">
              <a:extLst>
                <a:ext uri="{FF2B5EF4-FFF2-40B4-BE49-F238E27FC236}">
                  <a16:creationId xmlns:a16="http://schemas.microsoft.com/office/drawing/2014/main" id="{4B838B12-881A-4CDC-8D0D-BFFA62F285A5}"/>
                </a:ext>
                <a:ext uri="{147F2762-F138-4A5C-976F-8EAC2B608ADB}">
                  <a16:predDERef xmlns:a16="http://schemas.microsoft.com/office/drawing/2014/main" pred="{8F9BF4C6-A3F8-C829-6FFD-4739CFBB3F6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20356164"/>
                </p:ext>
              </p:extLst>
            </p:nvPr>
          </p:nvGraphicFramePr>
          <p:xfrm>
            <a:off x="23495729" y="9343198"/>
            <a:ext cx="8168914" cy="43284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21446B-F1F5-7CFF-7415-4D2882EBD306}"/>
                </a:ext>
              </a:extLst>
            </p:cNvPr>
            <p:cNvSpPr txBox="1"/>
            <p:nvPr/>
          </p:nvSpPr>
          <p:spPr>
            <a:xfrm>
              <a:off x="30007205" y="12305758"/>
              <a:ext cx="15827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*Low =  fins offset 30° from original</a:t>
              </a:r>
            </a:p>
            <a:p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High = fins offset starting at 12 o clock position</a:t>
              </a:r>
            </a:p>
          </p:txBody>
        </p:sp>
      </p:grpSp>
      <p:sp>
        <p:nvSpPr>
          <p:cNvPr id="41" name="TextBox 39">
            <a:extLst>
              <a:ext uri="{FF2B5EF4-FFF2-40B4-BE49-F238E27FC236}">
                <a16:creationId xmlns:a16="http://schemas.microsoft.com/office/drawing/2014/main" id="{A4DE1D77-37CC-3A12-8FD7-D5ACF7CA0028}"/>
              </a:ext>
            </a:extLst>
          </p:cNvPr>
          <p:cNvSpPr txBox="1"/>
          <p:nvPr/>
        </p:nvSpPr>
        <p:spPr>
          <a:xfrm>
            <a:off x="15719434" y="16257216"/>
            <a:ext cx="15520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8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(2) </a:t>
            </a:r>
            <a:endParaRPr lang="en-US" sz="280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D62F403-F483-FC1F-CD85-8658CB8F29FA}"/>
              </a:ext>
            </a:extLst>
          </p:cNvPr>
          <p:cNvSpPr/>
          <p:nvPr/>
        </p:nvSpPr>
        <p:spPr>
          <a:xfrm>
            <a:off x="24150664" y="3361281"/>
            <a:ext cx="7683068" cy="1095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 panose="020B0A04020102020204" pitchFamily="34" charset="0"/>
                <a:cs typeface="Calibri"/>
              </a:rPr>
              <a:t>Discussion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E6ABB364-9092-BB18-9F07-7ABC31006F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14279" y="20330838"/>
            <a:ext cx="6380769" cy="1384387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01C2041-FD7E-1731-FCC9-10377D2F70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72635" y="18751627"/>
            <a:ext cx="6173280" cy="1675091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82406A-C953-B8E6-3F7D-8F7EE84AEA3D}"/>
              </a:ext>
            </a:extLst>
          </p:cNvPr>
          <p:cNvSpPr/>
          <p:nvPr/>
        </p:nvSpPr>
        <p:spPr>
          <a:xfrm>
            <a:off x="24145069" y="17616749"/>
            <a:ext cx="7747779" cy="1095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/>
                <a:cs typeface="Calibri"/>
              </a:rPr>
              <a:t>Acknowledgements</a:t>
            </a:r>
            <a:endParaRPr lang="en-US" sz="4800" b="1">
              <a:solidFill>
                <a:schemeClr val="tx1"/>
              </a:solidFill>
              <a:latin typeface="Arial Black" panose="020B0A04020102020204" pitchFamily="34" charset="0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928BAD-408E-99C7-FD28-BBE9FD5217FC}"/>
              </a:ext>
            </a:extLst>
          </p:cNvPr>
          <p:cNvSpPr txBox="1"/>
          <p:nvPr/>
        </p:nvSpPr>
        <p:spPr>
          <a:xfrm>
            <a:off x="24153263" y="18777912"/>
            <a:ext cx="7738222" cy="26058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rtl="0"/>
            <a:r>
              <a:rPr lang="en-US" sz="3200" b="1">
                <a:latin typeface="Arial"/>
                <a:ea typeface="Arial"/>
                <a:cs typeface="Arial"/>
              </a:rPr>
              <a:t>Advisor: </a:t>
            </a:r>
            <a:r>
              <a:rPr lang="en-US" sz="3200">
                <a:latin typeface="Arial"/>
                <a:ea typeface="Arial"/>
                <a:cs typeface="Arial"/>
              </a:rPr>
              <a:t>Tom </a:t>
            </a:r>
            <a:r>
              <a:rPr lang="en-US" sz="3200" err="1">
                <a:latin typeface="Arial"/>
                <a:ea typeface="Arial"/>
                <a:cs typeface="Arial"/>
              </a:rPr>
              <a:t>Vanasse</a:t>
            </a:r>
            <a:r>
              <a:rPr lang="en-US" sz="3200">
                <a:latin typeface="Arial"/>
                <a:ea typeface="Arial"/>
                <a:cs typeface="Arial"/>
              </a:rPr>
              <a:t>​</a:t>
            </a:r>
            <a:endParaRPr lang="en-US" sz="3200"/>
          </a:p>
          <a:p>
            <a:r>
              <a:rPr lang="en-US" sz="3200" b="1">
                <a:latin typeface="Arial"/>
                <a:ea typeface="Arial"/>
                <a:cs typeface="Arial"/>
              </a:rPr>
              <a:t>Instructors: </a:t>
            </a:r>
            <a:r>
              <a:rPr lang="en-US" sz="3200">
                <a:latin typeface="Arial"/>
                <a:ea typeface="Arial"/>
                <a:cs typeface="Arial"/>
              </a:rPr>
              <a:t>Stephen Arce, Ph.D. Shayne </a:t>
            </a:r>
            <a:r>
              <a:rPr lang="en-US" sz="3200" err="1">
                <a:latin typeface="Arial"/>
                <a:ea typeface="Arial"/>
                <a:cs typeface="Arial"/>
              </a:rPr>
              <a:t>McConomy</a:t>
            </a:r>
            <a:r>
              <a:rPr lang="en-US" sz="3200">
                <a:latin typeface="Arial"/>
                <a:ea typeface="Arial"/>
                <a:cs typeface="Arial"/>
              </a:rPr>
              <a:t>, Ph.D.​</a:t>
            </a:r>
          </a:p>
          <a:p>
            <a:r>
              <a:rPr lang="en-US" sz="3200" b="1">
                <a:latin typeface="Arial"/>
                <a:ea typeface="Arial"/>
                <a:cs typeface="Arial"/>
              </a:rPr>
              <a:t>Equipment Use: </a:t>
            </a:r>
            <a:r>
              <a:rPr lang="en-US" sz="3200">
                <a:latin typeface="Arial"/>
                <a:ea typeface="Arial"/>
                <a:cs typeface="Arial"/>
              </a:rPr>
              <a:t>FAMU-FSU College of Engineering, </a:t>
            </a:r>
            <a:r>
              <a:rPr lang="en-US" sz="3200" err="1">
                <a:latin typeface="Arial"/>
                <a:ea typeface="Arial"/>
                <a:cs typeface="Arial"/>
              </a:rPr>
              <a:t>Formlabs</a:t>
            </a:r>
            <a:r>
              <a:rPr lang="en-US" sz="3200">
                <a:latin typeface="Arial"/>
                <a:ea typeface="Arial"/>
                <a:cs typeface="Arial"/>
              </a:rPr>
              <a:t>, Emily </a:t>
            </a:r>
            <a:r>
              <a:rPr lang="en-US" sz="3200" err="1">
                <a:latin typeface="Arial"/>
                <a:ea typeface="Arial"/>
                <a:cs typeface="Arial"/>
              </a:rPr>
              <a:t>Hubiki</a:t>
            </a:r>
            <a:endParaRPr lang="en-US" sz="3200">
              <a:latin typeface="Arial"/>
              <a:ea typeface="Arial"/>
              <a:cs typeface="Arial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3AE2DAB6-8E4A-0C6B-C9C7-1CA9C312755B}"/>
              </a:ext>
              <a:ext uri="{147F2762-F138-4A5C-976F-8EAC2B608ADB}">
                <a16:predDERef xmlns:a16="http://schemas.microsoft.com/office/drawing/2014/main" pred="{9B63A1FD-00AF-6463-1424-423A5C0C37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141001"/>
              </p:ext>
            </p:extLst>
          </p:nvPr>
        </p:nvGraphicFramePr>
        <p:xfrm>
          <a:off x="15741240" y="7182921"/>
          <a:ext cx="8121190" cy="4286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58" name="TextBox 57">
            <a:extLst>
              <a:ext uri="{FF2B5EF4-FFF2-40B4-BE49-F238E27FC236}">
                <a16:creationId xmlns:a16="http://schemas.microsoft.com/office/drawing/2014/main" id="{58447D40-FACB-C662-09A5-7EC3DB1E7ABB}"/>
              </a:ext>
            </a:extLst>
          </p:cNvPr>
          <p:cNvSpPr txBox="1"/>
          <p:nvPr/>
        </p:nvSpPr>
        <p:spPr>
          <a:xfrm>
            <a:off x="15740301" y="7184101"/>
            <a:ext cx="15520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kern="8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(1) </a:t>
            </a:r>
            <a:endParaRPr lang="en-US" sz="28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AAB469-0904-7419-F1D4-DA208578D04F}"/>
              </a:ext>
            </a:extLst>
          </p:cNvPr>
          <p:cNvSpPr txBox="1"/>
          <p:nvPr/>
        </p:nvSpPr>
        <p:spPr>
          <a:xfrm>
            <a:off x="24158504" y="4464564"/>
            <a:ext cx="7881657" cy="75713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Arial"/>
              </a:rPr>
              <a:t>Applying a compressive force to walls of the bone block increased the peak force values the implants could withstand before failure. </a:t>
            </a:r>
            <a:endParaRPr lang="en-US" sz="320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Arial"/>
              </a:rPr>
              <a:t>The 15 PCF bone blocks were more susceptible to fractures forming during the implantation process as opposed to the softer 10 PCF bone blocks.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Arial"/>
              </a:rPr>
              <a:t>When the fins were orientated perpendicular to the applied force, the peak force performance was higher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Arial"/>
              </a:rPr>
              <a:t>When a fin was oriented in the rotational path of the cage, the force was lower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Arial"/>
              </a:rPr>
              <a:t>Limited by the number of bone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cs typeface="Calibri Light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37218EF-AA15-569B-223D-5673DE03BDF3}"/>
              </a:ext>
            </a:extLst>
          </p:cNvPr>
          <p:cNvSpPr/>
          <p:nvPr/>
        </p:nvSpPr>
        <p:spPr>
          <a:xfrm>
            <a:off x="837257" y="17635314"/>
            <a:ext cx="7199161" cy="11072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 panose="020B0A04020102020204" pitchFamily="34" charset="0"/>
                <a:cs typeface="Calibri"/>
              </a:rPr>
              <a:t>Prototyping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0DF11BE-E0DE-4F72-9315-C9021D5E5F2F}"/>
              </a:ext>
            </a:extLst>
          </p:cNvPr>
          <p:cNvSpPr/>
          <p:nvPr/>
        </p:nvSpPr>
        <p:spPr>
          <a:xfrm>
            <a:off x="8224881" y="14592732"/>
            <a:ext cx="7102060" cy="6803665"/>
          </a:xfrm>
          <a:prstGeom prst="roundRect">
            <a:avLst/>
          </a:prstGeom>
          <a:solidFill>
            <a:srgbClr val="F3F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19" descr="A picture containing text, glass, light&#10;&#10;Description automatically generated">
            <a:extLst>
              <a:ext uri="{FF2B5EF4-FFF2-40B4-BE49-F238E27FC236}">
                <a16:creationId xmlns:a16="http://schemas.microsoft.com/office/drawing/2014/main" id="{61ACBECD-963E-456E-D9D3-4260D3C04B67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9690" r="11240" b="1641"/>
          <a:stretch/>
        </p:blipFill>
        <p:spPr>
          <a:xfrm>
            <a:off x="11630119" y="17432213"/>
            <a:ext cx="1699162" cy="16752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883298-83BF-3D9C-238D-0EDB93661810}"/>
              </a:ext>
            </a:extLst>
          </p:cNvPr>
          <p:cNvSpPr txBox="1"/>
          <p:nvPr/>
        </p:nvSpPr>
        <p:spPr>
          <a:xfrm>
            <a:off x="9794062" y="16699883"/>
            <a:ext cx="1177029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Arial"/>
                <a:cs typeface="Calibri Light"/>
              </a:rPr>
              <a:t>0 N</a:t>
            </a:r>
            <a:endParaRPr lang="en-US" sz="300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C563D7A9-B08F-862B-2418-B86EA07023E2}"/>
              </a:ext>
            </a:extLst>
          </p:cNvPr>
          <p:cNvSpPr txBox="1"/>
          <p:nvPr/>
        </p:nvSpPr>
        <p:spPr>
          <a:xfrm>
            <a:off x="11655115" y="16645565"/>
            <a:ext cx="1646985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Arial"/>
                <a:cs typeface="Calibri Light"/>
              </a:rPr>
              <a:t>100 N</a:t>
            </a:r>
            <a:endParaRPr lang="en-US" sz="300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DAEDD731-6C1B-968D-AE9F-F9FA89959639}"/>
              </a:ext>
            </a:extLst>
          </p:cNvPr>
          <p:cNvSpPr txBox="1"/>
          <p:nvPr/>
        </p:nvSpPr>
        <p:spPr>
          <a:xfrm>
            <a:off x="9797143" y="18558956"/>
            <a:ext cx="1540177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Arial"/>
                <a:cs typeface="Calibri Light"/>
              </a:rPr>
              <a:t>200 N</a:t>
            </a:r>
            <a:endParaRPr lang="en-US" sz="300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CD3EFE2D-6C57-4F41-3AEB-DCEB6D9C5C12}"/>
              </a:ext>
            </a:extLst>
          </p:cNvPr>
          <p:cNvSpPr txBox="1"/>
          <p:nvPr/>
        </p:nvSpPr>
        <p:spPr>
          <a:xfrm>
            <a:off x="9800826" y="20546238"/>
            <a:ext cx="149745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Arial"/>
                <a:cs typeface="Calibri Light"/>
              </a:rPr>
              <a:t>400 N</a:t>
            </a:r>
            <a:endParaRPr lang="en-US" sz="300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17947B29-64CA-0C3B-C97C-87DB7576D769}"/>
              </a:ext>
            </a:extLst>
          </p:cNvPr>
          <p:cNvSpPr txBox="1"/>
          <p:nvPr/>
        </p:nvSpPr>
        <p:spPr>
          <a:xfrm>
            <a:off x="11680705" y="20546239"/>
            <a:ext cx="149745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Arial"/>
                <a:cs typeface="Calibri Light"/>
              </a:rPr>
              <a:t>500 N</a:t>
            </a:r>
            <a:endParaRPr lang="en-US" sz="300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446E472-0C5A-F044-B413-6BD32B231D6A}"/>
              </a:ext>
            </a:extLst>
          </p:cNvPr>
          <p:cNvGrpSpPr/>
          <p:nvPr/>
        </p:nvGrpSpPr>
        <p:grpSpPr>
          <a:xfrm>
            <a:off x="8611945" y="14768989"/>
            <a:ext cx="6559717" cy="6308341"/>
            <a:chOff x="8611945" y="14768989"/>
            <a:chExt cx="6559717" cy="6308341"/>
          </a:xfrm>
        </p:grpSpPr>
        <p:pic>
          <p:nvPicPr>
            <p:cNvPr id="28" name="Picture 11" descr="Chart&#10;&#10;Description automatically generated">
              <a:extLst>
                <a:ext uri="{FF2B5EF4-FFF2-40B4-BE49-F238E27FC236}">
                  <a16:creationId xmlns:a16="http://schemas.microsoft.com/office/drawing/2014/main" id="{F24438CF-14EC-35C1-DC0F-F816127EDA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9486" t="-456" r="9486" b="-162"/>
            <a:stretch/>
          </p:blipFill>
          <p:spPr>
            <a:xfrm>
              <a:off x="9731715" y="15621293"/>
              <a:ext cx="1735979" cy="1696608"/>
            </a:xfrm>
            <a:prstGeom prst="rect">
              <a:avLst/>
            </a:prstGeom>
          </p:spPr>
        </p:pic>
        <p:pic>
          <p:nvPicPr>
            <p:cNvPr id="3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E4B80699-4EC0-CA6B-3635-D223B2A5A8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9274" t="-363" r="9677" b="363"/>
            <a:stretch/>
          </p:blipFill>
          <p:spPr>
            <a:xfrm>
              <a:off x="11583302" y="15557187"/>
              <a:ext cx="1842788" cy="1712835"/>
            </a:xfrm>
            <a:prstGeom prst="rect">
              <a:avLst/>
            </a:prstGeom>
          </p:spPr>
        </p:pic>
        <p:pic>
          <p:nvPicPr>
            <p:cNvPr id="36" name="Picture 13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4CF5CDE4-1BDA-8299-EBC9-AF8D15B887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11583" t="-524" r="9653" b="-4"/>
            <a:stretch/>
          </p:blipFill>
          <p:spPr>
            <a:xfrm>
              <a:off x="9726151" y="17450394"/>
              <a:ext cx="1737869" cy="1675239"/>
            </a:xfrm>
            <a:prstGeom prst="rect">
              <a:avLst/>
            </a:prstGeom>
          </p:spPr>
        </p:pic>
        <p:pic>
          <p:nvPicPr>
            <p:cNvPr id="40" name="Picture 1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07FF966E-BFD8-583E-39DF-7A0E720E4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13127" t="1031" r="11197" b="719"/>
            <a:stretch/>
          </p:blipFill>
          <p:spPr>
            <a:xfrm>
              <a:off x="9749273" y="19471147"/>
              <a:ext cx="1699162" cy="1606183"/>
            </a:xfrm>
            <a:prstGeom prst="rect">
              <a:avLst/>
            </a:prstGeom>
          </p:spPr>
        </p:pic>
        <p:pic>
          <p:nvPicPr>
            <p:cNvPr id="44" name="Picture 18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7E4F7C74-09C8-C52C-F53B-8B5DF75FA8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l="9127" t="-390" r="9921" b="2441"/>
            <a:stretch/>
          </p:blipFill>
          <p:spPr>
            <a:xfrm>
              <a:off x="11655115" y="19407163"/>
              <a:ext cx="1699162" cy="1670167"/>
            </a:xfrm>
            <a:prstGeom prst="rect">
              <a:avLst/>
            </a:prstGeom>
          </p:spPr>
        </p:pic>
        <p:pic>
          <p:nvPicPr>
            <p:cNvPr id="49" name="Picture 20">
              <a:extLst>
                <a:ext uri="{FF2B5EF4-FFF2-40B4-BE49-F238E27FC236}">
                  <a16:creationId xmlns:a16="http://schemas.microsoft.com/office/drawing/2014/main" id="{E0169A9B-9BDB-54B1-7790-78936B10C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3402678" y="15958453"/>
              <a:ext cx="1767452" cy="4455996"/>
            </a:xfrm>
            <a:prstGeom prst="rect">
              <a:avLst/>
            </a:prstGeom>
          </p:spPr>
        </p:pic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DDFE8CF2-34B3-5C47-A7DA-FAB1755E569F}"/>
                </a:ext>
              </a:extLst>
            </p:cNvPr>
            <p:cNvSpPr txBox="1"/>
            <p:nvPr/>
          </p:nvSpPr>
          <p:spPr>
            <a:xfrm>
              <a:off x="11828990" y="18537586"/>
              <a:ext cx="1497454" cy="553998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000">
                  <a:solidFill>
                    <a:schemeClr val="bg1"/>
                  </a:solidFill>
                  <a:latin typeface="Arial"/>
                  <a:cs typeface="Calibri Light"/>
                </a:rPr>
                <a:t>300 N</a:t>
              </a:r>
              <a:endParaRPr lang="en-US" sz="300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1045" name="TextBox 1044">
              <a:extLst>
                <a:ext uri="{FF2B5EF4-FFF2-40B4-BE49-F238E27FC236}">
                  <a16:creationId xmlns:a16="http://schemas.microsoft.com/office/drawing/2014/main" id="{A15C118D-66F3-EC0C-BEB9-F9DDE6FC7C80}"/>
                </a:ext>
              </a:extLst>
            </p:cNvPr>
            <p:cNvSpPr txBox="1"/>
            <p:nvPr/>
          </p:nvSpPr>
          <p:spPr>
            <a:xfrm>
              <a:off x="10159011" y="14768989"/>
              <a:ext cx="50126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>
                  <a:latin typeface="Arial"/>
                  <a:cs typeface="Calibri Light"/>
                </a:rPr>
                <a:t>Shear Stress (N/m</a:t>
              </a:r>
              <a:r>
                <a:rPr lang="en-US" sz="3600" b="1" baseline="30000">
                  <a:latin typeface="Arial"/>
                  <a:cs typeface="Calibri Light"/>
                </a:rPr>
                <a:t>2</a:t>
              </a:r>
              <a:r>
                <a:rPr lang="en-US" sz="3600" b="1">
                  <a:latin typeface="Arial"/>
                  <a:cs typeface="Calibri Light"/>
                </a:rPr>
                <a:t>)</a:t>
              </a:r>
              <a:endParaRPr lang="en-US" sz="3600" b="1"/>
            </a:p>
          </p:txBody>
        </p:sp>
        <p:cxnSp>
          <p:nvCxnSpPr>
            <p:cNvPr id="1051" name="Straight Arrow Connector 1050">
              <a:extLst>
                <a:ext uri="{FF2B5EF4-FFF2-40B4-BE49-F238E27FC236}">
                  <a16:creationId xmlns:a16="http://schemas.microsoft.com/office/drawing/2014/main" id="{6FDCABFC-E001-9E64-5F6E-3BAE2417159E}"/>
                </a:ext>
              </a:extLst>
            </p:cNvPr>
            <p:cNvCxnSpPr>
              <a:cxnSpLocks/>
            </p:cNvCxnSpPr>
            <p:nvPr/>
          </p:nvCxnSpPr>
          <p:spPr>
            <a:xfrm>
              <a:off x="8640295" y="15958453"/>
              <a:ext cx="1601139" cy="0"/>
            </a:xfrm>
            <a:prstGeom prst="straightConnector1">
              <a:avLst/>
            </a:prstGeom>
            <a:ln w="1809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8" name="TextBox 1057">
              <a:extLst>
                <a:ext uri="{FF2B5EF4-FFF2-40B4-BE49-F238E27FC236}">
                  <a16:creationId xmlns:a16="http://schemas.microsoft.com/office/drawing/2014/main" id="{7F4D5EA4-F3A4-9A59-9977-DAE03F6F4AA1}"/>
                </a:ext>
              </a:extLst>
            </p:cNvPr>
            <p:cNvSpPr txBox="1"/>
            <p:nvPr/>
          </p:nvSpPr>
          <p:spPr>
            <a:xfrm>
              <a:off x="8611945" y="14800923"/>
              <a:ext cx="2291528" cy="1015663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en-US" sz="3000">
                  <a:latin typeface="Arial"/>
                  <a:cs typeface="Calibri Light"/>
                </a:rPr>
                <a:t>Force Applied</a:t>
              </a:r>
              <a:endParaRPr lang="en-US" sz="3000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D56959-764D-9F66-CA56-0E7F9D6A60FB}"/>
              </a:ext>
            </a:extLst>
          </p:cNvPr>
          <p:cNvSpPr/>
          <p:nvPr/>
        </p:nvSpPr>
        <p:spPr>
          <a:xfrm>
            <a:off x="24150664" y="11816157"/>
            <a:ext cx="7745163" cy="106989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/>
                <a:cs typeface="Calibri"/>
              </a:rPr>
              <a:t>Future Plans</a:t>
            </a:r>
            <a:endParaRPr lang="en-US" sz="4800" b="1">
              <a:solidFill>
                <a:schemeClr val="tx1"/>
              </a:solidFill>
              <a:latin typeface="Arial Black" panose="020B0A04020102020204" pitchFamily="34" charset="0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ABC9EB-170A-957B-AB03-2FFD9B79AD19}"/>
              </a:ext>
            </a:extLst>
          </p:cNvPr>
          <p:cNvSpPr txBox="1"/>
          <p:nvPr/>
        </p:nvSpPr>
        <p:spPr>
          <a:xfrm>
            <a:off x="24140216" y="12934769"/>
            <a:ext cx="7744792" cy="44986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Calibri Light"/>
              </a:rPr>
              <a:t>Improving COMSOL models </a:t>
            </a:r>
            <a:endParaRPr lang="en-US" sz="3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Calibri Light"/>
              </a:rPr>
              <a:t>Improving tests to make them more robust by adding metal plates to the bone block walls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/>
                <a:cs typeface="Calibri Light"/>
              </a:rPr>
              <a:t>Realistic prototyping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i="1">
                <a:latin typeface="Arial"/>
                <a:cs typeface="Calibri Light"/>
              </a:rPr>
              <a:t>Materials: </a:t>
            </a:r>
            <a:r>
              <a:rPr lang="en-US" sz="3200">
                <a:latin typeface="Arial"/>
                <a:cs typeface="Calibri Light"/>
              </a:rPr>
              <a:t>Titanium and Cobalt Chrome alloy, HDPE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i="1">
                <a:latin typeface="Arial"/>
                <a:cs typeface="Calibri Light"/>
              </a:rPr>
              <a:t>Machinery: </a:t>
            </a:r>
            <a:r>
              <a:rPr lang="en-US" sz="3200">
                <a:latin typeface="Arial"/>
                <a:cs typeface="Calibri Light"/>
              </a:rPr>
              <a:t>SLS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i="1">
                <a:latin typeface="Arial"/>
                <a:cs typeface="Calibri Light"/>
              </a:rPr>
              <a:t>Testing Mechanisms</a:t>
            </a:r>
            <a:r>
              <a:rPr lang="en-US" sz="3200">
                <a:latin typeface="Arial"/>
                <a:cs typeface="Calibri Light"/>
              </a:rPr>
              <a:t>: Instron</a:t>
            </a:r>
          </a:p>
        </p:txBody>
      </p:sp>
      <p:sp>
        <p:nvSpPr>
          <p:cNvPr id="1060" name="Rectangle: Rounded Corners 1059">
            <a:extLst>
              <a:ext uri="{FF2B5EF4-FFF2-40B4-BE49-F238E27FC236}">
                <a16:creationId xmlns:a16="http://schemas.microsoft.com/office/drawing/2014/main" id="{6DB8D3F3-BD7C-D544-0CF5-B53E627F99C4}"/>
              </a:ext>
            </a:extLst>
          </p:cNvPr>
          <p:cNvSpPr/>
          <p:nvPr/>
        </p:nvSpPr>
        <p:spPr>
          <a:xfrm>
            <a:off x="15631407" y="3352335"/>
            <a:ext cx="8231024" cy="11395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 panose="020B0A04020102020204" pitchFamily="34" charset="0"/>
                <a:cs typeface="Calibri"/>
              </a:rPr>
              <a:t>Results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181FD40-27E6-AB27-C1DE-4EAFE51468F1}"/>
              </a:ext>
            </a:extLst>
          </p:cNvPr>
          <p:cNvSpPr/>
          <p:nvPr/>
        </p:nvSpPr>
        <p:spPr>
          <a:xfrm>
            <a:off x="1067976" y="3346298"/>
            <a:ext cx="6729493" cy="11277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  <a:latin typeface="Arial Black"/>
                <a:cs typeface="Calibri"/>
              </a:rPr>
              <a:t>Objective</a:t>
            </a:r>
            <a:endParaRPr lang="en-US" sz="4800" b="1">
              <a:solidFill>
                <a:schemeClr val="tx1"/>
              </a:solidFill>
              <a:latin typeface="Arial Black" panose="020B0A04020102020204" pitchFamily="34" charset="0"/>
              <a:cs typeface="Calibri"/>
            </a:endParaRPr>
          </a:p>
        </p:txBody>
      </p: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C8E33947-938F-2225-1135-E770F5C32334}"/>
              </a:ext>
            </a:extLst>
          </p:cNvPr>
          <p:cNvCxnSpPr>
            <a:cxnSpLocks/>
          </p:cNvCxnSpPr>
          <p:nvPr/>
        </p:nvCxnSpPr>
        <p:spPr>
          <a:xfrm>
            <a:off x="8619744" y="16533623"/>
            <a:ext cx="1601139" cy="0"/>
          </a:xfrm>
          <a:prstGeom prst="straightConnector1">
            <a:avLst/>
          </a:prstGeom>
          <a:ln w="180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9813CDA-ACCB-2BAB-51B7-B1D93C6943DF}"/>
              </a:ext>
            </a:extLst>
          </p:cNvPr>
          <p:cNvSpPr txBox="1"/>
          <p:nvPr/>
        </p:nvSpPr>
        <p:spPr>
          <a:xfrm>
            <a:off x="9988086" y="18545480"/>
            <a:ext cx="149745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rial"/>
                <a:cs typeface="Calibri Light"/>
              </a:rPr>
              <a:t>200 N</a:t>
            </a:r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A17342-9651-C8EE-FC44-B7AA84317B12}"/>
              </a:ext>
            </a:extLst>
          </p:cNvPr>
          <p:cNvSpPr txBox="1"/>
          <p:nvPr/>
        </p:nvSpPr>
        <p:spPr>
          <a:xfrm>
            <a:off x="9819268" y="16724771"/>
            <a:ext cx="149745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rial"/>
                <a:cs typeface="Calibri Light"/>
              </a:rPr>
              <a:t>0 N</a:t>
            </a:r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2928D3-53CA-2DCA-7E3D-CD86E5850181}"/>
              </a:ext>
            </a:extLst>
          </p:cNvPr>
          <p:cNvSpPr txBox="1"/>
          <p:nvPr/>
        </p:nvSpPr>
        <p:spPr>
          <a:xfrm>
            <a:off x="11759297" y="16695933"/>
            <a:ext cx="149745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rial"/>
                <a:cs typeface="Calibri Light"/>
              </a:rPr>
              <a:t>100 N</a:t>
            </a:r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32AFEA-9E27-8DAF-C09C-38B43F1BBA63}"/>
              </a:ext>
            </a:extLst>
          </p:cNvPr>
          <p:cNvSpPr txBox="1"/>
          <p:nvPr/>
        </p:nvSpPr>
        <p:spPr>
          <a:xfrm>
            <a:off x="11836948" y="20539659"/>
            <a:ext cx="149745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rial"/>
                <a:cs typeface="Calibri Light"/>
              </a:rPr>
              <a:t>500 N</a:t>
            </a:r>
            <a:endParaRPr lang="en-US" sz="30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840EEA9-6821-A95B-5FBA-70C654FE5BD9}"/>
              </a:ext>
            </a:extLst>
          </p:cNvPr>
          <p:cNvSpPr txBox="1"/>
          <p:nvPr/>
        </p:nvSpPr>
        <p:spPr>
          <a:xfrm>
            <a:off x="9964523" y="20539722"/>
            <a:ext cx="149745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rial"/>
                <a:cs typeface="Calibri Light"/>
              </a:rPr>
              <a:t>400 N</a:t>
            </a:r>
            <a:endParaRPr lang="en-US" sz="3000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40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Midterm</Template>
  <TotalTime>0</TotalTime>
  <Words>443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Herring</dc:creator>
  <cp:lastModifiedBy>Nickolas Wolniewicz</cp:lastModifiedBy>
  <cp:revision>2</cp:revision>
  <dcterms:created xsi:type="dcterms:W3CDTF">2017-10-10T11:56:34Z</dcterms:created>
  <dcterms:modified xsi:type="dcterms:W3CDTF">2023-04-29T20:03:13Z</dcterms:modified>
</cp:coreProperties>
</file>