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2" r:id="rId4"/>
  </p:sldMasterIdLst>
  <p:notesMasterIdLst>
    <p:notesMasterId r:id="rId38"/>
  </p:notesMasterIdLst>
  <p:handoutMasterIdLst>
    <p:handoutMasterId r:id="rId39"/>
  </p:handoutMasterIdLst>
  <p:sldIdLst>
    <p:sldId id="256" r:id="rId5"/>
    <p:sldId id="259" r:id="rId6"/>
    <p:sldId id="267" r:id="rId7"/>
    <p:sldId id="294" r:id="rId8"/>
    <p:sldId id="295" r:id="rId9"/>
    <p:sldId id="296" r:id="rId10"/>
    <p:sldId id="269" r:id="rId11"/>
    <p:sldId id="268" r:id="rId12"/>
    <p:sldId id="286" r:id="rId13"/>
    <p:sldId id="270" r:id="rId14"/>
    <p:sldId id="274" r:id="rId15"/>
    <p:sldId id="283" r:id="rId16"/>
    <p:sldId id="285" r:id="rId17"/>
    <p:sldId id="287" r:id="rId18"/>
    <p:sldId id="280" r:id="rId19"/>
    <p:sldId id="278" r:id="rId20"/>
    <p:sldId id="282" r:id="rId21"/>
    <p:sldId id="289" r:id="rId22"/>
    <p:sldId id="292" r:id="rId23"/>
    <p:sldId id="291" r:id="rId24"/>
    <p:sldId id="298" r:id="rId25"/>
    <p:sldId id="261" r:id="rId26"/>
    <p:sldId id="262" r:id="rId27"/>
    <p:sldId id="297" r:id="rId28"/>
    <p:sldId id="293" r:id="rId29"/>
    <p:sldId id="273" r:id="rId30"/>
    <p:sldId id="257" r:id="rId31"/>
    <p:sldId id="258" r:id="rId32"/>
    <p:sldId id="266" r:id="rId33"/>
    <p:sldId id="260" r:id="rId34"/>
    <p:sldId id="263" r:id="rId35"/>
    <p:sldId id="264" r:id="rId36"/>
    <p:sldId id="265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ront Matter" id="{31AFBE71-840B-422E-A04C-50BCBD4185D0}">
          <p14:sldIdLst>
            <p14:sldId id="256"/>
            <p14:sldId id="259"/>
            <p14:sldId id="267"/>
            <p14:sldId id="294"/>
            <p14:sldId id="295"/>
            <p14:sldId id="296"/>
            <p14:sldId id="269"/>
            <p14:sldId id="268"/>
            <p14:sldId id="286"/>
            <p14:sldId id="270"/>
            <p14:sldId id="274"/>
            <p14:sldId id="283"/>
            <p14:sldId id="285"/>
            <p14:sldId id="287"/>
            <p14:sldId id="280"/>
            <p14:sldId id="278"/>
            <p14:sldId id="282"/>
            <p14:sldId id="289"/>
            <p14:sldId id="292"/>
            <p14:sldId id="291"/>
            <p14:sldId id="298"/>
          </p14:sldIdLst>
        </p14:section>
        <p14:section name="Backup Slides" id="{4A2B7434-B9D9-4C57-A03F-D0F395637C8C}">
          <p14:sldIdLst>
            <p14:sldId id="261"/>
            <p14:sldId id="262"/>
            <p14:sldId id="297"/>
            <p14:sldId id="293"/>
            <p14:sldId id="273"/>
          </p14:sldIdLst>
        </p14:section>
        <p14:section name="Style Guide" id="{E009878E-1933-49EA-BFBF-1BA6D30AA670}">
          <p14:sldIdLst>
            <p14:sldId id="257"/>
            <p14:sldId id="258"/>
            <p14:sldId id="266"/>
            <p14:sldId id="260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2020"/>
    <a:srgbClr val="236192"/>
    <a:srgbClr val="C9C3B4"/>
    <a:srgbClr val="C8C1B4"/>
    <a:srgbClr val="CBC5B9"/>
    <a:srgbClr val="C4BDB0"/>
    <a:srgbClr val="D0CABE"/>
    <a:srgbClr val="E3E0D9"/>
    <a:srgbClr val="B8B19E"/>
    <a:srgbClr val="B7B0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BDA832-456B-4FEB-8DC4-65F4DB331615}" v="413" dt="2022-10-10T22:48:21.547"/>
    <p1510:client id="{2D5E679A-D1E3-F0A8-6FC4-FFF541313E65}" v="1174" dt="2022-10-10T03:09:10.290"/>
    <p1510:client id="{2F61CE4D-EC66-BFD8-9A32-183BA073717A}" v="7" dt="2022-10-10T21:11:39.922"/>
    <p1510:client id="{3487B273-E8B7-9AE0-5F90-0F39776F13D0}" v="92" dt="2022-10-10T23:21:35.904"/>
    <p1510:client id="{55649796-8CC1-4E90-FA16-DAE2101964E7}" v="206" dt="2022-10-11T03:15:49.079"/>
    <p1510:client id="{7DCEB7F0-D465-FD26-3456-863CDD5DDCF6}" v="527" dt="2022-10-10T12:52:14.272"/>
    <p1510:client id="{7E430ABF-BAF9-003B-8DDD-067270093723}" v="1" dt="2022-10-10T23:13:40.916"/>
    <p1510:client id="{87A394CA-D184-2676-B347-E0E85E1CFB9E}" v="550" dt="2022-10-10T00:51:56.773"/>
    <p1510:client id="{A2DB0766-BCC7-5946-AAFF-0EB02133F1BD}" v="376" dt="2022-10-10T14:40:05.772"/>
    <p1510:client id="{A37BF8D6-04A4-4BB3-ACF2-EAD87597881F}" v="18" dt="2022-10-10T18:12:47.684"/>
    <p1510:client id="{B321F6D6-9232-687E-420F-EF917D06B099}" v="32" vWet="33" dt="2022-10-10T00:14:16.983"/>
    <p1510:client id="{D4D9E025-BB0C-46CB-8AB9-CF18B26EA8BA}" v="15" vWet="17" dt="2022-10-10T00:41:22.177"/>
    <p1510:client id="{EE3CBC54-426E-6B27-C6A2-D2F58C6DD631}" v="17" dt="2022-10-10T20:38:59.8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6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60002B-043F-4D33-BC91-F980494BD98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F91451-4761-4289-9CE7-6972F13BBC24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Liquid Cooled </a:t>
          </a:r>
          <a:endParaRPr lang="en-US"/>
        </a:p>
      </dgm:t>
    </dgm:pt>
    <dgm:pt modelId="{8E1CA390-3E61-4364-AB01-022AEFC497D4}" type="parTrans" cxnId="{82581C54-C5F3-48C7-B66A-15E20A2B2F4F}">
      <dgm:prSet/>
      <dgm:spPr/>
      <dgm:t>
        <a:bodyPr/>
        <a:lstStyle/>
        <a:p>
          <a:endParaRPr lang="en-US"/>
        </a:p>
      </dgm:t>
    </dgm:pt>
    <dgm:pt modelId="{67C0AC60-CC1F-4AFE-ADD5-ADBB53C66E04}" type="sibTrans" cxnId="{82581C54-C5F3-48C7-B66A-15E20A2B2F4F}">
      <dgm:prSet/>
      <dgm:spPr/>
      <dgm:t>
        <a:bodyPr/>
        <a:lstStyle/>
        <a:p>
          <a:endParaRPr lang="en-US"/>
        </a:p>
      </dgm:t>
    </dgm:pt>
    <dgm:pt modelId="{0576D1FE-7595-4906-B81C-EEF238F21E65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Conductive Material Cooling</a:t>
          </a:r>
          <a:endParaRPr lang="en-US"/>
        </a:p>
      </dgm:t>
    </dgm:pt>
    <dgm:pt modelId="{97BDFDAE-07DF-46F1-90B5-11B675D0F98D}" type="parTrans" cxnId="{32AC92EB-C767-4705-A9AC-EBF7B279DE51}">
      <dgm:prSet/>
      <dgm:spPr/>
      <dgm:t>
        <a:bodyPr/>
        <a:lstStyle/>
        <a:p>
          <a:endParaRPr lang="en-US"/>
        </a:p>
      </dgm:t>
    </dgm:pt>
    <dgm:pt modelId="{049FE5C0-7597-4091-8C31-91ADF1F2D6A9}" type="sibTrans" cxnId="{32AC92EB-C767-4705-A9AC-EBF7B279DE51}">
      <dgm:prSet/>
      <dgm:spPr/>
      <dgm:t>
        <a:bodyPr/>
        <a:lstStyle/>
        <a:p>
          <a:endParaRPr lang="en-US"/>
        </a:p>
      </dgm:t>
    </dgm:pt>
    <dgm:pt modelId="{4CD31313-6BD5-462C-93D3-72997839FBAA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Air Cooled </a:t>
          </a:r>
          <a:endParaRPr lang="en-US"/>
        </a:p>
      </dgm:t>
    </dgm:pt>
    <dgm:pt modelId="{F649E689-D505-4AF3-8FD4-7E249DB0B1AC}" type="parTrans" cxnId="{A4FD957A-5095-4A07-B87A-577F98F6927B}">
      <dgm:prSet/>
      <dgm:spPr/>
      <dgm:t>
        <a:bodyPr/>
        <a:lstStyle/>
        <a:p>
          <a:endParaRPr lang="en-US"/>
        </a:p>
      </dgm:t>
    </dgm:pt>
    <dgm:pt modelId="{BD7071B3-4F93-46B8-995C-4AD941A43C78}" type="sibTrans" cxnId="{A4FD957A-5095-4A07-B87A-577F98F6927B}">
      <dgm:prSet/>
      <dgm:spPr/>
      <dgm:t>
        <a:bodyPr/>
        <a:lstStyle/>
        <a:p>
          <a:endParaRPr lang="en-US"/>
        </a:p>
      </dgm:t>
    </dgm:pt>
    <dgm:pt modelId="{A89ADF11-FE0E-4D76-8C46-6AB2A55B1BEB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Fluid Submersive Cooling</a:t>
          </a:r>
        </a:p>
      </dgm:t>
    </dgm:pt>
    <dgm:pt modelId="{C5E3D627-8F69-4122-8474-08CDD8087D52}" type="parTrans" cxnId="{BA965456-8ECD-4319-BB30-B5A5533A5496}">
      <dgm:prSet/>
      <dgm:spPr/>
    </dgm:pt>
    <dgm:pt modelId="{08CCDFA2-8D33-497E-AA2B-9607D32BF93B}" type="sibTrans" cxnId="{BA965456-8ECD-4319-BB30-B5A5533A5496}">
      <dgm:prSet/>
      <dgm:spPr/>
    </dgm:pt>
    <dgm:pt modelId="{7384A32D-9B32-44DF-8AEE-19B8D36E00D0}" type="pres">
      <dgm:prSet presAssocID="{A360002B-043F-4D33-BC91-F980494BD983}" presName="linear" presStyleCnt="0">
        <dgm:presLayoutVars>
          <dgm:dir/>
          <dgm:animLvl val="lvl"/>
          <dgm:resizeHandles val="exact"/>
        </dgm:presLayoutVars>
      </dgm:prSet>
      <dgm:spPr/>
    </dgm:pt>
    <dgm:pt modelId="{66F9A51C-1E1E-4E80-B299-4B0AB4647DD4}" type="pres">
      <dgm:prSet presAssocID="{2BF91451-4761-4289-9CE7-6972F13BBC24}" presName="parentLin" presStyleCnt="0"/>
      <dgm:spPr/>
    </dgm:pt>
    <dgm:pt modelId="{1D54BE94-BFC4-4AA8-BC1B-97FDADC85041}" type="pres">
      <dgm:prSet presAssocID="{2BF91451-4761-4289-9CE7-6972F13BBC24}" presName="parentLeftMargin" presStyleLbl="node1" presStyleIdx="0" presStyleCnt="4"/>
      <dgm:spPr/>
    </dgm:pt>
    <dgm:pt modelId="{2C884657-2A64-490F-BF9B-392D76C7CEDD}" type="pres">
      <dgm:prSet presAssocID="{2BF91451-4761-4289-9CE7-6972F13BBC2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4F068AF2-980A-472F-8112-82E3F3187F2C}" type="pres">
      <dgm:prSet presAssocID="{2BF91451-4761-4289-9CE7-6972F13BBC24}" presName="negativeSpace" presStyleCnt="0"/>
      <dgm:spPr/>
    </dgm:pt>
    <dgm:pt modelId="{175D66CE-A08F-47E8-BDAD-6547645635C8}" type="pres">
      <dgm:prSet presAssocID="{2BF91451-4761-4289-9CE7-6972F13BBC24}" presName="childText" presStyleLbl="conFgAcc1" presStyleIdx="0" presStyleCnt="4">
        <dgm:presLayoutVars>
          <dgm:bulletEnabled val="1"/>
        </dgm:presLayoutVars>
      </dgm:prSet>
      <dgm:spPr/>
    </dgm:pt>
    <dgm:pt modelId="{00EA1EAC-6D1D-4BB1-8F51-13011C06AB0F}" type="pres">
      <dgm:prSet presAssocID="{67C0AC60-CC1F-4AFE-ADD5-ADBB53C66E04}" presName="spaceBetweenRectangles" presStyleCnt="0"/>
      <dgm:spPr/>
    </dgm:pt>
    <dgm:pt modelId="{D5095D23-E703-4663-9BF6-8BD4AE7D27D6}" type="pres">
      <dgm:prSet presAssocID="{0576D1FE-7595-4906-B81C-EEF238F21E65}" presName="parentLin" presStyleCnt="0"/>
      <dgm:spPr/>
    </dgm:pt>
    <dgm:pt modelId="{5F516AF9-467B-4A4E-B4A2-6E85475E638C}" type="pres">
      <dgm:prSet presAssocID="{0576D1FE-7595-4906-B81C-EEF238F21E65}" presName="parentLeftMargin" presStyleLbl="node1" presStyleIdx="0" presStyleCnt="4"/>
      <dgm:spPr/>
    </dgm:pt>
    <dgm:pt modelId="{19C65457-0407-4831-8EC2-7B468234553F}" type="pres">
      <dgm:prSet presAssocID="{0576D1FE-7595-4906-B81C-EEF238F21E65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A8D10B9-E0DD-4219-95B3-AA890EDEC541}" type="pres">
      <dgm:prSet presAssocID="{0576D1FE-7595-4906-B81C-EEF238F21E65}" presName="negativeSpace" presStyleCnt="0"/>
      <dgm:spPr/>
    </dgm:pt>
    <dgm:pt modelId="{F482775B-9848-48A7-A4E2-2AF57BCFB3F2}" type="pres">
      <dgm:prSet presAssocID="{0576D1FE-7595-4906-B81C-EEF238F21E65}" presName="childText" presStyleLbl="conFgAcc1" presStyleIdx="1" presStyleCnt="4">
        <dgm:presLayoutVars>
          <dgm:bulletEnabled val="1"/>
        </dgm:presLayoutVars>
      </dgm:prSet>
      <dgm:spPr/>
    </dgm:pt>
    <dgm:pt modelId="{FF0F80E7-3359-4537-AA86-7CAF943D952F}" type="pres">
      <dgm:prSet presAssocID="{049FE5C0-7597-4091-8C31-91ADF1F2D6A9}" presName="spaceBetweenRectangles" presStyleCnt="0"/>
      <dgm:spPr/>
    </dgm:pt>
    <dgm:pt modelId="{8795F5FD-0A63-4594-9C37-A7B3EF9D9F24}" type="pres">
      <dgm:prSet presAssocID="{4CD31313-6BD5-462C-93D3-72997839FBAA}" presName="parentLin" presStyleCnt="0"/>
      <dgm:spPr/>
    </dgm:pt>
    <dgm:pt modelId="{B9FFB3EE-7444-4D4C-905E-92CF11380254}" type="pres">
      <dgm:prSet presAssocID="{4CD31313-6BD5-462C-93D3-72997839FBAA}" presName="parentLeftMargin" presStyleLbl="node1" presStyleIdx="1" presStyleCnt="4"/>
      <dgm:spPr/>
    </dgm:pt>
    <dgm:pt modelId="{A3A3ABDF-A122-4AC2-82B1-0717CC103B36}" type="pres">
      <dgm:prSet presAssocID="{4CD31313-6BD5-462C-93D3-72997839FBA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CD1C34B-0D5C-49CF-BF20-7D6DBA8849B0}" type="pres">
      <dgm:prSet presAssocID="{4CD31313-6BD5-462C-93D3-72997839FBAA}" presName="negativeSpace" presStyleCnt="0"/>
      <dgm:spPr/>
    </dgm:pt>
    <dgm:pt modelId="{01E72156-8C8D-4171-8A47-0676E7AC92BE}" type="pres">
      <dgm:prSet presAssocID="{4CD31313-6BD5-462C-93D3-72997839FBAA}" presName="childText" presStyleLbl="conFgAcc1" presStyleIdx="2" presStyleCnt="4">
        <dgm:presLayoutVars>
          <dgm:bulletEnabled val="1"/>
        </dgm:presLayoutVars>
      </dgm:prSet>
      <dgm:spPr/>
    </dgm:pt>
    <dgm:pt modelId="{1BCE45B9-B8F8-42D5-9D4B-325A68AF0FCC}" type="pres">
      <dgm:prSet presAssocID="{BD7071B3-4F93-46B8-995C-4AD941A43C78}" presName="spaceBetweenRectangles" presStyleCnt="0"/>
      <dgm:spPr/>
    </dgm:pt>
    <dgm:pt modelId="{44FAFDB3-608A-46B7-8934-D0BEF5EDB392}" type="pres">
      <dgm:prSet presAssocID="{A89ADF11-FE0E-4D76-8C46-6AB2A55B1BEB}" presName="parentLin" presStyleCnt="0"/>
      <dgm:spPr/>
    </dgm:pt>
    <dgm:pt modelId="{E4BC77DC-891B-4745-9D06-D8DABF7C3A9E}" type="pres">
      <dgm:prSet presAssocID="{A89ADF11-FE0E-4D76-8C46-6AB2A55B1BEB}" presName="parentLeftMargin" presStyleLbl="node1" presStyleIdx="2" presStyleCnt="4"/>
      <dgm:spPr/>
    </dgm:pt>
    <dgm:pt modelId="{F25324B9-4EF3-4287-98E5-7FB40E8B670B}" type="pres">
      <dgm:prSet presAssocID="{A89ADF11-FE0E-4D76-8C46-6AB2A55B1BE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E64673A-3036-4B8F-AF68-E337A938DCAC}" type="pres">
      <dgm:prSet presAssocID="{A89ADF11-FE0E-4D76-8C46-6AB2A55B1BEB}" presName="negativeSpace" presStyleCnt="0"/>
      <dgm:spPr/>
    </dgm:pt>
    <dgm:pt modelId="{F524C54A-67C9-4F0A-9870-45D93DC9FBA9}" type="pres">
      <dgm:prSet presAssocID="{A89ADF11-FE0E-4D76-8C46-6AB2A55B1BE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527A007-F046-4E2F-8158-22A36AE66CD6}" type="presOf" srcId="{0576D1FE-7595-4906-B81C-EEF238F21E65}" destId="{5F516AF9-467B-4A4E-B4A2-6E85475E638C}" srcOrd="0" destOrd="0" presId="urn:microsoft.com/office/officeart/2005/8/layout/list1"/>
    <dgm:cxn modelId="{A662D80A-C13C-4C38-A3A0-BBCF0B144B11}" type="presOf" srcId="{A89ADF11-FE0E-4D76-8C46-6AB2A55B1BEB}" destId="{F25324B9-4EF3-4287-98E5-7FB40E8B670B}" srcOrd="1" destOrd="0" presId="urn:microsoft.com/office/officeart/2005/8/layout/list1"/>
    <dgm:cxn modelId="{C0087E62-1C61-497B-B7CC-FB571E5BA2E7}" type="presOf" srcId="{4CD31313-6BD5-462C-93D3-72997839FBAA}" destId="{B9FFB3EE-7444-4D4C-905E-92CF11380254}" srcOrd="0" destOrd="0" presId="urn:microsoft.com/office/officeart/2005/8/layout/list1"/>
    <dgm:cxn modelId="{2249DB4C-55F0-4872-B879-096EDF2C92B9}" type="presOf" srcId="{0576D1FE-7595-4906-B81C-EEF238F21E65}" destId="{19C65457-0407-4831-8EC2-7B468234553F}" srcOrd="1" destOrd="0" presId="urn:microsoft.com/office/officeart/2005/8/layout/list1"/>
    <dgm:cxn modelId="{ABAD5951-526D-4E21-8B09-51941D86B48F}" type="presOf" srcId="{2BF91451-4761-4289-9CE7-6972F13BBC24}" destId="{2C884657-2A64-490F-BF9B-392D76C7CEDD}" srcOrd="1" destOrd="0" presId="urn:microsoft.com/office/officeart/2005/8/layout/list1"/>
    <dgm:cxn modelId="{82581C54-C5F3-48C7-B66A-15E20A2B2F4F}" srcId="{A360002B-043F-4D33-BC91-F980494BD983}" destId="{2BF91451-4761-4289-9CE7-6972F13BBC24}" srcOrd="0" destOrd="0" parTransId="{8E1CA390-3E61-4364-AB01-022AEFC497D4}" sibTransId="{67C0AC60-CC1F-4AFE-ADD5-ADBB53C66E04}"/>
    <dgm:cxn modelId="{BA965456-8ECD-4319-BB30-B5A5533A5496}" srcId="{A360002B-043F-4D33-BC91-F980494BD983}" destId="{A89ADF11-FE0E-4D76-8C46-6AB2A55B1BEB}" srcOrd="3" destOrd="0" parTransId="{C5E3D627-8F69-4122-8474-08CDD8087D52}" sibTransId="{08CCDFA2-8D33-497E-AA2B-9607D32BF93B}"/>
    <dgm:cxn modelId="{A4FD957A-5095-4A07-B87A-577F98F6927B}" srcId="{A360002B-043F-4D33-BC91-F980494BD983}" destId="{4CD31313-6BD5-462C-93D3-72997839FBAA}" srcOrd="2" destOrd="0" parTransId="{F649E689-D505-4AF3-8FD4-7E249DB0B1AC}" sibTransId="{BD7071B3-4F93-46B8-995C-4AD941A43C78}"/>
    <dgm:cxn modelId="{08A0807C-7BD8-4803-94C1-958BF225BCE1}" type="presOf" srcId="{A360002B-043F-4D33-BC91-F980494BD983}" destId="{7384A32D-9B32-44DF-8AEE-19B8D36E00D0}" srcOrd="0" destOrd="0" presId="urn:microsoft.com/office/officeart/2005/8/layout/list1"/>
    <dgm:cxn modelId="{EE52EC90-3A60-444B-A607-5FBBF8C967AD}" type="presOf" srcId="{A89ADF11-FE0E-4D76-8C46-6AB2A55B1BEB}" destId="{E4BC77DC-891B-4745-9D06-D8DABF7C3A9E}" srcOrd="0" destOrd="0" presId="urn:microsoft.com/office/officeart/2005/8/layout/list1"/>
    <dgm:cxn modelId="{6F51A693-A9BD-41A9-AFE9-C20A32B8F27C}" type="presOf" srcId="{2BF91451-4761-4289-9CE7-6972F13BBC24}" destId="{1D54BE94-BFC4-4AA8-BC1B-97FDADC85041}" srcOrd="0" destOrd="0" presId="urn:microsoft.com/office/officeart/2005/8/layout/list1"/>
    <dgm:cxn modelId="{32AC92EB-C767-4705-A9AC-EBF7B279DE51}" srcId="{A360002B-043F-4D33-BC91-F980494BD983}" destId="{0576D1FE-7595-4906-B81C-EEF238F21E65}" srcOrd="1" destOrd="0" parTransId="{97BDFDAE-07DF-46F1-90B5-11B675D0F98D}" sibTransId="{049FE5C0-7597-4091-8C31-91ADF1F2D6A9}"/>
    <dgm:cxn modelId="{B318E4FB-94A6-4C98-8174-DFCA69218124}" type="presOf" srcId="{4CD31313-6BD5-462C-93D3-72997839FBAA}" destId="{A3A3ABDF-A122-4AC2-82B1-0717CC103B36}" srcOrd="1" destOrd="0" presId="urn:microsoft.com/office/officeart/2005/8/layout/list1"/>
    <dgm:cxn modelId="{3A84B952-218B-438D-BF5A-09F0A9D46A71}" type="presParOf" srcId="{7384A32D-9B32-44DF-8AEE-19B8D36E00D0}" destId="{66F9A51C-1E1E-4E80-B299-4B0AB4647DD4}" srcOrd="0" destOrd="0" presId="urn:microsoft.com/office/officeart/2005/8/layout/list1"/>
    <dgm:cxn modelId="{2D3B1D1F-BB14-4406-8881-02B7093ED253}" type="presParOf" srcId="{66F9A51C-1E1E-4E80-B299-4B0AB4647DD4}" destId="{1D54BE94-BFC4-4AA8-BC1B-97FDADC85041}" srcOrd="0" destOrd="0" presId="urn:microsoft.com/office/officeart/2005/8/layout/list1"/>
    <dgm:cxn modelId="{70E7431F-FA4C-4207-A3CE-DC46A68063EB}" type="presParOf" srcId="{66F9A51C-1E1E-4E80-B299-4B0AB4647DD4}" destId="{2C884657-2A64-490F-BF9B-392D76C7CEDD}" srcOrd="1" destOrd="0" presId="urn:microsoft.com/office/officeart/2005/8/layout/list1"/>
    <dgm:cxn modelId="{27C27172-3279-49CA-85E3-006BBD53A9D2}" type="presParOf" srcId="{7384A32D-9B32-44DF-8AEE-19B8D36E00D0}" destId="{4F068AF2-980A-472F-8112-82E3F3187F2C}" srcOrd="1" destOrd="0" presId="urn:microsoft.com/office/officeart/2005/8/layout/list1"/>
    <dgm:cxn modelId="{31ECAB4B-A71C-42C7-A7E5-F2E6DEC05CD5}" type="presParOf" srcId="{7384A32D-9B32-44DF-8AEE-19B8D36E00D0}" destId="{175D66CE-A08F-47E8-BDAD-6547645635C8}" srcOrd="2" destOrd="0" presId="urn:microsoft.com/office/officeart/2005/8/layout/list1"/>
    <dgm:cxn modelId="{409856CD-95B9-4155-95E5-94D9F51B32CE}" type="presParOf" srcId="{7384A32D-9B32-44DF-8AEE-19B8D36E00D0}" destId="{00EA1EAC-6D1D-4BB1-8F51-13011C06AB0F}" srcOrd="3" destOrd="0" presId="urn:microsoft.com/office/officeart/2005/8/layout/list1"/>
    <dgm:cxn modelId="{B95C576E-58E4-480B-8CE4-A1C380EE8B01}" type="presParOf" srcId="{7384A32D-9B32-44DF-8AEE-19B8D36E00D0}" destId="{D5095D23-E703-4663-9BF6-8BD4AE7D27D6}" srcOrd="4" destOrd="0" presId="urn:microsoft.com/office/officeart/2005/8/layout/list1"/>
    <dgm:cxn modelId="{B418EEEF-EB3C-4D9B-9FC3-EADCDFF4A9F9}" type="presParOf" srcId="{D5095D23-E703-4663-9BF6-8BD4AE7D27D6}" destId="{5F516AF9-467B-4A4E-B4A2-6E85475E638C}" srcOrd="0" destOrd="0" presId="urn:microsoft.com/office/officeart/2005/8/layout/list1"/>
    <dgm:cxn modelId="{D2553CC0-D52D-44C4-83A1-6708695545E8}" type="presParOf" srcId="{D5095D23-E703-4663-9BF6-8BD4AE7D27D6}" destId="{19C65457-0407-4831-8EC2-7B468234553F}" srcOrd="1" destOrd="0" presId="urn:microsoft.com/office/officeart/2005/8/layout/list1"/>
    <dgm:cxn modelId="{9DC5C05F-1984-40A3-8177-AD556E737D94}" type="presParOf" srcId="{7384A32D-9B32-44DF-8AEE-19B8D36E00D0}" destId="{9A8D10B9-E0DD-4219-95B3-AA890EDEC541}" srcOrd="5" destOrd="0" presId="urn:microsoft.com/office/officeart/2005/8/layout/list1"/>
    <dgm:cxn modelId="{8CE67DD9-0E00-44EE-81A1-9562C971ED6C}" type="presParOf" srcId="{7384A32D-9B32-44DF-8AEE-19B8D36E00D0}" destId="{F482775B-9848-48A7-A4E2-2AF57BCFB3F2}" srcOrd="6" destOrd="0" presId="urn:microsoft.com/office/officeart/2005/8/layout/list1"/>
    <dgm:cxn modelId="{B0814233-85E4-436D-A295-419A382F1492}" type="presParOf" srcId="{7384A32D-9B32-44DF-8AEE-19B8D36E00D0}" destId="{FF0F80E7-3359-4537-AA86-7CAF943D952F}" srcOrd="7" destOrd="0" presId="urn:microsoft.com/office/officeart/2005/8/layout/list1"/>
    <dgm:cxn modelId="{D86CAF4F-3EB9-465E-8A53-42F647A39D49}" type="presParOf" srcId="{7384A32D-9B32-44DF-8AEE-19B8D36E00D0}" destId="{8795F5FD-0A63-4594-9C37-A7B3EF9D9F24}" srcOrd="8" destOrd="0" presId="urn:microsoft.com/office/officeart/2005/8/layout/list1"/>
    <dgm:cxn modelId="{941D2D19-E749-4FC7-9018-C6A0E55AE2AC}" type="presParOf" srcId="{8795F5FD-0A63-4594-9C37-A7B3EF9D9F24}" destId="{B9FFB3EE-7444-4D4C-905E-92CF11380254}" srcOrd="0" destOrd="0" presId="urn:microsoft.com/office/officeart/2005/8/layout/list1"/>
    <dgm:cxn modelId="{B18F0FFF-7466-4F04-9DF6-88B4251AB322}" type="presParOf" srcId="{8795F5FD-0A63-4594-9C37-A7B3EF9D9F24}" destId="{A3A3ABDF-A122-4AC2-82B1-0717CC103B36}" srcOrd="1" destOrd="0" presId="urn:microsoft.com/office/officeart/2005/8/layout/list1"/>
    <dgm:cxn modelId="{E4A65A1E-8FE4-457E-AC6E-5BD664422A83}" type="presParOf" srcId="{7384A32D-9B32-44DF-8AEE-19B8D36E00D0}" destId="{BCD1C34B-0D5C-49CF-BF20-7D6DBA8849B0}" srcOrd="9" destOrd="0" presId="urn:microsoft.com/office/officeart/2005/8/layout/list1"/>
    <dgm:cxn modelId="{5B6947F7-713C-4647-99A3-C4BDE2CE141B}" type="presParOf" srcId="{7384A32D-9B32-44DF-8AEE-19B8D36E00D0}" destId="{01E72156-8C8D-4171-8A47-0676E7AC92BE}" srcOrd="10" destOrd="0" presId="urn:microsoft.com/office/officeart/2005/8/layout/list1"/>
    <dgm:cxn modelId="{8944E1F1-3ACD-4B1C-91A7-E35BB6CA6035}" type="presParOf" srcId="{7384A32D-9B32-44DF-8AEE-19B8D36E00D0}" destId="{1BCE45B9-B8F8-42D5-9D4B-325A68AF0FCC}" srcOrd="11" destOrd="0" presId="urn:microsoft.com/office/officeart/2005/8/layout/list1"/>
    <dgm:cxn modelId="{29E385A8-7928-4EB6-8979-E0290A78AEA2}" type="presParOf" srcId="{7384A32D-9B32-44DF-8AEE-19B8D36E00D0}" destId="{44FAFDB3-608A-46B7-8934-D0BEF5EDB392}" srcOrd="12" destOrd="0" presId="urn:microsoft.com/office/officeart/2005/8/layout/list1"/>
    <dgm:cxn modelId="{F0632CEF-FD41-4585-8E0B-0951B1EE9FE0}" type="presParOf" srcId="{44FAFDB3-608A-46B7-8934-D0BEF5EDB392}" destId="{E4BC77DC-891B-4745-9D06-D8DABF7C3A9E}" srcOrd="0" destOrd="0" presId="urn:microsoft.com/office/officeart/2005/8/layout/list1"/>
    <dgm:cxn modelId="{0C47C002-F428-43FC-80FD-973F3F6F9159}" type="presParOf" srcId="{44FAFDB3-608A-46B7-8934-D0BEF5EDB392}" destId="{F25324B9-4EF3-4287-98E5-7FB40E8B670B}" srcOrd="1" destOrd="0" presId="urn:microsoft.com/office/officeart/2005/8/layout/list1"/>
    <dgm:cxn modelId="{378D93F9-BF2F-468E-8A4F-D20B0D5F927A}" type="presParOf" srcId="{7384A32D-9B32-44DF-8AEE-19B8D36E00D0}" destId="{FE64673A-3036-4B8F-AF68-E337A938DCAC}" srcOrd="13" destOrd="0" presId="urn:microsoft.com/office/officeart/2005/8/layout/list1"/>
    <dgm:cxn modelId="{B4DDD2B6-7C87-4189-ADEB-594B1E08C8A9}" type="presParOf" srcId="{7384A32D-9B32-44DF-8AEE-19B8D36E00D0}" destId="{F524C54A-67C9-4F0A-9870-45D93DC9FBA9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87092AF-E372-4FEC-B2F8-7D0CB99C442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080DA0E-5A69-4A46-9CF4-CE80D3EA0CFE}">
      <dgm:prSet phldrT="[Text]" phldr="0"/>
      <dgm:spPr/>
      <dgm:t>
        <a:bodyPr/>
        <a:lstStyle/>
        <a:p>
          <a:r>
            <a:rPr lang="en-US">
              <a:latin typeface="Arial Black" panose="020B0A04020102020204"/>
            </a:rPr>
            <a:t>Control</a:t>
          </a:r>
          <a:endParaRPr lang="en-US"/>
        </a:p>
      </dgm:t>
    </dgm:pt>
    <dgm:pt modelId="{0AE2A402-5C58-496D-B6F9-18EFFB6C4ED6}" type="parTrans" cxnId="{61E5CBF6-5E7D-43DC-94E8-FA9C86643477}">
      <dgm:prSet/>
      <dgm:spPr/>
      <dgm:t>
        <a:bodyPr/>
        <a:lstStyle/>
        <a:p>
          <a:endParaRPr lang="en-US"/>
        </a:p>
      </dgm:t>
    </dgm:pt>
    <dgm:pt modelId="{A753EBF2-D310-439C-8DDC-A87CF47EA177}" type="sibTrans" cxnId="{61E5CBF6-5E7D-43DC-94E8-FA9C86643477}">
      <dgm:prSet/>
      <dgm:spPr/>
      <dgm:t>
        <a:bodyPr/>
        <a:lstStyle/>
        <a:p>
          <a:endParaRPr lang="en-US"/>
        </a:p>
      </dgm:t>
    </dgm:pt>
    <dgm:pt modelId="{0377A794-6A9B-4506-AA52-CFD607F16B80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Senses Temperature</a:t>
          </a:r>
          <a:endParaRPr lang="en-US"/>
        </a:p>
      </dgm:t>
    </dgm:pt>
    <dgm:pt modelId="{C0C572BA-254F-4052-BDDB-4A530787BEF6}" type="parTrans" cxnId="{9F2245BD-E003-4D06-A16B-19A624D557DE}">
      <dgm:prSet/>
      <dgm:spPr/>
      <dgm:t>
        <a:bodyPr/>
        <a:lstStyle/>
        <a:p>
          <a:endParaRPr lang="en-US"/>
        </a:p>
      </dgm:t>
    </dgm:pt>
    <dgm:pt modelId="{66B274CA-69BC-4441-ADD8-CEBAF95E3D54}" type="sibTrans" cxnId="{9F2245BD-E003-4D06-A16B-19A624D557DE}">
      <dgm:prSet/>
      <dgm:spPr/>
      <dgm:t>
        <a:bodyPr/>
        <a:lstStyle/>
        <a:p>
          <a:endParaRPr lang="en-US"/>
        </a:p>
      </dgm:t>
    </dgm:pt>
    <dgm:pt modelId="{DFA0DDB7-5F59-4AFB-9C71-A6971D4866EC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Regulates Temperature</a:t>
          </a:r>
          <a:endParaRPr lang="en-US"/>
        </a:p>
      </dgm:t>
    </dgm:pt>
    <dgm:pt modelId="{F8B8B1F6-7F07-472F-9989-B082C3AC5625}" type="parTrans" cxnId="{11927B23-D2D7-4767-B1EC-0FCF88A698D4}">
      <dgm:prSet/>
      <dgm:spPr/>
      <dgm:t>
        <a:bodyPr/>
        <a:lstStyle/>
        <a:p>
          <a:endParaRPr lang="en-US"/>
        </a:p>
      </dgm:t>
    </dgm:pt>
    <dgm:pt modelId="{47112BED-B156-4B42-8B28-CBDD7AF5E642}" type="sibTrans" cxnId="{11927B23-D2D7-4767-B1EC-0FCF88A698D4}">
      <dgm:prSet/>
      <dgm:spPr/>
      <dgm:t>
        <a:bodyPr/>
        <a:lstStyle/>
        <a:p>
          <a:endParaRPr lang="en-US"/>
        </a:p>
      </dgm:t>
    </dgm:pt>
    <dgm:pt modelId="{87837829-ECCD-4C77-940B-088BB02C6603}" type="pres">
      <dgm:prSet presAssocID="{887092AF-E372-4FEC-B2F8-7D0CB99C442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0BA759D-2253-426B-9E0A-795B80782CF7}" type="pres">
      <dgm:prSet presAssocID="{3080DA0E-5A69-4A46-9CF4-CE80D3EA0CFE}" presName="hierRoot1" presStyleCnt="0">
        <dgm:presLayoutVars>
          <dgm:hierBranch val="init"/>
        </dgm:presLayoutVars>
      </dgm:prSet>
      <dgm:spPr/>
    </dgm:pt>
    <dgm:pt modelId="{EB1B6DC1-A40F-4A97-B8AD-304F93A0DF2F}" type="pres">
      <dgm:prSet presAssocID="{3080DA0E-5A69-4A46-9CF4-CE80D3EA0CFE}" presName="rootComposite1" presStyleCnt="0"/>
      <dgm:spPr/>
    </dgm:pt>
    <dgm:pt modelId="{2077AA5E-DFBE-4B4B-B3B9-1F6AFB0D8C9C}" type="pres">
      <dgm:prSet presAssocID="{3080DA0E-5A69-4A46-9CF4-CE80D3EA0CFE}" presName="rootText1" presStyleLbl="node0" presStyleIdx="0" presStyleCnt="1">
        <dgm:presLayoutVars>
          <dgm:chPref val="3"/>
        </dgm:presLayoutVars>
      </dgm:prSet>
      <dgm:spPr>
        <a:solidFill>
          <a:schemeClr val="accent2"/>
        </a:solidFill>
      </dgm:spPr>
    </dgm:pt>
    <dgm:pt modelId="{283CD24D-5220-4B89-AB19-DCC17AFEB987}" type="pres">
      <dgm:prSet presAssocID="{3080DA0E-5A69-4A46-9CF4-CE80D3EA0CFE}" presName="rootConnector1" presStyleLbl="node1" presStyleIdx="0" presStyleCnt="0"/>
      <dgm:spPr/>
    </dgm:pt>
    <dgm:pt modelId="{57B3D47D-F921-4D52-A8EC-0F5BFF204C69}" type="pres">
      <dgm:prSet presAssocID="{3080DA0E-5A69-4A46-9CF4-CE80D3EA0CFE}" presName="hierChild2" presStyleCnt="0"/>
      <dgm:spPr/>
    </dgm:pt>
    <dgm:pt modelId="{F560A883-F1CB-44BB-B425-1AA330587BB3}" type="pres">
      <dgm:prSet presAssocID="{C0C572BA-254F-4052-BDDB-4A530787BEF6}" presName="Name37" presStyleLbl="parChTrans1D2" presStyleIdx="0" presStyleCnt="2"/>
      <dgm:spPr/>
    </dgm:pt>
    <dgm:pt modelId="{1DCBA490-255F-4B17-91D0-A66C193038B8}" type="pres">
      <dgm:prSet presAssocID="{0377A794-6A9B-4506-AA52-CFD607F16B80}" presName="hierRoot2" presStyleCnt="0">
        <dgm:presLayoutVars>
          <dgm:hierBranch val="init"/>
        </dgm:presLayoutVars>
      </dgm:prSet>
      <dgm:spPr/>
    </dgm:pt>
    <dgm:pt modelId="{CE5610F3-5BC7-42A9-8EA0-A33AE308837C}" type="pres">
      <dgm:prSet presAssocID="{0377A794-6A9B-4506-AA52-CFD607F16B80}" presName="rootComposite" presStyleCnt="0"/>
      <dgm:spPr/>
    </dgm:pt>
    <dgm:pt modelId="{6230C5D9-1EB7-4B6D-824D-B842C64FEC12}" type="pres">
      <dgm:prSet presAssocID="{0377A794-6A9B-4506-AA52-CFD607F16B80}" presName="rootText" presStyleLbl="node2" presStyleIdx="0" presStyleCnt="2">
        <dgm:presLayoutVars>
          <dgm:chPref val="3"/>
        </dgm:presLayoutVars>
      </dgm:prSet>
      <dgm:spPr>
        <a:solidFill>
          <a:schemeClr val="accent2">
            <a:lumMod val="60000"/>
            <a:lumOff val="40000"/>
          </a:schemeClr>
        </a:solidFill>
      </dgm:spPr>
    </dgm:pt>
    <dgm:pt modelId="{CBBCDE54-782A-4713-B22B-825A6A3A6A87}" type="pres">
      <dgm:prSet presAssocID="{0377A794-6A9B-4506-AA52-CFD607F16B80}" presName="rootConnector" presStyleLbl="node2" presStyleIdx="0" presStyleCnt="2"/>
      <dgm:spPr/>
    </dgm:pt>
    <dgm:pt modelId="{03F09F7F-5C4E-4F83-B01B-0CA1E903C490}" type="pres">
      <dgm:prSet presAssocID="{0377A794-6A9B-4506-AA52-CFD607F16B80}" presName="hierChild4" presStyleCnt="0"/>
      <dgm:spPr/>
    </dgm:pt>
    <dgm:pt modelId="{49BFA65B-DD97-440F-816C-9C51C37433EA}" type="pres">
      <dgm:prSet presAssocID="{0377A794-6A9B-4506-AA52-CFD607F16B80}" presName="hierChild5" presStyleCnt="0"/>
      <dgm:spPr/>
    </dgm:pt>
    <dgm:pt modelId="{0B0DAF4A-3789-4253-B980-09BE8947653B}" type="pres">
      <dgm:prSet presAssocID="{F8B8B1F6-7F07-472F-9989-B082C3AC5625}" presName="Name37" presStyleLbl="parChTrans1D2" presStyleIdx="1" presStyleCnt="2"/>
      <dgm:spPr/>
    </dgm:pt>
    <dgm:pt modelId="{D75AEF84-A5BF-4DE3-BE83-6FA5E32F9BEF}" type="pres">
      <dgm:prSet presAssocID="{DFA0DDB7-5F59-4AFB-9C71-A6971D4866EC}" presName="hierRoot2" presStyleCnt="0">
        <dgm:presLayoutVars>
          <dgm:hierBranch val="init"/>
        </dgm:presLayoutVars>
      </dgm:prSet>
      <dgm:spPr/>
    </dgm:pt>
    <dgm:pt modelId="{7D4631CF-F9DB-447F-BB5B-A1914D07D19E}" type="pres">
      <dgm:prSet presAssocID="{DFA0DDB7-5F59-4AFB-9C71-A6971D4866EC}" presName="rootComposite" presStyleCnt="0"/>
      <dgm:spPr/>
    </dgm:pt>
    <dgm:pt modelId="{93435A84-5B0B-4FBC-9EA1-F0FC49C99413}" type="pres">
      <dgm:prSet presAssocID="{DFA0DDB7-5F59-4AFB-9C71-A6971D4866EC}" presName="rootText" presStyleLbl="node2" presStyleIdx="1" presStyleCnt="2">
        <dgm:presLayoutVars>
          <dgm:chPref val="3"/>
        </dgm:presLayoutVars>
      </dgm:prSet>
      <dgm:spPr>
        <a:solidFill>
          <a:schemeClr val="accent2">
            <a:lumMod val="60000"/>
            <a:lumOff val="40000"/>
          </a:schemeClr>
        </a:solidFill>
      </dgm:spPr>
    </dgm:pt>
    <dgm:pt modelId="{9A223882-056E-4218-8BD0-33E9B0EFF707}" type="pres">
      <dgm:prSet presAssocID="{DFA0DDB7-5F59-4AFB-9C71-A6971D4866EC}" presName="rootConnector" presStyleLbl="node2" presStyleIdx="1" presStyleCnt="2"/>
      <dgm:spPr/>
    </dgm:pt>
    <dgm:pt modelId="{8FC2EC8B-140A-427E-9D78-31A6F13A1569}" type="pres">
      <dgm:prSet presAssocID="{DFA0DDB7-5F59-4AFB-9C71-A6971D4866EC}" presName="hierChild4" presStyleCnt="0"/>
      <dgm:spPr/>
    </dgm:pt>
    <dgm:pt modelId="{CB28BF16-2979-4A66-8DE6-31AD2F249CE1}" type="pres">
      <dgm:prSet presAssocID="{DFA0DDB7-5F59-4AFB-9C71-A6971D4866EC}" presName="hierChild5" presStyleCnt="0"/>
      <dgm:spPr/>
    </dgm:pt>
    <dgm:pt modelId="{F4238796-1430-42CC-A992-E9A64909F648}" type="pres">
      <dgm:prSet presAssocID="{3080DA0E-5A69-4A46-9CF4-CE80D3EA0CFE}" presName="hierChild3" presStyleCnt="0"/>
      <dgm:spPr/>
    </dgm:pt>
  </dgm:ptLst>
  <dgm:cxnLst>
    <dgm:cxn modelId="{11927B23-D2D7-4767-B1EC-0FCF88A698D4}" srcId="{3080DA0E-5A69-4A46-9CF4-CE80D3EA0CFE}" destId="{DFA0DDB7-5F59-4AFB-9C71-A6971D4866EC}" srcOrd="1" destOrd="0" parTransId="{F8B8B1F6-7F07-472F-9989-B082C3AC5625}" sibTransId="{47112BED-B156-4B42-8B28-CBDD7AF5E642}"/>
    <dgm:cxn modelId="{19E80F5F-F5A6-4549-AD5D-9AB032114EF4}" type="presOf" srcId="{887092AF-E372-4FEC-B2F8-7D0CB99C442E}" destId="{87837829-ECCD-4C77-940B-088BB02C6603}" srcOrd="0" destOrd="0" presId="urn:microsoft.com/office/officeart/2005/8/layout/orgChart1"/>
    <dgm:cxn modelId="{980DE66B-8422-4C8B-A709-35EAEC483402}" type="presOf" srcId="{F8B8B1F6-7F07-472F-9989-B082C3AC5625}" destId="{0B0DAF4A-3789-4253-B980-09BE8947653B}" srcOrd="0" destOrd="0" presId="urn:microsoft.com/office/officeart/2005/8/layout/orgChart1"/>
    <dgm:cxn modelId="{575B484C-B6C1-4F40-838F-AD9FB603E9C9}" type="presOf" srcId="{C0C572BA-254F-4052-BDDB-4A530787BEF6}" destId="{F560A883-F1CB-44BB-B425-1AA330587BB3}" srcOrd="0" destOrd="0" presId="urn:microsoft.com/office/officeart/2005/8/layout/orgChart1"/>
    <dgm:cxn modelId="{92B22150-58A7-4F2C-8F00-8B5A6C6F5238}" type="presOf" srcId="{3080DA0E-5A69-4A46-9CF4-CE80D3EA0CFE}" destId="{283CD24D-5220-4B89-AB19-DCC17AFEB987}" srcOrd="1" destOrd="0" presId="urn:microsoft.com/office/officeart/2005/8/layout/orgChart1"/>
    <dgm:cxn modelId="{8DCDDE85-E858-4F2E-BD6C-A80BEA8A1609}" type="presOf" srcId="{0377A794-6A9B-4506-AA52-CFD607F16B80}" destId="{CBBCDE54-782A-4713-B22B-825A6A3A6A87}" srcOrd="1" destOrd="0" presId="urn:microsoft.com/office/officeart/2005/8/layout/orgChart1"/>
    <dgm:cxn modelId="{94727E94-6492-4D12-8FA4-77D1591A388E}" type="presOf" srcId="{DFA0DDB7-5F59-4AFB-9C71-A6971D4866EC}" destId="{93435A84-5B0B-4FBC-9EA1-F0FC49C99413}" srcOrd="0" destOrd="0" presId="urn:microsoft.com/office/officeart/2005/8/layout/orgChart1"/>
    <dgm:cxn modelId="{903A85B1-07DF-420F-92B9-828D180A4B83}" type="presOf" srcId="{0377A794-6A9B-4506-AA52-CFD607F16B80}" destId="{6230C5D9-1EB7-4B6D-824D-B842C64FEC12}" srcOrd="0" destOrd="0" presId="urn:microsoft.com/office/officeart/2005/8/layout/orgChart1"/>
    <dgm:cxn modelId="{9F2245BD-E003-4D06-A16B-19A624D557DE}" srcId="{3080DA0E-5A69-4A46-9CF4-CE80D3EA0CFE}" destId="{0377A794-6A9B-4506-AA52-CFD607F16B80}" srcOrd="0" destOrd="0" parTransId="{C0C572BA-254F-4052-BDDB-4A530787BEF6}" sibTransId="{66B274CA-69BC-4441-ADD8-CEBAF95E3D54}"/>
    <dgm:cxn modelId="{4E136CC8-F853-4676-A9E5-92DE4B202367}" type="presOf" srcId="{3080DA0E-5A69-4A46-9CF4-CE80D3EA0CFE}" destId="{2077AA5E-DFBE-4B4B-B3B9-1F6AFB0D8C9C}" srcOrd="0" destOrd="0" presId="urn:microsoft.com/office/officeart/2005/8/layout/orgChart1"/>
    <dgm:cxn modelId="{DA3E34F3-93C7-45DC-9C5B-DA1048458D6F}" type="presOf" srcId="{DFA0DDB7-5F59-4AFB-9C71-A6971D4866EC}" destId="{9A223882-056E-4218-8BD0-33E9B0EFF707}" srcOrd="1" destOrd="0" presId="urn:microsoft.com/office/officeart/2005/8/layout/orgChart1"/>
    <dgm:cxn modelId="{61E5CBF6-5E7D-43DC-94E8-FA9C86643477}" srcId="{887092AF-E372-4FEC-B2F8-7D0CB99C442E}" destId="{3080DA0E-5A69-4A46-9CF4-CE80D3EA0CFE}" srcOrd="0" destOrd="0" parTransId="{0AE2A402-5C58-496D-B6F9-18EFFB6C4ED6}" sibTransId="{A753EBF2-D310-439C-8DDC-A87CF47EA177}"/>
    <dgm:cxn modelId="{BFEE420C-57A7-4A4C-A73A-AD56632DF901}" type="presParOf" srcId="{87837829-ECCD-4C77-940B-088BB02C6603}" destId="{F0BA759D-2253-426B-9E0A-795B80782CF7}" srcOrd="0" destOrd="0" presId="urn:microsoft.com/office/officeart/2005/8/layout/orgChart1"/>
    <dgm:cxn modelId="{6342F6A2-864F-41C6-9777-582951AE1438}" type="presParOf" srcId="{F0BA759D-2253-426B-9E0A-795B80782CF7}" destId="{EB1B6DC1-A40F-4A97-B8AD-304F93A0DF2F}" srcOrd="0" destOrd="0" presId="urn:microsoft.com/office/officeart/2005/8/layout/orgChart1"/>
    <dgm:cxn modelId="{B88109E3-E031-42D1-AA44-3EDCF0B528EF}" type="presParOf" srcId="{EB1B6DC1-A40F-4A97-B8AD-304F93A0DF2F}" destId="{2077AA5E-DFBE-4B4B-B3B9-1F6AFB0D8C9C}" srcOrd="0" destOrd="0" presId="urn:microsoft.com/office/officeart/2005/8/layout/orgChart1"/>
    <dgm:cxn modelId="{57E577FD-B1F8-41D7-82B1-4E3FA40A64C4}" type="presParOf" srcId="{EB1B6DC1-A40F-4A97-B8AD-304F93A0DF2F}" destId="{283CD24D-5220-4B89-AB19-DCC17AFEB987}" srcOrd="1" destOrd="0" presId="urn:microsoft.com/office/officeart/2005/8/layout/orgChart1"/>
    <dgm:cxn modelId="{CB2022C5-733C-4F77-B5E5-FC8DFA26DF21}" type="presParOf" srcId="{F0BA759D-2253-426B-9E0A-795B80782CF7}" destId="{57B3D47D-F921-4D52-A8EC-0F5BFF204C69}" srcOrd="1" destOrd="0" presId="urn:microsoft.com/office/officeart/2005/8/layout/orgChart1"/>
    <dgm:cxn modelId="{4BE4A4B5-DB9C-4B84-9543-7B1B22E727DA}" type="presParOf" srcId="{57B3D47D-F921-4D52-A8EC-0F5BFF204C69}" destId="{F560A883-F1CB-44BB-B425-1AA330587BB3}" srcOrd="0" destOrd="0" presId="urn:microsoft.com/office/officeart/2005/8/layout/orgChart1"/>
    <dgm:cxn modelId="{DCE086D0-9D33-4791-A24A-6116BFEEFB9A}" type="presParOf" srcId="{57B3D47D-F921-4D52-A8EC-0F5BFF204C69}" destId="{1DCBA490-255F-4B17-91D0-A66C193038B8}" srcOrd="1" destOrd="0" presId="urn:microsoft.com/office/officeart/2005/8/layout/orgChart1"/>
    <dgm:cxn modelId="{FDFF34E4-EFBA-4A25-80CE-4D92B348AD94}" type="presParOf" srcId="{1DCBA490-255F-4B17-91D0-A66C193038B8}" destId="{CE5610F3-5BC7-42A9-8EA0-A33AE308837C}" srcOrd="0" destOrd="0" presId="urn:microsoft.com/office/officeart/2005/8/layout/orgChart1"/>
    <dgm:cxn modelId="{7AF8AB63-C5DC-4614-B9B6-95102B3929C8}" type="presParOf" srcId="{CE5610F3-5BC7-42A9-8EA0-A33AE308837C}" destId="{6230C5D9-1EB7-4B6D-824D-B842C64FEC12}" srcOrd="0" destOrd="0" presId="urn:microsoft.com/office/officeart/2005/8/layout/orgChart1"/>
    <dgm:cxn modelId="{412F2A64-C117-4F68-BE22-80E4B801458C}" type="presParOf" srcId="{CE5610F3-5BC7-42A9-8EA0-A33AE308837C}" destId="{CBBCDE54-782A-4713-B22B-825A6A3A6A87}" srcOrd="1" destOrd="0" presId="urn:microsoft.com/office/officeart/2005/8/layout/orgChart1"/>
    <dgm:cxn modelId="{FFE91ED8-F05D-4448-B57C-55A389BBB42B}" type="presParOf" srcId="{1DCBA490-255F-4B17-91D0-A66C193038B8}" destId="{03F09F7F-5C4E-4F83-B01B-0CA1E903C490}" srcOrd="1" destOrd="0" presId="urn:microsoft.com/office/officeart/2005/8/layout/orgChart1"/>
    <dgm:cxn modelId="{CA56091B-C0E1-495D-8110-EB208723AB7C}" type="presParOf" srcId="{1DCBA490-255F-4B17-91D0-A66C193038B8}" destId="{49BFA65B-DD97-440F-816C-9C51C37433EA}" srcOrd="2" destOrd="0" presId="urn:microsoft.com/office/officeart/2005/8/layout/orgChart1"/>
    <dgm:cxn modelId="{8A92CEC0-72B2-4526-AD4A-4677A689EEE7}" type="presParOf" srcId="{57B3D47D-F921-4D52-A8EC-0F5BFF204C69}" destId="{0B0DAF4A-3789-4253-B980-09BE8947653B}" srcOrd="2" destOrd="0" presId="urn:microsoft.com/office/officeart/2005/8/layout/orgChart1"/>
    <dgm:cxn modelId="{1303811D-D2AD-4823-83D6-B6A9F838416C}" type="presParOf" srcId="{57B3D47D-F921-4D52-A8EC-0F5BFF204C69}" destId="{D75AEF84-A5BF-4DE3-BE83-6FA5E32F9BEF}" srcOrd="3" destOrd="0" presId="urn:microsoft.com/office/officeart/2005/8/layout/orgChart1"/>
    <dgm:cxn modelId="{C4742AFD-C4AF-4461-9DF7-7FA5BE6CCDF9}" type="presParOf" srcId="{D75AEF84-A5BF-4DE3-BE83-6FA5E32F9BEF}" destId="{7D4631CF-F9DB-447F-BB5B-A1914D07D19E}" srcOrd="0" destOrd="0" presId="urn:microsoft.com/office/officeart/2005/8/layout/orgChart1"/>
    <dgm:cxn modelId="{4198672D-8072-4339-B29F-879722885967}" type="presParOf" srcId="{7D4631CF-F9DB-447F-BB5B-A1914D07D19E}" destId="{93435A84-5B0B-4FBC-9EA1-F0FC49C99413}" srcOrd="0" destOrd="0" presId="urn:microsoft.com/office/officeart/2005/8/layout/orgChart1"/>
    <dgm:cxn modelId="{D6396294-E22A-4291-A0C7-137500C3CEEA}" type="presParOf" srcId="{7D4631CF-F9DB-447F-BB5B-A1914D07D19E}" destId="{9A223882-056E-4218-8BD0-33E9B0EFF707}" srcOrd="1" destOrd="0" presId="urn:microsoft.com/office/officeart/2005/8/layout/orgChart1"/>
    <dgm:cxn modelId="{167AD84C-CE18-4460-B121-34E607477440}" type="presParOf" srcId="{D75AEF84-A5BF-4DE3-BE83-6FA5E32F9BEF}" destId="{8FC2EC8B-140A-427E-9D78-31A6F13A1569}" srcOrd="1" destOrd="0" presId="urn:microsoft.com/office/officeart/2005/8/layout/orgChart1"/>
    <dgm:cxn modelId="{00F3401F-9257-47AB-8B6D-9FA5AE978767}" type="presParOf" srcId="{D75AEF84-A5BF-4DE3-BE83-6FA5E32F9BEF}" destId="{CB28BF16-2979-4A66-8DE6-31AD2F249CE1}" srcOrd="2" destOrd="0" presId="urn:microsoft.com/office/officeart/2005/8/layout/orgChart1"/>
    <dgm:cxn modelId="{7B244781-5249-48B3-A380-A42082107201}" type="presParOf" srcId="{F0BA759D-2253-426B-9E0A-795B80782CF7}" destId="{F4238796-1430-42CC-A992-E9A64909F64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AAAA37-6585-C74B-984F-FC3A63B9B7C6}" type="doc">
      <dgm:prSet loTypeId="urn:microsoft.com/office/officeart/2005/8/layout/hProcess1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28DC7D-AB29-184F-8383-4BA915B60C4F}">
      <dgm:prSet phldrT="[Text]" custT="1"/>
      <dgm:spPr/>
      <dgm:t>
        <a:bodyPr/>
        <a:lstStyle/>
        <a:p>
          <a:r>
            <a:rPr lang="en-US" sz="1600"/>
            <a:t>Targets and Metrics</a:t>
          </a:r>
        </a:p>
      </dgm:t>
    </dgm:pt>
    <dgm:pt modelId="{16868BFF-9BB8-E64E-9596-441A255A71BC}" type="parTrans" cxnId="{85C63015-E17F-AA41-AF1A-615E77BEED2A}">
      <dgm:prSet/>
      <dgm:spPr/>
      <dgm:t>
        <a:bodyPr/>
        <a:lstStyle/>
        <a:p>
          <a:endParaRPr lang="en-US"/>
        </a:p>
      </dgm:t>
    </dgm:pt>
    <dgm:pt modelId="{A8769BFD-223B-9A4F-ACFF-16AC5A4F6547}" type="sibTrans" cxnId="{85C63015-E17F-AA41-AF1A-615E77BEED2A}">
      <dgm:prSet/>
      <dgm:spPr/>
      <dgm:t>
        <a:bodyPr/>
        <a:lstStyle/>
        <a:p>
          <a:endParaRPr lang="en-US"/>
        </a:p>
      </dgm:t>
    </dgm:pt>
    <dgm:pt modelId="{7A287E23-8868-EE45-B85B-FDCE5DB32E10}">
      <dgm:prSet phldrT="[Text]" custT="1"/>
      <dgm:spPr/>
      <dgm:t>
        <a:bodyPr/>
        <a:lstStyle/>
        <a:p>
          <a:r>
            <a:rPr lang="en-US" sz="1600"/>
            <a:t>Concept Generation</a:t>
          </a:r>
        </a:p>
      </dgm:t>
    </dgm:pt>
    <dgm:pt modelId="{013F799D-F8FF-2E4C-AD2A-E70353260260}" type="parTrans" cxnId="{2732577B-B6A2-AA44-A902-7728728B9BEB}">
      <dgm:prSet/>
      <dgm:spPr/>
      <dgm:t>
        <a:bodyPr/>
        <a:lstStyle/>
        <a:p>
          <a:endParaRPr lang="en-US"/>
        </a:p>
      </dgm:t>
    </dgm:pt>
    <dgm:pt modelId="{58AC308C-AB71-5C45-943D-98F10D64E946}" type="sibTrans" cxnId="{2732577B-B6A2-AA44-A902-7728728B9BEB}">
      <dgm:prSet/>
      <dgm:spPr/>
      <dgm:t>
        <a:bodyPr/>
        <a:lstStyle/>
        <a:p>
          <a:endParaRPr lang="en-US"/>
        </a:p>
      </dgm:t>
    </dgm:pt>
    <dgm:pt modelId="{696BE69B-B5C8-6244-B9C9-03BD32EA2D41}">
      <dgm:prSet phldrT="[Text]" custT="1"/>
      <dgm:spPr/>
      <dgm:t>
        <a:bodyPr/>
        <a:lstStyle/>
        <a:p>
          <a:r>
            <a:rPr lang="en-US" sz="1600"/>
            <a:t>Concept Selection</a:t>
          </a:r>
        </a:p>
      </dgm:t>
    </dgm:pt>
    <dgm:pt modelId="{EA80217C-E3CB-E346-B89B-A6BBEF540E44}" type="parTrans" cxnId="{0D5089F6-1717-4542-93A5-C96A46ED5B06}">
      <dgm:prSet/>
      <dgm:spPr/>
      <dgm:t>
        <a:bodyPr/>
        <a:lstStyle/>
        <a:p>
          <a:endParaRPr lang="en-US"/>
        </a:p>
      </dgm:t>
    </dgm:pt>
    <dgm:pt modelId="{303DF480-BA26-2444-9FED-E490934F756E}" type="sibTrans" cxnId="{0D5089F6-1717-4542-93A5-C96A46ED5B06}">
      <dgm:prSet/>
      <dgm:spPr/>
      <dgm:t>
        <a:bodyPr/>
        <a:lstStyle/>
        <a:p>
          <a:endParaRPr lang="en-US"/>
        </a:p>
      </dgm:t>
    </dgm:pt>
    <dgm:pt modelId="{4331D0BC-5257-734C-89E3-351612B33158}">
      <dgm:prSet phldrT="[Text]" custT="1"/>
      <dgm:spPr/>
      <dgm:t>
        <a:bodyPr/>
        <a:lstStyle/>
        <a:p>
          <a:r>
            <a:rPr lang="en-US" sz="1600"/>
            <a:t>Risk Assessment</a:t>
          </a:r>
        </a:p>
      </dgm:t>
    </dgm:pt>
    <dgm:pt modelId="{51469FA5-199C-9540-89D6-FA541D299B69}" type="parTrans" cxnId="{298072AE-AB78-6B44-9B5C-DA0B636ACAFE}">
      <dgm:prSet/>
      <dgm:spPr/>
      <dgm:t>
        <a:bodyPr/>
        <a:lstStyle/>
        <a:p>
          <a:endParaRPr lang="en-US"/>
        </a:p>
      </dgm:t>
    </dgm:pt>
    <dgm:pt modelId="{5B1F6E91-A182-084E-A0C9-F6B630178A65}" type="sibTrans" cxnId="{298072AE-AB78-6B44-9B5C-DA0B636ACAFE}">
      <dgm:prSet/>
      <dgm:spPr/>
      <dgm:t>
        <a:bodyPr/>
        <a:lstStyle/>
        <a:p>
          <a:endParaRPr lang="en-US"/>
        </a:p>
      </dgm:t>
    </dgm:pt>
    <dgm:pt modelId="{83D362A6-5632-A348-AA82-765659C7DFB9}">
      <dgm:prSet phldrT="[Text]" custT="1"/>
      <dgm:spPr/>
      <dgm:t>
        <a:bodyPr/>
        <a:lstStyle/>
        <a:p>
          <a:r>
            <a:rPr lang="en-US" sz="1600"/>
            <a:t>Bill of Materials</a:t>
          </a:r>
        </a:p>
      </dgm:t>
    </dgm:pt>
    <dgm:pt modelId="{6A33911C-37CB-D845-A1DD-22C63E27956E}" type="parTrans" cxnId="{B780D739-087F-6D4D-B6F7-EB4D018E55CB}">
      <dgm:prSet/>
      <dgm:spPr/>
      <dgm:t>
        <a:bodyPr/>
        <a:lstStyle/>
        <a:p>
          <a:endParaRPr lang="en-US"/>
        </a:p>
      </dgm:t>
    </dgm:pt>
    <dgm:pt modelId="{AA076BC9-0EF5-2445-A337-C00FD3EC4512}" type="sibTrans" cxnId="{B780D739-087F-6D4D-B6F7-EB4D018E55CB}">
      <dgm:prSet/>
      <dgm:spPr/>
      <dgm:t>
        <a:bodyPr/>
        <a:lstStyle/>
        <a:p>
          <a:endParaRPr lang="en-US"/>
        </a:p>
      </dgm:t>
    </dgm:pt>
    <dgm:pt modelId="{C3531B3E-B35C-0B49-8DCF-325224EA5AFA}">
      <dgm:prSet phldrT="[Text]" custT="1"/>
      <dgm:spPr/>
      <dgm:t>
        <a:bodyPr/>
        <a:lstStyle/>
        <a:p>
          <a:r>
            <a:rPr lang="en-US" sz="1600"/>
            <a:t>Testing</a:t>
          </a:r>
        </a:p>
      </dgm:t>
    </dgm:pt>
    <dgm:pt modelId="{D0F6464B-B986-EA4B-904D-F85AC9F5F7A6}" type="parTrans" cxnId="{2DF82AAF-F905-7049-B4E9-7C7DFAA98B7D}">
      <dgm:prSet/>
      <dgm:spPr/>
      <dgm:t>
        <a:bodyPr/>
        <a:lstStyle/>
        <a:p>
          <a:endParaRPr lang="en-US"/>
        </a:p>
      </dgm:t>
    </dgm:pt>
    <dgm:pt modelId="{7CA1C53F-5E1B-A142-9B37-8CCD10503C46}" type="sibTrans" cxnId="{2DF82AAF-F905-7049-B4E9-7C7DFAA98B7D}">
      <dgm:prSet/>
      <dgm:spPr/>
      <dgm:t>
        <a:bodyPr/>
        <a:lstStyle/>
        <a:p>
          <a:endParaRPr lang="en-US"/>
        </a:p>
      </dgm:t>
    </dgm:pt>
    <dgm:pt modelId="{5C1E08EA-BF8C-8F4F-ABEE-77312CF785A6}">
      <dgm:prSet phldrT="[Text]" custT="1"/>
      <dgm:spPr/>
      <dgm:t>
        <a:bodyPr/>
        <a:lstStyle/>
        <a:p>
          <a:r>
            <a:rPr lang="en-US" sz="1600"/>
            <a:t>Final Product</a:t>
          </a:r>
        </a:p>
      </dgm:t>
    </dgm:pt>
    <dgm:pt modelId="{FF37AECC-E3EB-FF4A-9EC4-A1D8020C208D}" type="parTrans" cxnId="{1194BCB5-DC87-1245-A6F2-A2AE040D9EBD}">
      <dgm:prSet/>
      <dgm:spPr/>
      <dgm:t>
        <a:bodyPr/>
        <a:lstStyle/>
        <a:p>
          <a:endParaRPr lang="en-US"/>
        </a:p>
      </dgm:t>
    </dgm:pt>
    <dgm:pt modelId="{F7240CD6-02B6-6F4B-ABD7-A6D92CB69A05}" type="sibTrans" cxnId="{1194BCB5-DC87-1245-A6F2-A2AE040D9EBD}">
      <dgm:prSet/>
      <dgm:spPr/>
      <dgm:t>
        <a:bodyPr/>
        <a:lstStyle/>
        <a:p>
          <a:endParaRPr lang="en-US"/>
        </a:p>
      </dgm:t>
    </dgm:pt>
    <dgm:pt modelId="{B9C87A5A-FF01-7340-8105-4878A497D31E}" type="pres">
      <dgm:prSet presAssocID="{4CAAAA37-6585-C74B-984F-FC3A63B9B7C6}" presName="Name0" presStyleCnt="0">
        <dgm:presLayoutVars>
          <dgm:dir/>
          <dgm:resizeHandles val="exact"/>
        </dgm:presLayoutVars>
      </dgm:prSet>
      <dgm:spPr/>
    </dgm:pt>
    <dgm:pt modelId="{54590A8D-A8BA-9B4B-A1AD-A9F415255931}" type="pres">
      <dgm:prSet presAssocID="{4CAAAA37-6585-C74B-984F-FC3A63B9B7C6}" presName="arrow" presStyleLbl="bgShp" presStyleIdx="0" presStyleCnt="1"/>
      <dgm:spPr/>
    </dgm:pt>
    <dgm:pt modelId="{1CCC1A16-F42C-F840-AA64-87E373EB59A0}" type="pres">
      <dgm:prSet presAssocID="{4CAAAA37-6585-C74B-984F-FC3A63B9B7C6}" presName="points" presStyleCnt="0"/>
      <dgm:spPr/>
    </dgm:pt>
    <dgm:pt modelId="{70C3CD53-6630-B04E-9838-7FC1006D9949}" type="pres">
      <dgm:prSet presAssocID="{8728DC7D-AB29-184F-8383-4BA915B60C4F}" presName="compositeA" presStyleCnt="0"/>
      <dgm:spPr/>
    </dgm:pt>
    <dgm:pt modelId="{4CEF05CE-B862-924B-BC8D-DF5F0A8ED87C}" type="pres">
      <dgm:prSet presAssocID="{8728DC7D-AB29-184F-8383-4BA915B60C4F}" presName="textA" presStyleLbl="revTx" presStyleIdx="0" presStyleCnt="7">
        <dgm:presLayoutVars>
          <dgm:bulletEnabled val="1"/>
        </dgm:presLayoutVars>
      </dgm:prSet>
      <dgm:spPr/>
    </dgm:pt>
    <dgm:pt modelId="{394590A2-4D46-5742-9A99-25FDDF2E334F}" type="pres">
      <dgm:prSet presAssocID="{8728DC7D-AB29-184F-8383-4BA915B60C4F}" presName="circleA" presStyleLbl="node1" presStyleIdx="0" presStyleCnt="7"/>
      <dgm:spPr/>
    </dgm:pt>
    <dgm:pt modelId="{146BAC55-1369-6748-8504-7905429B8C10}" type="pres">
      <dgm:prSet presAssocID="{8728DC7D-AB29-184F-8383-4BA915B60C4F}" presName="spaceA" presStyleCnt="0"/>
      <dgm:spPr/>
    </dgm:pt>
    <dgm:pt modelId="{555B05AB-D0D7-F943-8649-C559C17F504D}" type="pres">
      <dgm:prSet presAssocID="{A8769BFD-223B-9A4F-ACFF-16AC5A4F6547}" presName="space" presStyleCnt="0"/>
      <dgm:spPr/>
    </dgm:pt>
    <dgm:pt modelId="{3DE5C547-FE37-6746-A281-913D0AE98D9F}" type="pres">
      <dgm:prSet presAssocID="{7A287E23-8868-EE45-B85B-FDCE5DB32E10}" presName="compositeB" presStyleCnt="0"/>
      <dgm:spPr/>
    </dgm:pt>
    <dgm:pt modelId="{498A8493-9283-854F-8EDD-4A5799144318}" type="pres">
      <dgm:prSet presAssocID="{7A287E23-8868-EE45-B85B-FDCE5DB32E10}" presName="textB" presStyleLbl="revTx" presStyleIdx="1" presStyleCnt="7" custScaleX="127351">
        <dgm:presLayoutVars>
          <dgm:bulletEnabled val="1"/>
        </dgm:presLayoutVars>
      </dgm:prSet>
      <dgm:spPr/>
    </dgm:pt>
    <dgm:pt modelId="{7FE2D57B-CE7B-AE43-96D0-66516AF708B1}" type="pres">
      <dgm:prSet presAssocID="{7A287E23-8868-EE45-B85B-FDCE5DB32E10}" presName="circleB" presStyleLbl="node1" presStyleIdx="1" presStyleCnt="7"/>
      <dgm:spPr/>
    </dgm:pt>
    <dgm:pt modelId="{EC197CC4-E652-0A44-A5A1-7965892123C7}" type="pres">
      <dgm:prSet presAssocID="{7A287E23-8868-EE45-B85B-FDCE5DB32E10}" presName="spaceB" presStyleCnt="0"/>
      <dgm:spPr/>
    </dgm:pt>
    <dgm:pt modelId="{865E89F3-07B5-FF4C-A01E-BE5731AFC231}" type="pres">
      <dgm:prSet presAssocID="{58AC308C-AB71-5C45-943D-98F10D64E946}" presName="space" presStyleCnt="0"/>
      <dgm:spPr/>
    </dgm:pt>
    <dgm:pt modelId="{8A7D26C0-49B7-8B4E-967B-6B8CC795F70F}" type="pres">
      <dgm:prSet presAssocID="{696BE69B-B5C8-6244-B9C9-03BD32EA2D41}" presName="compositeA" presStyleCnt="0"/>
      <dgm:spPr/>
    </dgm:pt>
    <dgm:pt modelId="{3B75455D-B297-724B-9192-4EDD6DBA2BFB}" type="pres">
      <dgm:prSet presAssocID="{696BE69B-B5C8-6244-B9C9-03BD32EA2D41}" presName="textA" presStyleLbl="revTx" presStyleIdx="2" presStyleCnt="7" custScaleX="119839">
        <dgm:presLayoutVars>
          <dgm:bulletEnabled val="1"/>
        </dgm:presLayoutVars>
      </dgm:prSet>
      <dgm:spPr/>
    </dgm:pt>
    <dgm:pt modelId="{8E588CBE-9F0A-F54B-8E3B-FE1ABFD1B08D}" type="pres">
      <dgm:prSet presAssocID="{696BE69B-B5C8-6244-B9C9-03BD32EA2D41}" presName="circleA" presStyleLbl="node1" presStyleIdx="2" presStyleCnt="7"/>
      <dgm:spPr/>
    </dgm:pt>
    <dgm:pt modelId="{7FB7CD2D-5735-E645-9A4E-035961E5E67F}" type="pres">
      <dgm:prSet presAssocID="{696BE69B-B5C8-6244-B9C9-03BD32EA2D41}" presName="spaceA" presStyleCnt="0"/>
      <dgm:spPr/>
    </dgm:pt>
    <dgm:pt modelId="{708277C9-48EE-6649-A4F3-21997C79EBC7}" type="pres">
      <dgm:prSet presAssocID="{303DF480-BA26-2444-9FED-E490934F756E}" presName="space" presStyleCnt="0"/>
      <dgm:spPr/>
    </dgm:pt>
    <dgm:pt modelId="{199F9598-42D8-EF41-8E5F-A4D2C440CCA7}" type="pres">
      <dgm:prSet presAssocID="{4331D0BC-5257-734C-89E3-351612B33158}" presName="compositeB" presStyleCnt="0"/>
      <dgm:spPr/>
    </dgm:pt>
    <dgm:pt modelId="{C9B97592-E5D9-494A-B776-53FA761DF4F6}" type="pres">
      <dgm:prSet presAssocID="{4331D0BC-5257-734C-89E3-351612B33158}" presName="textB" presStyleLbl="revTx" presStyleIdx="3" presStyleCnt="7" custScaleX="151669">
        <dgm:presLayoutVars>
          <dgm:bulletEnabled val="1"/>
        </dgm:presLayoutVars>
      </dgm:prSet>
      <dgm:spPr/>
    </dgm:pt>
    <dgm:pt modelId="{A884C574-DC91-DB49-A435-97B00BB09428}" type="pres">
      <dgm:prSet presAssocID="{4331D0BC-5257-734C-89E3-351612B33158}" presName="circleB" presStyleLbl="node1" presStyleIdx="3" presStyleCnt="7"/>
      <dgm:spPr/>
    </dgm:pt>
    <dgm:pt modelId="{B6180820-6DD9-0744-925D-D91AD0C46ADD}" type="pres">
      <dgm:prSet presAssocID="{4331D0BC-5257-734C-89E3-351612B33158}" presName="spaceB" presStyleCnt="0"/>
      <dgm:spPr/>
    </dgm:pt>
    <dgm:pt modelId="{A7F8DDCC-6FB5-1948-A5E7-4B7D00616675}" type="pres">
      <dgm:prSet presAssocID="{5B1F6E91-A182-084E-A0C9-F6B630178A65}" presName="space" presStyleCnt="0"/>
      <dgm:spPr/>
    </dgm:pt>
    <dgm:pt modelId="{1108348A-E83A-FF43-98C7-1CC49598F08B}" type="pres">
      <dgm:prSet presAssocID="{83D362A6-5632-A348-AA82-765659C7DFB9}" presName="compositeA" presStyleCnt="0"/>
      <dgm:spPr/>
    </dgm:pt>
    <dgm:pt modelId="{08D6CB4F-FA28-3247-ABBF-D5781FC0C1AD}" type="pres">
      <dgm:prSet presAssocID="{83D362A6-5632-A348-AA82-765659C7DFB9}" presName="textA" presStyleLbl="revTx" presStyleIdx="4" presStyleCnt="7" custScaleX="116543">
        <dgm:presLayoutVars>
          <dgm:bulletEnabled val="1"/>
        </dgm:presLayoutVars>
      </dgm:prSet>
      <dgm:spPr/>
    </dgm:pt>
    <dgm:pt modelId="{C513A0E2-85CA-3041-9575-F94351D44727}" type="pres">
      <dgm:prSet presAssocID="{83D362A6-5632-A348-AA82-765659C7DFB9}" presName="circleA" presStyleLbl="node1" presStyleIdx="4" presStyleCnt="7"/>
      <dgm:spPr/>
    </dgm:pt>
    <dgm:pt modelId="{E4D2FAD6-88C4-5048-88E9-A714092B7FE5}" type="pres">
      <dgm:prSet presAssocID="{83D362A6-5632-A348-AA82-765659C7DFB9}" presName="spaceA" presStyleCnt="0"/>
      <dgm:spPr/>
    </dgm:pt>
    <dgm:pt modelId="{C6DB7B7F-FAE0-8B42-B220-8D1F514F3D9F}" type="pres">
      <dgm:prSet presAssocID="{AA076BC9-0EF5-2445-A337-C00FD3EC4512}" presName="space" presStyleCnt="0"/>
      <dgm:spPr/>
    </dgm:pt>
    <dgm:pt modelId="{787DCC60-6246-BF43-BC1D-2C58AA666D28}" type="pres">
      <dgm:prSet presAssocID="{C3531B3E-B35C-0B49-8DCF-325224EA5AFA}" presName="compositeB" presStyleCnt="0"/>
      <dgm:spPr/>
    </dgm:pt>
    <dgm:pt modelId="{1912B706-BE4C-3D4B-BD70-04F4DDA67767}" type="pres">
      <dgm:prSet presAssocID="{C3531B3E-B35C-0B49-8DCF-325224EA5AFA}" presName="textB" presStyleLbl="revTx" presStyleIdx="5" presStyleCnt="7">
        <dgm:presLayoutVars>
          <dgm:bulletEnabled val="1"/>
        </dgm:presLayoutVars>
      </dgm:prSet>
      <dgm:spPr/>
    </dgm:pt>
    <dgm:pt modelId="{A93BE111-9764-9845-B0B7-5FEA48DFB71E}" type="pres">
      <dgm:prSet presAssocID="{C3531B3E-B35C-0B49-8DCF-325224EA5AFA}" presName="circleB" presStyleLbl="node1" presStyleIdx="5" presStyleCnt="7"/>
      <dgm:spPr/>
    </dgm:pt>
    <dgm:pt modelId="{35446357-CE04-BB41-9754-ECD67881464D}" type="pres">
      <dgm:prSet presAssocID="{C3531B3E-B35C-0B49-8DCF-325224EA5AFA}" presName="spaceB" presStyleCnt="0"/>
      <dgm:spPr/>
    </dgm:pt>
    <dgm:pt modelId="{4CE6B348-6A7B-E54B-9E4C-1A935153AAC2}" type="pres">
      <dgm:prSet presAssocID="{7CA1C53F-5E1B-A142-9B37-8CCD10503C46}" presName="space" presStyleCnt="0"/>
      <dgm:spPr/>
    </dgm:pt>
    <dgm:pt modelId="{F0CFE128-ECD0-434C-8212-F3B85E617784}" type="pres">
      <dgm:prSet presAssocID="{5C1E08EA-BF8C-8F4F-ABEE-77312CF785A6}" presName="compositeA" presStyleCnt="0"/>
      <dgm:spPr/>
    </dgm:pt>
    <dgm:pt modelId="{D8F0349B-22DD-8A46-8980-2505AD233955}" type="pres">
      <dgm:prSet presAssocID="{5C1E08EA-BF8C-8F4F-ABEE-77312CF785A6}" presName="textA" presStyleLbl="revTx" presStyleIdx="6" presStyleCnt="7" custLinFactNeighborX="-12725" custLinFactNeighborY="577">
        <dgm:presLayoutVars>
          <dgm:bulletEnabled val="1"/>
        </dgm:presLayoutVars>
      </dgm:prSet>
      <dgm:spPr/>
    </dgm:pt>
    <dgm:pt modelId="{6D17850F-E576-A94E-B285-BF7FE97B1B6F}" type="pres">
      <dgm:prSet presAssocID="{5C1E08EA-BF8C-8F4F-ABEE-77312CF785A6}" presName="circleA" presStyleLbl="node1" presStyleIdx="6" presStyleCnt="7"/>
      <dgm:spPr/>
    </dgm:pt>
    <dgm:pt modelId="{D10FFDB8-736D-9D47-86D0-03DAFF6F369D}" type="pres">
      <dgm:prSet presAssocID="{5C1E08EA-BF8C-8F4F-ABEE-77312CF785A6}" presName="spaceA" presStyleCnt="0"/>
      <dgm:spPr/>
    </dgm:pt>
  </dgm:ptLst>
  <dgm:cxnLst>
    <dgm:cxn modelId="{85C63015-E17F-AA41-AF1A-615E77BEED2A}" srcId="{4CAAAA37-6585-C74B-984F-FC3A63B9B7C6}" destId="{8728DC7D-AB29-184F-8383-4BA915B60C4F}" srcOrd="0" destOrd="0" parTransId="{16868BFF-9BB8-E64E-9596-441A255A71BC}" sibTransId="{A8769BFD-223B-9A4F-ACFF-16AC5A4F6547}"/>
    <dgm:cxn modelId="{E3B3DD15-637B-A447-A4DF-1FBCAF0DFD83}" type="presOf" srcId="{7A287E23-8868-EE45-B85B-FDCE5DB32E10}" destId="{498A8493-9283-854F-8EDD-4A5799144318}" srcOrd="0" destOrd="0" presId="urn:microsoft.com/office/officeart/2005/8/layout/hProcess11"/>
    <dgm:cxn modelId="{894BCD20-D90F-844C-A74A-F984C5265EC5}" type="presOf" srcId="{5C1E08EA-BF8C-8F4F-ABEE-77312CF785A6}" destId="{D8F0349B-22DD-8A46-8980-2505AD233955}" srcOrd="0" destOrd="0" presId="urn:microsoft.com/office/officeart/2005/8/layout/hProcess11"/>
    <dgm:cxn modelId="{BB6C3022-3338-F44F-BB37-5CAEFAC3B166}" type="presOf" srcId="{83D362A6-5632-A348-AA82-765659C7DFB9}" destId="{08D6CB4F-FA28-3247-ABBF-D5781FC0C1AD}" srcOrd="0" destOrd="0" presId="urn:microsoft.com/office/officeart/2005/8/layout/hProcess11"/>
    <dgm:cxn modelId="{62067D25-0422-9549-9BF6-6B8508116AAE}" type="presOf" srcId="{696BE69B-B5C8-6244-B9C9-03BD32EA2D41}" destId="{3B75455D-B297-724B-9192-4EDD6DBA2BFB}" srcOrd="0" destOrd="0" presId="urn:microsoft.com/office/officeart/2005/8/layout/hProcess11"/>
    <dgm:cxn modelId="{B780D739-087F-6D4D-B6F7-EB4D018E55CB}" srcId="{4CAAAA37-6585-C74B-984F-FC3A63B9B7C6}" destId="{83D362A6-5632-A348-AA82-765659C7DFB9}" srcOrd="4" destOrd="0" parTransId="{6A33911C-37CB-D845-A1DD-22C63E27956E}" sibTransId="{AA076BC9-0EF5-2445-A337-C00FD3EC4512}"/>
    <dgm:cxn modelId="{B8FE0B4A-B6BC-7648-8225-24C7AAAC0241}" type="presOf" srcId="{C3531B3E-B35C-0B49-8DCF-325224EA5AFA}" destId="{1912B706-BE4C-3D4B-BD70-04F4DDA67767}" srcOrd="0" destOrd="0" presId="urn:microsoft.com/office/officeart/2005/8/layout/hProcess11"/>
    <dgm:cxn modelId="{2732577B-B6A2-AA44-A902-7728728B9BEB}" srcId="{4CAAAA37-6585-C74B-984F-FC3A63B9B7C6}" destId="{7A287E23-8868-EE45-B85B-FDCE5DB32E10}" srcOrd="1" destOrd="0" parTransId="{013F799D-F8FF-2E4C-AD2A-E70353260260}" sibTransId="{58AC308C-AB71-5C45-943D-98F10D64E946}"/>
    <dgm:cxn modelId="{298072AE-AB78-6B44-9B5C-DA0B636ACAFE}" srcId="{4CAAAA37-6585-C74B-984F-FC3A63B9B7C6}" destId="{4331D0BC-5257-734C-89E3-351612B33158}" srcOrd="3" destOrd="0" parTransId="{51469FA5-199C-9540-89D6-FA541D299B69}" sibTransId="{5B1F6E91-A182-084E-A0C9-F6B630178A65}"/>
    <dgm:cxn modelId="{2DF82AAF-F905-7049-B4E9-7C7DFAA98B7D}" srcId="{4CAAAA37-6585-C74B-984F-FC3A63B9B7C6}" destId="{C3531B3E-B35C-0B49-8DCF-325224EA5AFA}" srcOrd="5" destOrd="0" parTransId="{D0F6464B-B986-EA4B-904D-F85AC9F5F7A6}" sibTransId="{7CA1C53F-5E1B-A142-9B37-8CCD10503C46}"/>
    <dgm:cxn modelId="{1194BCB5-DC87-1245-A6F2-A2AE040D9EBD}" srcId="{4CAAAA37-6585-C74B-984F-FC3A63B9B7C6}" destId="{5C1E08EA-BF8C-8F4F-ABEE-77312CF785A6}" srcOrd="6" destOrd="0" parTransId="{FF37AECC-E3EB-FF4A-9EC4-A1D8020C208D}" sibTransId="{F7240CD6-02B6-6F4B-ABD7-A6D92CB69A05}"/>
    <dgm:cxn modelId="{937DD3B6-53D4-184D-B741-97CCAB5CDF24}" type="presOf" srcId="{4331D0BC-5257-734C-89E3-351612B33158}" destId="{C9B97592-E5D9-494A-B776-53FA761DF4F6}" srcOrd="0" destOrd="0" presId="urn:microsoft.com/office/officeart/2005/8/layout/hProcess11"/>
    <dgm:cxn modelId="{AE7F50BB-D9E8-9446-9659-7BC1D7E33FCB}" type="presOf" srcId="{4CAAAA37-6585-C74B-984F-FC3A63B9B7C6}" destId="{B9C87A5A-FF01-7340-8105-4878A497D31E}" srcOrd="0" destOrd="0" presId="urn:microsoft.com/office/officeart/2005/8/layout/hProcess11"/>
    <dgm:cxn modelId="{5D0220D4-C57C-3B4C-95E0-BD1E1E251814}" type="presOf" srcId="{8728DC7D-AB29-184F-8383-4BA915B60C4F}" destId="{4CEF05CE-B862-924B-BC8D-DF5F0A8ED87C}" srcOrd="0" destOrd="0" presId="urn:microsoft.com/office/officeart/2005/8/layout/hProcess11"/>
    <dgm:cxn modelId="{0D5089F6-1717-4542-93A5-C96A46ED5B06}" srcId="{4CAAAA37-6585-C74B-984F-FC3A63B9B7C6}" destId="{696BE69B-B5C8-6244-B9C9-03BD32EA2D41}" srcOrd="2" destOrd="0" parTransId="{EA80217C-E3CB-E346-B89B-A6BBEF540E44}" sibTransId="{303DF480-BA26-2444-9FED-E490934F756E}"/>
    <dgm:cxn modelId="{B6B426D1-2A5F-0D4D-8532-6357C6C32276}" type="presParOf" srcId="{B9C87A5A-FF01-7340-8105-4878A497D31E}" destId="{54590A8D-A8BA-9B4B-A1AD-A9F415255931}" srcOrd="0" destOrd="0" presId="urn:microsoft.com/office/officeart/2005/8/layout/hProcess11"/>
    <dgm:cxn modelId="{8A59B142-E812-DB4A-B70E-F1D62FA3F644}" type="presParOf" srcId="{B9C87A5A-FF01-7340-8105-4878A497D31E}" destId="{1CCC1A16-F42C-F840-AA64-87E373EB59A0}" srcOrd="1" destOrd="0" presId="urn:microsoft.com/office/officeart/2005/8/layout/hProcess11"/>
    <dgm:cxn modelId="{1E55C2BC-AA35-6041-B1B3-B1E6C142ED53}" type="presParOf" srcId="{1CCC1A16-F42C-F840-AA64-87E373EB59A0}" destId="{70C3CD53-6630-B04E-9838-7FC1006D9949}" srcOrd="0" destOrd="0" presId="urn:microsoft.com/office/officeart/2005/8/layout/hProcess11"/>
    <dgm:cxn modelId="{5C5C76E9-0BEC-C142-A58C-74A68A5FD67C}" type="presParOf" srcId="{70C3CD53-6630-B04E-9838-7FC1006D9949}" destId="{4CEF05CE-B862-924B-BC8D-DF5F0A8ED87C}" srcOrd="0" destOrd="0" presId="urn:microsoft.com/office/officeart/2005/8/layout/hProcess11"/>
    <dgm:cxn modelId="{F2414130-49C8-624B-AB09-3BB5F7660486}" type="presParOf" srcId="{70C3CD53-6630-B04E-9838-7FC1006D9949}" destId="{394590A2-4D46-5742-9A99-25FDDF2E334F}" srcOrd="1" destOrd="0" presId="urn:microsoft.com/office/officeart/2005/8/layout/hProcess11"/>
    <dgm:cxn modelId="{092EC53A-ECB1-4B49-BC2F-823AA1CA3FE1}" type="presParOf" srcId="{70C3CD53-6630-B04E-9838-7FC1006D9949}" destId="{146BAC55-1369-6748-8504-7905429B8C10}" srcOrd="2" destOrd="0" presId="urn:microsoft.com/office/officeart/2005/8/layout/hProcess11"/>
    <dgm:cxn modelId="{DA27FCEA-5836-7441-ABFD-69358FF86355}" type="presParOf" srcId="{1CCC1A16-F42C-F840-AA64-87E373EB59A0}" destId="{555B05AB-D0D7-F943-8649-C559C17F504D}" srcOrd="1" destOrd="0" presId="urn:microsoft.com/office/officeart/2005/8/layout/hProcess11"/>
    <dgm:cxn modelId="{F7A761B7-9AA7-AD46-88D4-D1AB475C2FB0}" type="presParOf" srcId="{1CCC1A16-F42C-F840-AA64-87E373EB59A0}" destId="{3DE5C547-FE37-6746-A281-913D0AE98D9F}" srcOrd="2" destOrd="0" presId="urn:microsoft.com/office/officeart/2005/8/layout/hProcess11"/>
    <dgm:cxn modelId="{57794D91-6502-CD4F-94D5-B94D766CCE2A}" type="presParOf" srcId="{3DE5C547-FE37-6746-A281-913D0AE98D9F}" destId="{498A8493-9283-854F-8EDD-4A5799144318}" srcOrd="0" destOrd="0" presId="urn:microsoft.com/office/officeart/2005/8/layout/hProcess11"/>
    <dgm:cxn modelId="{F3FAA78F-49A0-6049-B597-DD048069FF1B}" type="presParOf" srcId="{3DE5C547-FE37-6746-A281-913D0AE98D9F}" destId="{7FE2D57B-CE7B-AE43-96D0-66516AF708B1}" srcOrd="1" destOrd="0" presId="urn:microsoft.com/office/officeart/2005/8/layout/hProcess11"/>
    <dgm:cxn modelId="{90CE2EB3-6B8A-5345-A064-F8C168BCFFDD}" type="presParOf" srcId="{3DE5C547-FE37-6746-A281-913D0AE98D9F}" destId="{EC197CC4-E652-0A44-A5A1-7965892123C7}" srcOrd="2" destOrd="0" presId="urn:microsoft.com/office/officeart/2005/8/layout/hProcess11"/>
    <dgm:cxn modelId="{2FE88FD4-35E1-8D48-AA12-496E3A327356}" type="presParOf" srcId="{1CCC1A16-F42C-F840-AA64-87E373EB59A0}" destId="{865E89F3-07B5-FF4C-A01E-BE5731AFC231}" srcOrd="3" destOrd="0" presId="urn:microsoft.com/office/officeart/2005/8/layout/hProcess11"/>
    <dgm:cxn modelId="{922C7B32-0DC2-C440-9716-FC06E5D01C48}" type="presParOf" srcId="{1CCC1A16-F42C-F840-AA64-87E373EB59A0}" destId="{8A7D26C0-49B7-8B4E-967B-6B8CC795F70F}" srcOrd="4" destOrd="0" presId="urn:microsoft.com/office/officeart/2005/8/layout/hProcess11"/>
    <dgm:cxn modelId="{2DCEF209-E1EC-AA49-BFFF-A917FD7A727F}" type="presParOf" srcId="{8A7D26C0-49B7-8B4E-967B-6B8CC795F70F}" destId="{3B75455D-B297-724B-9192-4EDD6DBA2BFB}" srcOrd="0" destOrd="0" presId="urn:microsoft.com/office/officeart/2005/8/layout/hProcess11"/>
    <dgm:cxn modelId="{87D11928-96A0-2F46-84C0-12DEB47678FC}" type="presParOf" srcId="{8A7D26C0-49B7-8B4E-967B-6B8CC795F70F}" destId="{8E588CBE-9F0A-F54B-8E3B-FE1ABFD1B08D}" srcOrd="1" destOrd="0" presId="urn:microsoft.com/office/officeart/2005/8/layout/hProcess11"/>
    <dgm:cxn modelId="{4E91B020-F990-834F-9C37-A343310CCA6E}" type="presParOf" srcId="{8A7D26C0-49B7-8B4E-967B-6B8CC795F70F}" destId="{7FB7CD2D-5735-E645-9A4E-035961E5E67F}" srcOrd="2" destOrd="0" presId="urn:microsoft.com/office/officeart/2005/8/layout/hProcess11"/>
    <dgm:cxn modelId="{7E570443-A4EB-2D4E-BB8F-A73655C4098F}" type="presParOf" srcId="{1CCC1A16-F42C-F840-AA64-87E373EB59A0}" destId="{708277C9-48EE-6649-A4F3-21997C79EBC7}" srcOrd="5" destOrd="0" presId="urn:microsoft.com/office/officeart/2005/8/layout/hProcess11"/>
    <dgm:cxn modelId="{6B65D410-FDE1-0946-8370-17844996A42E}" type="presParOf" srcId="{1CCC1A16-F42C-F840-AA64-87E373EB59A0}" destId="{199F9598-42D8-EF41-8E5F-A4D2C440CCA7}" srcOrd="6" destOrd="0" presId="urn:microsoft.com/office/officeart/2005/8/layout/hProcess11"/>
    <dgm:cxn modelId="{081C1F6C-CDDD-0B46-9A50-6A0240B4F8BD}" type="presParOf" srcId="{199F9598-42D8-EF41-8E5F-A4D2C440CCA7}" destId="{C9B97592-E5D9-494A-B776-53FA761DF4F6}" srcOrd="0" destOrd="0" presId="urn:microsoft.com/office/officeart/2005/8/layout/hProcess11"/>
    <dgm:cxn modelId="{BC74ACFF-2E40-7E4E-B5EB-43F13C427C6A}" type="presParOf" srcId="{199F9598-42D8-EF41-8E5F-A4D2C440CCA7}" destId="{A884C574-DC91-DB49-A435-97B00BB09428}" srcOrd="1" destOrd="0" presId="urn:microsoft.com/office/officeart/2005/8/layout/hProcess11"/>
    <dgm:cxn modelId="{BEE2D535-5F26-C243-B90C-305E6D11C21B}" type="presParOf" srcId="{199F9598-42D8-EF41-8E5F-A4D2C440CCA7}" destId="{B6180820-6DD9-0744-925D-D91AD0C46ADD}" srcOrd="2" destOrd="0" presId="urn:microsoft.com/office/officeart/2005/8/layout/hProcess11"/>
    <dgm:cxn modelId="{244A43C0-1CB2-DB44-A583-FC6C1ABF935F}" type="presParOf" srcId="{1CCC1A16-F42C-F840-AA64-87E373EB59A0}" destId="{A7F8DDCC-6FB5-1948-A5E7-4B7D00616675}" srcOrd="7" destOrd="0" presId="urn:microsoft.com/office/officeart/2005/8/layout/hProcess11"/>
    <dgm:cxn modelId="{FBC50617-BCA4-524C-99A5-2FBB60F32B28}" type="presParOf" srcId="{1CCC1A16-F42C-F840-AA64-87E373EB59A0}" destId="{1108348A-E83A-FF43-98C7-1CC49598F08B}" srcOrd="8" destOrd="0" presId="urn:microsoft.com/office/officeart/2005/8/layout/hProcess11"/>
    <dgm:cxn modelId="{2FC6A69B-F73E-B54E-A6EE-0168B98057C2}" type="presParOf" srcId="{1108348A-E83A-FF43-98C7-1CC49598F08B}" destId="{08D6CB4F-FA28-3247-ABBF-D5781FC0C1AD}" srcOrd="0" destOrd="0" presId="urn:microsoft.com/office/officeart/2005/8/layout/hProcess11"/>
    <dgm:cxn modelId="{1450A0D3-E5A0-D445-9D56-3A9B337919BF}" type="presParOf" srcId="{1108348A-E83A-FF43-98C7-1CC49598F08B}" destId="{C513A0E2-85CA-3041-9575-F94351D44727}" srcOrd="1" destOrd="0" presId="urn:microsoft.com/office/officeart/2005/8/layout/hProcess11"/>
    <dgm:cxn modelId="{3579CBEE-8A25-C14D-98D8-60FF774F540F}" type="presParOf" srcId="{1108348A-E83A-FF43-98C7-1CC49598F08B}" destId="{E4D2FAD6-88C4-5048-88E9-A714092B7FE5}" srcOrd="2" destOrd="0" presId="urn:microsoft.com/office/officeart/2005/8/layout/hProcess11"/>
    <dgm:cxn modelId="{218DF9D6-A0E0-794B-BD7C-440A13C36D13}" type="presParOf" srcId="{1CCC1A16-F42C-F840-AA64-87E373EB59A0}" destId="{C6DB7B7F-FAE0-8B42-B220-8D1F514F3D9F}" srcOrd="9" destOrd="0" presId="urn:microsoft.com/office/officeart/2005/8/layout/hProcess11"/>
    <dgm:cxn modelId="{5DAC4108-7960-FC49-B255-EA18541EFD45}" type="presParOf" srcId="{1CCC1A16-F42C-F840-AA64-87E373EB59A0}" destId="{787DCC60-6246-BF43-BC1D-2C58AA666D28}" srcOrd="10" destOrd="0" presId="urn:microsoft.com/office/officeart/2005/8/layout/hProcess11"/>
    <dgm:cxn modelId="{BE399103-F23E-BC49-BC76-7D80C072C769}" type="presParOf" srcId="{787DCC60-6246-BF43-BC1D-2C58AA666D28}" destId="{1912B706-BE4C-3D4B-BD70-04F4DDA67767}" srcOrd="0" destOrd="0" presId="urn:microsoft.com/office/officeart/2005/8/layout/hProcess11"/>
    <dgm:cxn modelId="{FB828C75-F53A-1B4F-891D-DAFD7264C974}" type="presParOf" srcId="{787DCC60-6246-BF43-BC1D-2C58AA666D28}" destId="{A93BE111-9764-9845-B0B7-5FEA48DFB71E}" srcOrd="1" destOrd="0" presId="urn:microsoft.com/office/officeart/2005/8/layout/hProcess11"/>
    <dgm:cxn modelId="{42957E01-B489-1241-8FEB-F21B8467E9D6}" type="presParOf" srcId="{787DCC60-6246-BF43-BC1D-2C58AA666D28}" destId="{35446357-CE04-BB41-9754-ECD67881464D}" srcOrd="2" destOrd="0" presId="urn:microsoft.com/office/officeart/2005/8/layout/hProcess11"/>
    <dgm:cxn modelId="{33B4B2D5-5F49-B44A-96CE-54144852ABF3}" type="presParOf" srcId="{1CCC1A16-F42C-F840-AA64-87E373EB59A0}" destId="{4CE6B348-6A7B-E54B-9E4C-1A935153AAC2}" srcOrd="11" destOrd="0" presId="urn:microsoft.com/office/officeart/2005/8/layout/hProcess11"/>
    <dgm:cxn modelId="{D0EE5A6E-7A3E-DF4A-B239-656A061955F9}" type="presParOf" srcId="{1CCC1A16-F42C-F840-AA64-87E373EB59A0}" destId="{F0CFE128-ECD0-434C-8212-F3B85E617784}" srcOrd="12" destOrd="0" presId="urn:microsoft.com/office/officeart/2005/8/layout/hProcess11"/>
    <dgm:cxn modelId="{9CC0B831-6FA9-614F-ADAF-1D0C7613DFB3}" type="presParOf" srcId="{F0CFE128-ECD0-434C-8212-F3B85E617784}" destId="{D8F0349B-22DD-8A46-8980-2505AD233955}" srcOrd="0" destOrd="0" presId="urn:microsoft.com/office/officeart/2005/8/layout/hProcess11"/>
    <dgm:cxn modelId="{ACC94BC2-A9D1-964D-8B59-8BCFEFD0F2CA}" type="presParOf" srcId="{F0CFE128-ECD0-434C-8212-F3B85E617784}" destId="{6D17850F-E576-A94E-B285-BF7FE97B1B6F}" srcOrd="1" destOrd="0" presId="urn:microsoft.com/office/officeart/2005/8/layout/hProcess11"/>
    <dgm:cxn modelId="{D0C4087B-1178-5F4C-8698-7BBCF10B2183}" type="presParOf" srcId="{F0CFE128-ECD0-434C-8212-F3B85E617784}" destId="{D10FFDB8-736D-9D47-86D0-03DAFF6F369D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5AE5A25-4729-456C-9AF5-E445B95E110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5991E-473B-442B-B56B-B83CFA81774E}">
      <dgm:prSet phldrT="[Text]"/>
      <dgm:spPr/>
      <dgm:t>
        <a:bodyPr/>
        <a:lstStyle/>
        <a:p>
          <a:r>
            <a:rPr lang="en-US"/>
            <a:t>Battery Cooling Method</a:t>
          </a:r>
        </a:p>
      </dgm:t>
    </dgm:pt>
    <dgm:pt modelId="{49DA22CF-96C1-4757-B53B-15E77FD90CC7}" type="parTrans" cxnId="{4FCBB32F-35AA-4060-9156-EA23766B3316}">
      <dgm:prSet/>
      <dgm:spPr/>
      <dgm:t>
        <a:bodyPr/>
        <a:lstStyle/>
        <a:p>
          <a:endParaRPr lang="en-US"/>
        </a:p>
      </dgm:t>
    </dgm:pt>
    <dgm:pt modelId="{E7C76733-03B7-46CD-B930-CB619C53B623}" type="sibTrans" cxnId="{4FCBB32F-35AA-4060-9156-EA23766B3316}">
      <dgm:prSet/>
      <dgm:spPr/>
      <dgm:t>
        <a:bodyPr/>
        <a:lstStyle/>
        <a:p>
          <a:endParaRPr lang="en-US"/>
        </a:p>
      </dgm:t>
    </dgm:pt>
    <dgm:pt modelId="{A38B264D-11CB-40FD-970A-4C722BA5A700}">
      <dgm:prSet phldrT="[Text]"/>
      <dgm:spPr/>
      <dgm:t>
        <a:bodyPr/>
        <a:lstStyle/>
        <a:p>
          <a:r>
            <a:rPr lang="en-US"/>
            <a:t>Heat Transfer</a:t>
          </a:r>
        </a:p>
      </dgm:t>
    </dgm:pt>
    <dgm:pt modelId="{7E5AD092-DCF4-4EA2-815D-DE425FAC78A1}" type="parTrans" cxnId="{EE96999C-51D0-43C9-B0FB-AAF99A76F846}">
      <dgm:prSet/>
      <dgm:spPr/>
      <dgm:t>
        <a:bodyPr/>
        <a:lstStyle/>
        <a:p>
          <a:endParaRPr lang="en-US"/>
        </a:p>
      </dgm:t>
    </dgm:pt>
    <dgm:pt modelId="{ED62C05C-B82D-4426-83DE-43832FA81A85}" type="sibTrans" cxnId="{EE96999C-51D0-43C9-B0FB-AAF99A76F846}">
      <dgm:prSet/>
      <dgm:spPr/>
      <dgm:t>
        <a:bodyPr/>
        <a:lstStyle/>
        <a:p>
          <a:endParaRPr lang="en-US"/>
        </a:p>
      </dgm:t>
    </dgm:pt>
    <dgm:pt modelId="{B3259C65-3513-41E1-8AC7-C5C3B57E1E7D}">
      <dgm:prSet phldrT="[Text]"/>
      <dgm:spPr/>
      <dgm:t>
        <a:bodyPr/>
        <a:lstStyle/>
        <a:p>
          <a:r>
            <a:rPr lang="en-US"/>
            <a:t>Safety</a:t>
          </a:r>
        </a:p>
      </dgm:t>
    </dgm:pt>
    <dgm:pt modelId="{BBFE372C-EB97-4267-8FC4-47AB0A0FAA65}" type="parTrans" cxnId="{773C5A91-32F5-4207-8D2A-CE26C5D03BE8}">
      <dgm:prSet/>
      <dgm:spPr/>
      <dgm:t>
        <a:bodyPr/>
        <a:lstStyle/>
        <a:p>
          <a:endParaRPr lang="en-US"/>
        </a:p>
      </dgm:t>
    </dgm:pt>
    <dgm:pt modelId="{D637CE7E-2A41-4D9C-BE60-0D267862BCB1}" type="sibTrans" cxnId="{773C5A91-32F5-4207-8D2A-CE26C5D03BE8}">
      <dgm:prSet/>
      <dgm:spPr/>
      <dgm:t>
        <a:bodyPr/>
        <a:lstStyle/>
        <a:p>
          <a:endParaRPr lang="en-US"/>
        </a:p>
      </dgm:t>
    </dgm:pt>
    <dgm:pt modelId="{228916C1-57DA-4DD2-9203-A15F179118C7}">
      <dgm:prSet phldrT="[Text]"/>
      <dgm:spPr/>
      <dgm:t>
        <a:bodyPr/>
        <a:lstStyle/>
        <a:p>
          <a:r>
            <a:rPr lang="en-US"/>
            <a:t>Efficiency</a:t>
          </a:r>
        </a:p>
      </dgm:t>
    </dgm:pt>
    <dgm:pt modelId="{38DE887E-BB1F-4E01-A07F-AA4A7BA5A706}" type="parTrans" cxnId="{7F4BA3EE-9712-44EC-8BC8-10EC6A49DA85}">
      <dgm:prSet/>
      <dgm:spPr/>
      <dgm:t>
        <a:bodyPr/>
        <a:lstStyle/>
        <a:p>
          <a:endParaRPr lang="en-US"/>
        </a:p>
      </dgm:t>
    </dgm:pt>
    <dgm:pt modelId="{6CA5EB61-F227-4AA8-A400-05DB1CAA515C}" type="sibTrans" cxnId="{7F4BA3EE-9712-44EC-8BC8-10EC6A49DA85}">
      <dgm:prSet/>
      <dgm:spPr/>
      <dgm:t>
        <a:bodyPr/>
        <a:lstStyle/>
        <a:p>
          <a:endParaRPr lang="en-US"/>
        </a:p>
      </dgm:t>
    </dgm:pt>
    <dgm:pt modelId="{A21315FA-AF18-49A0-AE5B-469A939C85F5}">
      <dgm:prSet phldrT="[Text]"/>
      <dgm:spPr/>
      <dgm:t>
        <a:bodyPr/>
        <a:lstStyle/>
        <a:p>
          <a:r>
            <a:rPr lang="en-US"/>
            <a:t>Minimize Weight</a:t>
          </a:r>
        </a:p>
      </dgm:t>
    </dgm:pt>
    <dgm:pt modelId="{7941E1A3-56AF-49E3-93CC-2CAA3CED41FB}" type="parTrans" cxnId="{53765F48-182D-4398-9000-0E63128B2915}">
      <dgm:prSet/>
      <dgm:spPr/>
      <dgm:t>
        <a:bodyPr/>
        <a:lstStyle/>
        <a:p>
          <a:endParaRPr lang="en-US"/>
        </a:p>
      </dgm:t>
    </dgm:pt>
    <dgm:pt modelId="{20FD4EA8-DD7E-4F9F-8814-C93B52D9DA70}" type="sibTrans" cxnId="{53765F48-182D-4398-9000-0E63128B2915}">
      <dgm:prSet/>
      <dgm:spPr/>
      <dgm:t>
        <a:bodyPr/>
        <a:lstStyle/>
        <a:p>
          <a:endParaRPr lang="en-US"/>
        </a:p>
      </dgm:t>
    </dgm:pt>
    <dgm:pt modelId="{543BF529-BB55-467D-B342-04432AD465B6}">
      <dgm:prSet phldrT="[Text]"/>
      <dgm:spPr/>
      <dgm:t>
        <a:bodyPr/>
        <a:lstStyle/>
        <a:p>
          <a:r>
            <a:rPr lang="en-US"/>
            <a:t>Minimize Energy loss</a:t>
          </a:r>
        </a:p>
      </dgm:t>
    </dgm:pt>
    <dgm:pt modelId="{5B8C8868-E602-4319-BAC8-2E565BCAE033}" type="parTrans" cxnId="{73C4C4D0-5012-43B8-92DA-C57460C7882C}">
      <dgm:prSet/>
      <dgm:spPr/>
      <dgm:t>
        <a:bodyPr/>
        <a:lstStyle/>
        <a:p>
          <a:endParaRPr lang="en-US"/>
        </a:p>
      </dgm:t>
    </dgm:pt>
    <dgm:pt modelId="{B2AE7843-3416-4B5A-81C8-91BBD412AF5B}" type="sibTrans" cxnId="{73C4C4D0-5012-43B8-92DA-C57460C7882C}">
      <dgm:prSet/>
      <dgm:spPr/>
      <dgm:t>
        <a:bodyPr/>
        <a:lstStyle/>
        <a:p>
          <a:endParaRPr lang="en-US"/>
        </a:p>
      </dgm:t>
    </dgm:pt>
    <dgm:pt modelId="{3A2F2328-46DF-4E8C-9938-F5DD5C656F4C}">
      <dgm:prSet phldrT="[Text]"/>
      <dgm:spPr/>
      <dgm:t>
        <a:bodyPr/>
        <a:lstStyle/>
        <a:p>
          <a:r>
            <a:rPr lang="en-US"/>
            <a:t>Minimize TCO</a:t>
          </a:r>
        </a:p>
      </dgm:t>
    </dgm:pt>
    <dgm:pt modelId="{EB74CECA-ED86-4CF0-882F-70A9BE074EE1}" type="parTrans" cxnId="{CE9CF478-4C84-4209-AD5B-3E8F03C3D2E6}">
      <dgm:prSet/>
      <dgm:spPr/>
      <dgm:t>
        <a:bodyPr/>
        <a:lstStyle/>
        <a:p>
          <a:endParaRPr lang="en-US"/>
        </a:p>
      </dgm:t>
    </dgm:pt>
    <dgm:pt modelId="{FF10FD1A-0F18-4A71-A87F-B7AFB9861DE6}" type="sibTrans" cxnId="{CE9CF478-4C84-4209-AD5B-3E8F03C3D2E6}">
      <dgm:prSet/>
      <dgm:spPr/>
      <dgm:t>
        <a:bodyPr/>
        <a:lstStyle/>
        <a:p>
          <a:endParaRPr lang="en-US"/>
        </a:p>
      </dgm:t>
    </dgm:pt>
    <dgm:pt modelId="{3C1508FE-0443-4C04-A17E-48386D7F0AE3}">
      <dgm:prSet phldrT="[Text]"/>
      <dgm:spPr/>
      <dgm:t>
        <a:bodyPr/>
        <a:lstStyle/>
        <a:p>
          <a:r>
            <a:rPr lang="en-US"/>
            <a:t>Avoids Puncture</a:t>
          </a:r>
        </a:p>
      </dgm:t>
    </dgm:pt>
    <dgm:pt modelId="{DFA5153D-3BA3-4CD7-9664-99EFD48B6BED}" type="parTrans" cxnId="{71EC5D93-AE81-4DEC-92F9-07F356B80DFA}">
      <dgm:prSet/>
      <dgm:spPr/>
      <dgm:t>
        <a:bodyPr/>
        <a:lstStyle/>
        <a:p>
          <a:endParaRPr lang="en-US"/>
        </a:p>
      </dgm:t>
    </dgm:pt>
    <dgm:pt modelId="{6E16EA46-8706-444B-ACB1-79F9CC90DE54}" type="sibTrans" cxnId="{71EC5D93-AE81-4DEC-92F9-07F356B80DFA}">
      <dgm:prSet/>
      <dgm:spPr/>
      <dgm:t>
        <a:bodyPr/>
        <a:lstStyle/>
        <a:p>
          <a:endParaRPr lang="en-US"/>
        </a:p>
      </dgm:t>
    </dgm:pt>
    <dgm:pt modelId="{1AAAE5B8-DB89-4C07-A062-5FCDE473D5A8}">
      <dgm:prSet phldrT="[Text]"/>
      <dgm:spPr/>
      <dgm:t>
        <a:bodyPr/>
        <a:lstStyle/>
        <a:p>
          <a:r>
            <a:rPr lang="en-US"/>
            <a:t>Reduce thermal runaway</a:t>
          </a:r>
        </a:p>
      </dgm:t>
    </dgm:pt>
    <dgm:pt modelId="{906285AF-A3B9-4F0D-87A0-477C27F866C7}" type="parTrans" cxnId="{7A41E0FB-B4F6-4542-A26A-00B906F8670C}">
      <dgm:prSet/>
      <dgm:spPr/>
      <dgm:t>
        <a:bodyPr/>
        <a:lstStyle/>
        <a:p>
          <a:endParaRPr lang="en-US"/>
        </a:p>
      </dgm:t>
    </dgm:pt>
    <dgm:pt modelId="{28465342-83C6-46AE-908D-EE739C4C4B1A}" type="sibTrans" cxnId="{7A41E0FB-B4F6-4542-A26A-00B906F8670C}">
      <dgm:prSet/>
      <dgm:spPr/>
      <dgm:t>
        <a:bodyPr/>
        <a:lstStyle/>
        <a:p>
          <a:endParaRPr lang="en-US"/>
        </a:p>
      </dgm:t>
    </dgm:pt>
    <dgm:pt modelId="{3FDE638D-3BD3-4F79-B167-9F3E4DBB8202}">
      <dgm:prSet phldrT="[Text]"/>
      <dgm:spPr/>
      <dgm:t>
        <a:bodyPr/>
        <a:lstStyle/>
        <a:p>
          <a:r>
            <a:rPr lang="en-US"/>
            <a:t>Withstand thermal cycling</a:t>
          </a:r>
        </a:p>
      </dgm:t>
    </dgm:pt>
    <dgm:pt modelId="{F6D619FD-DF2C-4475-A89E-747C3898F859}" type="parTrans" cxnId="{6C103D20-2B14-4D89-B1A7-0ECCEC53A34E}">
      <dgm:prSet/>
      <dgm:spPr/>
      <dgm:t>
        <a:bodyPr/>
        <a:lstStyle/>
        <a:p>
          <a:endParaRPr lang="en-US"/>
        </a:p>
      </dgm:t>
    </dgm:pt>
    <dgm:pt modelId="{5BB2C89C-03AF-49D8-A808-D04B7C010660}" type="sibTrans" cxnId="{6C103D20-2B14-4D89-B1A7-0ECCEC53A34E}">
      <dgm:prSet/>
      <dgm:spPr/>
      <dgm:t>
        <a:bodyPr/>
        <a:lstStyle/>
        <a:p>
          <a:endParaRPr lang="en-US"/>
        </a:p>
      </dgm:t>
    </dgm:pt>
    <dgm:pt modelId="{15BC2B35-65A2-4B7C-AC95-4DD7E0F2C70B}">
      <dgm:prSet phldrT="[Text]"/>
      <dgm:spPr/>
      <dgm:t>
        <a:bodyPr/>
        <a:lstStyle/>
        <a:p>
          <a:r>
            <a:rPr lang="en-US"/>
            <a:t>Withstand shock and vibrations</a:t>
          </a:r>
        </a:p>
      </dgm:t>
    </dgm:pt>
    <dgm:pt modelId="{661F89CE-FE4E-4858-8488-C71A8FBD5D23}" type="parTrans" cxnId="{7B19B518-6DD7-4842-B637-E846442E1B9F}">
      <dgm:prSet/>
      <dgm:spPr/>
      <dgm:t>
        <a:bodyPr/>
        <a:lstStyle/>
        <a:p>
          <a:endParaRPr lang="en-US"/>
        </a:p>
      </dgm:t>
    </dgm:pt>
    <dgm:pt modelId="{8F7A8D03-2965-4B0A-A7C8-1292B5EA127D}" type="sibTrans" cxnId="{7B19B518-6DD7-4842-B637-E846442E1B9F}">
      <dgm:prSet/>
      <dgm:spPr/>
      <dgm:t>
        <a:bodyPr/>
        <a:lstStyle/>
        <a:p>
          <a:endParaRPr lang="en-US"/>
        </a:p>
      </dgm:t>
    </dgm:pt>
    <dgm:pt modelId="{77B3BD63-6AB1-47A8-95B3-B30704B0DA83}">
      <dgm:prSet phldrT="[Text]"/>
      <dgm:spPr/>
      <dgm:t>
        <a:bodyPr/>
        <a:lstStyle/>
        <a:p>
          <a:r>
            <a:rPr lang="en-US"/>
            <a:t>Cools battery</a:t>
          </a:r>
        </a:p>
      </dgm:t>
    </dgm:pt>
    <dgm:pt modelId="{466DF7D2-5930-4390-A44B-E2ED66C7BEDA}" type="parTrans" cxnId="{0EDF7938-F7BA-48F5-8814-73F104511444}">
      <dgm:prSet/>
      <dgm:spPr/>
      <dgm:t>
        <a:bodyPr/>
        <a:lstStyle/>
        <a:p>
          <a:endParaRPr lang="en-US"/>
        </a:p>
      </dgm:t>
    </dgm:pt>
    <dgm:pt modelId="{4F59C29B-A74C-40C5-B93F-F88B0940D25C}" type="sibTrans" cxnId="{0EDF7938-F7BA-48F5-8814-73F104511444}">
      <dgm:prSet/>
      <dgm:spPr/>
      <dgm:t>
        <a:bodyPr/>
        <a:lstStyle/>
        <a:p>
          <a:endParaRPr lang="en-US"/>
        </a:p>
      </dgm:t>
    </dgm:pt>
    <dgm:pt modelId="{BE4C682F-B82C-4790-A635-7DE1B4685966}">
      <dgm:prSet phldrT="[Text]"/>
      <dgm:spPr/>
      <dgm:t>
        <a:bodyPr/>
        <a:lstStyle/>
        <a:p>
          <a:r>
            <a:rPr lang="en-US"/>
            <a:t>Steady</a:t>
          </a:r>
        </a:p>
      </dgm:t>
    </dgm:pt>
    <dgm:pt modelId="{D9A2873F-A515-45A2-B7D5-9133A3F5D171}" type="parTrans" cxnId="{3DCAE5B1-D3FA-4C51-BCF1-0182C295D82D}">
      <dgm:prSet/>
      <dgm:spPr/>
      <dgm:t>
        <a:bodyPr/>
        <a:lstStyle/>
        <a:p>
          <a:endParaRPr lang="en-US"/>
        </a:p>
      </dgm:t>
    </dgm:pt>
    <dgm:pt modelId="{4E95E1A3-2057-4B0A-8CE7-DD63A6778D72}" type="sibTrans" cxnId="{3DCAE5B1-D3FA-4C51-BCF1-0182C295D82D}">
      <dgm:prSet/>
      <dgm:spPr/>
      <dgm:t>
        <a:bodyPr/>
        <a:lstStyle/>
        <a:p>
          <a:endParaRPr lang="en-US"/>
        </a:p>
      </dgm:t>
    </dgm:pt>
    <dgm:pt modelId="{D36FF2FB-231A-453A-8F17-EB4F14E0AE35}">
      <dgm:prSet phldrT="[Text]"/>
      <dgm:spPr/>
      <dgm:t>
        <a:bodyPr/>
        <a:lstStyle/>
        <a:p>
          <a:r>
            <a:rPr lang="en-US"/>
            <a:t>Transient</a:t>
          </a:r>
        </a:p>
      </dgm:t>
    </dgm:pt>
    <dgm:pt modelId="{71C3A432-EA11-4205-98C6-949E424D866A}" type="parTrans" cxnId="{0D9105C3-8E9B-4553-803B-943B4DE6F898}">
      <dgm:prSet/>
      <dgm:spPr/>
      <dgm:t>
        <a:bodyPr/>
        <a:lstStyle/>
        <a:p>
          <a:endParaRPr lang="en-US"/>
        </a:p>
      </dgm:t>
    </dgm:pt>
    <dgm:pt modelId="{A5A7972B-DF8D-40C3-91B2-6175FAF46E00}" type="sibTrans" cxnId="{0D9105C3-8E9B-4553-803B-943B4DE6F898}">
      <dgm:prSet/>
      <dgm:spPr/>
      <dgm:t>
        <a:bodyPr/>
        <a:lstStyle/>
        <a:p>
          <a:endParaRPr lang="en-US"/>
        </a:p>
      </dgm:t>
    </dgm:pt>
    <dgm:pt modelId="{65986A1A-8C4C-4B7F-8BE9-9F9CF57A7620}">
      <dgm:prSet phldrT="[Text]"/>
      <dgm:spPr/>
      <dgm:t>
        <a:bodyPr/>
        <a:lstStyle/>
        <a:p>
          <a:r>
            <a:rPr lang="en-US"/>
            <a:t>Heats battery</a:t>
          </a:r>
        </a:p>
      </dgm:t>
    </dgm:pt>
    <dgm:pt modelId="{B701EBC5-E738-4887-A846-331077608365}" type="parTrans" cxnId="{D5C9FBCE-D713-46D7-8127-9492967AA874}">
      <dgm:prSet/>
      <dgm:spPr/>
      <dgm:t>
        <a:bodyPr/>
        <a:lstStyle/>
        <a:p>
          <a:endParaRPr lang="en-US"/>
        </a:p>
      </dgm:t>
    </dgm:pt>
    <dgm:pt modelId="{D5BFD663-502B-4F4A-8A86-DEEE188E6960}" type="sibTrans" cxnId="{D5C9FBCE-D713-46D7-8127-9492967AA874}">
      <dgm:prSet/>
      <dgm:spPr/>
      <dgm:t>
        <a:bodyPr/>
        <a:lstStyle/>
        <a:p>
          <a:endParaRPr lang="en-US"/>
        </a:p>
      </dgm:t>
    </dgm:pt>
    <dgm:pt modelId="{814E0E20-95B6-4895-99A4-3E4AE1E7DE54}">
      <dgm:prSet phldrT="[Text]"/>
      <dgm:spPr/>
      <dgm:t>
        <a:bodyPr/>
        <a:lstStyle/>
        <a:p>
          <a:r>
            <a:rPr lang="en-US"/>
            <a:t>Dissipates excess heat</a:t>
          </a:r>
        </a:p>
      </dgm:t>
    </dgm:pt>
    <dgm:pt modelId="{FA004F61-7270-45AD-B87B-0E65ED898076}" type="parTrans" cxnId="{9FBC6E34-2B27-4750-B355-6BE01FEE27AE}">
      <dgm:prSet/>
      <dgm:spPr/>
      <dgm:t>
        <a:bodyPr/>
        <a:lstStyle/>
        <a:p>
          <a:endParaRPr lang="en-US"/>
        </a:p>
      </dgm:t>
    </dgm:pt>
    <dgm:pt modelId="{A1C3F9EB-EAE5-4905-A69A-7E3E93DE513C}" type="sibTrans" cxnId="{9FBC6E34-2B27-4750-B355-6BE01FEE27AE}">
      <dgm:prSet/>
      <dgm:spPr/>
      <dgm:t>
        <a:bodyPr/>
        <a:lstStyle/>
        <a:p>
          <a:endParaRPr lang="en-US"/>
        </a:p>
      </dgm:t>
    </dgm:pt>
    <dgm:pt modelId="{AA818E32-644D-4302-8F63-66E88E1737FB}">
      <dgm:prSet phldrT="[Text]"/>
      <dgm:spPr/>
      <dgm:t>
        <a:bodyPr/>
        <a:lstStyle/>
        <a:p>
          <a:r>
            <a:rPr lang="en-US"/>
            <a:t>Controls</a:t>
          </a:r>
        </a:p>
      </dgm:t>
    </dgm:pt>
    <dgm:pt modelId="{35406C73-8666-4CCE-A1F7-8BEE78C85499}" type="parTrans" cxnId="{95B47240-9E33-42A2-BA8D-88499B428F14}">
      <dgm:prSet/>
      <dgm:spPr/>
      <dgm:t>
        <a:bodyPr/>
        <a:lstStyle/>
        <a:p>
          <a:endParaRPr lang="en-US"/>
        </a:p>
      </dgm:t>
    </dgm:pt>
    <dgm:pt modelId="{C1200248-5D1D-4096-8407-0D41807C24AA}" type="sibTrans" cxnId="{95B47240-9E33-42A2-BA8D-88499B428F14}">
      <dgm:prSet/>
      <dgm:spPr/>
      <dgm:t>
        <a:bodyPr/>
        <a:lstStyle/>
        <a:p>
          <a:endParaRPr lang="en-US"/>
        </a:p>
      </dgm:t>
    </dgm:pt>
    <dgm:pt modelId="{8F4E3FD0-76B0-47C9-9470-15AF43165916}">
      <dgm:prSet phldrT="[Text]"/>
      <dgm:spPr/>
      <dgm:t>
        <a:bodyPr/>
        <a:lstStyle/>
        <a:p>
          <a:r>
            <a:rPr lang="en-US"/>
            <a:t>Sense Temperature</a:t>
          </a:r>
        </a:p>
      </dgm:t>
    </dgm:pt>
    <dgm:pt modelId="{919709B3-7919-4BC8-8415-112B8F73BC35}" type="parTrans" cxnId="{80BB65CE-FA71-46D3-9CDF-A9A07FA2EA3A}">
      <dgm:prSet/>
      <dgm:spPr/>
      <dgm:t>
        <a:bodyPr/>
        <a:lstStyle/>
        <a:p>
          <a:endParaRPr lang="en-US"/>
        </a:p>
      </dgm:t>
    </dgm:pt>
    <dgm:pt modelId="{CAA4A0CB-1EA7-4296-B153-19601EC5F4DD}" type="sibTrans" cxnId="{80BB65CE-FA71-46D3-9CDF-A9A07FA2EA3A}">
      <dgm:prSet/>
      <dgm:spPr/>
      <dgm:t>
        <a:bodyPr/>
        <a:lstStyle/>
        <a:p>
          <a:endParaRPr lang="en-US"/>
        </a:p>
      </dgm:t>
    </dgm:pt>
    <dgm:pt modelId="{1077F9A6-A1D8-400B-B271-2E6F6B1CCDF9}">
      <dgm:prSet phldrT="[Text]"/>
      <dgm:spPr/>
      <dgm:t>
        <a:bodyPr/>
        <a:lstStyle/>
        <a:p>
          <a:r>
            <a:rPr lang="en-US"/>
            <a:t>Regulate Temperature</a:t>
          </a:r>
        </a:p>
      </dgm:t>
    </dgm:pt>
    <dgm:pt modelId="{A398ED44-EA4C-4D5F-A85B-462A089F5FE7}" type="parTrans" cxnId="{8CFC4B64-9B0E-4C0A-B295-A7918057A3A7}">
      <dgm:prSet/>
      <dgm:spPr/>
      <dgm:t>
        <a:bodyPr/>
        <a:lstStyle/>
        <a:p>
          <a:endParaRPr lang="en-US"/>
        </a:p>
      </dgm:t>
    </dgm:pt>
    <dgm:pt modelId="{8B6990E1-E74E-4BFD-B6E7-5A706FD6B599}" type="sibTrans" cxnId="{8CFC4B64-9B0E-4C0A-B295-A7918057A3A7}">
      <dgm:prSet/>
      <dgm:spPr/>
      <dgm:t>
        <a:bodyPr/>
        <a:lstStyle/>
        <a:p>
          <a:endParaRPr lang="en-US"/>
        </a:p>
      </dgm:t>
    </dgm:pt>
    <dgm:pt modelId="{F89C82A1-EB1D-4AA7-B0B6-E7E86D948136}" type="pres">
      <dgm:prSet presAssocID="{35AE5A25-4729-456C-9AF5-E445B95E110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34D6E67-0162-45AB-BA5D-459277BA22D7}" type="pres">
      <dgm:prSet presAssocID="{3A15991E-473B-442B-B56B-B83CFA81774E}" presName="root1" presStyleCnt="0"/>
      <dgm:spPr/>
    </dgm:pt>
    <dgm:pt modelId="{E4B29F6D-4042-4D14-AD63-CE54E170C8EA}" type="pres">
      <dgm:prSet presAssocID="{3A15991E-473B-442B-B56B-B83CFA81774E}" presName="LevelOneTextNode" presStyleLbl="node0" presStyleIdx="0" presStyleCnt="1">
        <dgm:presLayoutVars>
          <dgm:chPref val="3"/>
        </dgm:presLayoutVars>
      </dgm:prSet>
      <dgm:spPr/>
    </dgm:pt>
    <dgm:pt modelId="{1402A8A5-1071-44E6-BE52-90F50F50EE83}" type="pres">
      <dgm:prSet presAssocID="{3A15991E-473B-442B-B56B-B83CFA81774E}" presName="level2hierChild" presStyleCnt="0"/>
      <dgm:spPr/>
    </dgm:pt>
    <dgm:pt modelId="{67D132F1-18CA-46C6-B113-3B8010414196}" type="pres">
      <dgm:prSet presAssocID="{7E5AD092-DCF4-4EA2-815D-DE425FAC78A1}" presName="conn2-1" presStyleLbl="parChTrans1D2" presStyleIdx="0" presStyleCnt="4"/>
      <dgm:spPr/>
    </dgm:pt>
    <dgm:pt modelId="{54A956AF-A7EE-4CC7-B4C7-8E5FF71AEF89}" type="pres">
      <dgm:prSet presAssocID="{7E5AD092-DCF4-4EA2-815D-DE425FAC78A1}" presName="connTx" presStyleLbl="parChTrans1D2" presStyleIdx="0" presStyleCnt="4"/>
      <dgm:spPr/>
    </dgm:pt>
    <dgm:pt modelId="{2437AE35-3F36-464B-B285-433E88B6D07B}" type="pres">
      <dgm:prSet presAssocID="{A38B264D-11CB-40FD-970A-4C722BA5A700}" presName="root2" presStyleCnt="0"/>
      <dgm:spPr/>
    </dgm:pt>
    <dgm:pt modelId="{D07E4F25-93AA-458C-8D4B-729A42829451}" type="pres">
      <dgm:prSet presAssocID="{A38B264D-11CB-40FD-970A-4C722BA5A700}" presName="LevelTwoTextNode" presStyleLbl="node2" presStyleIdx="0" presStyleCnt="4">
        <dgm:presLayoutVars>
          <dgm:chPref val="3"/>
        </dgm:presLayoutVars>
      </dgm:prSet>
      <dgm:spPr/>
    </dgm:pt>
    <dgm:pt modelId="{1D45DAF3-5C39-44BF-9E78-D9A125ADD40D}" type="pres">
      <dgm:prSet presAssocID="{A38B264D-11CB-40FD-970A-4C722BA5A700}" presName="level3hierChild" presStyleCnt="0"/>
      <dgm:spPr/>
    </dgm:pt>
    <dgm:pt modelId="{8BD74263-2B59-4C46-AD07-E515033A77B2}" type="pres">
      <dgm:prSet presAssocID="{466DF7D2-5930-4390-A44B-E2ED66C7BEDA}" presName="conn2-1" presStyleLbl="parChTrans1D3" presStyleIdx="0" presStyleCnt="12"/>
      <dgm:spPr/>
    </dgm:pt>
    <dgm:pt modelId="{3FA8CB71-A009-4C33-BFF1-EF01DA508076}" type="pres">
      <dgm:prSet presAssocID="{466DF7D2-5930-4390-A44B-E2ED66C7BEDA}" presName="connTx" presStyleLbl="parChTrans1D3" presStyleIdx="0" presStyleCnt="12"/>
      <dgm:spPr/>
    </dgm:pt>
    <dgm:pt modelId="{FDD259B2-EB49-49C5-8500-3B4F0C36D6BA}" type="pres">
      <dgm:prSet presAssocID="{77B3BD63-6AB1-47A8-95B3-B30704B0DA83}" presName="root2" presStyleCnt="0"/>
      <dgm:spPr/>
    </dgm:pt>
    <dgm:pt modelId="{20276719-FC3E-49F0-A08A-C19529F37292}" type="pres">
      <dgm:prSet presAssocID="{77B3BD63-6AB1-47A8-95B3-B30704B0DA83}" presName="LevelTwoTextNode" presStyleLbl="node3" presStyleIdx="0" presStyleCnt="12">
        <dgm:presLayoutVars>
          <dgm:chPref val="3"/>
        </dgm:presLayoutVars>
      </dgm:prSet>
      <dgm:spPr/>
    </dgm:pt>
    <dgm:pt modelId="{0BDAB86C-6258-4583-AFC3-CD45D3FD1146}" type="pres">
      <dgm:prSet presAssocID="{77B3BD63-6AB1-47A8-95B3-B30704B0DA83}" presName="level3hierChild" presStyleCnt="0"/>
      <dgm:spPr/>
    </dgm:pt>
    <dgm:pt modelId="{9245D9E8-9A04-44ED-ABC5-2FF666B4CBDD}" type="pres">
      <dgm:prSet presAssocID="{D9A2873F-A515-45A2-B7D5-9133A3F5D171}" presName="conn2-1" presStyleLbl="parChTrans1D4" presStyleIdx="0" presStyleCnt="2"/>
      <dgm:spPr/>
    </dgm:pt>
    <dgm:pt modelId="{899AA49A-4E15-498A-86AA-458C056DDC2C}" type="pres">
      <dgm:prSet presAssocID="{D9A2873F-A515-45A2-B7D5-9133A3F5D171}" presName="connTx" presStyleLbl="parChTrans1D4" presStyleIdx="0" presStyleCnt="2"/>
      <dgm:spPr/>
    </dgm:pt>
    <dgm:pt modelId="{3AEB6456-A608-4D3D-A45D-7ECB21913455}" type="pres">
      <dgm:prSet presAssocID="{BE4C682F-B82C-4790-A635-7DE1B4685966}" presName="root2" presStyleCnt="0"/>
      <dgm:spPr/>
    </dgm:pt>
    <dgm:pt modelId="{284E6361-4312-4021-8B45-54AAE75ACFA3}" type="pres">
      <dgm:prSet presAssocID="{BE4C682F-B82C-4790-A635-7DE1B4685966}" presName="LevelTwoTextNode" presStyleLbl="node4" presStyleIdx="0" presStyleCnt="2">
        <dgm:presLayoutVars>
          <dgm:chPref val="3"/>
        </dgm:presLayoutVars>
      </dgm:prSet>
      <dgm:spPr/>
    </dgm:pt>
    <dgm:pt modelId="{54B48A8B-4474-4CC2-943B-F27BB9753EF5}" type="pres">
      <dgm:prSet presAssocID="{BE4C682F-B82C-4790-A635-7DE1B4685966}" presName="level3hierChild" presStyleCnt="0"/>
      <dgm:spPr/>
    </dgm:pt>
    <dgm:pt modelId="{1C82E39E-8084-4541-84A9-768279F19E89}" type="pres">
      <dgm:prSet presAssocID="{71C3A432-EA11-4205-98C6-949E424D866A}" presName="conn2-1" presStyleLbl="parChTrans1D4" presStyleIdx="1" presStyleCnt="2"/>
      <dgm:spPr/>
    </dgm:pt>
    <dgm:pt modelId="{9F6F25B0-51F8-4A04-8F0D-E5390C754ADF}" type="pres">
      <dgm:prSet presAssocID="{71C3A432-EA11-4205-98C6-949E424D866A}" presName="connTx" presStyleLbl="parChTrans1D4" presStyleIdx="1" presStyleCnt="2"/>
      <dgm:spPr/>
    </dgm:pt>
    <dgm:pt modelId="{6806C8F1-DF89-415E-9FDD-72D6C851D72B}" type="pres">
      <dgm:prSet presAssocID="{D36FF2FB-231A-453A-8F17-EB4F14E0AE35}" presName="root2" presStyleCnt="0"/>
      <dgm:spPr/>
    </dgm:pt>
    <dgm:pt modelId="{4888E62D-4790-4554-B5DE-4D1F9307485E}" type="pres">
      <dgm:prSet presAssocID="{D36FF2FB-231A-453A-8F17-EB4F14E0AE35}" presName="LevelTwoTextNode" presStyleLbl="node4" presStyleIdx="1" presStyleCnt="2">
        <dgm:presLayoutVars>
          <dgm:chPref val="3"/>
        </dgm:presLayoutVars>
      </dgm:prSet>
      <dgm:spPr/>
    </dgm:pt>
    <dgm:pt modelId="{13435973-299D-410B-B03F-C23095114066}" type="pres">
      <dgm:prSet presAssocID="{D36FF2FB-231A-453A-8F17-EB4F14E0AE35}" presName="level3hierChild" presStyleCnt="0"/>
      <dgm:spPr/>
    </dgm:pt>
    <dgm:pt modelId="{80BE77EE-B051-49E6-B14E-8C60F602729B}" type="pres">
      <dgm:prSet presAssocID="{B701EBC5-E738-4887-A846-331077608365}" presName="conn2-1" presStyleLbl="parChTrans1D3" presStyleIdx="1" presStyleCnt="12"/>
      <dgm:spPr/>
    </dgm:pt>
    <dgm:pt modelId="{5604DF2D-1288-4DB5-B37C-56587134C6DA}" type="pres">
      <dgm:prSet presAssocID="{B701EBC5-E738-4887-A846-331077608365}" presName="connTx" presStyleLbl="parChTrans1D3" presStyleIdx="1" presStyleCnt="12"/>
      <dgm:spPr/>
    </dgm:pt>
    <dgm:pt modelId="{13B929D1-974E-4279-AB75-73D8A04FB198}" type="pres">
      <dgm:prSet presAssocID="{65986A1A-8C4C-4B7F-8BE9-9F9CF57A7620}" presName="root2" presStyleCnt="0"/>
      <dgm:spPr/>
    </dgm:pt>
    <dgm:pt modelId="{56AF59EF-5DAF-4CCE-896D-607BB8F264D4}" type="pres">
      <dgm:prSet presAssocID="{65986A1A-8C4C-4B7F-8BE9-9F9CF57A7620}" presName="LevelTwoTextNode" presStyleLbl="node3" presStyleIdx="1" presStyleCnt="12">
        <dgm:presLayoutVars>
          <dgm:chPref val="3"/>
        </dgm:presLayoutVars>
      </dgm:prSet>
      <dgm:spPr/>
    </dgm:pt>
    <dgm:pt modelId="{AEFF341C-E323-4139-9577-2E969B2AE5C3}" type="pres">
      <dgm:prSet presAssocID="{65986A1A-8C4C-4B7F-8BE9-9F9CF57A7620}" presName="level3hierChild" presStyleCnt="0"/>
      <dgm:spPr/>
    </dgm:pt>
    <dgm:pt modelId="{5B5F9C28-4700-4280-8118-219B183F7412}" type="pres">
      <dgm:prSet presAssocID="{FA004F61-7270-45AD-B87B-0E65ED898076}" presName="conn2-1" presStyleLbl="parChTrans1D3" presStyleIdx="2" presStyleCnt="12"/>
      <dgm:spPr/>
    </dgm:pt>
    <dgm:pt modelId="{E14A5C2B-3EED-42E8-AC1A-35793A6C24F9}" type="pres">
      <dgm:prSet presAssocID="{FA004F61-7270-45AD-B87B-0E65ED898076}" presName="connTx" presStyleLbl="parChTrans1D3" presStyleIdx="2" presStyleCnt="12"/>
      <dgm:spPr/>
    </dgm:pt>
    <dgm:pt modelId="{F6DEF7F7-92FC-444F-9BB6-CC06B3316B3B}" type="pres">
      <dgm:prSet presAssocID="{814E0E20-95B6-4895-99A4-3E4AE1E7DE54}" presName="root2" presStyleCnt="0"/>
      <dgm:spPr/>
    </dgm:pt>
    <dgm:pt modelId="{42C4777F-1DC7-44FA-A873-581D7B9EE128}" type="pres">
      <dgm:prSet presAssocID="{814E0E20-95B6-4895-99A4-3E4AE1E7DE54}" presName="LevelTwoTextNode" presStyleLbl="node3" presStyleIdx="2" presStyleCnt="12">
        <dgm:presLayoutVars>
          <dgm:chPref val="3"/>
        </dgm:presLayoutVars>
      </dgm:prSet>
      <dgm:spPr/>
    </dgm:pt>
    <dgm:pt modelId="{C22DE531-4052-495A-863E-DE7FECD5B017}" type="pres">
      <dgm:prSet presAssocID="{814E0E20-95B6-4895-99A4-3E4AE1E7DE54}" presName="level3hierChild" presStyleCnt="0"/>
      <dgm:spPr/>
    </dgm:pt>
    <dgm:pt modelId="{D1F991B9-6B13-40CC-98A5-FE0E5D5B0181}" type="pres">
      <dgm:prSet presAssocID="{BBFE372C-EB97-4267-8FC4-47AB0A0FAA65}" presName="conn2-1" presStyleLbl="parChTrans1D2" presStyleIdx="1" presStyleCnt="4"/>
      <dgm:spPr/>
    </dgm:pt>
    <dgm:pt modelId="{51A3AFC6-7B40-4AE1-93B7-40CC9EF4B9A6}" type="pres">
      <dgm:prSet presAssocID="{BBFE372C-EB97-4267-8FC4-47AB0A0FAA65}" presName="connTx" presStyleLbl="parChTrans1D2" presStyleIdx="1" presStyleCnt="4"/>
      <dgm:spPr/>
    </dgm:pt>
    <dgm:pt modelId="{27F934D4-885C-4448-8F18-118B32D409B9}" type="pres">
      <dgm:prSet presAssocID="{B3259C65-3513-41E1-8AC7-C5C3B57E1E7D}" presName="root2" presStyleCnt="0"/>
      <dgm:spPr/>
    </dgm:pt>
    <dgm:pt modelId="{70702306-0016-416B-A019-DE595C38AF40}" type="pres">
      <dgm:prSet presAssocID="{B3259C65-3513-41E1-8AC7-C5C3B57E1E7D}" presName="LevelTwoTextNode" presStyleLbl="node2" presStyleIdx="1" presStyleCnt="4">
        <dgm:presLayoutVars>
          <dgm:chPref val="3"/>
        </dgm:presLayoutVars>
      </dgm:prSet>
      <dgm:spPr/>
    </dgm:pt>
    <dgm:pt modelId="{FFBA4C6C-14D1-4EB3-98AE-428CB74C8128}" type="pres">
      <dgm:prSet presAssocID="{B3259C65-3513-41E1-8AC7-C5C3B57E1E7D}" presName="level3hierChild" presStyleCnt="0"/>
      <dgm:spPr/>
    </dgm:pt>
    <dgm:pt modelId="{55E9DF21-31C7-4DCF-B0AF-20B7B30F2002}" type="pres">
      <dgm:prSet presAssocID="{DFA5153D-3BA3-4CD7-9664-99EFD48B6BED}" presName="conn2-1" presStyleLbl="parChTrans1D3" presStyleIdx="3" presStyleCnt="12"/>
      <dgm:spPr/>
    </dgm:pt>
    <dgm:pt modelId="{3F68DB4B-038E-4349-AE71-1FAD6E6437F7}" type="pres">
      <dgm:prSet presAssocID="{DFA5153D-3BA3-4CD7-9664-99EFD48B6BED}" presName="connTx" presStyleLbl="parChTrans1D3" presStyleIdx="3" presStyleCnt="12"/>
      <dgm:spPr/>
    </dgm:pt>
    <dgm:pt modelId="{97D7F835-F111-462D-B3D6-313C1038B85B}" type="pres">
      <dgm:prSet presAssocID="{3C1508FE-0443-4C04-A17E-48386D7F0AE3}" presName="root2" presStyleCnt="0"/>
      <dgm:spPr/>
    </dgm:pt>
    <dgm:pt modelId="{CE3E866B-9614-4D7C-8C0F-36A35ACCE19E}" type="pres">
      <dgm:prSet presAssocID="{3C1508FE-0443-4C04-A17E-48386D7F0AE3}" presName="LevelTwoTextNode" presStyleLbl="node3" presStyleIdx="3" presStyleCnt="12">
        <dgm:presLayoutVars>
          <dgm:chPref val="3"/>
        </dgm:presLayoutVars>
      </dgm:prSet>
      <dgm:spPr/>
    </dgm:pt>
    <dgm:pt modelId="{DF1DC567-0A96-4707-84BC-547DAD186392}" type="pres">
      <dgm:prSet presAssocID="{3C1508FE-0443-4C04-A17E-48386D7F0AE3}" presName="level3hierChild" presStyleCnt="0"/>
      <dgm:spPr/>
    </dgm:pt>
    <dgm:pt modelId="{77D651F6-777D-408A-A1D7-461811503DC3}" type="pres">
      <dgm:prSet presAssocID="{906285AF-A3B9-4F0D-87A0-477C27F866C7}" presName="conn2-1" presStyleLbl="parChTrans1D3" presStyleIdx="4" presStyleCnt="12"/>
      <dgm:spPr/>
    </dgm:pt>
    <dgm:pt modelId="{63BA2472-9D5A-461B-922B-070D7EBD6239}" type="pres">
      <dgm:prSet presAssocID="{906285AF-A3B9-4F0D-87A0-477C27F866C7}" presName="connTx" presStyleLbl="parChTrans1D3" presStyleIdx="4" presStyleCnt="12"/>
      <dgm:spPr/>
    </dgm:pt>
    <dgm:pt modelId="{BD2CC635-B790-4DF1-A4B0-BFF342E7C6CB}" type="pres">
      <dgm:prSet presAssocID="{1AAAE5B8-DB89-4C07-A062-5FCDE473D5A8}" presName="root2" presStyleCnt="0"/>
      <dgm:spPr/>
    </dgm:pt>
    <dgm:pt modelId="{7F7D89E7-84CE-4EB1-8870-D77C4D0E9DBA}" type="pres">
      <dgm:prSet presAssocID="{1AAAE5B8-DB89-4C07-A062-5FCDE473D5A8}" presName="LevelTwoTextNode" presStyleLbl="node3" presStyleIdx="4" presStyleCnt="12">
        <dgm:presLayoutVars>
          <dgm:chPref val="3"/>
        </dgm:presLayoutVars>
      </dgm:prSet>
      <dgm:spPr/>
    </dgm:pt>
    <dgm:pt modelId="{9A55DAD7-6EFD-4A4B-A298-1C0AA27499E7}" type="pres">
      <dgm:prSet presAssocID="{1AAAE5B8-DB89-4C07-A062-5FCDE473D5A8}" presName="level3hierChild" presStyleCnt="0"/>
      <dgm:spPr/>
    </dgm:pt>
    <dgm:pt modelId="{2DB3639C-B92F-4A30-8926-28FA18187474}" type="pres">
      <dgm:prSet presAssocID="{F6D619FD-DF2C-4475-A89E-747C3898F859}" presName="conn2-1" presStyleLbl="parChTrans1D3" presStyleIdx="5" presStyleCnt="12"/>
      <dgm:spPr/>
    </dgm:pt>
    <dgm:pt modelId="{DF5B6A0E-68B4-44AC-88BC-81FEB9FA9EC4}" type="pres">
      <dgm:prSet presAssocID="{F6D619FD-DF2C-4475-A89E-747C3898F859}" presName="connTx" presStyleLbl="parChTrans1D3" presStyleIdx="5" presStyleCnt="12"/>
      <dgm:spPr/>
    </dgm:pt>
    <dgm:pt modelId="{C03FA284-3C06-4DFA-89E8-0E8A75A31542}" type="pres">
      <dgm:prSet presAssocID="{3FDE638D-3BD3-4F79-B167-9F3E4DBB8202}" presName="root2" presStyleCnt="0"/>
      <dgm:spPr/>
    </dgm:pt>
    <dgm:pt modelId="{AEEBEACB-9355-4974-808E-94E6EC8568CB}" type="pres">
      <dgm:prSet presAssocID="{3FDE638D-3BD3-4F79-B167-9F3E4DBB8202}" presName="LevelTwoTextNode" presStyleLbl="node3" presStyleIdx="5" presStyleCnt="12">
        <dgm:presLayoutVars>
          <dgm:chPref val="3"/>
        </dgm:presLayoutVars>
      </dgm:prSet>
      <dgm:spPr/>
    </dgm:pt>
    <dgm:pt modelId="{0B33B452-B161-4136-873D-EF0FBC54DC94}" type="pres">
      <dgm:prSet presAssocID="{3FDE638D-3BD3-4F79-B167-9F3E4DBB8202}" presName="level3hierChild" presStyleCnt="0"/>
      <dgm:spPr/>
    </dgm:pt>
    <dgm:pt modelId="{FCB25144-6821-491D-B8D0-34A5FC71EA10}" type="pres">
      <dgm:prSet presAssocID="{661F89CE-FE4E-4858-8488-C71A8FBD5D23}" presName="conn2-1" presStyleLbl="parChTrans1D3" presStyleIdx="6" presStyleCnt="12"/>
      <dgm:spPr/>
    </dgm:pt>
    <dgm:pt modelId="{213366D0-DCFF-4844-88B5-B5E84AD27B8F}" type="pres">
      <dgm:prSet presAssocID="{661F89CE-FE4E-4858-8488-C71A8FBD5D23}" presName="connTx" presStyleLbl="parChTrans1D3" presStyleIdx="6" presStyleCnt="12"/>
      <dgm:spPr/>
    </dgm:pt>
    <dgm:pt modelId="{A988E824-F631-423C-A78F-44D44580B604}" type="pres">
      <dgm:prSet presAssocID="{15BC2B35-65A2-4B7C-AC95-4DD7E0F2C70B}" presName="root2" presStyleCnt="0"/>
      <dgm:spPr/>
    </dgm:pt>
    <dgm:pt modelId="{1CAD46E1-A1A8-49FA-A2E4-F6C0BCA391A3}" type="pres">
      <dgm:prSet presAssocID="{15BC2B35-65A2-4B7C-AC95-4DD7E0F2C70B}" presName="LevelTwoTextNode" presStyleLbl="node3" presStyleIdx="6" presStyleCnt="12">
        <dgm:presLayoutVars>
          <dgm:chPref val="3"/>
        </dgm:presLayoutVars>
      </dgm:prSet>
      <dgm:spPr/>
    </dgm:pt>
    <dgm:pt modelId="{A3C0EBF6-F9D8-40F4-9638-2D8ED1E4A7AD}" type="pres">
      <dgm:prSet presAssocID="{15BC2B35-65A2-4B7C-AC95-4DD7E0F2C70B}" presName="level3hierChild" presStyleCnt="0"/>
      <dgm:spPr/>
    </dgm:pt>
    <dgm:pt modelId="{2D6CA677-E76C-48D1-AA7D-B53A72E170D2}" type="pres">
      <dgm:prSet presAssocID="{38DE887E-BB1F-4E01-A07F-AA4A7BA5A706}" presName="conn2-1" presStyleLbl="parChTrans1D2" presStyleIdx="2" presStyleCnt="4"/>
      <dgm:spPr/>
    </dgm:pt>
    <dgm:pt modelId="{8E7CF7C8-25D0-4678-B4B1-C4A2FE737429}" type="pres">
      <dgm:prSet presAssocID="{38DE887E-BB1F-4E01-A07F-AA4A7BA5A706}" presName="connTx" presStyleLbl="parChTrans1D2" presStyleIdx="2" presStyleCnt="4"/>
      <dgm:spPr/>
    </dgm:pt>
    <dgm:pt modelId="{48EC74C5-F1B9-41A3-BE95-F1C8E7BE0DBA}" type="pres">
      <dgm:prSet presAssocID="{228916C1-57DA-4DD2-9203-A15F179118C7}" presName="root2" presStyleCnt="0"/>
      <dgm:spPr/>
    </dgm:pt>
    <dgm:pt modelId="{121D4344-D06E-4FE4-B593-5D323E8EEBA3}" type="pres">
      <dgm:prSet presAssocID="{228916C1-57DA-4DD2-9203-A15F179118C7}" presName="LevelTwoTextNode" presStyleLbl="node2" presStyleIdx="2" presStyleCnt="4">
        <dgm:presLayoutVars>
          <dgm:chPref val="3"/>
        </dgm:presLayoutVars>
      </dgm:prSet>
      <dgm:spPr/>
    </dgm:pt>
    <dgm:pt modelId="{ED322A6E-2E10-4136-8062-D1B020FCFC7C}" type="pres">
      <dgm:prSet presAssocID="{228916C1-57DA-4DD2-9203-A15F179118C7}" presName="level3hierChild" presStyleCnt="0"/>
      <dgm:spPr/>
    </dgm:pt>
    <dgm:pt modelId="{AF166685-9AC2-422E-9BF1-59C6770FD987}" type="pres">
      <dgm:prSet presAssocID="{7941E1A3-56AF-49E3-93CC-2CAA3CED41FB}" presName="conn2-1" presStyleLbl="parChTrans1D3" presStyleIdx="7" presStyleCnt="12"/>
      <dgm:spPr/>
    </dgm:pt>
    <dgm:pt modelId="{AEDABB42-203C-4A85-B020-106013E46904}" type="pres">
      <dgm:prSet presAssocID="{7941E1A3-56AF-49E3-93CC-2CAA3CED41FB}" presName="connTx" presStyleLbl="parChTrans1D3" presStyleIdx="7" presStyleCnt="12"/>
      <dgm:spPr/>
    </dgm:pt>
    <dgm:pt modelId="{0FEB3F99-421E-4969-AAFF-3F75EBC4CEF7}" type="pres">
      <dgm:prSet presAssocID="{A21315FA-AF18-49A0-AE5B-469A939C85F5}" presName="root2" presStyleCnt="0"/>
      <dgm:spPr/>
    </dgm:pt>
    <dgm:pt modelId="{41547805-263E-468F-A8D5-8548B3C8B132}" type="pres">
      <dgm:prSet presAssocID="{A21315FA-AF18-49A0-AE5B-469A939C85F5}" presName="LevelTwoTextNode" presStyleLbl="node3" presStyleIdx="7" presStyleCnt="12">
        <dgm:presLayoutVars>
          <dgm:chPref val="3"/>
        </dgm:presLayoutVars>
      </dgm:prSet>
      <dgm:spPr/>
    </dgm:pt>
    <dgm:pt modelId="{9BD66EBC-53EE-45A8-8424-812B0B3AC014}" type="pres">
      <dgm:prSet presAssocID="{A21315FA-AF18-49A0-AE5B-469A939C85F5}" presName="level3hierChild" presStyleCnt="0"/>
      <dgm:spPr/>
    </dgm:pt>
    <dgm:pt modelId="{E3D2A579-C47A-41AB-8E7B-17E9FEE2C3DE}" type="pres">
      <dgm:prSet presAssocID="{5B8C8868-E602-4319-BAC8-2E565BCAE033}" presName="conn2-1" presStyleLbl="parChTrans1D3" presStyleIdx="8" presStyleCnt="12"/>
      <dgm:spPr/>
    </dgm:pt>
    <dgm:pt modelId="{9EB50AAF-4748-40BD-B021-D4192E378E85}" type="pres">
      <dgm:prSet presAssocID="{5B8C8868-E602-4319-BAC8-2E565BCAE033}" presName="connTx" presStyleLbl="parChTrans1D3" presStyleIdx="8" presStyleCnt="12"/>
      <dgm:spPr/>
    </dgm:pt>
    <dgm:pt modelId="{1978F5E0-FCDF-4526-8F53-1805964B5309}" type="pres">
      <dgm:prSet presAssocID="{543BF529-BB55-467D-B342-04432AD465B6}" presName="root2" presStyleCnt="0"/>
      <dgm:spPr/>
    </dgm:pt>
    <dgm:pt modelId="{02D4BC82-90FB-40D4-AC11-BF2734EF63EF}" type="pres">
      <dgm:prSet presAssocID="{543BF529-BB55-467D-B342-04432AD465B6}" presName="LevelTwoTextNode" presStyleLbl="node3" presStyleIdx="8" presStyleCnt="12">
        <dgm:presLayoutVars>
          <dgm:chPref val="3"/>
        </dgm:presLayoutVars>
      </dgm:prSet>
      <dgm:spPr/>
    </dgm:pt>
    <dgm:pt modelId="{74FB84B0-1BBF-4337-AAEA-872CF75BF8F5}" type="pres">
      <dgm:prSet presAssocID="{543BF529-BB55-467D-B342-04432AD465B6}" presName="level3hierChild" presStyleCnt="0"/>
      <dgm:spPr/>
    </dgm:pt>
    <dgm:pt modelId="{EA755D14-6D0E-40C5-A219-04546532C4D9}" type="pres">
      <dgm:prSet presAssocID="{EB74CECA-ED86-4CF0-882F-70A9BE074EE1}" presName="conn2-1" presStyleLbl="parChTrans1D3" presStyleIdx="9" presStyleCnt="12"/>
      <dgm:spPr/>
    </dgm:pt>
    <dgm:pt modelId="{DC712B29-C79E-4613-87DA-341C4AB89B64}" type="pres">
      <dgm:prSet presAssocID="{EB74CECA-ED86-4CF0-882F-70A9BE074EE1}" presName="connTx" presStyleLbl="parChTrans1D3" presStyleIdx="9" presStyleCnt="12"/>
      <dgm:spPr/>
    </dgm:pt>
    <dgm:pt modelId="{F1D8FA3D-AF70-4898-ADCC-DA33F6440F63}" type="pres">
      <dgm:prSet presAssocID="{3A2F2328-46DF-4E8C-9938-F5DD5C656F4C}" presName="root2" presStyleCnt="0"/>
      <dgm:spPr/>
    </dgm:pt>
    <dgm:pt modelId="{33FECCFE-8ABE-4C2C-8570-2501CBBC9DD6}" type="pres">
      <dgm:prSet presAssocID="{3A2F2328-46DF-4E8C-9938-F5DD5C656F4C}" presName="LevelTwoTextNode" presStyleLbl="node3" presStyleIdx="9" presStyleCnt="12">
        <dgm:presLayoutVars>
          <dgm:chPref val="3"/>
        </dgm:presLayoutVars>
      </dgm:prSet>
      <dgm:spPr/>
    </dgm:pt>
    <dgm:pt modelId="{8E3C6001-A9F6-4F9F-AA31-28D90C94D48B}" type="pres">
      <dgm:prSet presAssocID="{3A2F2328-46DF-4E8C-9938-F5DD5C656F4C}" presName="level3hierChild" presStyleCnt="0"/>
      <dgm:spPr/>
    </dgm:pt>
    <dgm:pt modelId="{CC95BFBE-C3D9-4D47-93F6-67122FC05CDB}" type="pres">
      <dgm:prSet presAssocID="{35406C73-8666-4CCE-A1F7-8BEE78C85499}" presName="conn2-1" presStyleLbl="parChTrans1D2" presStyleIdx="3" presStyleCnt="4"/>
      <dgm:spPr/>
    </dgm:pt>
    <dgm:pt modelId="{78AD1013-29D0-4FC6-A869-6FE3C5786C7E}" type="pres">
      <dgm:prSet presAssocID="{35406C73-8666-4CCE-A1F7-8BEE78C85499}" presName="connTx" presStyleLbl="parChTrans1D2" presStyleIdx="3" presStyleCnt="4"/>
      <dgm:spPr/>
    </dgm:pt>
    <dgm:pt modelId="{69AE731D-BCDE-4889-A68A-AE3E6097FEF6}" type="pres">
      <dgm:prSet presAssocID="{AA818E32-644D-4302-8F63-66E88E1737FB}" presName="root2" presStyleCnt="0"/>
      <dgm:spPr/>
    </dgm:pt>
    <dgm:pt modelId="{64609743-EB21-4889-8BFD-888ACFCB6ECE}" type="pres">
      <dgm:prSet presAssocID="{AA818E32-644D-4302-8F63-66E88E1737FB}" presName="LevelTwoTextNode" presStyleLbl="node2" presStyleIdx="3" presStyleCnt="4">
        <dgm:presLayoutVars>
          <dgm:chPref val="3"/>
        </dgm:presLayoutVars>
      </dgm:prSet>
      <dgm:spPr/>
    </dgm:pt>
    <dgm:pt modelId="{60CBC3BE-13FD-4814-97F2-A6E6443C6FDB}" type="pres">
      <dgm:prSet presAssocID="{AA818E32-644D-4302-8F63-66E88E1737FB}" presName="level3hierChild" presStyleCnt="0"/>
      <dgm:spPr/>
    </dgm:pt>
    <dgm:pt modelId="{31249B04-75BF-4373-913B-58AC8CC4B04C}" type="pres">
      <dgm:prSet presAssocID="{919709B3-7919-4BC8-8415-112B8F73BC35}" presName="conn2-1" presStyleLbl="parChTrans1D3" presStyleIdx="10" presStyleCnt="12"/>
      <dgm:spPr/>
    </dgm:pt>
    <dgm:pt modelId="{94CC2C90-0CFF-4967-A898-5404425C8A4D}" type="pres">
      <dgm:prSet presAssocID="{919709B3-7919-4BC8-8415-112B8F73BC35}" presName="connTx" presStyleLbl="parChTrans1D3" presStyleIdx="10" presStyleCnt="12"/>
      <dgm:spPr/>
    </dgm:pt>
    <dgm:pt modelId="{5D4F6D4B-FD3F-4AAD-A4D9-F9D052AD08D7}" type="pres">
      <dgm:prSet presAssocID="{8F4E3FD0-76B0-47C9-9470-15AF43165916}" presName="root2" presStyleCnt="0"/>
      <dgm:spPr/>
    </dgm:pt>
    <dgm:pt modelId="{C5FECBF7-AA67-4A55-9FF2-DCF78166E675}" type="pres">
      <dgm:prSet presAssocID="{8F4E3FD0-76B0-47C9-9470-15AF43165916}" presName="LevelTwoTextNode" presStyleLbl="node3" presStyleIdx="10" presStyleCnt="12">
        <dgm:presLayoutVars>
          <dgm:chPref val="3"/>
        </dgm:presLayoutVars>
      </dgm:prSet>
      <dgm:spPr/>
    </dgm:pt>
    <dgm:pt modelId="{872B247C-0878-4DDC-8460-9E2B50E2A875}" type="pres">
      <dgm:prSet presAssocID="{8F4E3FD0-76B0-47C9-9470-15AF43165916}" presName="level3hierChild" presStyleCnt="0"/>
      <dgm:spPr/>
    </dgm:pt>
    <dgm:pt modelId="{FA6A3A9B-9C6B-4294-A684-2FAC53B8A937}" type="pres">
      <dgm:prSet presAssocID="{A398ED44-EA4C-4D5F-A85B-462A089F5FE7}" presName="conn2-1" presStyleLbl="parChTrans1D3" presStyleIdx="11" presStyleCnt="12"/>
      <dgm:spPr/>
    </dgm:pt>
    <dgm:pt modelId="{4209D2B9-ABBB-4EFC-9CFB-DADF0A360D85}" type="pres">
      <dgm:prSet presAssocID="{A398ED44-EA4C-4D5F-A85B-462A089F5FE7}" presName="connTx" presStyleLbl="parChTrans1D3" presStyleIdx="11" presStyleCnt="12"/>
      <dgm:spPr/>
    </dgm:pt>
    <dgm:pt modelId="{20581B76-0346-415C-BA32-FE4C12D9B9C7}" type="pres">
      <dgm:prSet presAssocID="{1077F9A6-A1D8-400B-B271-2E6F6B1CCDF9}" presName="root2" presStyleCnt="0"/>
      <dgm:spPr/>
    </dgm:pt>
    <dgm:pt modelId="{E60EEF25-8945-4951-BD4F-8FB114A02F0A}" type="pres">
      <dgm:prSet presAssocID="{1077F9A6-A1D8-400B-B271-2E6F6B1CCDF9}" presName="LevelTwoTextNode" presStyleLbl="node3" presStyleIdx="11" presStyleCnt="12">
        <dgm:presLayoutVars>
          <dgm:chPref val="3"/>
        </dgm:presLayoutVars>
      </dgm:prSet>
      <dgm:spPr/>
    </dgm:pt>
    <dgm:pt modelId="{223A3091-6515-4A81-A1F7-8F5B522C68EF}" type="pres">
      <dgm:prSet presAssocID="{1077F9A6-A1D8-400B-B271-2E6F6B1CCDF9}" presName="level3hierChild" presStyleCnt="0"/>
      <dgm:spPr/>
    </dgm:pt>
  </dgm:ptLst>
  <dgm:cxnLst>
    <dgm:cxn modelId="{BCB6CE03-A5D6-49A4-9B09-5697D5E1E914}" type="presOf" srcId="{B701EBC5-E738-4887-A846-331077608365}" destId="{5604DF2D-1288-4DB5-B37C-56587134C6DA}" srcOrd="1" destOrd="0" presId="urn:microsoft.com/office/officeart/2008/layout/HorizontalMultiLevelHierarchy"/>
    <dgm:cxn modelId="{DEC32604-B851-4D32-AF63-213987A5A9C4}" type="presOf" srcId="{D9A2873F-A515-45A2-B7D5-9133A3F5D171}" destId="{899AA49A-4E15-498A-86AA-458C056DDC2C}" srcOrd="1" destOrd="0" presId="urn:microsoft.com/office/officeart/2008/layout/HorizontalMultiLevelHierarchy"/>
    <dgm:cxn modelId="{12562804-C3DF-44EF-83C6-1D54A4520730}" type="presOf" srcId="{DFA5153D-3BA3-4CD7-9664-99EFD48B6BED}" destId="{55E9DF21-31C7-4DCF-B0AF-20B7B30F2002}" srcOrd="0" destOrd="0" presId="urn:microsoft.com/office/officeart/2008/layout/HorizontalMultiLevelHierarchy"/>
    <dgm:cxn modelId="{4716C704-B17A-422C-8CBB-B9C77E07FDA8}" type="presOf" srcId="{F6D619FD-DF2C-4475-A89E-747C3898F859}" destId="{DF5B6A0E-68B4-44AC-88BC-81FEB9FA9EC4}" srcOrd="1" destOrd="0" presId="urn:microsoft.com/office/officeart/2008/layout/HorizontalMultiLevelHierarchy"/>
    <dgm:cxn modelId="{8E216C0A-1A1C-4AAD-AB04-A85D620E1653}" type="presOf" srcId="{3A15991E-473B-442B-B56B-B83CFA81774E}" destId="{E4B29F6D-4042-4D14-AD63-CE54E170C8EA}" srcOrd="0" destOrd="0" presId="urn:microsoft.com/office/officeart/2008/layout/HorizontalMultiLevelHierarchy"/>
    <dgm:cxn modelId="{48FE460B-DC2D-4F2E-B6B6-BEA5583BB33A}" type="presOf" srcId="{A21315FA-AF18-49A0-AE5B-469A939C85F5}" destId="{41547805-263E-468F-A8D5-8548B3C8B132}" srcOrd="0" destOrd="0" presId="urn:microsoft.com/office/officeart/2008/layout/HorizontalMultiLevelHierarchy"/>
    <dgm:cxn modelId="{A9D34F13-A1CE-42E3-B187-7318D4EB0B9A}" type="presOf" srcId="{38DE887E-BB1F-4E01-A07F-AA4A7BA5A706}" destId="{8E7CF7C8-25D0-4678-B4B1-C4A2FE737429}" srcOrd="1" destOrd="0" presId="urn:microsoft.com/office/officeart/2008/layout/HorizontalMultiLevelHierarchy"/>
    <dgm:cxn modelId="{EB86D213-2238-4FA2-BEAE-09F251DD79E4}" type="presOf" srcId="{D9A2873F-A515-45A2-B7D5-9133A3F5D171}" destId="{9245D9E8-9A04-44ED-ABC5-2FF666B4CBDD}" srcOrd="0" destOrd="0" presId="urn:microsoft.com/office/officeart/2008/layout/HorizontalMultiLevelHierarchy"/>
    <dgm:cxn modelId="{7B19B518-6DD7-4842-B637-E846442E1B9F}" srcId="{B3259C65-3513-41E1-8AC7-C5C3B57E1E7D}" destId="{15BC2B35-65A2-4B7C-AC95-4DD7E0F2C70B}" srcOrd="3" destOrd="0" parTransId="{661F89CE-FE4E-4858-8488-C71A8FBD5D23}" sibTransId="{8F7A8D03-2965-4B0A-A7C8-1292B5EA127D}"/>
    <dgm:cxn modelId="{B916771A-C9E5-4E5F-AB00-3973ACEEBF4F}" type="presOf" srcId="{EB74CECA-ED86-4CF0-882F-70A9BE074EE1}" destId="{DC712B29-C79E-4613-87DA-341C4AB89B64}" srcOrd="1" destOrd="0" presId="urn:microsoft.com/office/officeart/2008/layout/HorizontalMultiLevelHierarchy"/>
    <dgm:cxn modelId="{02AB231E-18B3-484E-B01E-27C4C2E6DFD8}" type="presOf" srcId="{38DE887E-BB1F-4E01-A07F-AA4A7BA5A706}" destId="{2D6CA677-E76C-48D1-AA7D-B53A72E170D2}" srcOrd="0" destOrd="0" presId="urn:microsoft.com/office/officeart/2008/layout/HorizontalMultiLevelHierarchy"/>
    <dgm:cxn modelId="{1687821E-01FF-471A-B880-0DCC4A1357F5}" type="presOf" srcId="{1AAAE5B8-DB89-4C07-A062-5FCDE473D5A8}" destId="{7F7D89E7-84CE-4EB1-8870-D77C4D0E9DBA}" srcOrd="0" destOrd="0" presId="urn:microsoft.com/office/officeart/2008/layout/HorizontalMultiLevelHierarchy"/>
    <dgm:cxn modelId="{6C103D20-2B14-4D89-B1A7-0ECCEC53A34E}" srcId="{B3259C65-3513-41E1-8AC7-C5C3B57E1E7D}" destId="{3FDE638D-3BD3-4F79-B167-9F3E4DBB8202}" srcOrd="2" destOrd="0" parTransId="{F6D619FD-DF2C-4475-A89E-747C3898F859}" sibTransId="{5BB2C89C-03AF-49D8-A808-D04B7C010660}"/>
    <dgm:cxn modelId="{760C5F20-B2D7-4253-A471-0C621D944712}" type="presOf" srcId="{BE4C682F-B82C-4790-A635-7DE1B4685966}" destId="{284E6361-4312-4021-8B45-54AAE75ACFA3}" srcOrd="0" destOrd="0" presId="urn:microsoft.com/office/officeart/2008/layout/HorizontalMultiLevelHierarchy"/>
    <dgm:cxn modelId="{9F0DD121-05DB-43C3-84A2-0EF786E0860B}" type="presOf" srcId="{35AE5A25-4729-456C-9AF5-E445B95E1101}" destId="{F89C82A1-EB1D-4AA7-B0B6-E7E86D948136}" srcOrd="0" destOrd="0" presId="urn:microsoft.com/office/officeart/2008/layout/HorizontalMultiLevelHierarchy"/>
    <dgm:cxn modelId="{196AD522-4934-45D0-89CE-02AEFEA69CAE}" type="presOf" srcId="{AA818E32-644D-4302-8F63-66E88E1737FB}" destId="{64609743-EB21-4889-8BFD-888ACFCB6ECE}" srcOrd="0" destOrd="0" presId="urn:microsoft.com/office/officeart/2008/layout/HorizontalMultiLevelHierarchy"/>
    <dgm:cxn modelId="{EA71EF23-B97F-456C-9FD2-5EE60E9C2209}" type="presOf" srcId="{15BC2B35-65A2-4B7C-AC95-4DD7E0F2C70B}" destId="{1CAD46E1-A1A8-49FA-A2E4-F6C0BCA391A3}" srcOrd="0" destOrd="0" presId="urn:microsoft.com/office/officeart/2008/layout/HorizontalMultiLevelHierarchy"/>
    <dgm:cxn modelId="{4FCBB32F-35AA-4060-9156-EA23766B3316}" srcId="{35AE5A25-4729-456C-9AF5-E445B95E1101}" destId="{3A15991E-473B-442B-B56B-B83CFA81774E}" srcOrd="0" destOrd="0" parTransId="{49DA22CF-96C1-4757-B53B-15E77FD90CC7}" sibTransId="{E7C76733-03B7-46CD-B930-CB619C53B623}"/>
    <dgm:cxn modelId="{A075F030-8FD6-44E5-AB4F-7F1A9B397C5A}" type="presOf" srcId="{1077F9A6-A1D8-400B-B271-2E6F6B1CCDF9}" destId="{E60EEF25-8945-4951-BD4F-8FB114A02F0A}" srcOrd="0" destOrd="0" presId="urn:microsoft.com/office/officeart/2008/layout/HorizontalMultiLevelHierarchy"/>
    <dgm:cxn modelId="{9FBC6E34-2B27-4750-B355-6BE01FEE27AE}" srcId="{A38B264D-11CB-40FD-970A-4C722BA5A700}" destId="{814E0E20-95B6-4895-99A4-3E4AE1E7DE54}" srcOrd="2" destOrd="0" parTransId="{FA004F61-7270-45AD-B87B-0E65ED898076}" sibTransId="{A1C3F9EB-EAE5-4905-A69A-7E3E93DE513C}"/>
    <dgm:cxn modelId="{0EDF7938-F7BA-48F5-8814-73F104511444}" srcId="{A38B264D-11CB-40FD-970A-4C722BA5A700}" destId="{77B3BD63-6AB1-47A8-95B3-B30704B0DA83}" srcOrd="0" destOrd="0" parTransId="{466DF7D2-5930-4390-A44B-E2ED66C7BEDA}" sibTransId="{4F59C29B-A74C-40C5-B93F-F88B0940D25C}"/>
    <dgm:cxn modelId="{16129B39-41F9-40A2-BE26-6CA1CC6ABFA1}" type="presOf" srcId="{814E0E20-95B6-4895-99A4-3E4AE1E7DE54}" destId="{42C4777F-1DC7-44FA-A873-581D7B9EE128}" srcOrd="0" destOrd="0" presId="urn:microsoft.com/office/officeart/2008/layout/HorizontalMultiLevelHierarchy"/>
    <dgm:cxn modelId="{90A7CA3F-3496-4ECB-936B-BF0149ED452C}" type="presOf" srcId="{919709B3-7919-4BC8-8415-112B8F73BC35}" destId="{31249B04-75BF-4373-913B-58AC8CC4B04C}" srcOrd="0" destOrd="0" presId="urn:microsoft.com/office/officeart/2008/layout/HorizontalMultiLevelHierarchy"/>
    <dgm:cxn modelId="{95B47240-9E33-42A2-BA8D-88499B428F14}" srcId="{3A15991E-473B-442B-B56B-B83CFA81774E}" destId="{AA818E32-644D-4302-8F63-66E88E1737FB}" srcOrd="3" destOrd="0" parTransId="{35406C73-8666-4CCE-A1F7-8BEE78C85499}" sibTransId="{C1200248-5D1D-4096-8407-0D41807C24AA}"/>
    <dgm:cxn modelId="{A43B1062-1678-48A2-80AD-EB46486E9385}" type="presOf" srcId="{A38B264D-11CB-40FD-970A-4C722BA5A700}" destId="{D07E4F25-93AA-458C-8D4B-729A42829451}" srcOrd="0" destOrd="0" presId="urn:microsoft.com/office/officeart/2008/layout/HorizontalMultiLevelHierarchy"/>
    <dgm:cxn modelId="{B3283262-E07F-476B-9D8F-0B578608E61C}" type="presOf" srcId="{466DF7D2-5930-4390-A44B-E2ED66C7BEDA}" destId="{3FA8CB71-A009-4C33-BFF1-EF01DA508076}" srcOrd="1" destOrd="0" presId="urn:microsoft.com/office/officeart/2008/layout/HorizontalMultiLevelHierarchy"/>
    <dgm:cxn modelId="{11FB4562-5E7A-4326-BCD5-A0DEA7803246}" type="presOf" srcId="{FA004F61-7270-45AD-B87B-0E65ED898076}" destId="{5B5F9C28-4700-4280-8118-219B183F7412}" srcOrd="0" destOrd="0" presId="urn:microsoft.com/office/officeart/2008/layout/HorizontalMultiLevelHierarchy"/>
    <dgm:cxn modelId="{F06A7162-4C90-44F3-8AA8-28CCCB004990}" type="presOf" srcId="{7E5AD092-DCF4-4EA2-815D-DE425FAC78A1}" destId="{67D132F1-18CA-46C6-B113-3B8010414196}" srcOrd="0" destOrd="0" presId="urn:microsoft.com/office/officeart/2008/layout/HorizontalMultiLevelHierarchy"/>
    <dgm:cxn modelId="{8CFC4B64-9B0E-4C0A-B295-A7918057A3A7}" srcId="{AA818E32-644D-4302-8F63-66E88E1737FB}" destId="{1077F9A6-A1D8-400B-B271-2E6F6B1CCDF9}" srcOrd="1" destOrd="0" parTransId="{A398ED44-EA4C-4D5F-A85B-462A089F5FE7}" sibTransId="{8B6990E1-E74E-4BFD-B6E7-5A706FD6B599}"/>
    <dgm:cxn modelId="{89453445-4C0C-4AC4-B8F8-A548C89AD4CD}" type="presOf" srcId="{71C3A432-EA11-4205-98C6-949E424D866A}" destId="{1C82E39E-8084-4541-84A9-768279F19E89}" srcOrd="0" destOrd="0" presId="urn:microsoft.com/office/officeart/2008/layout/HorizontalMultiLevelHierarchy"/>
    <dgm:cxn modelId="{D93FF965-EB2C-4002-AE78-F0C976CBDFE6}" type="presOf" srcId="{35406C73-8666-4CCE-A1F7-8BEE78C85499}" destId="{78AD1013-29D0-4FC6-A869-6FE3C5786C7E}" srcOrd="1" destOrd="0" presId="urn:microsoft.com/office/officeart/2008/layout/HorizontalMultiLevelHierarchy"/>
    <dgm:cxn modelId="{EA8B0148-740B-42EC-AF16-F779CDE57B86}" type="presOf" srcId="{D36FF2FB-231A-453A-8F17-EB4F14E0AE35}" destId="{4888E62D-4790-4554-B5DE-4D1F9307485E}" srcOrd="0" destOrd="0" presId="urn:microsoft.com/office/officeart/2008/layout/HorizontalMultiLevelHierarchy"/>
    <dgm:cxn modelId="{53765F48-182D-4398-9000-0E63128B2915}" srcId="{228916C1-57DA-4DD2-9203-A15F179118C7}" destId="{A21315FA-AF18-49A0-AE5B-469A939C85F5}" srcOrd="0" destOrd="0" parTransId="{7941E1A3-56AF-49E3-93CC-2CAA3CED41FB}" sibTransId="{20FD4EA8-DD7E-4F9F-8814-C93B52D9DA70}"/>
    <dgm:cxn modelId="{DD534E68-FBF0-43D1-BDE3-98FCF18D03D1}" type="presOf" srcId="{8F4E3FD0-76B0-47C9-9470-15AF43165916}" destId="{C5FECBF7-AA67-4A55-9FF2-DCF78166E675}" srcOrd="0" destOrd="0" presId="urn:microsoft.com/office/officeart/2008/layout/HorizontalMultiLevelHierarchy"/>
    <dgm:cxn modelId="{F345D149-997D-469A-A4A9-61377F22134D}" type="presOf" srcId="{A398ED44-EA4C-4D5F-A85B-462A089F5FE7}" destId="{4209D2B9-ABBB-4EFC-9CFB-DADF0A360D85}" srcOrd="1" destOrd="0" presId="urn:microsoft.com/office/officeart/2008/layout/HorizontalMultiLevelHierarchy"/>
    <dgm:cxn modelId="{20AB456C-DD77-4CDC-9D2E-A84CBB62E984}" type="presOf" srcId="{466DF7D2-5930-4390-A44B-E2ED66C7BEDA}" destId="{8BD74263-2B59-4C46-AD07-E515033A77B2}" srcOrd="0" destOrd="0" presId="urn:microsoft.com/office/officeart/2008/layout/HorizontalMultiLevelHierarchy"/>
    <dgm:cxn modelId="{C2EAF16C-3688-48E8-AF18-75C4F6376E15}" type="presOf" srcId="{65986A1A-8C4C-4B7F-8BE9-9F9CF57A7620}" destId="{56AF59EF-5DAF-4CCE-896D-607BB8F264D4}" srcOrd="0" destOrd="0" presId="urn:microsoft.com/office/officeart/2008/layout/HorizontalMultiLevelHierarchy"/>
    <dgm:cxn modelId="{20EB0272-F33B-4CFC-BE89-C8EEF2833F1B}" type="presOf" srcId="{FA004F61-7270-45AD-B87B-0E65ED898076}" destId="{E14A5C2B-3EED-42E8-AC1A-35793A6C24F9}" srcOrd="1" destOrd="0" presId="urn:microsoft.com/office/officeart/2008/layout/HorizontalMultiLevelHierarchy"/>
    <dgm:cxn modelId="{D8CCD458-DF56-4D37-976F-FCE31DD0D706}" type="presOf" srcId="{B701EBC5-E738-4887-A846-331077608365}" destId="{80BE77EE-B051-49E6-B14E-8C60F602729B}" srcOrd="0" destOrd="0" presId="urn:microsoft.com/office/officeart/2008/layout/HorizontalMultiLevelHierarchy"/>
    <dgm:cxn modelId="{CE9CF478-4C84-4209-AD5B-3E8F03C3D2E6}" srcId="{228916C1-57DA-4DD2-9203-A15F179118C7}" destId="{3A2F2328-46DF-4E8C-9938-F5DD5C656F4C}" srcOrd="2" destOrd="0" parTransId="{EB74CECA-ED86-4CF0-882F-70A9BE074EE1}" sibTransId="{FF10FD1A-0F18-4A71-A87F-B7AFB9861DE6}"/>
    <dgm:cxn modelId="{07E6047D-CD51-4F24-87A4-C35A512F1502}" type="presOf" srcId="{71C3A432-EA11-4205-98C6-949E424D866A}" destId="{9F6F25B0-51F8-4A04-8F0D-E5390C754ADF}" srcOrd="1" destOrd="0" presId="urn:microsoft.com/office/officeart/2008/layout/HorizontalMultiLevelHierarchy"/>
    <dgm:cxn modelId="{57F9B382-5965-451D-A59D-487FA50D6047}" type="presOf" srcId="{3A2F2328-46DF-4E8C-9938-F5DD5C656F4C}" destId="{33FECCFE-8ABE-4C2C-8570-2501CBBC9DD6}" srcOrd="0" destOrd="0" presId="urn:microsoft.com/office/officeart/2008/layout/HorizontalMultiLevelHierarchy"/>
    <dgm:cxn modelId="{7F1C6A84-7BBD-4EBE-B3E4-F3B63220556A}" type="presOf" srcId="{906285AF-A3B9-4F0D-87A0-477C27F866C7}" destId="{63BA2472-9D5A-461B-922B-070D7EBD6239}" srcOrd="1" destOrd="0" presId="urn:microsoft.com/office/officeart/2008/layout/HorizontalMultiLevelHierarchy"/>
    <dgm:cxn modelId="{E3532488-EAAD-48F8-8030-BEF8B4C220D5}" type="presOf" srcId="{661F89CE-FE4E-4858-8488-C71A8FBD5D23}" destId="{213366D0-DCFF-4844-88B5-B5E84AD27B8F}" srcOrd="1" destOrd="0" presId="urn:microsoft.com/office/officeart/2008/layout/HorizontalMultiLevelHierarchy"/>
    <dgm:cxn modelId="{773C5A91-32F5-4207-8D2A-CE26C5D03BE8}" srcId="{3A15991E-473B-442B-B56B-B83CFA81774E}" destId="{B3259C65-3513-41E1-8AC7-C5C3B57E1E7D}" srcOrd="1" destOrd="0" parTransId="{BBFE372C-EB97-4267-8FC4-47AB0A0FAA65}" sibTransId="{D637CE7E-2A41-4D9C-BE60-0D267862BCB1}"/>
    <dgm:cxn modelId="{2D0DCB92-0171-4802-92A8-43696EA8B0A3}" type="presOf" srcId="{919709B3-7919-4BC8-8415-112B8F73BC35}" destId="{94CC2C90-0CFF-4967-A898-5404425C8A4D}" srcOrd="1" destOrd="0" presId="urn:microsoft.com/office/officeart/2008/layout/HorizontalMultiLevelHierarchy"/>
    <dgm:cxn modelId="{71EC5D93-AE81-4DEC-92F9-07F356B80DFA}" srcId="{B3259C65-3513-41E1-8AC7-C5C3B57E1E7D}" destId="{3C1508FE-0443-4C04-A17E-48386D7F0AE3}" srcOrd="0" destOrd="0" parTransId="{DFA5153D-3BA3-4CD7-9664-99EFD48B6BED}" sibTransId="{6E16EA46-8706-444B-ACB1-79F9CC90DE54}"/>
    <dgm:cxn modelId="{B413FC96-AC9B-4EA3-B132-BD8BF5D14F6C}" type="presOf" srcId="{228916C1-57DA-4DD2-9203-A15F179118C7}" destId="{121D4344-D06E-4FE4-B593-5D323E8EEBA3}" srcOrd="0" destOrd="0" presId="urn:microsoft.com/office/officeart/2008/layout/HorizontalMultiLevelHierarchy"/>
    <dgm:cxn modelId="{75FD439A-7194-4E6F-B3B4-D8637CDDC9B8}" type="presOf" srcId="{BBFE372C-EB97-4267-8FC4-47AB0A0FAA65}" destId="{D1F991B9-6B13-40CC-98A5-FE0E5D5B0181}" srcOrd="0" destOrd="0" presId="urn:microsoft.com/office/officeart/2008/layout/HorizontalMultiLevelHierarchy"/>
    <dgm:cxn modelId="{EE96999C-51D0-43C9-B0FB-AAF99A76F846}" srcId="{3A15991E-473B-442B-B56B-B83CFA81774E}" destId="{A38B264D-11CB-40FD-970A-4C722BA5A700}" srcOrd="0" destOrd="0" parTransId="{7E5AD092-DCF4-4EA2-815D-DE425FAC78A1}" sibTransId="{ED62C05C-B82D-4426-83DE-43832FA81A85}"/>
    <dgm:cxn modelId="{DF51AA9D-8633-4800-A712-696D7F1760C0}" type="presOf" srcId="{DFA5153D-3BA3-4CD7-9664-99EFD48B6BED}" destId="{3F68DB4B-038E-4349-AE71-1FAD6E6437F7}" srcOrd="1" destOrd="0" presId="urn:microsoft.com/office/officeart/2008/layout/HorizontalMultiLevelHierarchy"/>
    <dgm:cxn modelId="{2AEA9DA1-F1E3-4724-B854-C4456AEF4876}" type="presOf" srcId="{543BF529-BB55-467D-B342-04432AD465B6}" destId="{02D4BC82-90FB-40D4-AC11-BF2734EF63EF}" srcOrd="0" destOrd="0" presId="urn:microsoft.com/office/officeart/2008/layout/HorizontalMultiLevelHierarchy"/>
    <dgm:cxn modelId="{A7C9E9AB-E1DA-4F89-BAF2-BC61372E7637}" type="presOf" srcId="{F6D619FD-DF2C-4475-A89E-747C3898F859}" destId="{2DB3639C-B92F-4A30-8926-28FA18187474}" srcOrd="0" destOrd="0" presId="urn:microsoft.com/office/officeart/2008/layout/HorizontalMultiLevelHierarchy"/>
    <dgm:cxn modelId="{34B863AD-4C1C-4654-9E4B-095D26ABBADA}" type="presOf" srcId="{3FDE638D-3BD3-4F79-B167-9F3E4DBB8202}" destId="{AEEBEACB-9355-4974-808E-94E6EC8568CB}" srcOrd="0" destOrd="0" presId="urn:microsoft.com/office/officeart/2008/layout/HorizontalMultiLevelHierarchy"/>
    <dgm:cxn modelId="{3DCAE5B1-D3FA-4C51-BCF1-0182C295D82D}" srcId="{77B3BD63-6AB1-47A8-95B3-B30704B0DA83}" destId="{BE4C682F-B82C-4790-A635-7DE1B4685966}" srcOrd="0" destOrd="0" parTransId="{D9A2873F-A515-45A2-B7D5-9133A3F5D171}" sibTransId="{4E95E1A3-2057-4B0A-8CE7-DD63A6778D72}"/>
    <dgm:cxn modelId="{494AC5B3-0E3B-40C1-BED6-047657F9086F}" type="presOf" srcId="{5B8C8868-E602-4319-BAC8-2E565BCAE033}" destId="{E3D2A579-C47A-41AB-8E7B-17E9FEE2C3DE}" srcOrd="0" destOrd="0" presId="urn:microsoft.com/office/officeart/2008/layout/HorizontalMultiLevelHierarchy"/>
    <dgm:cxn modelId="{D0F51ABC-4640-48EB-A9D5-4E3D160B365B}" type="presOf" srcId="{35406C73-8666-4CCE-A1F7-8BEE78C85499}" destId="{CC95BFBE-C3D9-4D47-93F6-67122FC05CDB}" srcOrd="0" destOrd="0" presId="urn:microsoft.com/office/officeart/2008/layout/HorizontalMultiLevelHierarchy"/>
    <dgm:cxn modelId="{83A389BC-2B58-403C-907B-B64B9D6FB143}" type="presOf" srcId="{3C1508FE-0443-4C04-A17E-48386D7F0AE3}" destId="{CE3E866B-9614-4D7C-8C0F-36A35ACCE19E}" srcOrd="0" destOrd="0" presId="urn:microsoft.com/office/officeart/2008/layout/HorizontalMultiLevelHierarchy"/>
    <dgm:cxn modelId="{9EBFA0C2-FDBC-4881-A141-A14B92124BEC}" type="presOf" srcId="{EB74CECA-ED86-4CF0-882F-70A9BE074EE1}" destId="{EA755D14-6D0E-40C5-A219-04546532C4D9}" srcOrd="0" destOrd="0" presId="urn:microsoft.com/office/officeart/2008/layout/HorizontalMultiLevelHierarchy"/>
    <dgm:cxn modelId="{0D9105C3-8E9B-4553-803B-943B4DE6F898}" srcId="{77B3BD63-6AB1-47A8-95B3-B30704B0DA83}" destId="{D36FF2FB-231A-453A-8F17-EB4F14E0AE35}" srcOrd="1" destOrd="0" parTransId="{71C3A432-EA11-4205-98C6-949E424D866A}" sibTransId="{A5A7972B-DF8D-40C3-91B2-6175FAF46E00}"/>
    <dgm:cxn modelId="{857A88CC-FC8D-4B6B-8312-EF094B0B9663}" type="presOf" srcId="{7941E1A3-56AF-49E3-93CC-2CAA3CED41FB}" destId="{AF166685-9AC2-422E-9BF1-59C6770FD987}" srcOrd="0" destOrd="0" presId="urn:microsoft.com/office/officeart/2008/layout/HorizontalMultiLevelHierarchy"/>
    <dgm:cxn modelId="{80BB65CE-FA71-46D3-9CDF-A9A07FA2EA3A}" srcId="{AA818E32-644D-4302-8F63-66E88E1737FB}" destId="{8F4E3FD0-76B0-47C9-9470-15AF43165916}" srcOrd="0" destOrd="0" parTransId="{919709B3-7919-4BC8-8415-112B8F73BC35}" sibTransId="{CAA4A0CB-1EA7-4296-B153-19601EC5F4DD}"/>
    <dgm:cxn modelId="{994ED0CE-9FCA-4AD0-A74E-72F366A959D4}" type="presOf" srcId="{7941E1A3-56AF-49E3-93CC-2CAA3CED41FB}" destId="{AEDABB42-203C-4A85-B020-106013E46904}" srcOrd="1" destOrd="0" presId="urn:microsoft.com/office/officeart/2008/layout/HorizontalMultiLevelHierarchy"/>
    <dgm:cxn modelId="{D5C9FBCE-D713-46D7-8127-9492967AA874}" srcId="{A38B264D-11CB-40FD-970A-4C722BA5A700}" destId="{65986A1A-8C4C-4B7F-8BE9-9F9CF57A7620}" srcOrd="1" destOrd="0" parTransId="{B701EBC5-E738-4887-A846-331077608365}" sibTransId="{D5BFD663-502B-4F4A-8A86-DEEE188E6960}"/>
    <dgm:cxn modelId="{73C4C4D0-5012-43B8-92DA-C57460C7882C}" srcId="{228916C1-57DA-4DD2-9203-A15F179118C7}" destId="{543BF529-BB55-467D-B342-04432AD465B6}" srcOrd="1" destOrd="0" parTransId="{5B8C8868-E602-4319-BAC8-2E565BCAE033}" sibTransId="{B2AE7843-3416-4B5A-81C8-91BBD412AF5B}"/>
    <dgm:cxn modelId="{70E2CCE4-FA2E-4294-A7D0-F6489BB6DBED}" type="presOf" srcId="{A398ED44-EA4C-4D5F-A85B-462A089F5FE7}" destId="{FA6A3A9B-9C6B-4294-A684-2FAC53B8A937}" srcOrd="0" destOrd="0" presId="urn:microsoft.com/office/officeart/2008/layout/HorizontalMultiLevelHierarchy"/>
    <dgm:cxn modelId="{CC53CCEA-6410-4EA5-9C2A-E6AC4F226932}" type="presOf" srcId="{B3259C65-3513-41E1-8AC7-C5C3B57E1E7D}" destId="{70702306-0016-416B-A019-DE595C38AF40}" srcOrd="0" destOrd="0" presId="urn:microsoft.com/office/officeart/2008/layout/HorizontalMultiLevelHierarchy"/>
    <dgm:cxn modelId="{3C75A5ED-2E03-4C20-8575-B8B7AE8512C7}" type="presOf" srcId="{BBFE372C-EB97-4267-8FC4-47AB0A0FAA65}" destId="{51A3AFC6-7B40-4AE1-93B7-40CC9EF4B9A6}" srcOrd="1" destOrd="0" presId="urn:microsoft.com/office/officeart/2008/layout/HorizontalMultiLevelHierarchy"/>
    <dgm:cxn modelId="{7F4BA3EE-9712-44EC-8BC8-10EC6A49DA85}" srcId="{3A15991E-473B-442B-B56B-B83CFA81774E}" destId="{228916C1-57DA-4DD2-9203-A15F179118C7}" srcOrd="2" destOrd="0" parTransId="{38DE887E-BB1F-4E01-A07F-AA4A7BA5A706}" sibTransId="{6CA5EB61-F227-4AA8-A400-05DB1CAA515C}"/>
    <dgm:cxn modelId="{878FC8F0-D901-49E0-B9B1-630A9860B932}" type="presOf" srcId="{661F89CE-FE4E-4858-8488-C71A8FBD5D23}" destId="{FCB25144-6821-491D-B8D0-34A5FC71EA10}" srcOrd="0" destOrd="0" presId="urn:microsoft.com/office/officeart/2008/layout/HorizontalMultiLevelHierarchy"/>
    <dgm:cxn modelId="{87BBCCF0-8366-48C5-BF48-8BA8F2A54E20}" type="presOf" srcId="{5B8C8868-E602-4319-BAC8-2E565BCAE033}" destId="{9EB50AAF-4748-40BD-B021-D4192E378E85}" srcOrd="1" destOrd="0" presId="urn:microsoft.com/office/officeart/2008/layout/HorizontalMultiLevelHierarchy"/>
    <dgm:cxn modelId="{25240AF6-6054-4167-B9A9-4E092B4E6046}" type="presOf" srcId="{77B3BD63-6AB1-47A8-95B3-B30704B0DA83}" destId="{20276719-FC3E-49F0-A08A-C19529F37292}" srcOrd="0" destOrd="0" presId="urn:microsoft.com/office/officeart/2008/layout/HorizontalMultiLevelHierarchy"/>
    <dgm:cxn modelId="{9EC4BDF6-2E8D-4BCE-8A3B-1922CC4D9518}" type="presOf" srcId="{7E5AD092-DCF4-4EA2-815D-DE425FAC78A1}" destId="{54A956AF-A7EE-4CC7-B4C7-8E5FF71AEF89}" srcOrd="1" destOrd="0" presId="urn:microsoft.com/office/officeart/2008/layout/HorizontalMultiLevelHierarchy"/>
    <dgm:cxn modelId="{D0CFD9F7-6306-45AF-B80D-68147D8961DE}" type="presOf" srcId="{906285AF-A3B9-4F0D-87A0-477C27F866C7}" destId="{77D651F6-777D-408A-A1D7-461811503DC3}" srcOrd="0" destOrd="0" presId="urn:microsoft.com/office/officeart/2008/layout/HorizontalMultiLevelHierarchy"/>
    <dgm:cxn modelId="{7A41E0FB-B4F6-4542-A26A-00B906F8670C}" srcId="{B3259C65-3513-41E1-8AC7-C5C3B57E1E7D}" destId="{1AAAE5B8-DB89-4C07-A062-5FCDE473D5A8}" srcOrd="1" destOrd="0" parTransId="{906285AF-A3B9-4F0D-87A0-477C27F866C7}" sibTransId="{28465342-83C6-46AE-908D-EE739C4C4B1A}"/>
    <dgm:cxn modelId="{5A04F396-0998-4920-965B-798876C4807A}" type="presParOf" srcId="{F89C82A1-EB1D-4AA7-B0B6-E7E86D948136}" destId="{234D6E67-0162-45AB-BA5D-459277BA22D7}" srcOrd="0" destOrd="0" presId="urn:microsoft.com/office/officeart/2008/layout/HorizontalMultiLevelHierarchy"/>
    <dgm:cxn modelId="{133EEFE2-3876-4335-B39F-1CB2550550BB}" type="presParOf" srcId="{234D6E67-0162-45AB-BA5D-459277BA22D7}" destId="{E4B29F6D-4042-4D14-AD63-CE54E170C8EA}" srcOrd="0" destOrd="0" presId="urn:microsoft.com/office/officeart/2008/layout/HorizontalMultiLevelHierarchy"/>
    <dgm:cxn modelId="{560A1228-FF54-4842-A72B-FDBE9C010F8D}" type="presParOf" srcId="{234D6E67-0162-45AB-BA5D-459277BA22D7}" destId="{1402A8A5-1071-44E6-BE52-90F50F50EE83}" srcOrd="1" destOrd="0" presId="urn:microsoft.com/office/officeart/2008/layout/HorizontalMultiLevelHierarchy"/>
    <dgm:cxn modelId="{DE0183A1-7B74-4472-B0C8-31E6685D26DF}" type="presParOf" srcId="{1402A8A5-1071-44E6-BE52-90F50F50EE83}" destId="{67D132F1-18CA-46C6-B113-3B8010414196}" srcOrd="0" destOrd="0" presId="urn:microsoft.com/office/officeart/2008/layout/HorizontalMultiLevelHierarchy"/>
    <dgm:cxn modelId="{2E4370B3-21D7-4F17-8CC0-A794990FFD0D}" type="presParOf" srcId="{67D132F1-18CA-46C6-B113-3B8010414196}" destId="{54A956AF-A7EE-4CC7-B4C7-8E5FF71AEF89}" srcOrd="0" destOrd="0" presId="urn:microsoft.com/office/officeart/2008/layout/HorizontalMultiLevelHierarchy"/>
    <dgm:cxn modelId="{05D040B7-7717-49B0-B7E9-F32C0308EAA7}" type="presParOf" srcId="{1402A8A5-1071-44E6-BE52-90F50F50EE83}" destId="{2437AE35-3F36-464B-B285-433E88B6D07B}" srcOrd="1" destOrd="0" presId="urn:microsoft.com/office/officeart/2008/layout/HorizontalMultiLevelHierarchy"/>
    <dgm:cxn modelId="{6A8BD5F3-F14D-4D69-8711-C948F0172715}" type="presParOf" srcId="{2437AE35-3F36-464B-B285-433E88B6D07B}" destId="{D07E4F25-93AA-458C-8D4B-729A42829451}" srcOrd="0" destOrd="0" presId="urn:microsoft.com/office/officeart/2008/layout/HorizontalMultiLevelHierarchy"/>
    <dgm:cxn modelId="{23BFCBEA-7267-42C8-BECE-82DDDCE683D6}" type="presParOf" srcId="{2437AE35-3F36-464B-B285-433E88B6D07B}" destId="{1D45DAF3-5C39-44BF-9E78-D9A125ADD40D}" srcOrd="1" destOrd="0" presId="urn:microsoft.com/office/officeart/2008/layout/HorizontalMultiLevelHierarchy"/>
    <dgm:cxn modelId="{F86BA7CC-7E6B-4048-981F-987FEB1A1B51}" type="presParOf" srcId="{1D45DAF3-5C39-44BF-9E78-D9A125ADD40D}" destId="{8BD74263-2B59-4C46-AD07-E515033A77B2}" srcOrd="0" destOrd="0" presId="urn:microsoft.com/office/officeart/2008/layout/HorizontalMultiLevelHierarchy"/>
    <dgm:cxn modelId="{7A3FB584-339A-423E-8A4D-0B4E75C6431D}" type="presParOf" srcId="{8BD74263-2B59-4C46-AD07-E515033A77B2}" destId="{3FA8CB71-A009-4C33-BFF1-EF01DA508076}" srcOrd="0" destOrd="0" presId="urn:microsoft.com/office/officeart/2008/layout/HorizontalMultiLevelHierarchy"/>
    <dgm:cxn modelId="{1E07632E-CFBF-4D14-AD5A-FC27FCB38EB3}" type="presParOf" srcId="{1D45DAF3-5C39-44BF-9E78-D9A125ADD40D}" destId="{FDD259B2-EB49-49C5-8500-3B4F0C36D6BA}" srcOrd="1" destOrd="0" presId="urn:microsoft.com/office/officeart/2008/layout/HorizontalMultiLevelHierarchy"/>
    <dgm:cxn modelId="{C22AFB0B-C0BF-4926-83DE-1F62D813EBF1}" type="presParOf" srcId="{FDD259B2-EB49-49C5-8500-3B4F0C36D6BA}" destId="{20276719-FC3E-49F0-A08A-C19529F37292}" srcOrd="0" destOrd="0" presId="urn:microsoft.com/office/officeart/2008/layout/HorizontalMultiLevelHierarchy"/>
    <dgm:cxn modelId="{DFEBA506-339D-45BE-8863-0E442C1FC7E5}" type="presParOf" srcId="{FDD259B2-EB49-49C5-8500-3B4F0C36D6BA}" destId="{0BDAB86C-6258-4583-AFC3-CD45D3FD1146}" srcOrd="1" destOrd="0" presId="urn:microsoft.com/office/officeart/2008/layout/HorizontalMultiLevelHierarchy"/>
    <dgm:cxn modelId="{4BC4CB85-81BC-4D0F-B7E5-C5C32DB15C6D}" type="presParOf" srcId="{0BDAB86C-6258-4583-AFC3-CD45D3FD1146}" destId="{9245D9E8-9A04-44ED-ABC5-2FF666B4CBDD}" srcOrd="0" destOrd="0" presId="urn:microsoft.com/office/officeart/2008/layout/HorizontalMultiLevelHierarchy"/>
    <dgm:cxn modelId="{A36C2B8C-4791-493E-BF92-97FB7D7A3FFE}" type="presParOf" srcId="{9245D9E8-9A04-44ED-ABC5-2FF666B4CBDD}" destId="{899AA49A-4E15-498A-86AA-458C056DDC2C}" srcOrd="0" destOrd="0" presId="urn:microsoft.com/office/officeart/2008/layout/HorizontalMultiLevelHierarchy"/>
    <dgm:cxn modelId="{12FC86ED-3271-42E0-B574-D1C7373E3492}" type="presParOf" srcId="{0BDAB86C-6258-4583-AFC3-CD45D3FD1146}" destId="{3AEB6456-A608-4D3D-A45D-7ECB21913455}" srcOrd="1" destOrd="0" presId="urn:microsoft.com/office/officeart/2008/layout/HorizontalMultiLevelHierarchy"/>
    <dgm:cxn modelId="{81B31783-10D0-4D62-96CF-88E5986FC9FE}" type="presParOf" srcId="{3AEB6456-A608-4D3D-A45D-7ECB21913455}" destId="{284E6361-4312-4021-8B45-54AAE75ACFA3}" srcOrd="0" destOrd="0" presId="urn:microsoft.com/office/officeart/2008/layout/HorizontalMultiLevelHierarchy"/>
    <dgm:cxn modelId="{86329A06-2852-4AAC-AAB6-735FBF4D92FA}" type="presParOf" srcId="{3AEB6456-A608-4D3D-A45D-7ECB21913455}" destId="{54B48A8B-4474-4CC2-943B-F27BB9753EF5}" srcOrd="1" destOrd="0" presId="urn:microsoft.com/office/officeart/2008/layout/HorizontalMultiLevelHierarchy"/>
    <dgm:cxn modelId="{9814475E-4AE3-4C62-8745-CF3AA970A977}" type="presParOf" srcId="{0BDAB86C-6258-4583-AFC3-CD45D3FD1146}" destId="{1C82E39E-8084-4541-84A9-768279F19E89}" srcOrd="2" destOrd="0" presId="urn:microsoft.com/office/officeart/2008/layout/HorizontalMultiLevelHierarchy"/>
    <dgm:cxn modelId="{8E2AA259-41B9-45F9-9A3A-B1807696A9DD}" type="presParOf" srcId="{1C82E39E-8084-4541-84A9-768279F19E89}" destId="{9F6F25B0-51F8-4A04-8F0D-E5390C754ADF}" srcOrd="0" destOrd="0" presId="urn:microsoft.com/office/officeart/2008/layout/HorizontalMultiLevelHierarchy"/>
    <dgm:cxn modelId="{B4D5B700-5DCD-4FB3-913C-AEF31858FCBC}" type="presParOf" srcId="{0BDAB86C-6258-4583-AFC3-CD45D3FD1146}" destId="{6806C8F1-DF89-415E-9FDD-72D6C851D72B}" srcOrd="3" destOrd="0" presId="urn:microsoft.com/office/officeart/2008/layout/HorizontalMultiLevelHierarchy"/>
    <dgm:cxn modelId="{6CE8FA84-7D38-44F6-ABDE-98E57CF76BC2}" type="presParOf" srcId="{6806C8F1-DF89-415E-9FDD-72D6C851D72B}" destId="{4888E62D-4790-4554-B5DE-4D1F9307485E}" srcOrd="0" destOrd="0" presId="urn:microsoft.com/office/officeart/2008/layout/HorizontalMultiLevelHierarchy"/>
    <dgm:cxn modelId="{FFCA4D2F-8AD8-4EC8-85DA-3706355F0339}" type="presParOf" srcId="{6806C8F1-DF89-415E-9FDD-72D6C851D72B}" destId="{13435973-299D-410B-B03F-C23095114066}" srcOrd="1" destOrd="0" presId="urn:microsoft.com/office/officeart/2008/layout/HorizontalMultiLevelHierarchy"/>
    <dgm:cxn modelId="{06D958B9-5311-4F4A-ACB3-081FEDDDB50D}" type="presParOf" srcId="{1D45DAF3-5C39-44BF-9E78-D9A125ADD40D}" destId="{80BE77EE-B051-49E6-B14E-8C60F602729B}" srcOrd="2" destOrd="0" presId="urn:microsoft.com/office/officeart/2008/layout/HorizontalMultiLevelHierarchy"/>
    <dgm:cxn modelId="{9248EBA8-E480-47BA-B02F-A09938845746}" type="presParOf" srcId="{80BE77EE-B051-49E6-B14E-8C60F602729B}" destId="{5604DF2D-1288-4DB5-B37C-56587134C6DA}" srcOrd="0" destOrd="0" presId="urn:microsoft.com/office/officeart/2008/layout/HorizontalMultiLevelHierarchy"/>
    <dgm:cxn modelId="{1D6E7F65-9B0B-4FC1-8525-7F04EE1F9FC1}" type="presParOf" srcId="{1D45DAF3-5C39-44BF-9E78-D9A125ADD40D}" destId="{13B929D1-974E-4279-AB75-73D8A04FB198}" srcOrd="3" destOrd="0" presId="urn:microsoft.com/office/officeart/2008/layout/HorizontalMultiLevelHierarchy"/>
    <dgm:cxn modelId="{8452C516-3376-4ED7-A200-A9C6EF7CF534}" type="presParOf" srcId="{13B929D1-974E-4279-AB75-73D8A04FB198}" destId="{56AF59EF-5DAF-4CCE-896D-607BB8F264D4}" srcOrd="0" destOrd="0" presId="urn:microsoft.com/office/officeart/2008/layout/HorizontalMultiLevelHierarchy"/>
    <dgm:cxn modelId="{C4999CF0-9E91-408E-9E41-3FC1F053A760}" type="presParOf" srcId="{13B929D1-974E-4279-AB75-73D8A04FB198}" destId="{AEFF341C-E323-4139-9577-2E969B2AE5C3}" srcOrd="1" destOrd="0" presId="urn:microsoft.com/office/officeart/2008/layout/HorizontalMultiLevelHierarchy"/>
    <dgm:cxn modelId="{7D86F0CE-E3D9-40EB-A694-8501330CF451}" type="presParOf" srcId="{1D45DAF3-5C39-44BF-9E78-D9A125ADD40D}" destId="{5B5F9C28-4700-4280-8118-219B183F7412}" srcOrd="4" destOrd="0" presId="urn:microsoft.com/office/officeart/2008/layout/HorizontalMultiLevelHierarchy"/>
    <dgm:cxn modelId="{81D30CD3-B2B5-4451-8AD5-A6FA52F873E5}" type="presParOf" srcId="{5B5F9C28-4700-4280-8118-219B183F7412}" destId="{E14A5C2B-3EED-42E8-AC1A-35793A6C24F9}" srcOrd="0" destOrd="0" presId="urn:microsoft.com/office/officeart/2008/layout/HorizontalMultiLevelHierarchy"/>
    <dgm:cxn modelId="{13454507-64B2-4C1D-8E92-122DDB16E737}" type="presParOf" srcId="{1D45DAF3-5C39-44BF-9E78-D9A125ADD40D}" destId="{F6DEF7F7-92FC-444F-9BB6-CC06B3316B3B}" srcOrd="5" destOrd="0" presId="urn:microsoft.com/office/officeart/2008/layout/HorizontalMultiLevelHierarchy"/>
    <dgm:cxn modelId="{424F7427-10FC-4D41-B23B-3891355258B6}" type="presParOf" srcId="{F6DEF7F7-92FC-444F-9BB6-CC06B3316B3B}" destId="{42C4777F-1DC7-44FA-A873-581D7B9EE128}" srcOrd="0" destOrd="0" presId="urn:microsoft.com/office/officeart/2008/layout/HorizontalMultiLevelHierarchy"/>
    <dgm:cxn modelId="{A9333DA0-B06F-4052-B9BC-8276F22A599F}" type="presParOf" srcId="{F6DEF7F7-92FC-444F-9BB6-CC06B3316B3B}" destId="{C22DE531-4052-495A-863E-DE7FECD5B017}" srcOrd="1" destOrd="0" presId="urn:microsoft.com/office/officeart/2008/layout/HorizontalMultiLevelHierarchy"/>
    <dgm:cxn modelId="{1A296A02-BAA5-4199-BDF5-FB3690E5A6C6}" type="presParOf" srcId="{1402A8A5-1071-44E6-BE52-90F50F50EE83}" destId="{D1F991B9-6B13-40CC-98A5-FE0E5D5B0181}" srcOrd="2" destOrd="0" presId="urn:microsoft.com/office/officeart/2008/layout/HorizontalMultiLevelHierarchy"/>
    <dgm:cxn modelId="{0EA4FD46-D72F-45DC-B338-3614427BB059}" type="presParOf" srcId="{D1F991B9-6B13-40CC-98A5-FE0E5D5B0181}" destId="{51A3AFC6-7B40-4AE1-93B7-40CC9EF4B9A6}" srcOrd="0" destOrd="0" presId="urn:microsoft.com/office/officeart/2008/layout/HorizontalMultiLevelHierarchy"/>
    <dgm:cxn modelId="{A1BD675A-AAE3-41D0-A801-5F73B0CDBAB0}" type="presParOf" srcId="{1402A8A5-1071-44E6-BE52-90F50F50EE83}" destId="{27F934D4-885C-4448-8F18-118B32D409B9}" srcOrd="3" destOrd="0" presId="urn:microsoft.com/office/officeart/2008/layout/HorizontalMultiLevelHierarchy"/>
    <dgm:cxn modelId="{9ABD54BB-6600-42A7-9176-F025C2CC8F26}" type="presParOf" srcId="{27F934D4-885C-4448-8F18-118B32D409B9}" destId="{70702306-0016-416B-A019-DE595C38AF40}" srcOrd="0" destOrd="0" presId="urn:microsoft.com/office/officeart/2008/layout/HorizontalMultiLevelHierarchy"/>
    <dgm:cxn modelId="{BC266A51-3B09-44AD-9F19-18EA9C378046}" type="presParOf" srcId="{27F934D4-885C-4448-8F18-118B32D409B9}" destId="{FFBA4C6C-14D1-4EB3-98AE-428CB74C8128}" srcOrd="1" destOrd="0" presId="urn:microsoft.com/office/officeart/2008/layout/HorizontalMultiLevelHierarchy"/>
    <dgm:cxn modelId="{11B6B888-C297-4292-92F0-9A7B8ABADE09}" type="presParOf" srcId="{FFBA4C6C-14D1-4EB3-98AE-428CB74C8128}" destId="{55E9DF21-31C7-4DCF-B0AF-20B7B30F2002}" srcOrd="0" destOrd="0" presId="urn:microsoft.com/office/officeart/2008/layout/HorizontalMultiLevelHierarchy"/>
    <dgm:cxn modelId="{B5CAEE6B-865F-464D-B7EF-0608C833190F}" type="presParOf" srcId="{55E9DF21-31C7-4DCF-B0AF-20B7B30F2002}" destId="{3F68DB4B-038E-4349-AE71-1FAD6E6437F7}" srcOrd="0" destOrd="0" presId="urn:microsoft.com/office/officeart/2008/layout/HorizontalMultiLevelHierarchy"/>
    <dgm:cxn modelId="{697DFA28-4BC7-4120-9A3E-86BF1A331524}" type="presParOf" srcId="{FFBA4C6C-14D1-4EB3-98AE-428CB74C8128}" destId="{97D7F835-F111-462D-B3D6-313C1038B85B}" srcOrd="1" destOrd="0" presId="urn:microsoft.com/office/officeart/2008/layout/HorizontalMultiLevelHierarchy"/>
    <dgm:cxn modelId="{34E43FF1-9992-4F1A-A69E-DCD5D34B337E}" type="presParOf" srcId="{97D7F835-F111-462D-B3D6-313C1038B85B}" destId="{CE3E866B-9614-4D7C-8C0F-36A35ACCE19E}" srcOrd="0" destOrd="0" presId="urn:microsoft.com/office/officeart/2008/layout/HorizontalMultiLevelHierarchy"/>
    <dgm:cxn modelId="{E3A0590D-4774-4EE2-9CFE-514603DDD37B}" type="presParOf" srcId="{97D7F835-F111-462D-B3D6-313C1038B85B}" destId="{DF1DC567-0A96-4707-84BC-547DAD186392}" srcOrd="1" destOrd="0" presId="urn:microsoft.com/office/officeart/2008/layout/HorizontalMultiLevelHierarchy"/>
    <dgm:cxn modelId="{5C1AF0B6-7ED3-4F32-A729-E247492D27D9}" type="presParOf" srcId="{FFBA4C6C-14D1-4EB3-98AE-428CB74C8128}" destId="{77D651F6-777D-408A-A1D7-461811503DC3}" srcOrd="2" destOrd="0" presId="urn:microsoft.com/office/officeart/2008/layout/HorizontalMultiLevelHierarchy"/>
    <dgm:cxn modelId="{203CBBEE-69EC-410F-AC9A-BDECEDFAAC0F}" type="presParOf" srcId="{77D651F6-777D-408A-A1D7-461811503DC3}" destId="{63BA2472-9D5A-461B-922B-070D7EBD6239}" srcOrd="0" destOrd="0" presId="urn:microsoft.com/office/officeart/2008/layout/HorizontalMultiLevelHierarchy"/>
    <dgm:cxn modelId="{9BC47AD3-48F6-4594-98A0-C3ECB2D92488}" type="presParOf" srcId="{FFBA4C6C-14D1-4EB3-98AE-428CB74C8128}" destId="{BD2CC635-B790-4DF1-A4B0-BFF342E7C6CB}" srcOrd="3" destOrd="0" presId="urn:microsoft.com/office/officeart/2008/layout/HorizontalMultiLevelHierarchy"/>
    <dgm:cxn modelId="{28ECA813-A6EA-4C74-92EB-C19E91FE3388}" type="presParOf" srcId="{BD2CC635-B790-4DF1-A4B0-BFF342E7C6CB}" destId="{7F7D89E7-84CE-4EB1-8870-D77C4D0E9DBA}" srcOrd="0" destOrd="0" presId="urn:microsoft.com/office/officeart/2008/layout/HorizontalMultiLevelHierarchy"/>
    <dgm:cxn modelId="{061A08C9-9518-4E83-A08A-843EB954892D}" type="presParOf" srcId="{BD2CC635-B790-4DF1-A4B0-BFF342E7C6CB}" destId="{9A55DAD7-6EFD-4A4B-A298-1C0AA27499E7}" srcOrd="1" destOrd="0" presId="urn:microsoft.com/office/officeart/2008/layout/HorizontalMultiLevelHierarchy"/>
    <dgm:cxn modelId="{50E1E8F1-2B3E-4DB4-BDA5-28D6A6701037}" type="presParOf" srcId="{FFBA4C6C-14D1-4EB3-98AE-428CB74C8128}" destId="{2DB3639C-B92F-4A30-8926-28FA18187474}" srcOrd="4" destOrd="0" presId="urn:microsoft.com/office/officeart/2008/layout/HorizontalMultiLevelHierarchy"/>
    <dgm:cxn modelId="{4C48F499-0360-4586-977C-77BC06C18CB9}" type="presParOf" srcId="{2DB3639C-B92F-4A30-8926-28FA18187474}" destId="{DF5B6A0E-68B4-44AC-88BC-81FEB9FA9EC4}" srcOrd="0" destOrd="0" presId="urn:microsoft.com/office/officeart/2008/layout/HorizontalMultiLevelHierarchy"/>
    <dgm:cxn modelId="{359E67AD-3D16-4783-8043-8E80B71B8989}" type="presParOf" srcId="{FFBA4C6C-14D1-4EB3-98AE-428CB74C8128}" destId="{C03FA284-3C06-4DFA-89E8-0E8A75A31542}" srcOrd="5" destOrd="0" presId="urn:microsoft.com/office/officeart/2008/layout/HorizontalMultiLevelHierarchy"/>
    <dgm:cxn modelId="{D7A7826A-5EC5-4EAF-8E65-E5D4041C1A02}" type="presParOf" srcId="{C03FA284-3C06-4DFA-89E8-0E8A75A31542}" destId="{AEEBEACB-9355-4974-808E-94E6EC8568CB}" srcOrd="0" destOrd="0" presId="urn:microsoft.com/office/officeart/2008/layout/HorizontalMultiLevelHierarchy"/>
    <dgm:cxn modelId="{894F519B-6288-4A67-B1A4-79833716C1EA}" type="presParOf" srcId="{C03FA284-3C06-4DFA-89E8-0E8A75A31542}" destId="{0B33B452-B161-4136-873D-EF0FBC54DC94}" srcOrd="1" destOrd="0" presId="urn:microsoft.com/office/officeart/2008/layout/HorizontalMultiLevelHierarchy"/>
    <dgm:cxn modelId="{D9C9C645-C2B8-47CF-81CB-6AE1958CE3BF}" type="presParOf" srcId="{FFBA4C6C-14D1-4EB3-98AE-428CB74C8128}" destId="{FCB25144-6821-491D-B8D0-34A5FC71EA10}" srcOrd="6" destOrd="0" presId="urn:microsoft.com/office/officeart/2008/layout/HorizontalMultiLevelHierarchy"/>
    <dgm:cxn modelId="{6FD7E61C-C137-41E7-8D70-BB6195BC7735}" type="presParOf" srcId="{FCB25144-6821-491D-B8D0-34A5FC71EA10}" destId="{213366D0-DCFF-4844-88B5-B5E84AD27B8F}" srcOrd="0" destOrd="0" presId="urn:microsoft.com/office/officeart/2008/layout/HorizontalMultiLevelHierarchy"/>
    <dgm:cxn modelId="{ECCF3BA9-0DB6-4EEF-A29B-87184090CF8F}" type="presParOf" srcId="{FFBA4C6C-14D1-4EB3-98AE-428CB74C8128}" destId="{A988E824-F631-423C-A78F-44D44580B604}" srcOrd="7" destOrd="0" presId="urn:microsoft.com/office/officeart/2008/layout/HorizontalMultiLevelHierarchy"/>
    <dgm:cxn modelId="{36557DC2-570B-4BD8-BAB9-925D4BC49838}" type="presParOf" srcId="{A988E824-F631-423C-A78F-44D44580B604}" destId="{1CAD46E1-A1A8-49FA-A2E4-F6C0BCA391A3}" srcOrd="0" destOrd="0" presId="urn:microsoft.com/office/officeart/2008/layout/HorizontalMultiLevelHierarchy"/>
    <dgm:cxn modelId="{E0802DF6-59DB-4632-A6CD-E2A58DE5C372}" type="presParOf" srcId="{A988E824-F631-423C-A78F-44D44580B604}" destId="{A3C0EBF6-F9D8-40F4-9638-2D8ED1E4A7AD}" srcOrd="1" destOrd="0" presId="urn:microsoft.com/office/officeart/2008/layout/HorizontalMultiLevelHierarchy"/>
    <dgm:cxn modelId="{79A47DD4-B7C8-4E28-9479-2012D470C149}" type="presParOf" srcId="{1402A8A5-1071-44E6-BE52-90F50F50EE83}" destId="{2D6CA677-E76C-48D1-AA7D-B53A72E170D2}" srcOrd="4" destOrd="0" presId="urn:microsoft.com/office/officeart/2008/layout/HorizontalMultiLevelHierarchy"/>
    <dgm:cxn modelId="{AC61EC5B-CD35-4BA0-8DA3-F18FBF1D555F}" type="presParOf" srcId="{2D6CA677-E76C-48D1-AA7D-B53A72E170D2}" destId="{8E7CF7C8-25D0-4678-B4B1-C4A2FE737429}" srcOrd="0" destOrd="0" presId="urn:microsoft.com/office/officeart/2008/layout/HorizontalMultiLevelHierarchy"/>
    <dgm:cxn modelId="{40EFCA7C-849A-436B-BBCF-F07E4B1D8FB0}" type="presParOf" srcId="{1402A8A5-1071-44E6-BE52-90F50F50EE83}" destId="{48EC74C5-F1B9-41A3-BE95-F1C8E7BE0DBA}" srcOrd="5" destOrd="0" presId="urn:microsoft.com/office/officeart/2008/layout/HorizontalMultiLevelHierarchy"/>
    <dgm:cxn modelId="{985A7475-B79D-4FE2-9F82-756608DB5AE5}" type="presParOf" srcId="{48EC74C5-F1B9-41A3-BE95-F1C8E7BE0DBA}" destId="{121D4344-D06E-4FE4-B593-5D323E8EEBA3}" srcOrd="0" destOrd="0" presId="urn:microsoft.com/office/officeart/2008/layout/HorizontalMultiLevelHierarchy"/>
    <dgm:cxn modelId="{1F170A84-2481-4ED0-98D0-B6A6BF6DE837}" type="presParOf" srcId="{48EC74C5-F1B9-41A3-BE95-F1C8E7BE0DBA}" destId="{ED322A6E-2E10-4136-8062-D1B020FCFC7C}" srcOrd="1" destOrd="0" presId="urn:microsoft.com/office/officeart/2008/layout/HorizontalMultiLevelHierarchy"/>
    <dgm:cxn modelId="{C86CCBEE-5EDA-40F7-A47E-A00914406485}" type="presParOf" srcId="{ED322A6E-2E10-4136-8062-D1B020FCFC7C}" destId="{AF166685-9AC2-422E-9BF1-59C6770FD987}" srcOrd="0" destOrd="0" presId="urn:microsoft.com/office/officeart/2008/layout/HorizontalMultiLevelHierarchy"/>
    <dgm:cxn modelId="{125641C8-C519-42A9-925B-97573691B8E9}" type="presParOf" srcId="{AF166685-9AC2-422E-9BF1-59C6770FD987}" destId="{AEDABB42-203C-4A85-B020-106013E46904}" srcOrd="0" destOrd="0" presId="urn:microsoft.com/office/officeart/2008/layout/HorizontalMultiLevelHierarchy"/>
    <dgm:cxn modelId="{B4E3417A-373B-4A93-9181-391FBC65F997}" type="presParOf" srcId="{ED322A6E-2E10-4136-8062-D1B020FCFC7C}" destId="{0FEB3F99-421E-4969-AAFF-3F75EBC4CEF7}" srcOrd="1" destOrd="0" presId="urn:microsoft.com/office/officeart/2008/layout/HorizontalMultiLevelHierarchy"/>
    <dgm:cxn modelId="{25F6A99F-71AA-4C74-BD3A-2C07E421BC43}" type="presParOf" srcId="{0FEB3F99-421E-4969-AAFF-3F75EBC4CEF7}" destId="{41547805-263E-468F-A8D5-8548B3C8B132}" srcOrd="0" destOrd="0" presId="urn:microsoft.com/office/officeart/2008/layout/HorizontalMultiLevelHierarchy"/>
    <dgm:cxn modelId="{33FF00CA-2080-425F-A226-33C311586FFF}" type="presParOf" srcId="{0FEB3F99-421E-4969-AAFF-3F75EBC4CEF7}" destId="{9BD66EBC-53EE-45A8-8424-812B0B3AC014}" srcOrd="1" destOrd="0" presId="urn:microsoft.com/office/officeart/2008/layout/HorizontalMultiLevelHierarchy"/>
    <dgm:cxn modelId="{0C7FB203-D794-47AC-B3EB-50F321C9D58B}" type="presParOf" srcId="{ED322A6E-2E10-4136-8062-D1B020FCFC7C}" destId="{E3D2A579-C47A-41AB-8E7B-17E9FEE2C3DE}" srcOrd="2" destOrd="0" presId="urn:microsoft.com/office/officeart/2008/layout/HorizontalMultiLevelHierarchy"/>
    <dgm:cxn modelId="{CB58DE1D-7ED4-49D4-B385-2BF18331DEC2}" type="presParOf" srcId="{E3D2A579-C47A-41AB-8E7B-17E9FEE2C3DE}" destId="{9EB50AAF-4748-40BD-B021-D4192E378E85}" srcOrd="0" destOrd="0" presId="urn:microsoft.com/office/officeart/2008/layout/HorizontalMultiLevelHierarchy"/>
    <dgm:cxn modelId="{5C5AF685-9F95-4E26-90DB-886BFFB8FFD6}" type="presParOf" srcId="{ED322A6E-2E10-4136-8062-D1B020FCFC7C}" destId="{1978F5E0-FCDF-4526-8F53-1805964B5309}" srcOrd="3" destOrd="0" presId="urn:microsoft.com/office/officeart/2008/layout/HorizontalMultiLevelHierarchy"/>
    <dgm:cxn modelId="{BD22D797-CE01-4D10-93DF-DBC635D645C7}" type="presParOf" srcId="{1978F5E0-FCDF-4526-8F53-1805964B5309}" destId="{02D4BC82-90FB-40D4-AC11-BF2734EF63EF}" srcOrd="0" destOrd="0" presId="urn:microsoft.com/office/officeart/2008/layout/HorizontalMultiLevelHierarchy"/>
    <dgm:cxn modelId="{5BED901F-68EA-40F6-8565-5CCAF7145348}" type="presParOf" srcId="{1978F5E0-FCDF-4526-8F53-1805964B5309}" destId="{74FB84B0-1BBF-4337-AAEA-872CF75BF8F5}" srcOrd="1" destOrd="0" presId="urn:microsoft.com/office/officeart/2008/layout/HorizontalMultiLevelHierarchy"/>
    <dgm:cxn modelId="{8EE5062D-9B47-49CE-8145-CCBDAF554E11}" type="presParOf" srcId="{ED322A6E-2E10-4136-8062-D1B020FCFC7C}" destId="{EA755D14-6D0E-40C5-A219-04546532C4D9}" srcOrd="4" destOrd="0" presId="urn:microsoft.com/office/officeart/2008/layout/HorizontalMultiLevelHierarchy"/>
    <dgm:cxn modelId="{42234C2D-4E41-402B-9D33-BFB1F2A49878}" type="presParOf" srcId="{EA755D14-6D0E-40C5-A219-04546532C4D9}" destId="{DC712B29-C79E-4613-87DA-341C4AB89B64}" srcOrd="0" destOrd="0" presId="urn:microsoft.com/office/officeart/2008/layout/HorizontalMultiLevelHierarchy"/>
    <dgm:cxn modelId="{C5D4A9E4-79F0-4668-A878-E510297E9D0B}" type="presParOf" srcId="{ED322A6E-2E10-4136-8062-D1B020FCFC7C}" destId="{F1D8FA3D-AF70-4898-ADCC-DA33F6440F63}" srcOrd="5" destOrd="0" presId="urn:microsoft.com/office/officeart/2008/layout/HorizontalMultiLevelHierarchy"/>
    <dgm:cxn modelId="{19A4B7BA-157F-42EF-A047-C33A2C1A3597}" type="presParOf" srcId="{F1D8FA3D-AF70-4898-ADCC-DA33F6440F63}" destId="{33FECCFE-8ABE-4C2C-8570-2501CBBC9DD6}" srcOrd="0" destOrd="0" presId="urn:microsoft.com/office/officeart/2008/layout/HorizontalMultiLevelHierarchy"/>
    <dgm:cxn modelId="{F7C2BDDC-A40A-4828-9646-6ADBAFED2CB9}" type="presParOf" srcId="{F1D8FA3D-AF70-4898-ADCC-DA33F6440F63}" destId="{8E3C6001-A9F6-4F9F-AA31-28D90C94D48B}" srcOrd="1" destOrd="0" presId="urn:microsoft.com/office/officeart/2008/layout/HorizontalMultiLevelHierarchy"/>
    <dgm:cxn modelId="{7EF0C225-0561-43EC-99DE-CB53DAEC3D75}" type="presParOf" srcId="{1402A8A5-1071-44E6-BE52-90F50F50EE83}" destId="{CC95BFBE-C3D9-4D47-93F6-67122FC05CDB}" srcOrd="6" destOrd="0" presId="urn:microsoft.com/office/officeart/2008/layout/HorizontalMultiLevelHierarchy"/>
    <dgm:cxn modelId="{8767088A-6A79-4C4E-A500-FCA1A4ECF3DF}" type="presParOf" srcId="{CC95BFBE-C3D9-4D47-93F6-67122FC05CDB}" destId="{78AD1013-29D0-4FC6-A869-6FE3C5786C7E}" srcOrd="0" destOrd="0" presId="urn:microsoft.com/office/officeart/2008/layout/HorizontalMultiLevelHierarchy"/>
    <dgm:cxn modelId="{75665764-50D5-4629-9125-6ADECD5615F9}" type="presParOf" srcId="{1402A8A5-1071-44E6-BE52-90F50F50EE83}" destId="{69AE731D-BCDE-4889-A68A-AE3E6097FEF6}" srcOrd="7" destOrd="0" presId="urn:microsoft.com/office/officeart/2008/layout/HorizontalMultiLevelHierarchy"/>
    <dgm:cxn modelId="{61BCBAD1-E6F2-46CF-AD6E-4EDDDFB3246B}" type="presParOf" srcId="{69AE731D-BCDE-4889-A68A-AE3E6097FEF6}" destId="{64609743-EB21-4889-8BFD-888ACFCB6ECE}" srcOrd="0" destOrd="0" presId="urn:microsoft.com/office/officeart/2008/layout/HorizontalMultiLevelHierarchy"/>
    <dgm:cxn modelId="{0D96ED7F-A205-4782-B55D-8AB3342EFFBA}" type="presParOf" srcId="{69AE731D-BCDE-4889-A68A-AE3E6097FEF6}" destId="{60CBC3BE-13FD-4814-97F2-A6E6443C6FDB}" srcOrd="1" destOrd="0" presId="urn:microsoft.com/office/officeart/2008/layout/HorizontalMultiLevelHierarchy"/>
    <dgm:cxn modelId="{1BCD752D-45FE-4843-AFFE-3B141EF7BE60}" type="presParOf" srcId="{60CBC3BE-13FD-4814-97F2-A6E6443C6FDB}" destId="{31249B04-75BF-4373-913B-58AC8CC4B04C}" srcOrd="0" destOrd="0" presId="urn:microsoft.com/office/officeart/2008/layout/HorizontalMultiLevelHierarchy"/>
    <dgm:cxn modelId="{B4DB23DF-5988-460B-8DDA-7C2AEEAA85F6}" type="presParOf" srcId="{31249B04-75BF-4373-913B-58AC8CC4B04C}" destId="{94CC2C90-0CFF-4967-A898-5404425C8A4D}" srcOrd="0" destOrd="0" presId="urn:microsoft.com/office/officeart/2008/layout/HorizontalMultiLevelHierarchy"/>
    <dgm:cxn modelId="{3F9F8937-8676-468F-AD1D-60672C6EA468}" type="presParOf" srcId="{60CBC3BE-13FD-4814-97F2-A6E6443C6FDB}" destId="{5D4F6D4B-FD3F-4AAD-A4D9-F9D052AD08D7}" srcOrd="1" destOrd="0" presId="urn:microsoft.com/office/officeart/2008/layout/HorizontalMultiLevelHierarchy"/>
    <dgm:cxn modelId="{230617C8-A405-4450-826C-277A286DC935}" type="presParOf" srcId="{5D4F6D4B-FD3F-4AAD-A4D9-F9D052AD08D7}" destId="{C5FECBF7-AA67-4A55-9FF2-DCF78166E675}" srcOrd="0" destOrd="0" presId="urn:microsoft.com/office/officeart/2008/layout/HorizontalMultiLevelHierarchy"/>
    <dgm:cxn modelId="{99753024-B4A1-46AE-9284-02E610367F3C}" type="presParOf" srcId="{5D4F6D4B-FD3F-4AAD-A4D9-F9D052AD08D7}" destId="{872B247C-0878-4DDC-8460-9E2B50E2A875}" srcOrd="1" destOrd="0" presId="urn:microsoft.com/office/officeart/2008/layout/HorizontalMultiLevelHierarchy"/>
    <dgm:cxn modelId="{CDAAE3CA-96D3-48C2-8B45-50C6993AB3B5}" type="presParOf" srcId="{60CBC3BE-13FD-4814-97F2-A6E6443C6FDB}" destId="{FA6A3A9B-9C6B-4294-A684-2FAC53B8A937}" srcOrd="2" destOrd="0" presId="urn:microsoft.com/office/officeart/2008/layout/HorizontalMultiLevelHierarchy"/>
    <dgm:cxn modelId="{366FBA37-677B-4773-AD41-EE79542BEEE7}" type="presParOf" srcId="{FA6A3A9B-9C6B-4294-A684-2FAC53B8A937}" destId="{4209D2B9-ABBB-4EFC-9CFB-DADF0A360D85}" srcOrd="0" destOrd="0" presId="urn:microsoft.com/office/officeart/2008/layout/HorizontalMultiLevelHierarchy"/>
    <dgm:cxn modelId="{21B6342E-FE66-4821-81FE-53C5BEFF5701}" type="presParOf" srcId="{60CBC3BE-13FD-4814-97F2-A6E6443C6FDB}" destId="{20581B76-0346-415C-BA32-FE4C12D9B9C7}" srcOrd="3" destOrd="0" presId="urn:microsoft.com/office/officeart/2008/layout/HorizontalMultiLevelHierarchy"/>
    <dgm:cxn modelId="{C7B85042-F786-49FB-864A-643F0BDC6EAE}" type="presParOf" srcId="{20581B76-0346-415C-BA32-FE4C12D9B9C7}" destId="{E60EEF25-8945-4951-BD4F-8FB114A02F0A}" srcOrd="0" destOrd="0" presId="urn:microsoft.com/office/officeart/2008/layout/HorizontalMultiLevelHierarchy"/>
    <dgm:cxn modelId="{7ED046DE-60A6-42FB-A73D-19C583288091}" type="presParOf" srcId="{20581B76-0346-415C-BA32-FE4C12D9B9C7}" destId="{223A3091-6515-4A81-A1F7-8F5B522C68E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FD1D67-627A-45D3-A122-198CD22FB5C8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97FCB3-FBE0-4F8B-93F8-D162AFAC43FB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Key Goals</a:t>
          </a:r>
          <a:endParaRPr lang="en-US"/>
        </a:p>
      </dgm:t>
    </dgm:pt>
    <dgm:pt modelId="{84466A9F-2A36-457D-A376-6592B1540CFE}" type="parTrans" cxnId="{D61D13B7-EECE-4668-94D3-C16BCF2E3DD5}">
      <dgm:prSet/>
      <dgm:spPr/>
      <dgm:t>
        <a:bodyPr/>
        <a:lstStyle/>
        <a:p>
          <a:endParaRPr lang="en-US"/>
        </a:p>
      </dgm:t>
    </dgm:pt>
    <dgm:pt modelId="{922524F9-69FC-49A3-85DC-1DA267F2A0D2}" type="sibTrans" cxnId="{D61D13B7-EECE-4668-94D3-C16BCF2E3DD5}">
      <dgm:prSet/>
      <dgm:spPr/>
      <dgm:t>
        <a:bodyPr/>
        <a:lstStyle/>
        <a:p>
          <a:endParaRPr lang="en-US"/>
        </a:p>
      </dgm:t>
    </dgm:pt>
    <dgm:pt modelId="{F9F4D431-D078-4464-B5CA-65EFBFB5A0DA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Improve battery cooling 5% over industry benchmark </a:t>
          </a:r>
          <a:endParaRPr lang="en-US"/>
        </a:p>
      </dgm:t>
    </dgm:pt>
    <dgm:pt modelId="{F7F058A6-B667-494C-BC84-607E6BD98D96}" type="parTrans" cxnId="{60F78AD2-3F24-4508-A652-5CEDC63E58CA}">
      <dgm:prSet/>
      <dgm:spPr/>
      <dgm:t>
        <a:bodyPr/>
        <a:lstStyle/>
        <a:p>
          <a:endParaRPr lang="en-US"/>
        </a:p>
      </dgm:t>
    </dgm:pt>
    <dgm:pt modelId="{6E423E0C-2CED-4FE8-9944-28DACBC7D2DB}" type="sibTrans" cxnId="{60F78AD2-3F24-4508-A652-5CEDC63E58CA}">
      <dgm:prSet/>
      <dgm:spPr/>
      <dgm:t>
        <a:bodyPr/>
        <a:lstStyle/>
        <a:p>
          <a:endParaRPr lang="en-US"/>
        </a:p>
      </dgm:t>
    </dgm:pt>
    <dgm:pt modelId="{582CDFC7-3610-47E5-8E72-0AB0C21E658B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Design focuses on innovation at module level</a:t>
          </a:r>
          <a:endParaRPr lang="en-US"/>
        </a:p>
      </dgm:t>
    </dgm:pt>
    <dgm:pt modelId="{CA89A96A-AC3D-4E67-9A80-3C3451402216}" type="parTrans" cxnId="{ECB9D3F8-F8FC-4FE4-9CA0-35C639ACAB04}">
      <dgm:prSet/>
      <dgm:spPr/>
      <dgm:t>
        <a:bodyPr/>
        <a:lstStyle/>
        <a:p>
          <a:endParaRPr lang="en-US"/>
        </a:p>
      </dgm:t>
    </dgm:pt>
    <dgm:pt modelId="{139C619D-4EB8-4960-BF8A-818AE648C780}" type="sibTrans" cxnId="{ECB9D3F8-F8FC-4FE4-9CA0-35C639ACAB04}">
      <dgm:prSet/>
      <dgm:spPr/>
      <dgm:t>
        <a:bodyPr/>
        <a:lstStyle/>
        <a:p>
          <a:endParaRPr lang="en-US"/>
        </a:p>
      </dgm:t>
    </dgm:pt>
    <dgm:pt modelId="{F807988D-21B6-42AF-9470-9DA08B375F50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Keep cost of ownership down</a:t>
          </a:r>
          <a:endParaRPr lang="en-US"/>
        </a:p>
      </dgm:t>
    </dgm:pt>
    <dgm:pt modelId="{1820F043-3D0C-4351-B103-C569610847ED}" type="parTrans" cxnId="{A2C8FABF-B216-4B24-B7D3-716AEA981239}">
      <dgm:prSet/>
      <dgm:spPr/>
      <dgm:t>
        <a:bodyPr/>
        <a:lstStyle/>
        <a:p>
          <a:endParaRPr lang="en-US"/>
        </a:p>
      </dgm:t>
    </dgm:pt>
    <dgm:pt modelId="{EC7B7154-16C6-4A46-AA8A-26C49A0333DF}" type="sibTrans" cxnId="{A2C8FABF-B216-4B24-B7D3-716AEA981239}">
      <dgm:prSet/>
      <dgm:spPr/>
      <dgm:t>
        <a:bodyPr/>
        <a:lstStyle/>
        <a:p>
          <a:endParaRPr lang="en-US"/>
        </a:p>
      </dgm:t>
    </dgm:pt>
    <dgm:pt modelId="{84CCE9AE-B23C-49DB-93B6-3C68A745E238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Develop a safe method to test our design</a:t>
          </a:r>
        </a:p>
      </dgm:t>
    </dgm:pt>
    <dgm:pt modelId="{0BB74FA0-B8F4-483C-BDF7-C536F26A27E6}" type="parTrans" cxnId="{0BC1BC5C-769E-4C7F-83FA-D4DF59AB0352}">
      <dgm:prSet/>
      <dgm:spPr/>
    </dgm:pt>
    <dgm:pt modelId="{5554479B-5364-4121-9295-CDF433C48BDF}" type="sibTrans" cxnId="{0BC1BC5C-769E-4C7F-83FA-D4DF59AB0352}">
      <dgm:prSet/>
      <dgm:spPr/>
    </dgm:pt>
    <dgm:pt modelId="{E96FB7A3-E632-4B64-B81F-94AD3437F246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Keep battery within efficient operating temperature </a:t>
          </a:r>
        </a:p>
      </dgm:t>
    </dgm:pt>
    <dgm:pt modelId="{583F5B3E-1C7F-43CA-8BAF-CE57089C9625}" type="parTrans" cxnId="{401DF813-0B8D-4FD7-9645-62CCD902CF81}">
      <dgm:prSet/>
      <dgm:spPr/>
    </dgm:pt>
    <dgm:pt modelId="{023E5F7F-BC36-4CF0-B7B3-40192EB70E2E}" type="sibTrans" cxnId="{401DF813-0B8D-4FD7-9645-62CCD902CF81}">
      <dgm:prSet/>
      <dgm:spPr/>
    </dgm:pt>
    <dgm:pt modelId="{E86A2AF0-87FB-4C54-B290-E110A7327DF7}" type="pres">
      <dgm:prSet presAssocID="{E2FD1D67-627A-45D3-A122-198CD22FB5C8}" presName="composite" presStyleCnt="0">
        <dgm:presLayoutVars>
          <dgm:chMax val="1"/>
          <dgm:dir/>
          <dgm:resizeHandles val="exact"/>
        </dgm:presLayoutVars>
      </dgm:prSet>
      <dgm:spPr/>
    </dgm:pt>
    <dgm:pt modelId="{84434CE4-FA0E-4F4A-A78E-51FF210234A9}" type="pres">
      <dgm:prSet presAssocID="{CC97FCB3-FBE0-4F8B-93F8-D162AFAC43FB}" presName="roof" presStyleLbl="dkBgShp" presStyleIdx="0" presStyleCnt="2"/>
      <dgm:spPr/>
    </dgm:pt>
    <dgm:pt modelId="{E14C6B9B-4B1B-43EE-93CF-B61B3FA18E89}" type="pres">
      <dgm:prSet presAssocID="{CC97FCB3-FBE0-4F8B-93F8-D162AFAC43FB}" presName="pillars" presStyleCnt="0"/>
      <dgm:spPr/>
    </dgm:pt>
    <dgm:pt modelId="{63A8CC1C-D6F0-427C-984B-075FBB790067}" type="pres">
      <dgm:prSet presAssocID="{CC97FCB3-FBE0-4F8B-93F8-D162AFAC43FB}" presName="pillar1" presStyleLbl="node1" presStyleIdx="0" presStyleCnt="5">
        <dgm:presLayoutVars>
          <dgm:bulletEnabled val="1"/>
        </dgm:presLayoutVars>
      </dgm:prSet>
      <dgm:spPr/>
    </dgm:pt>
    <dgm:pt modelId="{F25DA7D5-CFD4-4CE9-96CC-03EB0BF0863E}" type="pres">
      <dgm:prSet presAssocID="{582CDFC7-3610-47E5-8E72-0AB0C21E658B}" presName="pillarX" presStyleLbl="node1" presStyleIdx="1" presStyleCnt="5">
        <dgm:presLayoutVars>
          <dgm:bulletEnabled val="1"/>
        </dgm:presLayoutVars>
      </dgm:prSet>
      <dgm:spPr/>
    </dgm:pt>
    <dgm:pt modelId="{FC38F488-B0AA-49CC-883D-FC20A394FFBD}" type="pres">
      <dgm:prSet presAssocID="{F807988D-21B6-42AF-9470-9DA08B375F50}" presName="pillarX" presStyleLbl="node1" presStyleIdx="2" presStyleCnt="5">
        <dgm:presLayoutVars>
          <dgm:bulletEnabled val="1"/>
        </dgm:presLayoutVars>
      </dgm:prSet>
      <dgm:spPr/>
    </dgm:pt>
    <dgm:pt modelId="{169370CC-D843-4107-8860-00DE103F0A83}" type="pres">
      <dgm:prSet presAssocID="{84CCE9AE-B23C-49DB-93B6-3C68A745E238}" presName="pillarX" presStyleLbl="node1" presStyleIdx="3" presStyleCnt="5">
        <dgm:presLayoutVars>
          <dgm:bulletEnabled val="1"/>
        </dgm:presLayoutVars>
      </dgm:prSet>
      <dgm:spPr/>
    </dgm:pt>
    <dgm:pt modelId="{9C3C3471-E4EA-4B15-A26B-82D35B9BA990}" type="pres">
      <dgm:prSet presAssocID="{E96FB7A3-E632-4B64-B81F-94AD3437F246}" presName="pillarX" presStyleLbl="node1" presStyleIdx="4" presStyleCnt="5">
        <dgm:presLayoutVars>
          <dgm:bulletEnabled val="1"/>
        </dgm:presLayoutVars>
      </dgm:prSet>
      <dgm:spPr/>
    </dgm:pt>
    <dgm:pt modelId="{D3F1044C-0A15-4C49-B296-DFA6C4FBAD8B}" type="pres">
      <dgm:prSet presAssocID="{CC97FCB3-FBE0-4F8B-93F8-D162AFAC43FB}" presName="base" presStyleLbl="dkBgShp" presStyleIdx="1" presStyleCnt="2"/>
      <dgm:spPr/>
    </dgm:pt>
  </dgm:ptLst>
  <dgm:cxnLst>
    <dgm:cxn modelId="{2D760906-2A2B-463E-837C-062A440C0B59}" type="presOf" srcId="{582CDFC7-3610-47E5-8E72-0AB0C21E658B}" destId="{F25DA7D5-CFD4-4CE9-96CC-03EB0BF0863E}" srcOrd="0" destOrd="0" presId="urn:microsoft.com/office/officeart/2005/8/layout/hList3"/>
    <dgm:cxn modelId="{401DF813-0B8D-4FD7-9645-62CCD902CF81}" srcId="{CC97FCB3-FBE0-4F8B-93F8-D162AFAC43FB}" destId="{E96FB7A3-E632-4B64-B81F-94AD3437F246}" srcOrd="4" destOrd="0" parTransId="{583F5B3E-1C7F-43CA-8BAF-CE57089C9625}" sibTransId="{023E5F7F-BC36-4CF0-B7B3-40192EB70E2E}"/>
    <dgm:cxn modelId="{57DA2F1A-6809-49D5-8C33-7E07C6CFC611}" type="presOf" srcId="{CC97FCB3-FBE0-4F8B-93F8-D162AFAC43FB}" destId="{84434CE4-FA0E-4F4A-A78E-51FF210234A9}" srcOrd="0" destOrd="0" presId="urn:microsoft.com/office/officeart/2005/8/layout/hList3"/>
    <dgm:cxn modelId="{928D482B-7246-4386-B815-8D1CE84780F7}" type="presOf" srcId="{84CCE9AE-B23C-49DB-93B6-3C68A745E238}" destId="{169370CC-D843-4107-8860-00DE103F0A83}" srcOrd="0" destOrd="0" presId="urn:microsoft.com/office/officeart/2005/8/layout/hList3"/>
    <dgm:cxn modelId="{1BD67E35-7EA3-4E38-A394-1558FF6E4ECE}" type="presOf" srcId="{E2FD1D67-627A-45D3-A122-198CD22FB5C8}" destId="{E86A2AF0-87FB-4C54-B290-E110A7327DF7}" srcOrd="0" destOrd="0" presId="urn:microsoft.com/office/officeart/2005/8/layout/hList3"/>
    <dgm:cxn modelId="{0BC1BC5C-769E-4C7F-83FA-D4DF59AB0352}" srcId="{CC97FCB3-FBE0-4F8B-93F8-D162AFAC43FB}" destId="{84CCE9AE-B23C-49DB-93B6-3C68A745E238}" srcOrd="3" destOrd="0" parTransId="{0BB74FA0-B8F4-483C-BDF7-C536F26A27E6}" sibTransId="{5554479B-5364-4121-9295-CDF433C48BDF}"/>
    <dgm:cxn modelId="{97BF9365-6856-4F46-A086-7B617A406E01}" type="presOf" srcId="{F9F4D431-D078-4464-B5CA-65EFBFB5A0DA}" destId="{63A8CC1C-D6F0-427C-984B-075FBB790067}" srcOrd="0" destOrd="0" presId="urn:microsoft.com/office/officeart/2005/8/layout/hList3"/>
    <dgm:cxn modelId="{5E786670-D025-4A2A-95B4-CC37CF230A16}" type="presOf" srcId="{F807988D-21B6-42AF-9470-9DA08B375F50}" destId="{FC38F488-B0AA-49CC-883D-FC20A394FFBD}" srcOrd="0" destOrd="0" presId="urn:microsoft.com/office/officeart/2005/8/layout/hList3"/>
    <dgm:cxn modelId="{8F58AA93-6067-49B5-B7BC-7D636FB9A655}" type="presOf" srcId="{E96FB7A3-E632-4B64-B81F-94AD3437F246}" destId="{9C3C3471-E4EA-4B15-A26B-82D35B9BA990}" srcOrd="0" destOrd="0" presId="urn:microsoft.com/office/officeart/2005/8/layout/hList3"/>
    <dgm:cxn modelId="{D61D13B7-EECE-4668-94D3-C16BCF2E3DD5}" srcId="{E2FD1D67-627A-45D3-A122-198CD22FB5C8}" destId="{CC97FCB3-FBE0-4F8B-93F8-D162AFAC43FB}" srcOrd="0" destOrd="0" parTransId="{84466A9F-2A36-457D-A376-6592B1540CFE}" sibTransId="{922524F9-69FC-49A3-85DC-1DA267F2A0D2}"/>
    <dgm:cxn modelId="{A2C8FABF-B216-4B24-B7D3-716AEA981239}" srcId="{CC97FCB3-FBE0-4F8B-93F8-D162AFAC43FB}" destId="{F807988D-21B6-42AF-9470-9DA08B375F50}" srcOrd="2" destOrd="0" parTransId="{1820F043-3D0C-4351-B103-C569610847ED}" sibTransId="{EC7B7154-16C6-4A46-AA8A-26C49A0333DF}"/>
    <dgm:cxn modelId="{60F78AD2-3F24-4508-A652-5CEDC63E58CA}" srcId="{CC97FCB3-FBE0-4F8B-93F8-D162AFAC43FB}" destId="{F9F4D431-D078-4464-B5CA-65EFBFB5A0DA}" srcOrd="0" destOrd="0" parTransId="{F7F058A6-B667-494C-BC84-607E6BD98D96}" sibTransId="{6E423E0C-2CED-4FE8-9944-28DACBC7D2DB}"/>
    <dgm:cxn modelId="{ECB9D3F8-F8FC-4FE4-9CA0-35C639ACAB04}" srcId="{CC97FCB3-FBE0-4F8B-93F8-D162AFAC43FB}" destId="{582CDFC7-3610-47E5-8E72-0AB0C21E658B}" srcOrd="1" destOrd="0" parTransId="{CA89A96A-AC3D-4E67-9A80-3C3451402216}" sibTransId="{139C619D-4EB8-4960-BF8A-818AE648C780}"/>
    <dgm:cxn modelId="{51FCB158-B6B7-4E3D-B35C-95F453B57EC9}" type="presParOf" srcId="{E86A2AF0-87FB-4C54-B290-E110A7327DF7}" destId="{84434CE4-FA0E-4F4A-A78E-51FF210234A9}" srcOrd="0" destOrd="0" presId="urn:microsoft.com/office/officeart/2005/8/layout/hList3"/>
    <dgm:cxn modelId="{C1632405-5F92-430B-A5F1-50AC6D540A28}" type="presParOf" srcId="{E86A2AF0-87FB-4C54-B290-E110A7327DF7}" destId="{E14C6B9B-4B1B-43EE-93CF-B61B3FA18E89}" srcOrd="1" destOrd="0" presId="urn:microsoft.com/office/officeart/2005/8/layout/hList3"/>
    <dgm:cxn modelId="{F342BBC8-F475-48E6-A6E4-69BA408D1DA9}" type="presParOf" srcId="{E14C6B9B-4B1B-43EE-93CF-B61B3FA18E89}" destId="{63A8CC1C-D6F0-427C-984B-075FBB790067}" srcOrd="0" destOrd="0" presId="urn:microsoft.com/office/officeart/2005/8/layout/hList3"/>
    <dgm:cxn modelId="{B31B2420-8EFF-4D0F-807E-E4437B70F412}" type="presParOf" srcId="{E14C6B9B-4B1B-43EE-93CF-B61B3FA18E89}" destId="{F25DA7D5-CFD4-4CE9-96CC-03EB0BF0863E}" srcOrd="1" destOrd="0" presId="urn:microsoft.com/office/officeart/2005/8/layout/hList3"/>
    <dgm:cxn modelId="{63345731-3790-42B7-98DE-E8560B8DE943}" type="presParOf" srcId="{E14C6B9B-4B1B-43EE-93CF-B61B3FA18E89}" destId="{FC38F488-B0AA-49CC-883D-FC20A394FFBD}" srcOrd="2" destOrd="0" presId="urn:microsoft.com/office/officeart/2005/8/layout/hList3"/>
    <dgm:cxn modelId="{A4836F88-5278-4D07-A605-0B82836E60A7}" type="presParOf" srcId="{E14C6B9B-4B1B-43EE-93CF-B61B3FA18E89}" destId="{169370CC-D843-4107-8860-00DE103F0A83}" srcOrd="3" destOrd="0" presId="urn:microsoft.com/office/officeart/2005/8/layout/hList3"/>
    <dgm:cxn modelId="{15EB4A75-AB98-4F6B-9004-55E38CD6911A}" type="presParOf" srcId="{E14C6B9B-4B1B-43EE-93CF-B61B3FA18E89}" destId="{9C3C3471-E4EA-4B15-A26B-82D35B9BA990}" srcOrd="4" destOrd="0" presId="urn:microsoft.com/office/officeart/2005/8/layout/hList3"/>
    <dgm:cxn modelId="{A843EADD-E4C4-4458-9A3F-21348A37EF11}" type="presParOf" srcId="{E86A2AF0-87FB-4C54-B290-E110A7327DF7}" destId="{D3F1044C-0A15-4C49-B296-DFA6C4FBAD8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2EE64D-51FB-4D10-80EA-1FF38620E9A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3E4ECA-1392-480D-8400-FFF4EED4C77E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Primary Markets</a:t>
          </a:r>
          <a:endParaRPr lang="en-US"/>
        </a:p>
      </dgm:t>
    </dgm:pt>
    <dgm:pt modelId="{35C8F0F9-0C86-4419-81E5-EF105A1B46CA}" type="parTrans" cxnId="{435A086C-BBE2-4EC2-B2E1-F0C0419DA2F5}">
      <dgm:prSet/>
      <dgm:spPr/>
      <dgm:t>
        <a:bodyPr/>
        <a:lstStyle/>
        <a:p>
          <a:endParaRPr lang="en-US"/>
        </a:p>
      </dgm:t>
    </dgm:pt>
    <dgm:pt modelId="{4C0350A6-7A21-4B6E-A786-5403F3299267}" type="sibTrans" cxnId="{435A086C-BBE2-4EC2-B2E1-F0C0419DA2F5}">
      <dgm:prSet/>
      <dgm:spPr/>
      <dgm:t>
        <a:bodyPr/>
        <a:lstStyle/>
        <a:p>
          <a:endParaRPr lang="en-US"/>
        </a:p>
      </dgm:t>
    </dgm:pt>
    <dgm:pt modelId="{1E2722B8-4669-4924-BA18-DF12D0D966D3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Hybrid Vehicle Developers</a:t>
          </a:r>
          <a:endParaRPr lang="en-US"/>
        </a:p>
      </dgm:t>
    </dgm:pt>
    <dgm:pt modelId="{10CBEF9D-E89B-48A3-8332-16C5886B4512}" type="parTrans" cxnId="{8EBB7B93-657C-4A37-874C-7371D38FCC12}">
      <dgm:prSet/>
      <dgm:spPr/>
      <dgm:t>
        <a:bodyPr/>
        <a:lstStyle/>
        <a:p>
          <a:endParaRPr lang="en-US"/>
        </a:p>
      </dgm:t>
    </dgm:pt>
    <dgm:pt modelId="{DFCF2C69-85C5-4C00-B4CC-BF9A50D1CE37}" type="sibTrans" cxnId="{8EBB7B93-657C-4A37-874C-7371D38FCC12}">
      <dgm:prSet/>
      <dgm:spPr/>
      <dgm:t>
        <a:bodyPr/>
        <a:lstStyle/>
        <a:p>
          <a:endParaRPr lang="en-US"/>
        </a:p>
      </dgm:t>
    </dgm:pt>
    <dgm:pt modelId="{48B0AEDC-7C40-417A-9840-F308218E0727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Battery Pack Manufacturers</a:t>
          </a:r>
          <a:endParaRPr lang="en-US"/>
        </a:p>
      </dgm:t>
    </dgm:pt>
    <dgm:pt modelId="{837374E7-7D7D-45CE-88C8-50DB2E8C3F06}" type="parTrans" cxnId="{99142842-AA07-41FD-B015-DEEC8D6D7E0E}">
      <dgm:prSet/>
      <dgm:spPr/>
      <dgm:t>
        <a:bodyPr/>
        <a:lstStyle/>
        <a:p>
          <a:endParaRPr lang="en-US"/>
        </a:p>
      </dgm:t>
    </dgm:pt>
    <dgm:pt modelId="{B05E501E-71D5-49E5-BF82-4560C9437EBF}" type="sibTrans" cxnId="{99142842-AA07-41FD-B015-DEEC8D6D7E0E}">
      <dgm:prSet/>
      <dgm:spPr/>
      <dgm:t>
        <a:bodyPr/>
        <a:lstStyle/>
        <a:p>
          <a:endParaRPr lang="en-US"/>
        </a:p>
      </dgm:t>
    </dgm:pt>
    <dgm:pt modelId="{080CAF45-27B6-4CEA-8406-91A8859363AC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Secondary Markets</a:t>
          </a:r>
          <a:endParaRPr lang="en-US"/>
        </a:p>
      </dgm:t>
    </dgm:pt>
    <dgm:pt modelId="{6CF57364-8138-4224-8BA8-354E1B5700CD}" type="parTrans" cxnId="{BEBFECCC-93AE-40EF-9E51-7DD187831A2C}">
      <dgm:prSet/>
      <dgm:spPr/>
      <dgm:t>
        <a:bodyPr/>
        <a:lstStyle/>
        <a:p>
          <a:endParaRPr lang="en-US"/>
        </a:p>
      </dgm:t>
    </dgm:pt>
    <dgm:pt modelId="{B69671CA-38BE-4CB1-BBDC-6050B7435077}" type="sibTrans" cxnId="{BEBFECCC-93AE-40EF-9E51-7DD187831A2C}">
      <dgm:prSet/>
      <dgm:spPr/>
      <dgm:t>
        <a:bodyPr/>
        <a:lstStyle/>
        <a:p>
          <a:endParaRPr lang="en-US"/>
        </a:p>
      </dgm:t>
    </dgm:pt>
    <dgm:pt modelId="{2F805BDB-8CB0-4A9D-B0CB-5AB6C387AE4D}">
      <dgm:prSet phldrT="[Text]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Electric Vehicle Developers</a:t>
          </a:r>
          <a:endParaRPr lang="en-US"/>
        </a:p>
      </dgm:t>
    </dgm:pt>
    <dgm:pt modelId="{67A001D9-533A-49CA-8F60-B96FB24E2CDE}" type="parTrans" cxnId="{872FB5FD-971E-4758-BFFE-2B5E93239DE7}">
      <dgm:prSet/>
      <dgm:spPr/>
      <dgm:t>
        <a:bodyPr/>
        <a:lstStyle/>
        <a:p>
          <a:endParaRPr lang="en-US"/>
        </a:p>
      </dgm:t>
    </dgm:pt>
    <dgm:pt modelId="{A4700145-9516-4F2F-9D1A-C65EF042A947}" type="sibTrans" cxnId="{872FB5FD-971E-4758-BFFE-2B5E93239DE7}">
      <dgm:prSet/>
      <dgm:spPr/>
      <dgm:t>
        <a:bodyPr/>
        <a:lstStyle/>
        <a:p>
          <a:endParaRPr lang="en-US"/>
        </a:p>
      </dgm:t>
    </dgm:pt>
    <dgm:pt modelId="{3CAD6C86-83DF-4FE7-813A-49F5AA690630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Environmental Organizations</a:t>
          </a:r>
          <a:endParaRPr lang="en-US"/>
        </a:p>
      </dgm:t>
    </dgm:pt>
    <dgm:pt modelId="{A336DA18-FD24-4E25-A43F-6C0FB0C443EF}" type="parTrans" cxnId="{E0F840A7-FAB9-43D2-BAC4-DFF0A915EEAE}">
      <dgm:prSet/>
      <dgm:spPr/>
      <dgm:t>
        <a:bodyPr/>
        <a:lstStyle/>
        <a:p>
          <a:endParaRPr lang="en-US"/>
        </a:p>
      </dgm:t>
    </dgm:pt>
    <dgm:pt modelId="{0E2A972E-09DC-4C73-8387-F089124CD8AA}" type="sibTrans" cxnId="{E0F840A7-FAB9-43D2-BAC4-DFF0A915EEAE}">
      <dgm:prSet/>
      <dgm:spPr/>
      <dgm:t>
        <a:bodyPr/>
        <a:lstStyle/>
        <a:p>
          <a:endParaRPr lang="en-US"/>
        </a:p>
      </dgm:t>
    </dgm:pt>
    <dgm:pt modelId="{A15BC239-8368-4D42-9FE2-E5FFB6F58328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Automotive Industry </a:t>
          </a:r>
        </a:p>
      </dgm:t>
    </dgm:pt>
    <dgm:pt modelId="{58FA1CBA-CA38-479F-B012-31135AA63C01}" type="parTrans" cxnId="{F6258DF2-C59E-4B50-BD41-22576294B1AA}">
      <dgm:prSet/>
      <dgm:spPr/>
      <dgm:t>
        <a:bodyPr/>
        <a:lstStyle/>
        <a:p>
          <a:endParaRPr lang="en-US"/>
        </a:p>
      </dgm:t>
    </dgm:pt>
    <dgm:pt modelId="{41402C2E-2993-4EA2-BA41-7056B06FD061}" type="sibTrans" cxnId="{F6258DF2-C59E-4B50-BD41-22576294B1AA}">
      <dgm:prSet/>
      <dgm:spPr/>
      <dgm:t>
        <a:bodyPr/>
        <a:lstStyle/>
        <a:p>
          <a:endParaRPr lang="en-US"/>
        </a:p>
      </dgm:t>
    </dgm:pt>
    <dgm:pt modelId="{E153B448-0F61-4FC5-A00B-4330C44AD29D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Electronics Industry</a:t>
          </a:r>
        </a:p>
      </dgm:t>
    </dgm:pt>
    <dgm:pt modelId="{1708A6AC-EFA9-41AC-8860-DFA947F13807}" type="parTrans" cxnId="{E62F977F-B8C3-4AD5-9767-BEF7930E1E1B}">
      <dgm:prSet/>
      <dgm:spPr/>
      <dgm:t>
        <a:bodyPr/>
        <a:lstStyle/>
        <a:p>
          <a:endParaRPr lang="en-US"/>
        </a:p>
      </dgm:t>
    </dgm:pt>
    <dgm:pt modelId="{93D384F2-4C01-4858-867B-BF75A4D48A97}" type="sibTrans" cxnId="{E62F977F-B8C3-4AD5-9767-BEF7930E1E1B}">
      <dgm:prSet/>
      <dgm:spPr/>
      <dgm:t>
        <a:bodyPr/>
        <a:lstStyle/>
        <a:p>
          <a:endParaRPr lang="en-US"/>
        </a:p>
      </dgm:t>
    </dgm:pt>
    <dgm:pt modelId="{5D155568-4AC0-4C26-A616-A642641F637C}" type="pres">
      <dgm:prSet presAssocID="{462EE64D-51FB-4D10-80EA-1FF38620E9A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A2B43D2-6166-412D-8C94-0E5C321EC1AF}" type="pres">
      <dgm:prSet presAssocID="{6A3E4ECA-1392-480D-8400-FFF4EED4C77E}" presName="horFlow" presStyleCnt="0"/>
      <dgm:spPr/>
    </dgm:pt>
    <dgm:pt modelId="{459E6C07-2783-47F9-A782-4864F9237C2C}" type="pres">
      <dgm:prSet presAssocID="{6A3E4ECA-1392-480D-8400-FFF4EED4C77E}" presName="bigChev" presStyleLbl="node1" presStyleIdx="0" presStyleCnt="2"/>
      <dgm:spPr/>
    </dgm:pt>
    <dgm:pt modelId="{D2CEBC3D-9A64-4329-98E3-B8699F71FE4E}" type="pres">
      <dgm:prSet presAssocID="{10CBEF9D-E89B-48A3-8332-16C5886B4512}" presName="parTrans" presStyleCnt="0"/>
      <dgm:spPr/>
    </dgm:pt>
    <dgm:pt modelId="{A8A97238-F4D3-4A1B-9607-BDC102C0A2E1}" type="pres">
      <dgm:prSet presAssocID="{1E2722B8-4669-4924-BA18-DF12D0D966D3}" presName="node" presStyleLbl="alignAccFollowNode1" presStyleIdx="0" presStyleCnt="6">
        <dgm:presLayoutVars>
          <dgm:bulletEnabled val="1"/>
        </dgm:presLayoutVars>
      </dgm:prSet>
      <dgm:spPr/>
    </dgm:pt>
    <dgm:pt modelId="{F3EA2AC8-E6E9-4203-BCBC-E5AB159AEC8E}" type="pres">
      <dgm:prSet presAssocID="{DFCF2C69-85C5-4C00-B4CC-BF9A50D1CE37}" presName="sibTrans" presStyleCnt="0"/>
      <dgm:spPr/>
    </dgm:pt>
    <dgm:pt modelId="{22956F5E-55E2-4A1B-B0F2-7104798BA386}" type="pres">
      <dgm:prSet presAssocID="{48B0AEDC-7C40-417A-9840-F308218E0727}" presName="node" presStyleLbl="alignAccFollowNode1" presStyleIdx="1" presStyleCnt="6">
        <dgm:presLayoutVars>
          <dgm:bulletEnabled val="1"/>
        </dgm:presLayoutVars>
      </dgm:prSet>
      <dgm:spPr/>
    </dgm:pt>
    <dgm:pt modelId="{2E29FC18-6694-4939-8E85-F322AAD221AF}" type="pres">
      <dgm:prSet presAssocID="{B05E501E-71D5-49E5-BF82-4560C9437EBF}" presName="sibTrans" presStyleCnt="0"/>
      <dgm:spPr/>
    </dgm:pt>
    <dgm:pt modelId="{D5D0646B-4874-432B-ABF2-30E5B8094A48}" type="pres">
      <dgm:prSet presAssocID="{A15BC239-8368-4D42-9FE2-E5FFB6F58328}" presName="node" presStyleLbl="alignAccFollowNode1" presStyleIdx="2" presStyleCnt="6">
        <dgm:presLayoutVars>
          <dgm:bulletEnabled val="1"/>
        </dgm:presLayoutVars>
      </dgm:prSet>
      <dgm:spPr/>
    </dgm:pt>
    <dgm:pt modelId="{24F31B0F-1795-41AD-95F5-8A8B0C42746D}" type="pres">
      <dgm:prSet presAssocID="{6A3E4ECA-1392-480D-8400-FFF4EED4C77E}" presName="vSp" presStyleCnt="0"/>
      <dgm:spPr/>
    </dgm:pt>
    <dgm:pt modelId="{23B83DD4-3BF9-4023-BFFC-F9A2032CDE5C}" type="pres">
      <dgm:prSet presAssocID="{080CAF45-27B6-4CEA-8406-91A8859363AC}" presName="horFlow" presStyleCnt="0"/>
      <dgm:spPr/>
    </dgm:pt>
    <dgm:pt modelId="{8DB541A5-0408-49D4-A658-AB6C0C3210ED}" type="pres">
      <dgm:prSet presAssocID="{080CAF45-27B6-4CEA-8406-91A8859363AC}" presName="bigChev" presStyleLbl="node1" presStyleIdx="1" presStyleCnt="2"/>
      <dgm:spPr/>
    </dgm:pt>
    <dgm:pt modelId="{747CD36D-EF7C-4396-8793-60A775F6A544}" type="pres">
      <dgm:prSet presAssocID="{67A001D9-533A-49CA-8F60-B96FB24E2CDE}" presName="parTrans" presStyleCnt="0"/>
      <dgm:spPr/>
    </dgm:pt>
    <dgm:pt modelId="{83E74C57-48EE-42C7-B319-8C217FF12D0D}" type="pres">
      <dgm:prSet presAssocID="{2F805BDB-8CB0-4A9D-B0CB-5AB6C387AE4D}" presName="node" presStyleLbl="alignAccFollowNode1" presStyleIdx="3" presStyleCnt="6">
        <dgm:presLayoutVars>
          <dgm:bulletEnabled val="1"/>
        </dgm:presLayoutVars>
      </dgm:prSet>
      <dgm:spPr/>
    </dgm:pt>
    <dgm:pt modelId="{2696A16C-0374-4030-BF9D-4D0A13B36C5E}" type="pres">
      <dgm:prSet presAssocID="{A4700145-9516-4F2F-9D1A-C65EF042A947}" presName="sibTrans" presStyleCnt="0"/>
      <dgm:spPr/>
    </dgm:pt>
    <dgm:pt modelId="{74181432-740E-45E7-8F39-33A94AF6322B}" type="pres">
      <dgm:prSet presAssocID="{3CAD6C86-83DF-4FE7-813A-49F5AA690630}" presName="node" presStyleLbl="alignAccFollowNode1" presStyleIdx="4" presStyleCnt="6">
        <dgm:presLayoutVars>
          <dgm:bulletEnabled val="1"/>
        </dgm:presLayoutVars>
      </dgm:prSet>
      <dgm:spPr/>
    </dgm:pt>
    <dgm:pt modelId="{B9293320-A7E6-4596-BBB5-1492799B4969}" type="pres">
      <dgm:prSet presAssocID="{0E2A972E-09DC-4C73-8387-F089124CD8AA}" presName="sibTrans" presStyleCnt="0"/>
      <dgm:spPr/>
    </dgm:pt>
    <dgm:pt modelId="{736A8527-99FF-432A-A353-F9648FF1B3A9}" type="pres">
      <dgm:prSet presAssocID="{E153B448-0F61-4FC5-A00B-4330C44AD29D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0DCA4112-830B-43C6-BCF8-8A3080455F4C}" type="presOf" srcId="{6A3E4ECA-1392-480D-8400-FFF4EED4C77E}" destId="{459E6C07-2783-47F9-A782-4864F9237C2C}" srcOrd="0" destOrd="0" presId="urn:microsoft.com/office/officeart/2005/8/layout/lProcess3"/>
    <dgm:cxn modelId="{CF56DF1D-7DC8-4C7E-84EB-93B22D80D04E}" type="presOf" srcId="{3CAD6C86-83DF-4FE7-813A-49F5AA690630}" destId="{74181432-740E-45E7-8F39-33A94AF6322B}" srcOrd="0" destOrd="0" presId="urn:microsoft.com/office/officeart/2005/8/layout/lProcess3"/>
    <dgm:cxn modelId="{C47A5E3E-1A4C-42B8-87D4-E928CF204004}" type="presOf" srcId="{2F805BDB-8CB0-4A9D-B0CB-5AB6C387AE4D}" destId="{83E74C57-48EE-42C7-B319-8C217FF12D0D}" srcOrd="0" destOrd="0" presId="urn:microsoft.com/office/officeart/2005/8/layout/lProcess3"/>
    <dgm:cxn modelId="{99142842-AA07-41FD-B015-DEEC8D6D7E0E}" srcId="{6A3E4ECA-1392-480D-8400-FFF4EED4C77E}" destId="{48B0AEDC-7C40-417A-9840-F308218E0727}" srcOrd="1" destOrd="0" parTransId="{837374E7-7D7D-45CE-88C8-50DB2E8C3F06}" sibTransId="{B05E501E-71D5-49E5-BF82-4560C9437EBF}"/>
    <dgm:cxn modelId="{435A086C-BBE2-4EC2-B2E1-F0C0419DA2F5}" srcId="{462EE64D-51FB-4D10-80EA-1FF38620E9A7}" destId="{6A3E4ECA-1392-480D-8400-FFF4EED4C77E}" srcOrd="0" destOrd="0" parTransId="{35C8F0F9-0C86-4419-81E5-EF105A1B46CA}" sibTransId="{4C0350A6-7A21-4B6E-A786-5403F3299267}"/>
    <dgm:cxn modelId="{E62F977F-B8C3-4AD5-9767-BEF7930E1E1B}" srcId="{080CAF45-27B6-4CEA-8406-91A8859363AC}" destId="{E153B448-0F61-4FC5-A00B-4330C44AD29D}" srcOrd="2" destOrd="0" parTransId="{1708A6AC-EFA9-41AC-8860-DFA947F13807}" sibTransId="{93D384F2-4C01-4858-867B-BF75A4D48A97}"/>
    <dgm:cxn modelId="{89FD3890-2168-4A5E-BAD9-79D194DC6A8D}" type="presOf" srcId="{1E2722B8-4669-4924-BA18-DF12D0D966D3}" destId="{A8A97238-F4D3-4A1B-9607-BDC102C0A2E1}" srcOrd="0" destOrd="0" presId="urn:microsoft.com/office/officeart/2005/8/layout/lProcess3"/>
    <dgm:cxn modelId="{8EBB7B93-657C-4A37-874C-7371D38FCC12}" srcId="{6A3E4ECA-1392-480D-8400-FFF4EED4C77E}" destId="{1E2722B8-4669-4924-BA18-DF12D0D966D3}" srcOrd="0" destOrd="0" parTransId="{10CBEF9D-E89B-48A3-8332-16C5886B4512}" sibTransId="{DFCF2C69-85C5-4C00-B4CC-BF9A50D1CE37}"/>
    <dgm:cxn modelId="{E0F840A7-FAB9-43D2-BAC4-DFF0A915EEAE}" srcId="{080CAF45-27B6-4CEA-8406-91A8859363AC}" destId="{3CAD6C86-83DF-4FE7-813A-49F5AA690630}" srcOrd="1" destOrd="0" parTransId="{A336DA18-FD24-4E25-A43F-6C0FB0C443EF}" sibTransId="{0E2A972E-09DC-4C73-8387-F089124CD8AA}"/>
    <dgm:cxn modelId="{9E606BB1-4AC6-4CF6-B9FE-E39B25ADEE4A}" type="presOf" srcId="{A15BC239-8368-4D42-9FE2-E5FFB6F58328}" destId="{D5D0646B-4874-432B-ABF2-30E5B8094A48}" srcOrd="0" destOrd="0" presId="urn:microsoft.com/office/officeart/2005/8/layout/lProcess3"/>
    <dgm:cxn modelId="{C440F0B9-A411-4328-A167-18436D93DA3E}" type="presOf" srcId="{462EE64D-51FB-4D10-80EA-1FF38620E9A7}" destId="{5D155568-4AC0-4C26-A616-A642641F637C}" srcOrd="0" destOrd="0" presId="urn:microsoft.com/office/officeart/2005/8/layout/lProcess3"/>
    <dgm:cxn modelId="{BEBFECCC-93AE-40EF-9E51-7DD187831A2C}" srcId="{462EE64D-51FB-4D10-80EA-1FF38620E9A7}" destId="{080CAF45-27B6-4CEA-8406-91A8859363AC}" srcOrd="1" destOrd="0" parTransId="{6CF57364-8138-4224-8BA8-354E1B5700CD}" sibTransId="{B69671CA-38BE-4CB1-BBDC-6050B7435077}"/>
    <dgm:cxn modelId="{DB22DAEA-9B09-460D-BC45-987A6E6754B5}" type="presOf" srcId="{E153B448-0F61-4FC5-A00B-4330C44AD29D}" destId="{736A8527-99FF-432A-A353-F9648FF1B3A9}" srcOrd="0" destOrd="0" presId="urn:microsoft.com/office/officeart/2005/8/layout/lProcess3"/>
    <dgm:cxn modelId="{BA6322F2-A7F2-4DB7-926A-5B45A82014CF}" type="presOf" srcId="{080CAF45-27B6-4CEA-8406-91A8859363AC}" destId="{8DB541A5-0408-49D4-A658-AB6C0C3210ED}" srcOrd="0" destOrd="0" presId="urn:microsoft.com/office/officeart/2005/8/layout/lProcess3"/>
    <dgm:cxn modelId="{F6258DF2-C59E-4B50-BD41-22576294B1AA}" srcId="{6A3E4ECA-1392-480D-8400-FFF4EED4C77E}" destId="{A15BC239-8368-4D42-9FE2-E5FFB6F58328}" srcOrd="2" destOrd="0" parTransId="{58FA1CBA-CA38-479F-B012-31135AA63C01}" sibTransId="{41402C2E-2993-4EA2-BA41-7056B06FD061}"/>
    <dgm:cxn modelId="{0C3E74F7-4F72-4631-B189-9CE02B16AA5E}" type="presOf" srcId="{48B0AEDC-7C40-417A-9840-F308218E0727}" destId="{22956F5E-55E2-4A1B-B0F2-7104798BA386}" srcOrd="0" destOrd="0" presId="urn:microsoft.com/office/officeart/2005/8/layout/lProcess3"/>
    <dgm:cxn modelId="{872FB5FD-971E-4758-BFFE-2B5E93239DE7}" srcId="{080CAF45-27B6-4CEA-8406-91A8859363AC}" destId="{2F805BDB-8CB0-4A9D-B0CB-5AB6C387AE4D}" srcOrd="0" destOrd="0" parTransId="{67A001D9-533A-49CA-8F60-B96FB24E2CDE}" sibTransId="{A4700145-9516-4F2F-9D1A-C65EF042A947}"/>
    <dgm:cxn modelId="{EE331AC5-9783-48E6-812D-76019346F7B8}" type="presParOf" srcId="{5D155568-4AC0-4C26-A616-A642641F637C}" destId="{0A2B43D2-6166-412D-8C94-0E5C321EC1AF}" srcOrd="0" destOrd="0" presId="urn:microsoft.com/office/officeart/2005/8/layout/lProcess3"/>
    <dgm:cxn modelId="{3B639110-985C-45EB-AFA6-CA4D51FFE824}" type="presParOf" srcId="{0A2B43D2-6166-412D-8C94-0E5C321EC1AF}" destId="{459E6C07-2783-47F9-A782-4864F9237C2C}" srcOrd="0" destOrd="0" presId="urn:microsoft.com/office/officeart/2005/8/layout/lProcess3"/>
    <dgm:cxn modelId="{1CCA7710-0882-440E-8282-053E7E077D3B}" type="presParOf" srcId="{0A2B43D2-6166-412D-8C94-0E5C321EC1AF}" destId="{D2CEBC3D-9A64-4329-98E3-B8699F71FE4E}" srcOrd="1" destOrd="0" presId="urn:microsoft.com/office/officeart/2005/8/layout/lProcess3"/>
    <dgm:cxn modelId="{393130ED-836A-4C38-AF0E-D9688142464D}" type="presParOf" srcId="{0A2B43D2-6166-412D-8C94-0E5C321EC1AF}" destId="{A8A97238-F4D3-4A1B-9607-BDC102C0A2E1}" srcOrd="2" destOrd="0" presId="urn:microsoft.com/office/officeart/2005/8/layout/lProcess3"/>
    <dgm:cxn modelId="{14096340-1CBC-4BB1-8882-B8BA1CA7416C}" type="presParOf" srcId="{0A2B43D2-6166-412D-8C94-0E5C321EC1AF}" destId="{F3EA2AC8-E6E9-4203-BCBC-E5AB159AEC8E}" srcOrd="3" destOrd="0" presId="urn:microsoft.com/office/officeart/2005/8/layout/lProcess3"/>
    <dgm:cxn modelId="{69FB489E-A6E1-42A1-B1F0-F41558421FC3}" type="presParOf" srcId="{0A2B43D2-6166-412D-8C94-0E5C321EC1AF}" destId="{22956F5E-55E2-4A1B-B0F2-7104798BA386}" srcOrd="4" destOrd="0" presId="urn:microsoft.com/office/officeart/2005/8/layout/lProcess3"/>
    <dgm:cxn modelId="{F13D0F7B-9C7A-49A7-8B32-647FDC36C6DC}" type="presParOf" srcId="{0A2B43D2-6166-412D-8C94-0E5C321EC1AF}" destId="{2E29FC18-6694-4939-8E85-F322AAD221AF}" srcOrd="5" destOrd="0" presId="urn:microsoft.com/office/officeart/2005/8/layout/lProcess3"/>
    <dgm:cxn modelId="{F5738AB5-552C-4A49-B1B0-48BAD1773BC6}" type="presParOf" srcId="{0A2B43D2-6166-412D-8C94-0E5C321EC1AF}" destId="{D5D0646B-4874-432B-ABF2-30E5B8094A48}" srcOrd="6" destOrd="0" presId="urn:microsoft.com/office/officeart/2005/8/layout/lProcess3"/>
    <dgm:cxn modelId="{71A2E880-DAB2-4E1F-BD3F-A018CC666BB7}" type="presParOf" srcId="{5D155568-4AC0-4C26-A616-A642641F637C}" destId="{24F31B0F-1795-41AD-95F5-8A8B0C42746D}" srcOrd="1" destOrd="0" presId="urn:microsoft.com/office/officeart/2005/8/layout/lProcess3"/>
    <dgm:cxn modelId="{E649C01F-538E-4A46-B48F-5780E1CB9920}" type="presParOf" srcId="{5D155568-4AC0-4C26-A616-A642641F637C}" destId="{23B83DD4-3BF9-4023-BFFC-F9A2032CDE5C}" srcOrd="2" destOrd="0" presId="urn:microsoft.com/office/officeart/2005/8/layout/lProcess3"/>
    <dgm:cxn modelId="{BB7449A3-F901-48D2-A3FD-8228E688F6AF}" type="presParOf" srcId="{23B83DD4-3BF9-4023-BFFC-F9A2032CDE5C}" destId="{8DB541A5-0408-49D4-A658-AB6C0C3210ED}" srcOrd="0" destOrd="0" presId="urn:microsoft.com/office/officeart/2005/8/layout/lProcess3"/>
    <dgm:cxn modelId="{85D4CD29-0A87-4933-B17B-F40A6B751C6A}" type="presParOf" srcId="{23B83DD4-3BF9-4023-BFFC-F9A2032CDE5C}" destId="{747CD36D-EF7C-4396-8793-60A775F6A544}" srcOrd="1" destOrd="0" presId="urn:microsoft.com/office/officeart/2005/8/layout/lProcess3"/>
    <dgm:cxn modelId="{E4ACFAD6-7F5C-4989-AEA5-3AA02B0EDE03}" type="presParOf" srcId="{23B83DD4-3BF9-4023-BFFC-F9A2032CDE5C}" destId="{83E74C57-48EE-42C7-B319-8C217FF12D0D}" srcOrd="2" destOrd="0" presId="urn:microsoft.com/office/officeart/2005/8/layout/lProcess3"/>
    <dgm:cxn modelId="{80F500A3-899E-400F-9D88-A57D0DDEE588}" type="presParOf" srcId="{23B83DD4-3BF9-4023-BFFC-F9A2032CDE5C}" destId="{2696A16C-0374-4030-BF9D-4D0A13B36C5E}" srcOrd="3" destOrd="0" presId="urn:microsoft.com/office/officeart/2005/8/layout/lProcess3"/>
    <dgm:cxn modelId="{81AF7F61-33F8-4597-B53A-1CD3ED966F2A}" type="presParOf" srcId="{23B83DD4-3BF9-4023-BFFC-F9A2032CDE5C}" destId="{74181432-740E-45E7-8F39-33A94AF6322B}" srcOrd="4" destOrd="0" presId="urn:microsoft.com/office/officeart/2005/8/layout/lProcess3"/>
    <dgm:cxn modelId="{0ED045EB-66B2-4DD5-9D08-E4CBB7F8CA8D}" type="presParOf" srcId="{23B83DD4-3BF9-4023-BFFC-F9A2032CDE5C}" destId="{B9293320-A7E6-4596-BBB5-1492799B4969}" srcOrd="5" destOrd="0" presId="urn:microsoft.com/office/officeart/2005/8/layout/lProcess3"/>
    <dgm:cxn modelId="{603AB03F-D6B3-40D1-9285-CDBBB7CE715E}" type="presParOf" srcId="{23B83DD4-3BF9-4023-BFFC-F9A2032CDE5C}" destId="{736A8527-99FF-432A-A353-F9648FF1B3A9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0BA668-3C90-44DA-B1C6-0C64CFE26A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27A3A5-1586-4900-B01E-F4DCEC12ADC7}">
      <dgm:prSet phldrT="[Text]" phldr="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Components other than the cell are less than 20% of the weight of the module.</a:t>
          </a:r>
          <a:endParaRPr lang="en-US"/>
        </a:p>
      </dgm:t>
    </dgm:pt>
    <dgm:pt modelId="{83FE7F5E-E681-43CD-BA38-2E5FB2399A53}" type="parTrans" cxnId="{9087F6FE-44B6-482A-8443-AF7F60BD9852}">
      <dgm:prSet/>
      <dgm:spPr/>
      <dgm:t>
        <a:bodyPr/>
        <a:lstStyle/>
        <a:p>
          <a:endParaRPr lang="en-US"/>
        </a:p>
      </dgm:t>
    </dgm:pt>
    <dgm:pt modelId="{EF2DA798-6F57-4EA9-9B5A-606B4FCBA909}" type="sibTrans" cxnId="{9087F6FE-44B6-482A-8443-AF7F60BD9852}">
      <dgm:prSet/>
      <dgm:spPr/>
      <dgm:t>
        <a:bodyPr/>
        <a:lstStyle/>
        <a:p>
          <a:endParaRPr lang="en-US"/>
        </a:p>
      </dgm:t>
    </dgm:pt>
    <dgm:pt modelId="{4B715AD8-38D4-4AA7-8502-FE7309F74AAA}">
      <dgm:prSet phldr="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Has the ability to withstand high heat transfer rates.</a:t>
          </a:r>
        </a:p>
      </dgm:t>
    </dgm:pt>
    <dgm:pt modelId="{C6F9B7B0-3820-4224-AC05-E416DD605938}" type="parTrans" cxnId="{64429AF3-A6AA-4E22-B6C7-3ADD3556A0A8}">
      <dgm:prSet/>
      <dgm:spPr/>
      <dgm:t>
        <a:bodyPr/>
        <a:lstStyle/>
        <a:p>
          <a:endParaRPr lang="en-US"/>
        </a:p>
      </dgm:t>
    </dgm:pt>
    <dgm:pt modelId="{B28D281E-0C20-4195-A6F8-CF61B7466702}" type="sibTrans" cxnId="{64429AF3-A6AA-4E22-B6C7-3ADD3556A0A8}">
      <dgm:prSet/>
      <dgm:spPr/>
      <dgm:t>
        <a:bodyPr/>
        <a:lstStyle/>
        <a:p>
          <a:endParaRPr lang="en-US"/>
        </a:p>
      </dgm:t>
    </dgm:pt>
    <dgm:pt modelId="{853272BD-C001-4CDE-A764-58DFD921038E}">
      <dgm:prSet phldr="0"/>
      <dgm:spPr>
        <a:solidFill>
          <a:schemeClr val="accent1"/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Performs effectively in extreme temperatures that would cause damage to the battery.</a:t>
          </a:r>
        </a:p>
      </dgm:t>
    </dgm:pt>
    <dgm:pt modelId="{752A0E7E-70A9-4465-9445-0FFEEEE53773}" type="parTrans" cxnId="{AAAE4305-7FAB-4FA4-983C-86E7863F21A8}">
      <dgm:prSet/>
      <dgm:spPr/>
      <dgm:t>
        <a:bodyPr/>
        <a:lstStyle/>
        <a:p>
          <a:endParaRPr lang="en-US"/>
        </a:p>
      </dgm:t>
    </dgm:pt>
    <dgm:pt modelId="{47D2820D-066F-49EA-BE7E-DCB6AAA48D3A}" type="sibTrans" cxnId="{AAAE4305-7FAB-4FA4-983C-86E7863F21A8}">
      <dgm:prSet/>
      <dgm:spPr/>
      <dgm:t>
        <a:bodyPr/>
        <a:lstStyle/>
        <a:p>
          <a:endParaRPr lang="en-US"/>
        </a:p>
      </dgm:t>
    </dgm:pt>
    <dgm:pt modelId="{84F9A443-6C4A-4694-984C-2D834C07066E}">
      <dgm:prSet phldrT="[Text]" phldr="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>
              <a:latin typeface="Arial Black" panose="020B0A04020102020204"/>
            </a:rPr>
            <a:t>Cooling design has ability to be implemented inside of the battery module.</a:t>
          </a:r>
          <a:endParaRPr lang="en-US"/>
        </a:p>
      </dgm:t>
    </dgm:pt>
    <dgm:pt modelId="{858A341B-DC7F-41A6-AC59-598B3EDD5CA2}" type="parTrans" cxnId="{3282F24A-AE09-4E84-930F-BE35D0DC4D38}">
      <dgm:prSet/>
      <dgm:spPr/>
      <dgm:t>
        <a:bodyPr/>
        <a:lstStyle/>
        <a:p>
          <a:endParaRPr lang="en-US"/>
        </a:p>
      </dgm:t>
    </dgm:pt>
    <dgm:pt modelId="{E4E2334F-7FF9-4806-838F-4B7ABED88294}" type="sibTrans" cxnId="{3282F24A-AE09-4E84-930F-BE35D0DC4D38}">
      <dgm:prSet/>
      <dgm:spPr/>
      <dgm:t>
        <a:bodyPr/>
        <a:lstStyle/>
        <a:p>
          <a:endParaRPr lang="en-US"/>
        </a:p>
      </dgm:t>
    </dgm:pt>
    <dgm:pt modelId="{CAA4C4FD-BDE7-434F-A322-906CCD7342A4}" type="pres">
      <dgm:prSet presAssocID="{780BA668-3C90-44DA-B1C6-0C64CFE26ACC}" presName="linear" presStyleCnt="0">
        <dgm:presLayoutVars>
          <dgm:animLvl val="lvl"/>
          <dgm:resizeHandles val="exact"/>
        </dgm:presLayoutVars>
      </dgm:prSet>
      <dgm:spPr/>
    </dgm:pt>
    <dgm:pt modelId="{C769F322-CCBF-4DAF-9059-BFA757C2F925}" type="pres">
      <dgm:prSet presAssocID="{D527A3A5-1586-4900-B01E-F4DCEC12ADC7}" presName="parentText" presStyleLbl="node1" presStyleIdx="0" presStyleCnt="4" custScaleY="128543">
        <dgm:presLayoutVars>
          <dgm:chMax val="0"/>
          <dgm:bulletEnabled val="1"/>
        </dgm:presLayoutVars>
      </dgm:prSet>
      <dgm:spPr>
        <a:solidFill>
          <a:schemeClr val="accent1"/>
        </a:solidFill>
      </dgm:spPr>
    </dgm:pt>
    <dgm:pt modelId="{E4FBBB7A-60AA-43C3-BD6E-8DFDD0605C41}" type="pres">
      <dgm:prSet presAssocID="{EF2DA798-6F57-4EA9-9B5A-606B4FCBA909}" presName="spacer" presStyleCnt="0"/>
      <dgm:spPr/>
    </dgm:pt>
    <dgm:pt modelId="{9B21F5A3-EFFB-43B5-A470-DD4975DDCB9B}" type="pres">
      <dgm:prSet presAssocID="{84F9A443-6C4A-4694-984C-2D834C07066E}" presName="parentText" presStyleLbl="node1" presStyleIdx="1" presStyleCnt="4" custScaleY="128186">
        <dgm:presLayoutVars>
          <dgm:chMax val="0"/>
          <dgm:bulletEnabled val="1"/>
        </dgm:presLayoutVars>
      </dgm:prSet>
      <dgm:spPr/>
    </dgm:pt>
    <dgm:pt modelId="{45A73E70-EDD0-40BA-A856-5D5E0845B3EB}" type="pres">
      <dgm:prSet presAssocID="{E4E2334F-7FF9-4806-838F-4B7ABED88294}" presName="spacer" presStyleCnt="0"/>
      <dgm:spPr/>
    </dgm:pt>
    <dgm:pt modelId="{E7CFCA98-ACA3-4DCD-9645-3DBA79A6E26B}" type="pres">
      <dgm:prSet presAssocID="{853272BD-C001-4CDE-A764-58DFD921038E}" presName="parentText" presStyleLbl="node1" presStyleIdx="2" presStyleCnt="4" custScaleY="122061">
        <dgm:presLayoutVars>
          <dgm:chMax val="0"/>
          <dgm:bulletEnabled val="1"/>
        </dgm:presLayoutVars>
      </dgm:prSet>
      <dgm:spPr/>
    </dgm:pt>
    <dgm:pt modelId="{733B40E7-E013-40CF-89CD-8A826BAD2FCB}" type="pres">
      <dgm:prSet presAssocID="{47D2820D-066F-49EA-BE7E-DCB6AAA48D3A}" presName="spacer" presStyleCnt="0"/>
      <dgm:spPr/>
    </dgm:pt>
    <dgm:pt modelId="{E9C2DCDB-FFDC-44BC-97C3-9E34B46F949A}" type="pres">
      <dgm:prSet presAssocID="{4B715AD8-38D4-4AA7-8502-FE7309F74AAA}" presName="parentText" presStyleLbl="node1" presStyleIdx="3" presStyleCnt="4" custScaleY="104581">
        <dgm:presLayoutVars>
          <dgm:chMax val="0"/>
          <dgm:bulletEnabled val="1"/>
        </dgm:presLayoutVars>
      </dgm:prSet>
      <dgm:spPr/>
    </dgm:pt>
  </dgm:ptLst>
  <dgm:cxnLst>
    <dgm:cxn modelId="{AAAE4305-7FAB-4FA4-983C-86E7863F21A8}" srcId="{780BA668-3C90-44DA-B1C6-0C64CFE26ACC}" destId="{853272BD-C001-4CDE-A764-58DFD921038E}" srcOrd="2" destOrd="0" parTransId="{752A0E7E-70A9-4465-9445-0FFEEEE53773}" sibTransId="{47D2820D-066F-49EA-BE7E-DCB6AAA48D3A}"/>
    <dgm:cxn modelId="{3282F24A-AE09-4E84-930F-BE35D0DC4D38}" srcId="{780BA668-3C90-44DA-B1C6-0C64CFE26ACC}" destId="{84F9A443-6C4A-4694-984C-2D834C07066E}" srcOrd="1" destOrd="0" parTransId="{858A341B-DC7F-41A6-AC59-598B3EDD5CA2}" sibTransId="{E4E2334F-7FF9-4806-838F-4B7ABED88294}"/>
    <dgm:cxn modelId="{45407376-B35D-462D-A5B4-C6347B54CDE6}" type="presOf" srcId="{4B715AD8-38D4-4AA7-8502-FE7309F74AAA}" destId="{E9C2DCDB-FFDC-44BC-97C3-9E34B46F949A}" srcOrd="0" destOrd="0" presId="urn:microsoft.com/office/officeart/2005/8/layout/vList2"/>
    <dgm:cxn modelId="{4D0E2F96-ECF6-47C6-A0BE-8D7E6E92B31F}" type="presOf" srcId="{D527A3A5-1586-4900-B01E-F4DCEC12ADC7}" destId="{C769F322-CCBF-4DAF-9059-BFA757C2F925}" srcOrd="0" destOrd="0" presId="urn:microsoft.com/office/officeart/2005/8/layout/vList2"/>
    <dgm:cxn modelId="{64BD9A9F-D518-43A3-8B25-4ADD4641F61E}" type="presOf" srcId="{780BA668-3C90-44DA-B1C6-0C64CFE26ACC}" destId="{CAA4C4FD-BDE7-434F-A322-906CCD7342A4}" srcOrd="0" destOrd="0" presId="urn:microsoft.com/office/officeart/2005/8/layout/vList2"/>
    <dgm:cxn modelId="{13FDB4B3-8CEC-495E-B0C7-5789BEF90189}" type="presOf" srcId="{84F9A443-6C4A-4694-984C-2D834C07066E}" destId="{9B21F5A3-EFFB-43B5-A470-DD4975DDCB9B}" srcOrd="0" destOrd="0" presId="urn:microsoft.com/office/officeart/2005/8/layout/vList2"/>
    <dgm:cxn modelId="{FA40ADBF-5C4E-493F-BB76-9BF878A738D3}" type="presOf" srcId="{853272BD-C001-4CDE-A764-58DFD921038E}" destId="{E7CFCA98-ACA3-4DCD-9645-3DBA79A6E26B}" srcOrd="0" destOrd="0" presId="urn:microsoft.com/office/officeart/2005/8/layout/vList2"/>
    <dgm:cxn modelId="{64429AF3-A6AA-4E22-B6C7-3ADD3556A0A8}" srcId="{780BA668-3C90-44DA-B1C6-0C64CFE26ACC}" destId="{4B715AD8-38D4-4AA7-8502-FE7309F74AAA}" srcOrd="3" destOrd="0" parTransId="{C6F9B7B0-3820-4224-AC05-E416DD605938}" sibTransId="{B28D281E-0C20-4195-A6F8-CF61B7466702}"/>
    <dgm:cxn modelId="{9087F6FE-44B6-482A-8443-AF7F60BD9852}" srcId="{780BA668-3C90-44DA-B1C6-0C64CFE26ACC}" destId="{D527A3A5-1586-4900-B01E-F4DCEC12ADC7}" srcOrd="0" destOrd="0" parTransId="{83FE7F5E-E681-43CD-BA38-2E5FB2399A53}" sibTransId="{EF2DA798-6F57-4EA9-9B5A-606B4FCBA909}"/>
    <dgm:cxn modelId="{94839140-78C6-46CE-A00E-2E8880A71716}" type="presParOf" srcId="{CAA4C4FD-BDE7-434F-A322-906CCD7342A4}" destId="{C769F322-CCBF-4DAF-9059-BFA757C2F925}" srcOrd="0" destOrd="0" presId="urn:microsoft.com/office/officeart/2005/8/layout/vList2"/>
    <dgm:cxn modelId="{2235360F-3BAF-454A-A9C1-5BE761CE3733}" type="presParOf" srcId="{CAA4C4FD-BDE7-434F-A322-906CCD7342A4}" destId="{E4FBBB7A-60AA-43C3-BD6E-8DFDD0605C41}" srcOrd="1" destOrd="0" presId="urn:microsoft.com/office/officeart/2005/8/layout/vList2"/>
    <dgm:cxn modelId="{BA32C917-8DED-4DC4-95B9-236592E83C12}" type="presParOf" srcId="{CAA4C4FD-BDE7-434F-A322-906CCD7342A4}" destId="{9B21F5A3-EFFB-43B5-A470-DD4975DDCB9B}" srcOrd="2" destOrd="0" presId="urn:microsoft.com/office/officeart/2005/8/layout/vList2"/>
    <dgm:cxn modelId="{BBC52394-BA6F-49AE-A02E-35EF9FBE85BC}" type="presParOf" srcId="{CAA4C4FD-BDE7-434F-A322-906CCD7342A4}" destId="{45A73E70-EDD0-40BA-A856-5D5E0845B3EB}" srcOrd="3" destOrd="0" presId="urn:microsoft.com/office/officeart/2005/8/layout/vList2"/>
    <dgm:cxn modelId="{740BFE54-B3B1-4994-8BA9-73F8433F92DA}" type="presParOf" srcId="{CAA4C4FD-BDE7-434F-A322-906CCD7342A4}" destId="{E7CFCA98-ACA3-4DCD-9645-3DBA79A6E26B}" srcOrd="4" destOrd="0" presId="urn:microsoft.com/office/officeart/2005/8/layout/vList2"/>
    <dgm:cxn modelId="{AA9A39C3-6475-49B9-8D9E-8A83D00A11D7}" type="presParOf" srcId="{CAA4C4FD-BDE7-434F-A322-906CCD7342A4}" destId="{733B40E7-E013-40CF-89CD-8A826BAD2FCB}" srcOrd="5" destOrd="0" presId="urn:microsoft.com/office/officeart/2005/8/layout/vList2"/>
    <dgm:cxn modelId="{4A875CB7-9BC7-4262-BEB5-F87A52E86B2E}" type="presParOf" srcId="{CAA4C4FD-BDE7-434F-A322-906CCD7342A4}" destId="{E9C2DCDB-FFDC-44BC-97C3-9E34B46F949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0BA668-3C90-44DA-B1C6-0C64CFE26A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8ED15-C232-431A-B4C5-F7BE4955D125}">
      <dgm:prSet phldrT="[Text]" phldr="0"/>
      <dgm:spPr/>
      <dgm:t>
        <a:bodyPr/>
        <a:lstStyle/>
        <a:p>
          <a:r>
            <a:rPr lang="en-US">
              <a:latin typeface="Arial Black" panose="020B0A04020102020204"/>
            </a:rPr>
            <a:t>Design prevents puncture of pouch cells. </a:t>
          </a:r>
          <a:endParaRPr lang="en-US"/>
        </a:p>
      </dgm:t>
    </dgm:pt>
    <dgm:pt modelId="{A88D5F01-642A-4B7C-9831-3AF7AAD19B2A}" type="parTrans" cxnId="{F8AB89E0-B875-4930-A275-9F3A60674FFD}">
      <dgm:prSet/>
      <dgm:spPr/>
      <dgm:t>
        <a:bodyPr/>
        <a:lstStyle/>
        <a:p>
          <a:endParaRPr lang="en-US"/>
        </a:p>
      </dgm:t>
    </dgm:pt>
    <dgm:pt modelId="{8D97F8E8-E298-4AD6-AF99-9A78E01CA26D}" type="sibTrans" cxnId="{F8AB89E0-B875-4930-A275-9F3A60674FFD}">
      <dgm:prSet/>
      <dgm:spPr/>
      <dgm:t>
        <a:bodyPr/>
        <a:lstStyle/>
        <a:p>
          <a:endParaRPr lang="en-US"/>
        </a:p>
      </dgm:t>
    </dgm:pt>
    <dgm:pt modelId="{F7D04EDB-A916-4457-A200-722C10E1C0DF}">
      <dgm:prSet phldrT="[Text]" phldr="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Lower the risk of thermal runaway</a:t>
          </a:r>
          <a:endParaRPr lang="en-US"/>
        </a:p>
      </dgm:t>
    </dgm:pt>
    <dgm:pt modelId="{27B9E400-5BD1-4425-8C5D-A3675FE9D174}" type="parTrans" cxnId="{3038E1A3-2E0B-42D4-85CA-FB6D978E7EEF}">
      <dgm:prSet/>
      <dgm:spPr/>
      <dgm:t>
        <a:bodyPr/>
        <a:lstStyle/>
        <a:p>
          <a:endParaRPr lang="en-US"/>
        </a:p>
      </dgm:t>
    </dgm:pt>
    <dgm:pt modelId="{4B1E6B97-B46C-4D27-8037-B6B0C199E13A}" type="sibTrans" cxnId="{3038E1A3-2E0B-42D4-85CA-FB6D978E7EEF}">
      <dgm:prSet/>
      <dgm:spPr/>
      <dgm:t>
        <a:bodyPr/>
        <a:lstStyle/>
        <a:p>
          <a:endParaRPr lang="en-US"/>
        </a:p>
      </dgm:t>
    </dgm:pt>
    <dgm:pt modelId="{CF03F801-BECA-449A-990C-1EB0507887E4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Design has ability to be integrated with BMS.</a:t>
          </a:r>
        </a:p>
      </dgm:t>
    </dgm:pt>
    <dgm:pt modelId="{CBE7AE02-0415-4297-B454-2721FE5A78B8}" type="parTrans" cxnId="{F264E0F6-7419-4F2B-AF51-979B290286FA}">
      <dgm:prSet/>
      <dgm:spPr/>
      <dgm:t>
        <a:bodyPr/>
        <a:lstStyle/>
        <a:p>
          <a:endParaRPr lang="en-US"/>
        </a:p>
      </dgm:t>
    </dgm:pt>
    <dgm:pt modelId="{C161CE8D-1A34-49F2-92B2-28F1227EC83D}" type="sibTrans" cxnId="{F264E0F6-7419-4F2B-AF51-979B290286FA}">
      <dgm:prSet/>
      <dgm:spPr/>
      <dgm:t>
        <a:bodyPr/>
        <a:lstStyle/>
        <a:p>
          <a:endParaRPr lang="en-US"/>
        </a:p>
      </dgm:t>
    </dgm:pt>
    <dgm:pt modelId="{F5A1624A-84B7-41B4-AEF9-F357D828485C}">
      <dgm:prSet phldr="0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Design has ability to be implemented into Class 8 hybrid vehicle packs.</a:t>
          </a:r>
        </a:p>
      </dgm:t>
    </dgm:pt>
    <dgm:pt modelId="{968E7CB3-CAB0-4BD8-B8CE-2AB41EC26998}" type="parTrans" cxnId="{F81588C1-4943-471C-AB65-A1105D27DCE3}">
      <dgm:prSet/>
      <dgm:spPr/>
      <dgm:t>
        <a:bodyPr/>
        <a:lstStyle/>
        <a:p>
          <a:endParaRPr lang="en-US"/>
        </a:p>
      </dgm:t>
    </dgm:pt>
    <dgm:pt modelId="{3B7335A2-8DB1-4141-88EC-337E82C0C7BA}" type="sibTrans" cxnId="{F81588C1-4943-471C-AB65-A1105D27DCE3}">
      <dgm:prSet/>
      <dgm:spPr/>
      <dgm:t>
        <a:bodyPr/>
        <a:lstStyle/>
        <a:p>
          <a:endParaRPr lang="en-US"/>
        </a:p>
      </dgm:t>
    </dgm:pt>
    <dgm:pt modelId="{CAA4C4FD-BDE7-434F-A322-906CCD7342A4}" type="pres">
      <dgm:prSet presAssocID="{780BA668-3C90-44DA-B1C6-0C64CFE26ACC}" presName="linear" presStyleCnt="0">
        <dgm:presLayoutVars>
          <dgm:animLvl val="lvl"/>
          <dgm:resizeHandles val="exact"/>
        </dgm:presLayoutVars>
      </dgm:prSet>
      <dgm:spPr/>
    </dgm:pt>
    <dgm:pt modelId="{82BEB1ED-99C0-4CA5-80FF-8335D234709C}" type="pres">
      <dgm:prSet presAssocID="{99D8ED15-C232-431A-B4C5-F7BE4955D125}" presName="parentText" presStyleLbl="node1" presStyleIdx="0" presStyleCnt="4" custScaleY="73126">
        <dgm:presLayoutVars>
          <dgm:chMax val="0"/>
          <dgm:bulletEnabled val="1"/>
        </dgm:presLayoutVars>
      </dgm:prSet>
      <dgm:spPr/>
    </dgm:pt>
    <dgm:pt modelId="{A13370C8-FD3C-40DA-A39D-E3CBBADDA11C}" type="pres">
      <dgm:prSet presAssocID="{8D97F8E8-E298-4AD6-AF99-9A78E01CA26D}" presName="spacer" presStyleCnt="0"/>
      <dgm:spPr/>
    </dgm:pt>
    <dgm:pt modelId="{BE4C1F33-59D2-47EC-A450-EEB54B0B73E6}" type="pres">
      <dgm:prSet presAssocID="{F7D04EDB-A916-4457-A200-722C10E1C0DF}" presName="parentText" presStyleLbl="node1" presStyleIdx="1" presStyleCnt="4" custScaleY="69644">
        <dgm:presLayoutVars>
          <dgm:chMax val="0"/>
          <dgm:bulletEnabled val="1"/>
        </dgm:presLayoutVars>
      </dgm:prSet>
      <dgm:spPr/>
    </dgm:pt>
    <dgm:pt modelId="{D9FB5179-862A-4B4F-879E-14FA940836C9}" type="pres">
      <dgm:prSet presAssocID="{4B1E6B97-B46C-4D27-8037-B6B0C199E13A}" presName="spacer" presStyleCnt="0"/>
      <dgm:spPr/>
    </dgm:pt>
    <dgm:pt modelId="{49EBD3E1-7B3A-4E10-958F-57ABFB2D20DB}" type="pres">
      <dgm:prSet presAssocID="{CF03F801-BECA-449A-990C-1EB0507887E4}" presName="parentText" presStyleLbl="node1" presStyleIdx="2" presStyleCnt="4" custScaleY="69644">
        <dgm:presLayoutVars>
          <dgm:chMax val="0"/>
          <dgm:bulletEnabled val="1"/>
        </dgm:presLayoutVars>
      </dgm:prSet>
      <dgm:spPr/>
    </dgm:pt>
    <dgm:pt modelId="{41109430-EDAC-4B3F-B59F-97A330594B23}" type="pres">
      <dgm:prSet presAssocID="{C161CE8D-1A34-49F2-92B2-28F1227EC83D}" presName="spacer" presStyleCnt="0"/>
      <dgm:spPr/>
    </dgm:pt>
    <dgm:pt modelId="{2F7CCA97-AF3A-432F-B3C1-93A919DE6F72}" type="pres">
      <dgm:prSet presAssocID="{F5A1624A-84B7-41B4-AEF9-F357D828485C}" presName="parentText" presStyleLbl="node1" presStyleIdx="3" presStyleCnt="4" custScaleY="63588">
        <dgm:presLayoutVars>
          <dgm:chMax val="0"/>
          <dgm:bulletEnabled val="1"/>
        </dgm:presLayoutVars>
      </dgm:prSet>
      <dgm:spPr/>
    </dgm:pt>
  </dgm:ptLst>
  <dgm:cxnLst>
    <dgm:cxn modelId="{2C316209-C730-48B0-9718-57F269BBD3F1}" type="presOf" srcId="{99D8ED15-C232-431A-B4C5-F7BE4955D125}" destId="{82BEB1ED-99C0-4CA5-80FF-8335D234709C}" srcOrd="0" destOrd="0" presId="urn:microsoft.com/office/officeart/2005/8/layout/vList2"/>
    <dgm:cxn modelId="{119FD240-BF07-46A4-828A-F48AB12178F2}" type="presOf" srcId="{F7D04EDB-A916-4457-A200-722C10E1C0DF}" destId="{BE4C1F33-59D2-47EC-A450-EEB54B0B73E6}" srcOrd="0" destOrd="0" presId="urn:microsoft.com/office/officeart/2005/8/layout/vList2"/>
    <dgm:cxn modelId="{0F660285-669A-4C9C-96C1-B4AB4890D006}" type="presOf" srcId="{CF03F801-BECA-449A-990C-1EB0507887E4}" destId="{49EBD3E1-7B3A-4E10-958F-57ABFB2D20DB}" srcOrd="0" destOrd="0" presId="urn:microsoft.com/office/officeart/2005/8/layout/vList2"/>
    <dgm:cxn modelId="{64BD9A9F-D518-43A3-8B25-4ADD4641F61E}" type="presOf" srcId="{780BA668-3C90-44DA-B1C6-0C64CFE26ACC}" destId="{CAA4C4FD-BDE7-434F-A322-906CCD7342A4}" srcOrd="0" destOrd="0" presId="urn:microsoft.com/office/officeart/2005/8/layout/vList2"/>
    <dgm:cxn modelId="{3038E1A3-2E0B-42D4-85CA-FB6D978E7EEF}" srcId="{780BA668-3C90-44DA-B1C6-0C64CFE26ACC}" destId="{F7D04EDB-A916-4457-A200-722C10E1C0DF}" srcOrd="1" destOrd="0" parTransId="{27B9E400-5BD1-4425-8C5D-A3675FE9D174}" sibTransId="{4B1E6B97-B46C-4D27-8037-B6B0C199E13A}"/>
    <dgm:cxn modelId="{F81588C1-4943-471C-AB65-A1105D27DCE3}" srcId="{780BA668-3C90-44DA-B1C6-0C64CFE26ACC}" destId="{F5A1624A-84B7-41B4-AEF9-F357D828485C}" srcOrd="3" destOrd="0" parTransId="{968E7CB3-CAB0-4BD8-B8CE-2AB41EC26998}" sibTransId="{3B7335A2-8DB1-4141-88EC-337E82C0C7BA}"/>
    <dgm:cxn modelId="{41A0D5C1-80B5-4CF8-B644-987353C4B4C2}" type="presOf" srcId="{F5A1624A-84B7-41B4-AEF9-F357D828485C}" destId="{2F7CCA97-AF3A-432F-B3C1-93A919DE6F72}" srcOrd="0" destOrd="0" presId="urn:microsoft.com/office/officeart/2005/8/layout/vList2"/>
    <dgm:cxn modelId="{F8AB89E0-B875-4930-A275-9F3A60674FFD}" srcId="{780BA668-3C90-44DA-B1C6-0C64CFE26ACC}" destId="{99D8ED15-C232-431A-B4C5-F7BE4955D125}" srcOrd="0" destOrd="0" parTransId="{A88D5F01-642A-4B7C-9831-3AF7AAD19B2A}" sibTransId="{8D97F8E8-E298-4AD6-AF99-9A78E01CA26D}"/>
    <dgm:cxn modelId="{F264E0F6-7419-4F2B-AF51-979B290286FA}" srcId="{780BA668-3C90-44DA-B1C6-0C64CFE26ACC}" destId="{CF03F801-BECA-449A-990C-1EB0507887E4}" srcOrd="2" destOrd="0" parTransId="{CBE7AE02-0415-4297-B454-2721FE5A78B8}" sibTransId="{C161CE8D-1A34-49F2-92B2-28F1227EC83D}"/>
    <dgm:cxn modelId="{86928E0E-8156-4555-B997-5693E1D104F8}" type="presParOf" srcId="{CAA4C4FD-BDE7-434F-A322-906CCD7342A4}" destId="{82BEB1ED-99C0-4CA5-80FF-8335D234709C}" srcOrd="0" destOrd="0" presId="urn:microsoft.com/office/officeart/2005/8/layout/vList2"/>
    <dgm:cxn modelId="{823C0DDF-57DE-4584-A040-85FA425EF552}" type="presParOf" srcId="{CAA4C4FD-BDE7-434F-A322-906CCD7342A4}" destId="{A13370C8-FD3C-40DA-A39D-E3CBBADDA11C}" srcOrd="1" destOrd="0" presId="urn:microsoft.com/office/officeart/2005/8/layout/vList2"/>
    <dgm:cxn modelId="{71A5F7C1-E533-40DB-A1D8-AE415B12B92F}" type="presParOf" srcId="{CAA4C4FD-BDE7-434F-A322-906CCD7342A4}" destId="{BE4C1F33-59D2-47EC-A450-EEB54B0B73E6}" srcOrd="2" destOrd="0" presId="urn:microsoft.com/office/officeart/2005/8/layout/vList2"/>
    <dgm:cxn modelId="{9B81B6B5-1256-45DE-A955-DAF4C1A95A0B}" type="presParOf" srcId="{CAA4C4FD-BDE7-434F-A322-906CCD7342A4}" destId="{D9FB5179-862A-4B4F-879E-14FA940836C9}" srcOrd="3" destOrd="0" presId="urn:microsoft.com/office/officeart/2005/8/layout/vList2"/>
    <dgm:cxn modelId="{8AF45E81-882C-42D1-895C-9C07E1697189}" type="presParOf" srcId="{CAA4C4FD-BDE7-434F-A322-906CCD7342A4}" destId="{49EBD3E1-7B3A-4E10-958F-57ABFB2D20DB}" srcOrd="4" destOrd="0" presId="urn:microsoft.com/office/officeart/2005/8/layout/vList2"/>
    <dgm:cxn modelId="{D67F6FF8-1E3A-4009-AA71-A34F94C49CD2}" type="presParOf" srcId="{CAA4C4FD-BDE7-434F-A322-906CCD7342A4}" destId="{41109430-EDAC-4B3F-B59F-97A330594B23}" srcOrd="5" destOrd="0" presId="urn:microsoft.com/office/officeart/2005/8/layout/vList2"/>
    <dgm:cxn modelId="{D0D0BC77-B9FE-4569-B2AF-467E231D4EB0}" type="presParOf" srcId="{CAA4C4FD-BDE7-434F-A322-906CCD7342A4}" destId="{2F7CCA97-AF3A-432F-B3C1-93A919DE6F7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73BD282-319A-4B41-AFC9-8F4A6A64BC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8E61884-221B-4C41-BDCB-78A714DF31F1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Battery Cooling Method</a:t>
          </a:r>
          <a:endParaRPr lang="en-US"/>
        </a:p>
      </dgm:t>
    </dgm:pt>
    <dgm:pt modelId="{364071D6-A8DB-4C78-A994-34A230B3D157}" type="parTrans" cxnId="{77C2434E-9AE7-4841-89B3-B6B4A0CE65CE}">
      <dgm:prSet/>
      <dgm:spPr/>
      <dgm:t>
        <a:bodyPr/>
        <a:lstStyle/>
        <a:p>
          <a:endParaRPr lang="en-US"/>
        </a:p>
      </dgm:t>
    </dgm:pt>
    <dgm:pt modelId="{CA071931-74C6-42D9-B1B1-57DBEE0BF7E2}" type="sibTrans" cxnId="{77C2434E-9AE7-4841-89B3-B6B4A0CE65CE}">
      <dgm:prSet/>
      <dgm:spPr/>
      <dgm:t>
        <a:bodyPr/>
        <a:lstStyle/>
        <a:p>
          <a:endParaRPr lang="en-US"/>
        </a:p>
      </dgm:t>
    </dgm:pt>
    <dgm:pt modelId="{CA9D3CDA-6148-4058-A01C-3069637A2F27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Heat Transfer</a:t>
          </a:r>
          <a:endParaRPr lang="en-US"/>
        </a:p>
      </dgm:t>
    </dgm:pt>
    <dgm:pt modelId="{0354CF85-5F3D-4BA5-81DF-9CE6E51162EB}" type="parTrans" cxnId="{88370CDA-695C-4F2B-A65D-324B2363EE13}">
      <dgm:prSet/>
      <dgm:spPr/>
      <dgm:t>
        <a:bodyPr/>
        <a:lstStyle/>
        <a:p>
          <a:endParaRPr lang="en-US"/>
        </a:p>
      </dgm:t>
    </dgm:pt>
    <dgm:pt modelId="{E57C4840-AE41-4789-9BA1-AB075D7B8793}" type="sibTrans" cxnId="{88370CDA-695C-4F2B-A65D-324B2363EE13}">
      <dgm:prSet/>
      <dgm:spPr/>
      <dgm:t>
        <a:bodyPr/>
        <a:lstStyle/>
        <a:p>
          <a:endParaRPr lang="en-US"/>
        </a:p>
      </dgm:t>
    </dgm:pt>
    <dgm:pt modelId="{2A6CEC76-B917-428B-BB2A-9F391579A6B9}">
      <dgm:prSet phldrT="[Text]" phldr="0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>
              <a:latin typeface="Arial Black" panose="020B0A04020102020204"/>
            </a:rPr>
            <a:t>Safety</a:t>
          </a:r>
          <a:endParaRPr lang="en-US"/>
        </a:p>
      </dgm:t>
    </dgm:pt>
    <dgm:pt modelId="{988B4023-D252-465A-877B-856AB5B882C8}" type="parTrans" cxnId="{6311D8DF-16CD-401D-89B1-BFD4C0DDE963}">
      <dgm:prSet/>
      <dgm:spPr/>
      <dgm:t>
        <a:bodyPr/>
        <a:lstStyle/>
        <a:p>
          <a:endParaRPr lang="en-US"/>
        </a:p>
      </dgm:t>
    </dgm:pt>
    <dgm:pt modelId="{9BAC82AF-234C-4C9E-9747-7CC3EE62168B}" type="sibTrans" cxnId="{6311D8DF-16CD-401D-89B1-BFD4C0DDE963}">
      <dgm:prSet/>
      <dgm:spPr/>
      <dgm:t>
        <a:bodyPr/>
        <a:lstStyle/>
        <a:p>
          <a:endParaRPr lang="en-US"/>
        </a:p>
      </dgm:t>
    </dgm:pt>
    <dgm:pt modelId="{AACF8592-ED81-42A5-996C-E752F00C1D44}">
      <dgm:prSet phldrT="[Text]" phldr="0"/>
      <dgm:spPr/>
      <dgm:t>
        <a:bodyPr/>
        <a:lstStyle/>
        <a:p>
          <a:r>
            <a:rPr lang="en-US">
              <a:latin typeface="Arial Black" panose="020B0A04020102020204"/>
            </a:rPr>
            <a:t>Efficiency</a:t>
          </a:r>
          <a:endParaRPr lang="en-US"/>
        </a:p>
      </dgm:t>
    </dgm:pt>
    <dgm:pt modelId="{53ADEF47-B222-45DD-85C0-852BA6778A41}" type="parTrans" cxnId="{839C93F5-CE15-4231-BFAD-68DD18A89496}">
      <dgm:prSet/>
      <dgm:spPr/>
      <dgm:t>
        <a:bodyPr/>
        <a:lstStyle/>
        <a:p>
          <a:endParaRPr lang="en-US"/>
        </a:p>
      </dgm:t>
    </dgm:pt>
    <dgm:pt modelId="{A5EB2224-23D7-48A4-8954-8479186A7D10}" type="sibTrans" cxnId="{839C93F5-CE15-4231-BFAD-68DD18A89496}">
      <dgm:prSet/>
      <dgm:spPr/>
      <dgm:t>
        <a:bodyPr/>
        <a:lstStyle/>
        <a:p>
          <a:endParaRPr lang="en-US"/>
        </a:p>
      </dgm:t>
    </dgm:pt>
    <dgm:pt modelId="{F524F411-1DC9-405B-A9F3-4D8E1D297BF9}">
      <dgm:prSet phldr="0"/>
      <dgm:spPr/>
      <dgm:t>
        <a:bodyPr/>
        <a:lstStyle/>
        <a:p>
          <a:r>
            <a:rPr lang="en-US">
              <a:latin typeface="Arial Black" panose="020B0A04020102020204"/>
            </a:rPr>
            <a:t>Control</a:t>
          </a:r>
        </a:p>
      </dgm:t>
    </dgm:pt>
    <dgm:pt modelId="{E8BFC185-24BB-4512-8AAB-AD885B4420D9}" type="parTrans" cxnId="{30232238-1DB3-459B-B3AC-7181003079F1}">
      <dgm:prSet/>
      <dgm:spPr/>
      <dgm:t>
        <a:bodyPr/>
        <a:lstStyle/>
        <a:p>
          <a:endParaRPr lang="en-US"/>
        </a:p>
      </dgm:t>
    </dgm:pt>
    <dgm:pt modelId="{A70E317A-0452-4E3A-9F02-FC406C0176DF}" type="sibTrans" cxnId="{30232238-1DB3-459B-B3AC-7181003079F1}">
      <dgm:prSet/>
      <dgm:spPr/>
      <dgm:t>
        <a:bodyPr/>
        <a:lstStyle/>
        <a:p>
          <a:endParaRPr lang="en-US"/>
        </a:p>
      </dgm:t>
    </dgm:pt>
    <dgm:pt modelId="{04CB0987-5E01-4AC0-A407-22996C583D5A}" type="pres">
      <dgm:prSet presAssocID="{773BD282-319A-4B41-AFC9-8F4A6A64BC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E85CA67-072B-47A6-ABA0-F2844DAB18C7}" type="pres">
      <dgm:prSet presAssocID="{28E61884-221B-4C41-BDCB-78A714DF31F1}" presName="hierRoot1" presStyleCnt="0">
        <dgm:presLayoutVars>
          <dgm:hierBranch val="init"/>
        </dgm:presLayoutVars>
      </dgm:prSet>
      <dgm:spPr/>
    </dgm:pt>
    <dgm:pt modelId="{7ADDE0BD-4A55-4F04-8262-DD7FC2A30517}" type="pres">
      <dgm:prSet presAssocID="{28E61884-221B-4C41-BDCB-78A714DF31F1}" presName="rootComposite1" presStyleCnt="0"/>
      <dgm:spPr/>
    </dgm:pt>
    <dgm:pt modelId="{35964B0D-9155-4977-8AC3-14100F4E198F}" type="pres">
      <dgm:prSet presAssocID="{28E61884-221B-4C41-BDCB-78A714DF31F1}" presName="rootText1" presStyleLbl="node0" presStyleIdx="0" presStyleCnt="1">
        <dgm:presLayoutVars>
          <dgm:chPref val="3"/>
        </dgm:presLayoutVars>
      </dgm:prSet>
      <dgm:spPr/>
    </dgm:pt>
    <dgm:pt modelId="{9231918B-6F5D-47FE-8C73-843C85D98FD1}" type="pres">
      <dgm:prSet presAssocID="{28E61884-221B-4C41-BDCB-78A714DF31F1}" presName="rootConnector1" presStyleLbl="node1" presStyleIdx="0" presStyleCnt="0"/>
      <dgm:spPr/>
    </dgm:pt>
    <dgm:pt modelId="{29588EEA-1887-45AB-92BB-CAFDE3F2FD8F}" type="pres">
      <dgm:prSet presAssocID="{28E61884-221B-4C41-BDCB-78A714DF31F1}" presName="hierChild2" presStyleCnt="0"/>
      <dgm:spPr/>
    </dgm:pt>
    <dgm:pt modelId="{1028D337-CE20-436F-A0FB-3C288A8569AC}" type="pres">
      <dgm:prSet presAssocID="{0354CF85-5F3D-4BA5-81DF-9CE6E51162EB}" presName="Name37" presStyleLbl="parChTrans1D2" presStyleIdx="0" presStyleCnt="4"/>
      <dgm:spPr/>
    </dgm:pt>
    <dgm:pt modelId="{D3A1A97E-677A-4307-899A-DECF98990253}" type="pres">
      <dgm:prSet presAssocID="{CA9D3CDA-6148-4058-A01C-3069637A2F27}" presName="hierRoot2" presStyleCnt="0">
        <dgm:presLayoutVars>
          <dgm:hierBranch val="init"/>
        </dgm:presLayoutVars>
      </dgm:prSet>
      <dgm:spPr/>
    </dgm:pt>
    <dgm:pt modelId="{E347F86A-7F69-4F3B-9B02-AD9D5E4DCFF7}" type="pres">
      <dgm:prSet presAssocID="{CA9D3CDA-6148-4058-A01C-3069637A2F27}" presName="rootComposite" presStyleCnt="0"/>
      <dgm:spPr/>
    </dgm:pt>
    <dgm:pt modelId="{28129A3F-4C32-445F-8B5F-A7DDAF1ED4A4}" type="pres">
      <dgm:prSet presAssocID="{CA9D3CDA-6148-4058-A01C-3069637A2F27}" presName="rootText" presStyleLbl="node2" presStyleIdx="0" presStyleCnt="4">
        <dgm:presLayoutVars>
          <dgm:chPref val="3"/>
        </dgm:presLayoutVars>
      </dgm:prSet>
      <dgm:spPr>
        <a:solidFill>
          <a:schemeClr val="accent3"/>
        </a:solidFill>
      </dgm:spPr>
    </dgm:pt>
    <dgm:pt modelId="{7E6BB277-5983-4F7B-BE2F-21E45A28F720}" type="pres">
      <dgm:prSet presAssocID="{CA9D3CDA-6148-4058-A01C-3069637A2F27}" presName="rootConnector" presStyleLbl="node2" presStyleIdx="0" presStyleCnt="4"/>
      <dgm:spPr/>
    </dgm:pt>
    <dgm:pt modelId="{3090E29B-B9E9-4C4F-900F-D8FD471F7D80}" type="pres">
      <dgm:prSet presAssocID="{CA9D3CDA-6148-4058-A01C-3069637A2F27}" presName="hierChild4" presStyleCnt="0"/>
      <dgm:spPr/>
    </dgm:pt>
    <dgm:pt modelId="{1852A87C-568A-41B7-A338-33AC624FA5FB}" type="pres">
      <dgm:prSet presAssocID="{CA9D3CDA-6148-4058-A01C-3069637A2F27}" presName="hierChild5" presStyleCnt="0"/>
      <dgm:spPr/>
    </dgm:pt>
    <dgm:pt modelId="{E24D479D-5E6C-4F02-8B7A-D96B722798AE}" type="pres">
      <dgm:prSet presAssocID="{988B4023-D252-465A-877B-856AB5B882C8}" presName="Name37" presStyleLbl="parChTrans1D2" presStyleIdx="1" presStyleCnt="4"/>
      <dgm:spPr/>
    </dgm:pt>
    <dgm:pt modelId="{936EB38A-3C46-46A6-8A93-F743BB414D97}" type="pres">
      <dgm:prSet presAssocID="{2A6CEC76-B917-428B-BB2A-9F391579A6B9}" presName="hierRoot2" presStyleCnt="0">
        <dgm:presLayoutVars>
          <dgm:hierBranch val="init"/>
        </dgm:presLayoutVars>
      </dgm:prSet>
      <dgm:spPr/>
    </dgm:pt>
    <dgm:pt modelId="{0BF34FB5-BD01-40E0-A23E-1CF167E1CFEF}" type="pres">
      <dgm:prSet presAssocID="{2A6CEC76-B917-428B-BB2A-9F391579A6B9}" presName="rootComposite" presStyleCnt="0"/>
      <dgm:spPr/>
    </dgm:pt>
    <dgm:pt modelId="{432B70F2-EF1C-4653-B3F3-22A61FEDAC6D}" type="pres">
      <dgm:prSet presAssocID="{2A6CEC76-B917-428B-BB2A-9F391579A6B9}" presName="rootText" presStyleLbl="node2" presStyleIdx="1" presStyleCnt="4">
        <dgm:presLayoutVars>
          <dgm:chPref val="3"/>
        </dgm:presLayoutVars>
      </dgm:prSet>
      <dgm:spPr>
        <a:solidFill>
          <a:schemeClr val="accent4">
            <a:lumMod val="75000"/>
          </a:schemeClr>
        </a:solidFill>
      </dgm:spPr>
    </dgm:pt>
    <dgm:pt modelId="{90247202-7D07-423D-8672-66EB9D05F4AC}" type="pres">
      <dgm:prSet presAssocID="{2A6CEC76-B917-428B-BB2A-9F391579A6B9}" presName="rootConnector" presStyleLbl="node2" presStyleIdx="1" presStyleCnt="4"/>
      <dgm:spPr/>
    </dgm:pt>
    <dgm:pt modelId="{6D9778AE-5600-4C26-9567-87FA88DB39E6}" type="pres">
      <dgm:prSet presAssocID="{2A6CEC76-B917-428B-BB2A-9F391579A6B9}" presName="hierChild4" presStyleCnt="0"/>
      <dgm:spPr/>
    </dgm:pt>
    <dgm:pt modelId="{53D235A6-A310-418E-83AE-9091BD093FAC}" type="pres">
      <dgm:prSet presAssocID="{2A6CEC76-B917-428B-BB2A-9F391579A6B9}" presName="hierChild5" presStyleCnt="0"/>
      <dgm:spPr/>
    </dgm:pt>
    <dgm:pt modelId="{62B07E10-E701-4D56-B137-4069F56C3BB8}" type="pres">
      <dgm:prSet presAssocID="{53ADEF47-B222-45DD-85C0-852BA6778A41}" presName="Name37" presStyleLbl="parChTrans1D2" presStyleIdx="2" presStyleCnt="4"/>
      <dgm:spPr/>
    </dgm:pt>
    <dgm:pt modelId="{96348767-7A2B-420B-81AE-908C2F108465}" type="pres">
      <dgm:prSet presAssocID="{AACF8592-ED81-42A5-996C-E752F00C1D44}" presName="hierRoot2" presStyleCnt="0">
        <dgm:presLayoutVars>
          <dgm:hierBranch val="init"/>
        </dgm:presLayoutVars>
      </dgm:prSet>
      <dgm:spPr/>
    </dgm:pt>
    <dgm:pt modelId="{EE06947C-FD80-46FB-98A5-D92E35EE94D3}" type="pres">
      <dgm:prSet presAssocID="{AACF8592-ED81-42A5-996C-E752F00C1D44}" presName="rootComposite" presStyleCnt="0"/>
      <dgm:spPr/>
    </dgm:pt>
    <dgm:pt modelId="{DFF13D82-B5C7-4241-A596-4E7AF4BDA0CD}" type="pres">
      <dgm:prSet presAssocID="{AACF8592-ED81-42A5-996C-E752F00C1D44}" presName="rootText" presStyleLbl="node2" presStyleIdx="2" presStyleCnt="4">
        <dgm:presLayoutVars>
          <dgm:chPref val="3"/>
        </dgm:presLayoutVars>
      </dgm:prSet>
      <dgm:spPr>
        <a:solidFill>
          <a:schemeClr val="accent6"/>
        </a:solidFill>
      </dgm:spPr>
    </dgm:pt>
    <dgm:pt modelId="{FCA2D8CC-EF0A-4F06-8D65-8C97FF66BA92}" type="pres">
      <dgm:prSet presAssocID="{AACF8592-ED81-42A5-996C-E752F00C1D44}" presName="rootConnector" presStyleLbl="node2" presStyleIdx="2" presStyleCnt="4"/>
      <dgm:spPr/>
    </dgm:pt>
    <dgm:pt modelId="{CBA8635F-4DC6-4BE1-AD80-CF9158D100D4}" type="pres">
      <dgm:prSet presAssocID="{AACF8592-ED81-42A5-996C-E752F00C1D44}" presName="hierChild4" presStyleCnt="0"/>
      <dgm:spPr/>
    </dgm:pt>
    <dgm:pt modelId="{116B58A4-69DD-458C-B51B-D15C4EC9E051}" type="pres">
      <dgm:prSet presAssocID="{AACF8592-ED81-42A5-996C-E752F00C1D44}" presName="hierChild5" presStyleCnt="0"/>
      <dgm:spPr/>
    </dgm:pt>
    <dgm:pt modelId="{D6B04252-34BD-4679-A2BB-EB05089897D5}" type="pres">
      <dgm:prSet presAssocID="{E8BFC185-24BB-4512-8AAB-AD885B4420D9}" presName="Name37" presStyleLbl="parChTrans1D2" presStyleIdx="3" presStyleCnt="4"/>
      <dgm:spPr/>
    </dgm:pt>
    <dgm:pt modelId="{C9B8F77C-CEA0-4A22-B0B5-A73548107403}" type="pres">
      <dgm:prSet presAssocID="{F524F411-1DC9-405B-A9F3-4D8E1D297BF9}" presName="hierRoot2" presStyleCnt="0">
        <dgm:presLayoutVars>
          <dgm:hierBranch val="init"/>
        </dgm:presLayoutVars>
      </dgm:prSet>
      <dgm:spPr/>
    </dgm:pt>
    <dgm:pt modelId="{DC8C855B-C500-49C5-AD78-EA15C3102CF1}" type="pres">
      <dgm:prSet presAssocID="{F524F411-1DC9-405B-A9F3-4D8E1D297BF9}" presName="rootComposite" presStyleCnt="0"/>
      <dgm:spPr/>
    </dgm:pt>
    <dgm:pt modelId="{06F50238-C727-4B56-988C-12E5FDAABC6E}" type="pres">
      <dgm:prSet presAssocID="{F524F411-1DC9-405B-A9F3-4D8E1D297BF9}" presName="rootText" presStyleLbl="node2" presStyleIdx="3" presStyleCnt="4">
        <dgm:presLayoutVars>
          <dgm:chPref val="3"/>
        </dgm:presLayoutVars>
      </dgm:prSet>
      <dgm:spPr>
        <a:solidFill>
          <a:schemeClr val="accent2"/>
        </a:solidFill>
      </dgm:spPr>
    </dgm:pt>
    <dgm:pt modelId="{71EFB5B7-7C0A-4233-BF57-4A1CDCBE9BC5}" type="pres">
      <dgm:prSet presAssocID="{F524F411-1DC9-405B-A9F3-4D8E1D297BF9}" presName="rootConnector" presStyleLbl="node2" presStyleIdx="3" presStyleCnt="4"/>
      <dgm:spPr/>
    </dgm:pt>
    <dgm:pt modelId="{929DAD88-C017-4A89-A97C-7D69728EC8C4}" type="pres">
      <dgm:prSet presAssocID="{F524F411-1DC9-405B-A9F3-4D8E1D297BF9}" presName="hierChild4" presStyleCnt="0"/>
      <dgm:spPr/>
    </dgm:pt>
    <dgm:pt modelId="{B5614A16-247C-41EC-B135-3AE2CBD4AD8A}" type="pres">
      <dgm:prSet presAssocID="{F524F411-1DC9-405B-A9F3-4D8E1D297BF9}" presName="hierChild5" presStyleCnt="0"/>
      <dgm:spPr/>
    </dgm:pt>
    <dgm:pt modelId="{FD5FB6CA-34BE-485C-93F1-0B2CC8826D62}" type="pres">
      <dgm:prSet presAssocID="{28E61884-221B-4C41-BDCB-78A714DF31F1}" presName="hierChild3" presStyleCnt="0"/>
      <dgm:spPr/>
    </dgm:pt>
  </dgm:ptLst>
  <dgm:cxnLst>
    <dgm:cxn modelId="{0154B203-E510-410A-9A08-C0ACE4CEF316}" type="presOf" srcId="{E8BFC185-24BB-4512-8AAB-AD885B4420D9}" destId="{D6B04252-34BD-4679-A2BB-EB05089897D5}" srcOrd="0" destOrd="0" presId="urn:microsoft.com/office/officeart/2005/8/layout/orgChart1"/>
    <dgm:cxn modelId="{97328808-B26D-4354-9DDC-2B87AF7A008E}" type="presOf" srcId="{AACF8592-ED81-42A5-996C-E752F00C1D44}" destId="{FCA2D8CC-EF0A-4F06-8D65-8C97FF66BA92}" srcOrd="1" destOrd="0" presId="urn:microsoft.com/office/officeart/2005/8/layout/orgChart1"/>
    <dgm:cxn modelId="{D175451B-F661-4BB3-8B77-BFECFD0316B5}" type="presOf" srcId="{2A6CEC76-B917-428B-BB2A-9F391579A6B9}" destId="{90247202-7D07-423D-8672-66EB9D05F4AC}" srcOrd="1" destOrd="0" presId="urn:microsoft.com/office/officeart/2005/8/layout/orgChart1"/>
    <dgm:cxn modelId="{0E899C1F-17E7-4078-9BFB-2280F52214D3}" type="presOf" srcId="{2A6CEC76-B917-428B-BB2A-9F391579A6B9}" destId="{432B70F2-EF1C-4653-B3F3-22A61FEDAC6D}" srcOrd="0" destOrd="0" presId="urn:microsoft.com/office/officeart/2005/8/layout/orgChart1"/>
    <dgm:cxn modelId="{286BA724-B933-415C-9708-A6EA1F1D0EB3}" type="presOf" srcId="{CA9D3CDA-6148-4058-A01C-3069637A2F27}" destId="{28129A3F-4C32-445F-8B5F-A7DDAF1ED4A4}" srcOrd="0" destOrd="0" presId="urn:microsoft.com/office/officeart/2005/8/layout/orgChart1"/>
    <dgm:cxn modelId="{EE15B530-52F2-42B0-B2E3-92E0C9FDE2D2}" type="presOf" srcId="{53ADEF47-B222-45DD-85C0-852BA6778A41}" destId="{62B07E10-E701-4D56-B137-4069F56C3BB8}" srcOrd="0" destOrd="0" presId="urn:microsoft.com/office/officeart/2005/8/layout/orgChart1"/>
    <dgm:cxn modelId="{A2DC8134-7557-4D46-90F1-3F123FC7B82D}" type="presOf" srcId="{F524F411-1DC9-405B-A9F3-4D8E1D297BF9}" destId="{71EFB5B7-7C0A-4233-BF57-4A1CDCBE9BC5}" srcOrd="1" destOrd="0" presId="urn:microsoft.com/office/officeart/2005/8/layout/orgChart1"/>
    <dgm:cxn modelId="{30232238-1DB3-459B-B3AC-7181003079F1}" srcId="{28E61884-221B-4C41-BDCB-78A714DF31F1}" destId="{F524F411-1DC9-405B-A9F3-4D8E1D297BF9}" srcOrd="3" destOrd="0" parTransId="{E8BFC185-24BB-4512-8AAB-AD885B4420D9}" sibTransId="{A70E317A-0452-4E3A-9F02-FC406C0176DF}"/>
    <dgm:cxn modelId="{77C2434E-9AE7-4841-89B3-B6B4A0CE65CE}" srcId="{773BD282-319A-4B41-AFC9-8F4A6A64BC3A}" destId="{28E61884-221B-4C41-BDCB-78A714DF31F1}" srcOrd="0" destOrd="0" parTransId="{364071D6-A8DB-4C78-A994-34A230B3D157}" sibTransId="{CA071931-74C6-42D9-B1B1-57DBEE0BF7E2}"/>
    <dgm:cxn modelId="{4A78C050-C3EE-4D7F-86D0-4EE193335012}" type="presOf" srcId="{F524F411-1DC9-405B-A9F3-4D8E1D297BF9}" destId="{06F50238-C727-4B56-988C-12E5FDAABC6E}" srcOrd="0" destOrd="0" presId="urn:microsoft.com/office/officeart/2005/8/layout/orgChart1"/>
    <dgm:cxn modelId="{889EF785-EABE-466B-93D4-BA4534860A2D}" type="presOf" srcId="{0354CF85-5F3D-4BA5-81DF-9CE6E51162EB}" destId="{1028D337-CE20-436F-A0FB-3C288A8569AC}" srcOrd="0" destOrd="0" presId="urn:microsoft.com/office/officeart/2005/8/layout/orgChart1"/>
    <dgm:cxn modelId="{9E93BC97-7585-46B7-A32A-4D2D19FCA6F9}" type="presOf" srcId="{28E61884-221B-4C41-BDCB-78A714DF31F1}" destId="{35964B0D-9155-4977-8AC3-14100F4E198F}" srcOrd="0" destOrd="0" presId="urn:microsoft.com/office/officeart/2005/8/layout/orgChart1"/>
    <dgm:cxn modelId="{8D6E13A1-CF08-4227-AB7F-A2015D40F833}" type="presOf" srcId="{28E61884-221B-4C41-BDCB-78A714DF31F1}" destId="{9231918B-6F5D-47FE-8C73-843C85D98FD1}" srcOrd="1" destOrd="0" presId="urn:microsoft.com/office/officeart/2005/8/layout/orgChart1"/>
    <dgm:cxn modelId="{D9370BD8-A542-4992-BD32-8C0E0D4E56F9}" type="presOf" srcId="{CA9D3CDA-6148-4058-A01C-3069637A2F27}" destId="{7E6BB277-5983-4F7B-BE2F-21E45A28F720}" srcOrd="1" destOrd="0" presId="urn:microsoft.com/office/officeart/2005/8/layout/orgChart1"/>
    <dgm:cxn modelId="{88370CDA-695C-4F2B-A65D-324B2363EE13}" srcId="{28E61884-221B-4C41-BDCB-78A714DF31F1}" destId="{CA9D3CDA-6148-4058-A01C-3069637A2F27}" srcOrd="0" destOrd="0" parTransId="{0354CF85-5F3D-4BA5-81DF-9CE6E51162EB}" sibTransId="{E57C4840-AE41-4789-9BA1-AB075D7B8793}"/>
    <dgm:cxn modelId="{6311D8DF-16CD-401D-89B1-BFD4C0DDE963}" srcId="{28E61884-221B-4C41-BDCB-78A714DF31F1}" destId="{2A6CEC76-B917-428B-BB2A-9F391579A6B9}" srcOrd="1" destOrd="0" parTransId="{988B4023-D252-465A-877B-856AB5B882C8}" sibTransId="{9BAC82AF-234C-4C9E-9747-7CC3EE62168B}"/>
    <dgm:cxn modelId="{577DE9EE-8FDA-48C0-91A8-1DF259ABCCB2}" type="presOf" srcId="{773BD282-319A-4B41-AFC9-8F4A6A64BC3A}" destId="{04CB0987-5E01-4AC0-A407-22996C583D5A}" srcOrd="0" destOrd="0" presId="urn:microsoft.com/office/officeart/2005/8/layout/orgChart1"/>
    <dgm:cxn modelId="{BF9A67F2-C8A9-495B-B649-E71443B52B16}" type="presOf" srcId="{988B4023-D252-465A-877B-856AB5B882C8}" destId="{E24D479D-5E6C-4F02-8B7A-D96B722798AE}" srcOrd="0" destOrd="0" presId="urn:microsoft.com/office/officeart/2005/8/layout/orgChart1"/>
    <dgm:cxn modelId="{839C93F5-CE15-4231-BFAD-68DD18A89496}" srcId="{28E61884-221B-4C41-BDCB-78A714DF31F1}" destId="{AACF8592-ED81-42A5-996C-E752F00C1D44}" srcOrd="2" destOrd="0" parTransId="{53ADEF47-B222-45DD-85C0-852BA6778A41}" sibTransId="{A5EB2224-23D7-48A4-8954-8479186A7D10}"/>
    <dgm:cxn modelId="{FC8237F8-997A-433B-819B-11958F1B0D22}" type="presOf" srcId="{AACF8592-ED81-42A5-996C-E752F00C1D44}" destId="{DFF13D82-B5C7-4241-A596-4E7AF4BDA0CD}" srcOrd="0" destOrd="0" presId="urn:microsoft.com/office/officeart/2005/8/layout/orgChart1"/>
    <dgm:cxn modelId="{F2CC2C67-B75A-4192-9029-4AF26073BB57}" type="presParOf" srcId="{04CB0987-5E01-4AC0-A407-22996C583D5A}" destId="{AE85CA67-072B-47A6-ABA0-F2844DAB18C7}" srcOrd="0" destOrd="0" presId="urn:microsoft.com/office/officeart/2005/8/layout/orgChart1"/>
    <dgm:cxn modelId="{F8847A47-FE93-42C0-96B4-52178B1AD0E4}" type="presParOf" srcId="{AE85CA67-072B-47A6-ABA0-F2844DAB18C7}" destId="{7ADDE0BD-4A55-4F04-8262-DD7FC2A30517}" srcOrd="0" destOrd="0" presId="urn:microsoft.com/office/officeart/2005/8/layout/orgChart1"/>
    <dgm:cxn modelId="{5437C7B1-FA52-4FBB-90DA-4D86694A6D63}" type="presParOf" srcId="{7ADDE0BD-4A55-4F04-8262-DD7FC2A30517}" destId="{35964B0D-9155-4977-8AC3-14100F4E198F}" srcOrd="0" destOrd="0" presId="urn:microsoft.com/office/officeart/2005/8/layout/orgChart1"/>
    <dgm:cxn modelId="{A7A29FAA-489E-40EA-889E-248913118BF1}" type="presParOf" srcId="{7ADDE0BD-4A55-4F04-8262-DD7FC2A30517}" destId="{9231918B-6F5D-47FE-8C73-843C85D98FD1}" srcOrd="1" destOrd="0" presId="urn:microsoft.com/office/officeart/2005/8/layout/orgChart1"/>
    <dgm:cxn modelId="{F8A98F42-B843-498C-92C3-C82E735BAD6B}" type="presParOf" srcId="{AE85CA67-072B-47A6-ABA0-F2844DAB18C7}" destId="{29588EEA-1887-45AB-92BB-CAFDE3F2FD8F}" srcOrd="1" destOrd="0" presId="urn:microsoft.com/office/officeart/2005/8/layout/orgChart1"/>
    <dgm:cxn modelId="{92C04A7C-D45F-4895-A350-A547ECED350B}" type="presParOf" srcId="{29588EEA-1887-45AB-92BB-CAFDE3F2FD8F}" destId="{1028D337-CE20-436F-A0FB-3C288A8569AC}" srcOrd="0" destOrd="0" presId="urn:microsoft.com/office/officeart/2005/8/layout/orgChart1"/>
    <dgm:cxn modelId="{2D39164C-D12E-4761-AFA5-B735F8E8A89E}" type="presParOf" srcId="{29588EEA-1887-45AB-92BB-CAFDE3F2FD8F}" destId="{D3A1A97E-677A-4307-899A-DECF98990253}" srcOrd="1" destOrd="0" presId="urn:microsoft.com/office/officeart/2005/8/layout/orgChart1"/>
    <dgm:cxn modelId="{589C9B12-07BE-4A5E-9DEA-CFCC70634D32}" type="presParOf" srcId="{D3A1A97E-677A-4307-899A-DECF98990253}" destId="{E347F86A-7F69-4F3B-9B02-AD9D5E4DCFF7}" srcOrd="0" destOrd="0" presId="urn:microsoft.com/office/officeart/2005/8/layout/orgChart1"/>
    <dgm:cxn modelId="{030A3DA0-58C4-46A9-90CF-906E0A186D03}" type="presParOf" srcId="{E347F86A-7F69-4F3B-9B02-AD9D5E4DCFF7}" destId="{28129A3F-4C32-445F-8B5F-A7DDAF1ED4A4}" srcOrd="0" destOrd="0" presId="urn:microsoft.com/office/officeart/2005/8/layout/orgChart1"/>
    <dgm:cxn modelId="{23254CBA-5B09-45ED-9ED6-959E547FE6F0}" type="presParOf" srcId="{E347F86A-7F69-4F3B-9B02-AD9D5E4DCFF7}" destId="{7E6BB277-5983-4F7B-BE2F-21E45A28F720}" srcOrd="1" destOrd="0" presId="urn:microsoft.com/office/officeart/2005/8/layout/orgChart1"/>
    <dgm:cxn modelId="{28B3DAE0-94FF-4201-A214-7C875A29A3E1}" type="presParOf" srcId="{D3A1A97E-677A-4307-899A-DECF98990253}" destId="{3090E29B-B9E9-4C4F-900F-D8FD471F7D80}" srcOrd="1" destOrd="0" presId="urn:microsoft.com/office/officeart/2005/8/layout/orgChart1"/>
    <dgm:cxn modelId="{AFB9B6C6-459D-4BD1-BB3D-7D465DD828C1}" type="presParOf" srcId="{D3A1A97E-677A-4307-899A-DECF98990253}" destId="{1852A87C-568A-41B7-A338-33AC624FA5FB}" srcOrd="2" destOrd="0" presId="urn:microsoft.com/office/officeart/2005/8/layout/orgChart1"/>
    <dgm:cxn modelId="{925B8F8D-1337-4DB3-B054-375A38B2F2E1}" type="presParOf" srcId="{29588EEA-1887-45AB-92BB-CAFDE3F2FD8F}" destId="{E24D479D-5E6C-4F02-8B7A-D96B722798AE}" srcOrd="2" destOrd="0" presId="urn:microsoft.com/office/officeart/2005/8/layout/orgChart1"/>
    <dgm:cxn modelId="{974286C1-CC09-4965-B5F8-68EC3222CE91}" type="presParOf" srcId="{29588EEA-1887-45AB-92BB-CAFDE3F2FD8F}" destId="{936EB38A-3C46-46A6-8A93-F743BB414D97}" srcOrd="3" destOrd="0" presId="urn:microsoft.com/office/officeart/2005/8/layout/orgChart1"/>
    <dgm:cxn modelId="{FDEA416D-0F34-4600-AD12-DA108F39D7C1}" type="presParOf" srcId="{936EB38A-3C46-46A6-8A93-F743BB414D97}" destId="{0BF34FB5-BD01-40E0-A23E-1CF167E1CFEF}" srcOrd="0" destOrd="0" presId="urn:microsoft.com/office/officeart/2005/8/layout/orgChart1"/>
    <dgm:cxn modelId="{C3F6A280-3AFC-412D-901C-2F84ACD20264}" type="presParOf" srcId="{0BF34FB5-BD01-40E0-A23E-1CF167E1CFEF}" destId="{432B70F2-EF1C-4653-B3F3-22A61FEDAC6D}" srcOrd="0" destOrd="0" presId="urn:microsoft.com/office/officeart/2005/8/layout/orgChart1"/>
    <dgm:cxn modelId="{9D1E8E2C-5839-4048-8566-FC9304960E09}" type="presParOf" srcId="{0BF34FB5-BD01-40E0-A23E-1CF167E1CFEF}" destId="{90247202-7D07-423D-8672-66EB9D05F4AC}" srcOrd="1" destOrd="0" presId="urn:microsoft.com/office/officeart/2005/8/layout/orgChart1"/>
    <dgm:cxn modelId="{FD9898B9-F0F7-44D8-BFBB-0B66E2FA72B3}" type="presParOf" srcId="{936EB38A-3C46-46A6-8A93-F743BB414D97}" destId="{6D9778AE-5600-4C26-9567-87FA88DB39E6}" srcOrd="1" destOrd="0" presId="urn:microsoft.com/office/officeart/2005/8/layout/orgChart1"/>
    <dgm:cxn modelId="{EB8AD256-39D1-49F3-B5D6-44FA361D7153}" type="presParOf" srcId="{936EB38A-3C46-46A6-8A93-F743BB414D97}" destId="{53D235A6-A310-418E-83AE-9091BD093FAC}" srcOrd="2" destOrd="0" presId="urn:microsoft.com/office/officeart/2005/8/layout/orgChart1"/>
    <dgm:cxn modelId="{6CE26417-E40D-457B-9CFB-EEBAA8DDBCA7}" type="presParOf" srcId="{29588EEA-1887-45AB-92BB-CAFDE3F2FD8F}" destId="{62B07E10-E701-4D56-B137-4069F56C3BB8}" srcOrd="4" destOrd="0" presId="urn:microsoft.com/office/officeart/2005/8/layout/orgChart1"/>
    <dgm:cxn modelId="{AC96CB6D-5933-4C4C-85A3-8A3407A5F639}" type="presParOf" srcId="{29588EEA-1887-45AB-92BB-CAFDE3F2FD8F}" destId="{96348767-7A2B-420B-81AE-908C2F108465}" srcOrd="5" destOrd="0" presId="urn:microsoft.com/office/officeart/2005/8/layout/orgChart1"/>
    <dgm:cxn modelId="{09EB9D02-24E5-4ADC-B703-787886320B9E}" type="presParOf" srcId="{96348767-7A2B-420B-81AE-908C2F108465}" destId="{EE06947C-FD80-46FB-98A5-D92E35EE94D3}" srcOrd="0" destOrd="0" presId="urn:microsoft.com/office/officeart/2005/8/layout/orgChart1"/>
    <dgm:cxn modelId="{95611C30-6584-4041-8AAD-301AAD71CFFA}" type="presParOf" srcId="{EE06947C-FD80-46FB-98A5-D92E35EE94D3}" destId="{DFF13D82-B5C7-4241-A596-4E7AF4BDA0CD}" srcOrd="0" destOrd="0" presId="urn:microsoft.com/office/officeart/2005/8/layout/orgChart1"/>
    <dgm:cxn modelId="{ACF6D392-5CCA-467C-9C3A-BB2DF56C9B7F}" type="presParOf" srcId="{EE06947C-FD80-46FB-98A5-D92E35EE94D3}" destId="{FCA2D8CC-EF0A-4F06-8D65-8C97FF66BA92}" srcOrd="1" destOrd="0" presId="urn:microsoft.com/office/officeart/2005/8/layout/orgChart1"/>
    <dgm:cxn modelId="{E65FC4AB-C9C7-44D4-BA9D-8D136E704FDE}" type="presParOf" srcId="{96348767-7A2B-420B-81AE-908C2F108465}" destId="{CBA8635F-4DC6-4BE1-AD80-CF9158D100D4}" srcOrd="1" destOrd="0" presId="urn:microsoft.com/office/officeart/2005/8/layout/orgChart1"/>
    <dgm:cxn modelId="{084F1689-F26C-4E48-9517-6D556386D984}" type="presParOf" srcId="{96348767-7A2B-420B-81AE-908C2F108465}" destId="{116B58A4-69DD-458C-B51B-D15C4EC9E051}" srcOrd="2" destOrd="0" presId="urn:microsoft.com/office/officeart/2005/8/layout/orgChart1"/>
    <dgm:cxn modelId="{C717330C-3F43-4496-9CA4-282EE885C573}" type="presParOf" srcId="{29588EEA-1887-45AB-92BB-CAFDE3F2FD8F}" destId="{D6B04252-34BD-4679-A2BB-EB05089897D5}" srcOrd="6" destOrd="0" presId="urn:microsoft.com/office/officeart/2005/8/layout/orgChart1"/>
    <dgm:cxn modelId="{6A180FE5-8A96-40EC-AF38-B09B6496E582}" type="presParOf" srcId="{29588EEA-1887-45AB-92BB-CAFDE3F2FD8F}" destId="{C9B8F77C-CEA0-4A22-B0B5-A73548107403}" srcOrd="7" destOrd="0" presId="urn:microsoft.com/office/officeart/2005/8/layout/orgChart1"/>
    <dgm:cxn modelId="{934FE891-29D2-4A0A-A9AF-D92E81994512}" type="presParOf" srcId="{C9B8F77C-CEA0-4A22-B0B5-A73548107403}" destId="{DC8C855B-C500-49C5-AD78-EA15C3102CF1}" srcOrd="0" destOrd="0" presId="urn:microsoft.com/office/officeart/2005/8/layout/orgChart1"/>
    <dgm:cxn modelId="{5F092175-37C0-4FDF-8253-2260A3FFD761}" type="presParOf" srcId="{DC8C855B-C500-49C5-AD78-EA15C3102CF1}" destId="{06F50238-C727-4B56-988C-12E5FDAABC6E}" srcOrd="0" destOrd="0" presId="urn:microsoft.com/office/officeart/2005/8/layout/orgChart1"/>
    <dgm:cxn modelId="{4CE50CF8-7DAE-4CDB-BB8F-CB87A6CC8DC6}" type="presParOf" srcId="{DC8C855B-C500-49C5-AD78-EA15C3102CF1}" destId="{71EFB5B7-7C0A-4233-BF57-4A1CDCBE9BC5}" srcOrd="1" destOrd="0" presId="urn:microsoft.com/office/officeart/2005/8/layout/orgChart1"/>
    <dgm:cxn modelId="{5D89EDB5-900F-41B5-A8A5-708345095823}" type="presParOf" srcId="{C9B8F77C-CEA0-4A22-B0B5-A73548107403}" destId="{929DAD88-C017-4A89-A97C-7D69728EC8C4}" srcOrd="1" destOrd="0" presId="urn:microsoft.com/office/officeart/2005/8/layout/orgChart1"/>
    <dgm:cxn modelId="{D2E801FD-CC69-40E9-B4DE-42FD8EF5E982}" type="presParOf" srcId="{C9B8F77C-CEA0-4A22-B0B5-A73548107403}" destId="{B5614A16-247C-41EC-B135-3AE2CBD4AD8A}" srcOrd="2" destOrd="0" presId="urn:microsoft.com/office/officeart/2005/8/layout/orgChart1"/>
    <dgm:cxn modelId="{09D1ECE2-2457-4C47-B415-EF20ED2AF904}" type="presParOf" srcId="{AE85CA67-072B-47A6-ABA0-F2844DAB18C7}" destId="{FD5FB6CA-34BE-485C-93F1-0B2CC8826D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B7243ED-ADBE-469D-93EB-9CCE68CF9C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302CA4-BC83-4E89-BD16-227F0A4CCC38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Heat Transfer</a:t>
          </a:r>
          <a:endParaRPr lang="en-US"/>
        </a:p>
      </dgm:t>
    </dgm:pt>
    <dgm:pt modelId="{77ABBE27-95C2-408C-BC48-8C9A0CDEF06F}" type="parTrans" cxnId="{769FF587-F220-4F42-827C-D172FD4C94D9}">
      <dgm:prSet/>
      <dgm:spPr/>
      <dgm:t>
        <a:bodyPr/>
        <a:lstStyle/>
        <a:p>
          <a:endParaRPr lang="en-US"/>
        </a:p>
      </dgm:t>
    </dgm:pt>
    <dgm:pt modelId="{DD23FB6F-1DFD-4F1C-B23B-B75EF2209D8A}" type="sibTrans" cxnId="{769FF587-F220-4F42-827C-D172FD4C94D9}">
      <dgm:prSet/>
      <dgm:spPr/>
      <dgm:t>
        <a:bodyPr/>
        <a:lstStyle/>
        <a:p>
          <a:endParaRPr lang="en-US"/>
        </a:p>
      </dgm:t>
    </dgm:pt>
    <dgm:pt modelId="{0B35A6CE-AA1F-4ABE-A99B-9EB6F48BA500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Cools Battery</a:t>
          </a:r>
          <a:endParaRPr lang="en-US"/>
        </a:p>
      </dgm:t>
    </dgm:pt>
    <dgm:pt modelId="{64648F8B-9136-424D-B664-83216449B715}" type="parTrans" cxnId="{1C5D0FA0-C458-4245-B14E-1C8445FA84C3}">
      <dgm:prSet/>
      <dgm:spPr/>
      <dgm:t>
        <a:bodyPr/>
        <a:lstStyle/>
        <a:p>
          <a:endParaRPr lang="en-US"/>
        </a:p>
      </dgm:t>
    </dgm:pt>
    <dgm:pt modelId="{B9632182-9EE7-4DD1-823D-D147D92BEF32}" type="sibTrans" cxnId="{1C5D0FA0-C458-4245-B14E-1C8445FA84C3}">
      <dgm:prSet/>
      <dgm:spPr/>
      <dgm:t>
        <a:bodyPr/>
        <a:lstStyle/>
        <a:p>
          <a:endParaRPr lang="en-US"/>
        </a:p>
      </dgm:t>
    </dgm:pt>
    <dgm:pt modelId="{21788CCF-AA15-4492-A077-2CDDDF32DD2F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Heats Battery</a:t>
          </a:r>
          <a:endParaRPr lang="en-US"/>
        </a:p>
      </dgm:t>
    </dgm:pt>
    <dgm:pt modelId="{CBD6BDBE-E928-4FAE-B478-3D14758B4088}" type="parTrans" cxnId="{416B3583-E9FA-45C4-AA4F-452861B9FCC2}">
      <dgm:prSet/>
      <dgm:spPr/>
      <dgm:t>
        <a:bodyPr/>
        <a:lstStyle/>
        <a:p>
          <a:endParaRPr lang="en-US"/>
        </a:p>
      </dgm:t>
    </dgm:pt>
    <dgm:pt modelId="{FC344318-43B4-458E-A463-6D028E5BCA53}" type="sibTrans" cxnId="{416B3583-E9FA-45C4-AA4F-452861B9FCC2}">
      <dgm:prSet/>
      <dgm:spPr/>
      <dgm:t>
        <a:bodyPr/>
        <a:lstStyle/>
        <a:p>
          <a:endParaRPr lang="en-US"/>
        </a:p>
      </dgm:t>
    </dgm:pt>
    <dgm:pt modelId="{18108B1A-3CEB-495D-82B6-476B847019C7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Dissipates Excess Heat</a:t>
          </a:r>
          <a:endParaRPr lang="en-US"/>
        </a:p>
      </dgm:t>
    </dgm:pt>
    <dgm:pt modelId="{AFC1592B-28A4-40A3-8BC1-37E7ED9411DD}" type="parTrans" cxnId="{FD725F2B-10E5-42D8-BBDF-527EC24BFC17}">
      <dgm:prSet/>
      <dgm:spPr/>
      <dgm:t>
        <a:bodyPr/>
        <a:lstStyle/>
        <a:p>
          <a:endParaRPr lang="en-US"/>
        </a:p>
      </dgm:t>
    </dgm:pt>
    <dgm:pt modelId="{65B42FCD-D6C6-4CF1-845B-8DB570C3FF6B}" type="sibTrans" cxnId="{FD725F2B-10E5-42D8-BBDF-527EC24BFC17}">
      <dgm:prSet/>
      <dgm:spPr/>
      <dgm:t>
        <a:bodyPr/>
        <a:lstStyle/>
        <a:p>
          <a:endParaRPr lang="en-US"/>
        </a:p>
      </dgm:t>
    </dgm:pt>
    <dgm:pt modelId="{7AF021EA-A2EA-434A-83AE-043CCBFE7403}" type="pres">
      <dgm:prSet presAssocID="{BB7243ED-ADBE-469D-93EB-9CCE68CF9C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16D5BB3-041C-4A93-95D5-2954D1D69222}" type="pres">
      <dgm:prSet presAssocID="{F3302CA4-BC83-4E89-BD16-227F0A4CCC38}" presName="hierRoot1" presStyleCnt="0">
        <dgm:presLayoutVars>
          <dgm:hierBranch val="init"/>
        </dgm:presLayoutVars>
      </dgm:prSet>
      <dgm:spPr/>
    </dgm:pt>
    <dgm:pt modelId="{42F9C766-26BE-4701-9F28-1977EC9B7341}" type="pres">
      <dgm:prSet presAssocID="{F3302CA4-BC83-4E89-BD16-227F0A4CCC38}" presName="rootComposite1" presStyleCnt="0"/>
      <dgm:spPr/>
    </dgm:pt>
    <dgm:pt modelId="{E3692DB0-B4F7-4DB8-938F-AA8CFE9399EF}" type="pres">
      <dgm:prSet presAssocID="{F3302CA4-BC83-4E89-BD16-227F0A4CCC38}" presName="rootText1" presStyleLbl="node0" presStyleIdx="0" presStyleCnt="1">
        <dgm:presLayoutVars>
          <dgm:chPref val="3"/>
        </dgm:presLayoutVars>
      </dgm:prSet>
      <dgm:spPr>
        <a:solidFill>
          <a:schemeClr val="accent3"/>
        </a:solidFill>
      </dgm:spPr>
    </dgm:pt>
    <dgm:pt modelId="{FB0050C8-82A0-4B04-A5FA-A37304869CC6}" type="pres">
      <dgm:prSet presAssocID="{F3302CA4-BC83-4E89-BD16-227F0A4CCC38}" presName="rootConnector1" presStyleLbl="node1" presStyleIdx="0" presStyleCnt="0"/>
      <dgm:spPr/>
    </dgm:pt>
    <dgm:pt modelId="{2327258D-C87B-4D9B-8C12-807190B71B9B}" type="pres">
      <dgm:prSet presAssocID="{F3302CA4-BC83-4E89-BD16-227F0A4CCC38}" presName="hierChild2" presStyleCnt="0"/>
      <dgm:spPr/>
    </dgm:pt>
    <dgm:pt modelId="{7ACFADBE-E518-49C3-8691-6DA1B1FFBB86}" type="pres">
      <dgm:prSet presAssocID="{64648F8B-9136-424D-B664-83216449B715}" presName="Name37" presStyleLbl="parChTrans1D2" presStyleIdx="0" presStyleCnt="3"/>
      <dgm:spPr/>
    </dgm:pt>
    <dgm:pt modelId="{82E4CB38-B30C-4588-B4D3-1F5CF297C366}" type="pres">
      <dgm:prSet presAssocID="{0B35A6CE-AA1F-4ABE-A99B-9EB6F48BA500}" presName="hierRoot2" presStyleCnt="0">
        <dgm:presLayoutVars>
          <dgm:hierBranch val="init"/>
        </dgm:presLayoutVars>
      </dgm:prSet>
      <dgm:spPr/>
    </dgm:pt>
    <dgm:pt modelId="{3BAA4BCD-624D-4E12-A9CE-DDC849BBE2FD}" type="pres">
      <dgm:prSet presAssocID="{0B35A6CE-AA1F-4ABE-A99B-9EB6F48BA500}" presName="rootComposite" presStyleCnt="0"/>
      <dgm:spPr/>
    </dgm:pt>
    <dgm:pt modelId="{B228C479-69B1-43B0-89BA-4C0DE0C7AD0A}" type="pres">
      <dgm:prSet presAssocID="{0B35A6CE-AA1F-4ABE-A99B-9EB6F48BA500}" presName="rootText" presStyleLbl="node2" presStyleIdx="0" presStyleCnt="3">
        <dgm:presLayoutVars>
          <dgm:chPref val="3"/>
        </dgm:presLayoutVars>
      </dgm:prSet>
      <dgm:spPr>
        <a:solidFill>
          <a:schemeClr val="accent3">
            <a:lumMod val="60000"/>
            <a:lumOff val="40000"/>
          </a:schemeClr>
        </a:solidFill>
      </dgm:spPr>
    </dgm:pt>
    <dgm:pt modelId="{54542F7F-B7D8-42EA-B3C9-86A7AE1AC49B}" type="pres">
      <dgm:prSet presAssocID="{0B35A6CE-AA1F-4ABE-A99B-9EB6F48BA500}" presName="rootConnector" presStyleLbl="node2" presStyleIdx="0" presStyleCnt="3"/>
      <dgm:spPr/>
    </dgm:pt>
    <dgm:pt modelId="{C887CB6B-3CD5-43C0-8DA4-D8B35E5A0C0C}" type="pres">
      <dgm:prSet presAssocID="{0B35A6CE-AA1F-4ABE-A99B-9EB6F48BA500}" presName="hierChild4" presStyleCnt="0"/>
      <dgm:spPr/>
    </dgm:pt>
    <dgm:pt modelId="{82F9FEA5-32E9-4B9D-9A81-71F03D1B8F05}" type="pres">
      <dgm:prSet presAssocID="{0B35A6CE-AA1F-4ABE-A99B-9EB6F48BA500}" presName="hierChild5" presStyleCnt="0"/>
      <dgm:spPr/>
    </dgm:pt>
    <dgm:pt modelId="{21CDEC02-3E40-4FA7-ABC9-1846D17D6CB8}" type="pres">
      <dgm:prSet presAssocID="{CBD6BDBE-E928-4FAE-B478-3D14758B4088}" presName="Name37" presStyleLbl="parChTrans1D2" presStyleIdx="1" presStyleCnt="3"/>
      <dgm:spPr/>
    </dgm:pt>
    <dgm:pt modelId="{77505603-D652-48AD-8CA3-577A417389F3}" type="pres">
      <dgm:prSet presAssocID="{21788CCF-AA15-4492-A077-2CDDDF32DD2F}" presName="hierRoot2" presStyleCnt="0">
        <dgm:presLayoutVars>
          <dgm:hierBranch val="init"/>
        </dgm:presLayoutVars>
      </dgm:prSet>
      <dgm:spPr/>
    </dgm:pt>
    <dgm:pt modelId="{F29F1247-B4D9-4465-8451-A388F6D17891}" type="pres">
      <dgm:prSet presAssocID="{21788CCF-AA15-4492-A077-2CDDDF32DD2F}" presName="rootComposite" presStyleCnt="0"/>
      <dgm:spPr/>
    </dgm:pt>
    <dgm:pt modelId="{50E8076B-3959-4167-8188-A487B60D4F94}" type="pres">
      <dgm:prSet presAssocID="{21788CCF-AA15-4492-A077-2CDDDF32DD2F}" presName="rootText" presStyleLbl="node2" presStyleIdx="1" presStyleCnt="3">
        <dgm:presLayoutVars>
          <dgm:chPref val="3"/>
        </dgm:presLayoutVars>
      </dgm:prSet>
      <dgm:spPr>
        <a:solidFill>
          <a:schemeClr val="accent3">
            <a:lumMod val="60000"/>
            <a:lumOff val="40000"/>
          </a:schemeClr>
        </a:solidFill>
      </dgm:spPr>
    </dgm:pt>
    <dgm:pt modelId="{786AD833-B4BC-42F5-9E45-FAFD445E47E3}" type="pres">
      <dgm:prSet presAssocID="{21788CCF-AA15-4492-A077-2CDDDF32DD2F}" presName="rootConnector" presStyleLbl="node2" presStyleIdx="1" presStyleCnt="3"/>
      <dgm:spPr/>
    </dgm:pt>
    <dgm:pt modelId="{314C1761-F75C-48E0-86B9-C45CB6424AE7}" type="pres">
      <dgm:prSet presAssocID="{21788CCF-AA15-4492-A077-2CDDDF32DD2F}" presName="hierChild4" presStyleCnt="0"/>
      <dgm:spPr/>
    </dgm:pt>
    <dgm:pt modelId="{CF47F021-C0A9-4689-B3CA-EE335EE93A9A}" type="pres">
      <dgm:prSet presAssocID="{21788CCF-AA15-4492-A077-2CDDDF32DD2F}" presName="hierChild5" presStyleCnt="0"/>
      <dgm:spPr/>
    </dgm:pt>
    <dgm:pt modelId="{AD1B7F7D-B56D-41E4-A426-41F9080F0723}" type="pres">
      <dgm:prSet presAssocID="{AFC1592B-28A4-40A3-8BC1-37E7ED9411DD}" presName="Name37" presStyleLbl="parChTrans1D2" presStyleIdx="2" presStyleCnt="3"/>
      <dgm:spPr/>
    </dgm:pt>
    <dgm:pt modelId="{4DE9D256-FEB3-4AB2-B27B-BA586656A275}" type="pres">
      <dgm:prSet presAssocID="{18108B1A-3CEB-495D-82B6-476B847019C7}" presName="hierRoot2" presStyleCnt="0">
        <dgm:presLayoutVars>
          <dgm:hierBranch val="init"/>
        </dgm:presLayoutVars>
      </dgm:prSet>
      <dgm:spPr/>
    </dgm:pt>
    <dgm:pt modelId="{DE5382E7-E7DB-41E7-A81C-6BE0AC2D0318}" type="pres">
      <dgm:prSet presAssocID="{18108B1A-3CEB-495D-82B6-476B847019C7}" presName="rootComposite" presStyleCnt="0"/>
      <dgm:spPr/>
    </dgm:pt>
    <dgm:pt modelId="{B0706290-3B92-48B9-A43D-871904C5C164}" type="pres">
      <dgm:prSet presAssocID="{18108B1A-3CEB-495D-82B6-476B847019C7}" presName="rootText" presStyleLbl="node2" presStyleIdx="2" presStyleCnt="3">
        <dgm:presLayoutVars>
          <dgm:chPref val="3"/>
        </dgm:presLayoutVars>
      </dgm:prSet>
      <dgm:spPr>
        <a:solidFill>
          <a:schemeClr val="accent3">
            <a:lumMod val="60000"/>
            <a:lumOff val="40000"/>
          </a:schemeClr>
        </a:solidFill>
      </dgm:spPr>
    </dgm:pt>
    <dgm:pt modelId="{E2DA79C0-D80C-4197-A886-44FEB0C38B84}" type="pres">
      <dgm:prSet presAssocID="{18108B1A-3CEB-495D-82B6-476B847019C7}" presName="rootConnector" presStyleLbl="node2" presStyleIdx="2" presStyleCnt="3"/>
      <dgm:spPr/>
    </dgm:pt>
    <dgm:pt modelId="{E3720589-5AD1-486B-A0F7-7402193ED2D8}" type="pres">
      <dgm:prSet presAssocID="{18108B1A-3CEB-495D-82B6-476B847019C7}" presName="hierChild4" presStyleCnt="0"/>
      <dgm:spPr/>
    </dgm:pt>
    <dgm:pt modelId="{67708F2A-D653-4A43-8E6E-0CF6B77E6552}" type="pres">
      <dgm:prSet presAssocID="{18108B1A-3CEB-495D-82B6-476B847019C7}" presName="hierChild5" presStyleCnt="0"/>
      <dgm:spPr/>
    </dgm:pt>
    <dgm:pt modelId="{78A6A874-7DDF-414A-9EAB-5538C45C2CC3}" type="pres">
      <dgm:prSet presAssocID="{F3302CA4-BC83-4E89-BD16-227F0A4CCC38}" presName="hierChild3" presStyleCnt="0"/>
      <dgm:spPr/>
    </dgm:pt>
  </dgm:ptLst>
  <dgm:cxnLst>
    <dgm:cxn modelId="{2300C20B-BB02-492D-B7A4-5DBFB61FB1FF}" type="presOf" srcId="{21788CCF-AA15-4492-A077-2CDDDF32DD2F}" destId="{786AD833-B4BC-42F5-9E45-FAFD445E47E3}" srcOrd="1" destOrd="0" presId="urn:microsoft.com/office/officeart/2005/8/layout/orgChart1"/>
    <dgm:cxn modelId="{837ACD11-C7D9-44F7-BCB4-EF72A70D2BF8}" type="presOf" srcId="{F3302CA4-BC83-4E89-BD16-227F0A4CCC38}" destId="{E3692DB0-B4F7-4DB8-938F-AA8CFE9399EF}" srcOrd="0" destOrd="0" presId="urn:microsoft.com/office/officeart/2005/8/layout/orgChart1"/>
    <dgm:cxn modelId="{FD725F2B-10E5-42D8-BBDF-527EC24BFC17}" srcId="{F3302CA4-BC83-4E89-BD16-227F0A4CCC38}" destId="{18108B1A-3CEB-495D-82B6-476B847019C7}" srcOrd="2" destOrd="0" parTransId="{AFC1592B-28A4-40A3-8BC1-37E7ED9411DD}" sibTransId="{65B42FCD-D6C6-4CF1-845B-8DB570C3FF6B}"/>
    <dgm:cxn modelId="{68F7EE39-61B7-49E8-9DA7-D8E7B6AC9DA7}" type="presOf" srcId="{0B35A6CE-AA1F-4ABE-A99B-9EB6F48BA500}" destId="{54542F7F-B7D8-42EA-B3C9-86A7AE1AC49B}" srcOrd="1" destOrd="0" presId="urn:microsoft.com/office/officeart/2005/8/layout/orgChart1"/>
    <dgm:cxn modelId="{7C24165C-6B03-4594-8792-3933C198CFD1}" type="presOf" srcId="{21788CCF-AA15-4492-A077-2CDDDF32DD2F}" destId="{50E8076B-3959-4167-8188-A487B60D4F94}" srcOrd="0" destOrd="0" presId="urn:microsoft.com/office/officeart/2005/8/layout/orgChart1"/>
    <dgm:cxn modelId="{416B3583-E9FA-45C4-AA4F-452861B9FCC2}" srcId="{F3302CA4-BC83-4E89-BD16-227F0A4CCC38}" destId="{21788CCF-AA15-4492-A077-2CDDDF32DD2F}" srcOrd="1" destOrd="0" parTransId="{CBD6BDBE-E928-4FAE-B478-3D14758B4088}" sibTransId="{FC344318-43B4-458E-A463-6D028E5BCA53}"/>
    <dgm:cxn modelId="{769FF587-F220-4F42-827C-D172FD4C94D9}" srcId="{BB7243ED-ADBE-469D-93EB-9CCE68CF9CC5}" destId="{F3302CA4-BC83-4E89-BD16-227F0A4CCC38}" srcOrd="0" destOrd="0" parTransId="{77ABBE27-95C2-408C-BC48-8C9A0CDEF06F}" sibTransId="{DD23FB6F-1DFD-4F1C-B23B-B75EF2209D8A}"/>
    <dgm:cxn modelId="{53DE818B-7865-49AB-9CA7-29234A9E36AE}" type="presOf" srcId="{0B35A6CE-AA1F-4ABE-A99B-9EB6F48BA500}" destId="{B228C479-69B1-43B0-89BA-4C0DE0C7AD0A}" srcOrd="0" destOrd="0" presId="urn:microsoft.com/office/officeart/2005/8/layout/orgChart1"/>
    <dgm:cxn modelId="{ADB94E8E-E3DB-4A28-8976-2965A82C662D}" type="presOf" srcId="{64648F8B-9136-424D-B664-83216449B715}" destId="{7ACFADBE-E518-49C3-8691-6DA1B1FFBB86}" srcOrd="0" destOrd="0" presId="urn:microsoft.com/office/officeart/2005/8/layout/orgChart1"/>
    <dgm:cxn modelId="{E5725190-279E-4CA7-98D2-81015EDFBA3C}" type="presOf" srcId="{18108B1A-3CEB-495D-82B6-476B847019C7}" destId="{E2DA79C0-D80C-4197-A886-44FEB0C38B84}" srcOrd="1" destOrd="0" presId="urn:microsoft.com/office/officeart/2005/8/layout/orgChart1"/>
    <dgm:cxn modelId="{97380191-49DC-4A4C-9A24-6A329BFCB822}" type="presOf" srcId="{CBD6BDBE-E928-4FAE-B478-3D14758B4088}" destId="{21CDEC02-3E40-4FA7-ABC9-1846D17D6CB8}" srcOrd="0" destOrd="0" presId="urn:microsoft.com/office/officeart/2005/8/layout/orgChart1"/>
    <dgm:cxn modelId="{1C5D0FA0-C458-4245-B14E-1C8445FA84C3}" srcId="{F3302CA4-BC83-4E89-BD16-227F0A4CCC38}" destId="{0B35A6CE-AA1F-4ABE-A99B-9EB6F48BA500}" srcOrd="0" destOrd="0" parTransId="{64648F8B-9136-424D-B664-83216449B715}" sibTransId="{B9632182-9EE7-4DD1-823D-D147D92BEF32}"/>
    <dgm:cxn modelId="{5D5B20CB-1AB9-4628-BE99-333BC49E4941}" type="presOf" srcId="{AFC1592B-28A4-40A3-8BC1-37E7ED9411DD}" destId="{AD1B7F7D-B56D-41E4-A426-41F9080F0723}" srcOrd="0" destOrd="0" presId="urn:microsoft.com/office/officeart/2005/8/layout/orgChart1"/>
    <dgm:cxn modelId="{B817AFD3-7F63-4EC0-8353-776086894D7C}" type="presOf" srcId="{18108B1A-3CEB-495D-82B6-476B847019C7}" destId="{B0706290-3B92-48B9-A43D-871904C5C164}" srcOrd="0" destOrd="0" presId="urn:microsoft.com/office/officeart/2005/8/layout/orgChart1"/>
    <dgm:cxn modelId="{95D652F4-1A67-4B8A-AE45-92189C075B19}" type="presOf" srcId="{BB7243ED-ADBE-469D-93EB-9CCE68CF9CC5}" destId="{7AF021EA-A2EA-434A-83AE-043CCBFE7403}" srcOrd="0" destOrd="0" presId="urn:microsoft.com/office/officeart/2005/8/layout/orgChart1"/>
    <dgm:cxn modelId="{E6491AFA-C0AC-40FF-AC4C-7A93C2499EDF}" type="presOf" srcId="{F3302CA4-BC83-4E89-BD16-227F0A4CCC38}" destId="{FB0050C8-82A0-4B04-A5FA-A37304869CC6}" srcOrd="1" destOrd="0" presId="urn:microsoft.com/office/officeart/2005/8/layout/orgChart1"/>
    <dgm:cxn modelId="{26984364-F5B8-439C-B096-056866033AFE}" type="presParOf" srcId="{7AF021EA-A2EA-434A-83AE-043CCBFE7403}" destId="{016D5BB3-041C-4A93-95D5-2954D1D69222}" srcOrd="0" destOrd="0" presId="urn:microsoft.com/office/officeart/2005/8/layout/orgChart1"/>
    <dgm:cxn modelId="{080A2E79-EE6B-4364-B3B7-0B2E8AEDE85F}" type="presParOf" srcId="{016D5BB3-041C-4A93-95D5-2954D1D69222}" destId="{42F9C766-26BE-4701-9F28-1977EC9B7341}" srcOrd="0" destOrd="0" presId="urn:microsoft.com/office/officeart/2005/8/layout/orgChart1"/>
    <dgm:cxn modelId="{480DDB84-E0FD-46EF-99EB-A56B01CCAEA4}" type="presParOf" srcId="{42F9C766-26BE-4701-9F28-1977EC9B7341}" destId="{E3692DB0-B4F7-4DB8-938F-AA8CFE9399EF}" srcOrd="0" destOrd="0" presId="urn:microsoft.com/office/officeart/2005/8/layout/orgChart1"/>
    <dgm:cxn modelId="{FC6FBBDE-2C39-4AC1-A9BA-9CF784984AE7}" type="presParOf" srcId="{42F9C766-26BE-4701-9F28-1977EC9B7341}" destId="{FB0050C8-82A0-4B04-A5FA-A37304869CC6}" srcOrd="1" destOrd="0" presId="urn:microsoft.com/office/officeart/2005/8/layout/orgChart1"/>
    <dgm:cxn modelId="{9353857E-00D8-4908-806D-942BCCCEB8B3}" type="presParOf" srcId="{016D5BB3-041C-4A93-95D5-2954D1D69222}" destId="{2327258D-C87B-4D9B-8C12-807190B71B9B}" srcOrd="1" destOrd="0" presId="urn:microsoft.com/office/officeart/2005/8/layout/orgChart1"/>
    <dgm:cxn modelId="{728A9E18-E8D5-4425-92D2-9048B5076B5E}" type="presParOf" srcId="{2327258D-C87B-4D9B-8C12-807190B71B9B}" destId="{7ACFADBE-E518-49C3-8691-6DA1B1FFBB86}" srcOrd="0" destOrd="0" presId="urn:microsoft.com/office/officeart/2005/8/layout/orgChart1"/>
    <dgm:cxn modelId="{B4F9E794-BCEA-4647-8CDF-E4976FF3648C}" type="presParOf" srcId="{2327258D-C87B-4D9B-8C12-807190B71B9B}" destId="{82E4CB38-B30C-4588-B4D3-1F5CF297C366}" srcOrd="1" destOrd="0" presId="urn:microsoft.com/office/officeart/2005/8/layout/orgChart1"/>
    <dgm:cxn modelId="{4086945B-6DBB-4CC9-AC1F-115E8CCC7CD6}" type="presParOf" srcId="{82E4CB38-B30C-4588-B4D3-1F5CF297C366}" destId="{3BAA4BCD-624D-4E12-A9CE-DDC849BBE2FD}" srcOrd="0" destOrd="0" presId="urn:microsoft.com/office/officeart/2005/8/layout/orgChart1"/>
    <dgm:cxn modelId="{C99124C2-A2D4-45A5-90BA-3CA4D755B7E2}" type="presParOf" srcId="{3BAA4BCD-624D-4E12-A9CE-DDC849BBE2FD}" destId="{B228C479-69B1-43B0-89BA-4C0DE0C7AD0A}" srcOrd="0" destOrd="0" presId="urn:microsoft.com/office/officeart/2005/8/layout/orgChart1"/>
    <dgm:cxn modelId="{EBD0E777-7AE2-4464-9339-A765643609C7}" type="presParOf" srcId="{3BAA4BCD-624D-4E12-A9CE-DDC849BBE2FD}" destId="{54542F7F-B7D8-42EA-B3C9-86A7AE1AC49B}" srcOrd="1" destOrd="0" presId="urn:microsoft.com/office/officeart/2005/8/layout/orgChart1"/>
    <dgm:cxn modelId="{C0946A46-0C11-4C7F-921F-F08C979B1261}" type="presParOf" srcId="{82E4CB38-B30C-4588-B4D3-1F5CF297C366}" destId="{C887CB6B-3CD5-43C0-8DA4-D8B35E5A0C0C}" srcOrd="1" destOrd="0" presId="urn:microsoft.com/office/officeart/2005/8/layout/orgChart1"/>
    <dgm:cxn modelId="{39588BEF-4443-424C-ADC2-90D28EA75F48}" type="presParOf" srcId="{82E4CB38-B30C-4588-B4D3-1F5CF297C366}" destId="{82F9FEA5-32E9-4B9D-9A81-71F03D1B8F05}" srcOrd="2" destOrd="0" presId="urn:microsoft.com/office/officeart/2005/8/layout/orgChart1"/>
    <dgm:cxn modelId="{3846682B-DF16-4B89-AD9C-4E2D8C97AF6E}" type="presParOf" srcId="{2327258D-C87B-4D9B-8C12-807190B71B9B}" destId="{21CDEC02-3E40-4FA7-ABC9-1846D17D6CB8}" srcOrd="2" destOrd="0" presId="urn:microsoft.com/office/officeart/2005/8/layout/orgChart1"/>
    <dgm:cxn modelId="{B4958EBD-EA98-42AB-BADD-60C370A57DD2}" type="presParOf" srcId="{2327258D-C87B-4D9B-8C12-807190B71B9B}" destId="{77505603-D652-48AD-8CA3-577A417389F3}" srcOrd="3" destOrd="0" presId="urn:microsoft.com/office/officeart/2005/8/layout/orgChart1"/>
    <dgm:cxn modelId="{32B4CCF2-593A-45EB-8431-39AA4E459354}" type="presParOf" srcId="{77505603-D652-48AD-8CA3-577A417389F3}" destId="{F29F1247-B4D9-4465-8451-A388F6D17891}" srcOrd="0" destOrd="0" presId="urn:microsoft.com/office/officeart/2005/8/layout/orgChart1"/>
    <dgm:cxn modelId="{31946475-0144-427A-B1B7-85DE8D917978}" type="presParOf" srcId="{F29F1247-B4D9-4465-8451-A388F6D17891}" destId="{50E8076B-3959-4167-8188-A487B60D4F94}" srcOrd="0" destOrd="0" presId="urn:microsoft.com/office/officeart/2005/8/layout/orgChart1"/>
    <dgm:cxn modelId="{1F2CCEAA-F9C6-46E1-B328-7037AE89C8A5}" type="presParOf" srcId="{F29F1247-B4D9-4465-8451-A388F6D17891}" destId="{786AD833-B4BC-42F5-9E45-FAFD445E47E3}" srcOrd="1" destOrd="0" presId="urn:microsoft.com/office/officeart/2005/8/layout/orgChart1"/>
    <dgm:cxn modelId="{EE505363-2ACD-4B0A-9509-3BB3BB241283}" type="presParOf" srcId="{77505603-D652-48AD-8CA3-577A417389F3}" destId="{314C1761-F75C-48E0-86B9-C45CB6424AE7}" srcOrd="1" destOrd="0" presId="urn:microsoft.com/office/officeart/2005/8/layout/orgChart1"/>
    <dgm:cxn modelId="{551CF2B4-E0BF-4B30-8F38-A8D867F13D02}" type="presParOf" srcId="{77505603-D652-48AD-8CA3-577A417389F3}" destId="{CF47F021-C0A9-4689-B3CA-EE335EE93A9A}" srcOrd="2" destOrd="0" presId="urn:microsoft.com/office/officeart/2005/8/layout/orgChart1"/>
    <dgm:cxn modelId="{27092483-8F73-41E0-9EBD-9A651CB9BAE9}" type="presParOf" srcId="{2327258D-C87B-4D9B-8C12-807190B71B9B}" destId="{AD1B7F7D-B56D-41E4-A426-41F9080F0723}" srcOrd="4" destOrd="0" presId="urn:microsoft.com/office/officeart/2005/8/layout/orgChart1"/>
    <dgm:cxn modelId="{022BE138-91D1-432E-B8C8-1E1551D75709}" type="presParOf" srcId="{2327258D-C87B-4D9B-8C12-807190B71B9B}" destId="{4DE9D256-FEB3-4AB2-B27B-BA586656A275}" srcOrd="5" destOrd="0" presId="urn:microsoft.com/office/officeart/2005/8/layout/orgChart1"/>
    <dgm:cxn modelId="{3C197290-DA22-4DEF-8B16-BFE309A90F18}" type="presParOf" srcId="{4DE9D256-FEB3-4AB2-B27B-BA586656A275}" destId="{DE5382E7-E7DB-41E7-A81C-6BE0AC2D0318}" srcOrd="0" destOrd="0" presId="urn:microsoft.com/office/officeart/2005/8/layout/orgChart1"/>
    <dgm:cxn modelId="{E52862BE-9AAC-46AD-A1B9-2BCB2E1DABA0}" type="presParOf" srcId="{DE5382E7-E7DB-41E7-A81C-6BE0AC2D0318}" destId="{B0706290-3B92-48B9-A43D-871904C5C164}" srcOrd="0" destOrd="0" presId="urn:microsoft.com/office/officeart/2005/8/layout/orgChart1"/>
    <dgm:cxn modelId="{ADCB240B-A636-45B7-8287-C5CB0BCD306D}" type="presParOf" srcId="{DE5382E7-E7DB-41E7-A81C-6BE0AC2D0318}" destId="{E2DA79C0-D80C-4197-A886-44FEB0C38B84}" srcOrd="1" destOrd="0" presId="urn:microsoft.com/office/officeart/2005/8/layout/orgChart1"/>
    <dgm:cxn modelId="{82FF1EA5-1B78-4051-BD34-905108270D45}" type="presParOf" srcId="{4DE9D256-FEB3-4AB2-B27B-BA586656A275}" destId="{E3720589-5AD1-486B-A0F7-7402193ED2D8}" srcOrd="1" destOrd="0" presId="urn:microsoft.com/office/officeart/2005/8/layout/orgChart1"/>
    <dgm:cxn modelId="{F6069C07-A0DE-46E4-8363-28CD84B64589}" type="presParOf" srcId="{4DE9D256-FEB3-4AB2-B27B-BA586656A275}" destId="{67708F2A-D653-4A43-8E6E-0CF6B77E6552}" srcOrd="2" destOrd="0" presId="urn:microsoft.com/office/officeart/2005/8/layout/orgChart1"/>
    <dgm:cxn modelId="{0BEB05CB-98DD-44F8-8938-DB05E4171FF0}" type="presParOf" srcId="{016D5BB3-041C-4A93-95D5-2954D1D69222}" destId="{78A6A874-7DDF-414A-9EAB-5538C45C2CC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0EF02D6-01D3-41C0-A484-ACA0A123ED1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AC445-A9F1-45BF-956B-8D1E7A8AD139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Safety </a:t>
          </a:r>
          <a:endParaRPr lang="en-US"/>
        </a:p>
      </dgm:t>
    </dgm:pt>
    <dgm:pt modelId="{1C412560-502C-4295-999F-D3A5403F072E}" type="parTrans" cxnId="{8346C9CF-27E1-4E55-929A-0A231C6462F8}">
      <dgm:prSet/>
      <dgm:spPr/>
      <dgm:t>
        <a:bodyPr/>
        <a:lstStyle/>
        <a:p>
          <a:endParaRPr lang="en-US"/>
        </a:p>
      </dgm:t>
    </dgm:pt>
    <dgm:pt modelId="{132EA3D5-099F-4D27-91F8-32CDC73A8BB6}" type="sibTrans" cxnId="{8346C9CF-27E1-4E55-929A-0A231C6462F8}">
      <dgm:prSet/>
      <dgm:spPr/>
      <dgm:t>
        <a:bodyPr/>
        <a:lstStyle/>
        <a:p>
          <a:endParaRPr lang="en-US"/>
        </a:p>
      </dgm:t>
    </dgm:pt>
    <dgm:pt modelId="{A8388887-144E-43D4-A336-29CF8130EDA1}">
      <dgm:prSet phldrT="[Text]" phldr="0"/>
      <dgm:spPr>
        <a:solidFill>
          <a:schemeClr val="accent4">
            <a:lumMod val="75000"/>
          </a:schemeClr>
        </a:solidFill>
      </dgm:spPr>
      <dgm:t>
        <a:bodyPr/>
        <a:lstStyle/>
        <a:p>
          <a:pPr rtl="0"/>
          <a:r>
            <a:rPr lang="en-US">
              <a:latin typeface="Arial Black" panose="020B0A04020102020204"/>
            </a:rPr>
            <a:t>Avoids Puncture</a:t>
          </a:r>
          <a:endParaRPr lang="en-US"/>
        </a:p>
      </dgm:t>
    </dgm:pt>
    <dgm:pt modelId="{7BE76975-B1AD-4E7B-A0A6-0961EC887E9A}" type="parTrans" cxnId="{5D1135C9-1EE7-41FF-B50C-76540E01530D}">
      <dgm:prSet/>
      <dgm:spPr/>
      <dgm:t>
        <a:bodyPr/>
        <a:lstStyle/>
        <a:p>
          <a:endParaRPr lang="en-US"/>
        </a:p>
      </dgm:t>
    </dgm:pt>
    <dgm:pt modelId="{3DAA81F2-8FF5-499B-BFCB-90CF81A2E443}" type="sibTrans" cxnId="{5D1135C9-1EE7-41FF-B50C-76540E01530D}">
      <dgm:prSet/>
      <dgm:spPr/>
      <dgm:t>
        <a:bodyPr/>
        <a:lstStyle/>
        <a:p>
          <a:endParaRPr lang="en-US"/>
        </a:p>
      </dgm:t>
    </dgm:pt>
    <dgm:pt modelId="{E6EF792C-6BBB-48E6-A63F-A0243A70D11C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Reduces Thermal Runaway</a:t>
          </a:r>
          <a:endParaRPr lang="en-US"/>
        </a:p>
      </dgm:t>
    </dgm:pt>
    <dgm:pt modelId="{BCE6221D-E741-4E1B-BF04-1A4AF5E93D35}" type="parTrans" cxnId="{B040FA03-3E5E-4658-91A2-8D751A212519}">
      <dgm:prSet/>
      <dgm:spPr/>
      <dgm:t>
        <a:bodyPr/>
        <a:lstStyle/>
        <a:p>
          <a:endParaRPr lang="en-US"/>
        </a:p>
      </dgm:t>
    </dgm:pt>
    <dgm:pt modelId="{90DB250A-F0E0-4655-A17E-54D3E00DB038}" type="sibTrans" cxnId="{B040FA03-3E5E-4658-91A2-8D751A212519}">
      <dgm:prSet/>
      <dgm:spPr/>
      <dgm:t>
        <a:bodyPr/>
        <a:lstStyle/>
        <a:p>
          <a:endParaRPr lang="en-US"/>
        </a:p>
      </dgm:t>
    </dgm:pt>
    <dgm:pt modelId="{C680E5B0-195F-4158-A12C-694F2471EF49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Withstands Thermal Cycling</a:t>
          </a:r>
          <a:endParaRPr lang="en-US"/>
        </a:p>
      </dgm:t>
    </dgm:pt>
    <dgm:pt modelId="{5122D9B3-AC78-4C2E-8CDD-39045B195F53}" type="parTrans" cxnId="{F4AF3817-0741-48AB-B727-23A6A767B6CA}">
      <dgm:prSet/>
      <dgm:spPr/>
      <dgm:t>
        <a:bodyPr/>
        <a:lstStyle/>
        <a:p>
          <a:endParaRPr lang="en-US"/>
        </a:p>
      </dgm:t>
    </dgm:pt>
    <dgm:pt modelId="{4E4271C6-5EEB-4021-B3EB-ADE3603663F8}" type="sibTrans" cxnId="{F4AF3817-0741-48AB-B727-23A6A767B6CA}">
      <dgm:prSet/>
      <dgm:spPr/>
      <dgm:t>
        <a:bodyPr/>
        <a:lstStyle/>
        <a:p>
          <a:endParaRPr lang="en-US"/>
        </a:p>
      </dgm:t>
    </dgm:pt>
    <dgm:pt modelId="{F83BA5DD-14C9-4CCD-A658-E0C746CE9E7B}">
      <dgm:prSet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Withstands Shock and Vibrations</a:t>
          </a:r>
        </a:p>
      </dgm:t>
    </dgm:pt>
    <dgm:pt modelId="{5A39F826-E5EC-4E48-A494-47EC1C37DEA8}" type="parTrans" cxnId="{DA0EF392-9FD7-4A32-BA9A-07D7AAF1FD43}">
      <dgm:prSet/>
      <dgm:spPr/>
      <dgm:t>
        <a:bodyPr/>
        <a:lstStyle/>
        <a:p>
          <a:endParaRPr lang="en-US"/>
        </a:p>
      </dgm:t>
    </dgm:pt>
    <dgm:pt modelId="{DAEB81D0-F6C5-4145-9908-09D7733CA9E7}" type="sibTrans" cxnId="{DA0EF392-9FD7-4A32-BA9A-07D7AAF1FD43}">
      <dgm:prSet/>
      <dgm:spPr/>
      <dgm:t>
        <a:bodyPr/>
        <a:lstStyle/>
        <a:p>
          <a:endParaRPr lang="en-US"/>
        </a:p>
      </dgm:t>
    </dgm:pt>
    <dgm:pt modelId="{CECE2BFA-4A6A-4442-ADE6-89787B3DDCC7}" type="pres">
      <dgm:prSet presAssocID="{B0EF02D6-01D3-41C0-A484-ACA0A123ED1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EE48D3B-82EE-4500-9055-C225AABBC9CE}" type="pres">
      <dgm:prSet presAssocID="{CAAAC445-A9F1-45BF-956B-8D1E7A8AD139}" presName="hierRoot1" presStyleCnt="0">
        <dgm:presLayoutVars>
          <dgm:hierBranch val="init"/>
        </dgm:presLayoutVars>
      </dgm:prSet>
      <dgm:spPr/>
    </dgm:pt>
    <dgm:pt modelId="{6A45FFDA-17D8-4705-ADED-EEFC010A6F78}" type="pres">
      <dgm:prSet presAssocID="{CAAAC445-A9F1-45BF-956B-8D1E7A8AD139}" presName="rootComposite1" presStyleCnt="0"/>
      <dgm:spPr/>
    </dgm:pt>
    <dgm:pt modelId="{DD22A857-DBFA-42FB-A415-7FDE6EC782FA}" type="pres">
      <dgm:prSet presAssocID="{CAAAC445-A9F1-45BF-956B-8D1E7A8AD139}" presName="rootText1" presStyleLbl="node0" presStyleIdx="0" presStyleCnt="1">
        <dgm:presLayoutVars>
          <dgm:chPref val="3"/>
        </dgm:presLayoutVars>
      </dgm:prSet>
      <dgm:spPr>
        <a:solidFill>
          <a:schemeClr val="accent4">
            <a:lumMod val="75000"/>
          </a:schemeClr>
        </a:solidFill>
      </dgm:spPr>
    </dgm:pt>
    <dgm:pt modelId="{508739A9-1925-4AA9-B234-EF2F67C2384C}" type="pres">
      <dgm:prSet presAssocID="{CAAAC445-A9F1-45BF-956B-8D1E7A8AD139}" presName="rootConnector1" presStyleLbl="node1" presStyleIdx="0" presStyleCnt="0"/>
      <dgm:spPr/>
    </dgm:pt>
    <dgm:pt modelId="{FCBDE535-0B01-443D-A0F3-5025E25EDEC6}" type="pres">
      <dgm:prSet presAssocID="{CAAAC445-A9F1-45BF-956B-8D1E7A8AD139}" presName="hierChild2" presStyleCnt="0"/>
      <dgm:spPr/>
    </dgm:pt>
    <dgm:pt modelId="{619F1ABC-6762-40EE-85B0-5A58F3BCF7F9}" type="pres">
      <dgm:prSet presAssocID="{7BE76975-B1AD-4E7B-A0A6-0961EC887E9A}" presName="Name37" presStyleLbl="parChTrans1D2" presStyleIdx="0" presStyleCnt="4"/>
      <dgm:spPr/>
    </dgm:pt>
    <dgm:pt modelId="{EA6018F7-23B3-4211-A8B2-C1960609B21D}" type="pres">
      <dgm:prSet presAssocID="{A8388887-144E-43D4-A336-29CF8130EDA1}" presName="hierRoot2" presStyleCnt="0">
        <dgm:presLayoutVars>
          <dgm:hierBranch val="init"/>
        </dgm:presLayoutVars>
      </dgm:prSet>
      <dgm:spPr/>
    </dgm:pt>
    <dgm:pt modelId="{A032638E-5480-446F-96C2-9A8748D1A698}" type="pres">
      <dgm:prSet presAssocID="{A8388887-144E-43D4-A336-29CF8130EDA1}" presName="rootComposite" presStyleCnt="0"/>
      <dgm:spPr/>
    </dgm:pt>
    <dgm:pt modelId="{72D3A31E-C8F7-4DAB-AA8E-0CEAFF01AC16}" type="pres">
      <dgm:prSet presAssocID="{A8388887-144E-43D4-A336-29CF8130EDA1}" presName="rootText" presStyleLbl="node2" presStyleIdx="0" presStyleCnt="4">
        <dgm:presLayoutVars>
          <dgm:chPref val="3"/>
        </dgm:presLayoutVars>
      </dgm:prSet>
      <dgm:spPr>
        <a:solidFill>
          <a:schemeClr val="accent4"/>
        </a:solidFill>
      </dgm:spPr>
    </dgm:pt>
    <dgm:pt modelId="{CB4F4CB7-B256-4E1F-98BF-33CDAFC89F69}" type="pres">
      <dgm:prSet presAssocID="{A8388887-144E-43D4-A336-29CF8130EDA1}" presName="rootConnector" presStyleLbl="node2" presStyleIdx="0" presStyleCnt="4"/>
      <dgm:spPr/>
    </dgm:pt>
    <dgm:pt modelId="{2D1704A4-EC01-4A87-9521-B3BA248CD867}" type="pres">
      <dgm:prSet presAssocID="{A8388887-144E-43D4-A336-29CF8130EDA1}" presName="hierChild4" presStyleCnt="0"/>
      <dgm:spPr/>
    </dgm:pt>
    <dgm:pt modelId="{4BAFDAFA-4C89-4878-AACB-5369DA4E782F}" type="pres">
      <dgm:prSet presAssocID="{A8388887-144E-43D4-A336-29CF8130EDA1}" presName="hierChild5" presStyleCnt="0"/>
      <dgm:spPr/>
    </dgm:pt>
    <dgm:pt modelId="{967F0B16-A09C-4360-99C2-1D9F26C23B4D}" type="pres">
      <dgm:prSet presAssocID="{BCE6221D-E741-4E1B-BF04-1A4AF5E93D35}" presName="Name37" presStyleLbl="parChTrans1D2" presStyleIdx="1" presStyleCnt="4"/>
      <dgm:spPr/>
    </dgm:pt>
    <dgm:pt modelId="{67C3ADDD-ED1E-4D95-BE7D-AAFF70930688}" type="pres">
      <dgm:prSet presAssocID="{E6EF792C-6BBB-48E6-A63F-A0243A70D11C}" presName="hierRoot2" presStyleCnt="0">
        <dgm:presLayoutVars>
          <dgm:hierBranch val="init"/>
        </dgm:presLayoutVars>
      </dgm:prSet>
      <dgm:spPr/>
    </dgm:pt>
    <dgm:pt modelId="{92DEFC08-D23F-47F5-81A1-9D14AC948E38}" type="pres">
      <dgm:prSet presAssocID="{E6EF792C-6BBB-48E6-A63F-A0243A70D11C}" presName="rootComposite" presStyleCnt="0"/>
      <dgm:spPr/>
    </dgm:pt>
    <dgm:pt modelId="{B4FB3CF7-7D48-4B0E-BC17-9405963AF272}" type="pres">
      <dgm:prSet presAssocID="{E6EF792C-6BBB-48E6-A63F-A0243A70D11C}" presName="rootText" presStyleLbl="node2" presStyleIdx="1" presStyleCnt="4">
        <dgm:presLayoutVars>
          <dgm:chPref val="3"/>
        </dgm:presLayoutVars>
      </dgm:prSet>
      <dgm:spPr>
        <a:solidFill>
          <a:schemeClr val="accent4"/>
        </a:solidFill>
      </dgm:spPr>
    </dgm:pt>
    <dgm:pt modelId="{B7C473AC-8AE0-47D4-B7F7-E8C804E8AFEA}" type="pres">
      <dgm:prSet presAssocID="{E6EF792C-6BBB-48E6-A63F-A0243A70D11C}" presName="rootConnector" presStyleLbl="node2" presStyleIdx="1" presStyleCnt="4"/>
      <dgm:spPr/>
    </dgm:pt>
    <dgm:pt modelId="{6E3A9E8E-B98C-41A3-B74A-F88C9F1CDA94}" type="pres">
      <dgm:prSet presAssocID="{E6EF792C-6BBB-48E6-A63F-A0243A70D11C}" presName="hierChild4" presStyleCnt="0"/>
      <dgm:spPr/>
    </dgm:pt>
    <dgm:pt modelId="{15B2DF27-663F-4BCC-9A61-FFAFD3E62F03}" type="pres">
      <dgm:prSet presAssocID="{E6EF792C-6BBB-48E6-A63F-A0243A70D11C}" presName="hierChild5" presStyleCnt="0"/>
      <dgm:spPr/>
    </dgm:pt>
    <dgm:pt modelId="{17C421B4-83B1-44A7-83BC-68C3CBC89F4B}" type="pres">
      <dgm:prSet presAssocID="{5122D9B3-AC78-4C2E-8CDD-39045B195F53}" presName="Name37" presStyleLbl="parChTrans1D2" presStyleIdx="2" presStyleCnt="4"/>
      <dgm:spPr/>
    </dgm:pt>
    <dgm:pt modelId="{D2ECF7E0-FBFD-42EE-9DC1-73F934E145AA}" type="pres">
      <dgm:prSet presAssocID="{C680E5B0-195F-4158-A12C-694F2471EF49}" presName="hierRoot2" presStyleCnt="0">
        <dgm:presLayoutVars>
          <dgm:hierBranch val="init"/>
        </dgm:presLayoutVars>
      </dgm:prSet>
      <dgm:spPr/>
    </dgm:pt>
    <dgm:pt modelId="{EE95F53E-52A2-4FEE-82F0-94814D56ADCC}" type="pres">
      <dgm:prSet presAssocID="{C680E5B0-195F-4158-A12C-694F2471EF49}" presName="rootComposite" presStyleCnt="0"/>
      <dgm:spPr/>
    </dgm:pt>
    <dgm:pt modelId="{BDF76CBA-C3B1-4ECB-8FB6-11EAC74D9EA8}" type="pres">
      <dgm:prSet presAssocID="{C680E5B0-195F-4158-A12C-694F2471EF49}" presName="rootText" presStyleLbl="node2" presStyleIdx="2" presStyleCnt="4">
        <dgm:presLayoutVars>
          <dgm:chPref val="3"/>
        </dgm:presLayoutVars>
      </dgm:prSet>
      <dgm:spPr>
        <a:solidFill>
          <a:schemeClr val="accent4"/>
        </a:solidFill>
      </dgm:spPr>
    </dgm:pt>
    <dgm:pt modelId="{E42927EB-64C4-40BB-B276-EEB5F0043295}" type="pres">
      <dgm:prSet presAssocID="{C680E5B0-195F-4158-A12C-694F2471EF49}" presName="rootConnector" presStyleLbl="node2" presStyleIdx="2" presStyleCnt="4"/>
      <dgm:spPr/>
    </dgm:pt>
    <dgm:pt modelId="{4F84B516-2EF1-44D8-A2E9-927792B67781}" type="pres">
      <dgm:prSet presAssocID="{C680E5B0-195F-4158-A12C-694F2471EF49}" presName="hierChild4" presStyleCnt="0"/>
      <dgm:spPr/>
    </dgm:pt>
    <dgm:pt modelId="{6F205C3C-DE09-4FA8-A75B-A7D5120CAFE0}" type="pres">
      <dgm:prSet presAssocID="{C680E5B0-195F-4158-A12C-694F2471EF49}" presName="hierChild5" presStyleCnt="0"/>
      <dgm:spPr/>
    </dgm:pt>
    <dgm:pt modelId="{488CB524-A8E8-4045-BD30-72B5FCD8FA2D}" type="pres">
      <dgm:prSet presAssocID="{5A39F826-E5EC-4E48-A494-47EC1C37DEA8}" presName="Name37" presStyleLbl="parChTrans1D2" presStyleIdx="3" presStyleCnt="4"/>
      <dgm:spPr/>
    </dgm:pt>
    <dgm:pt modelId="{8AD69E6F-2A29-4507-8C51-045B664AF389}" type="pres">
      <dgm:prSet presAssocID="{F83BA5DD-14C9-4CCD-A658-E0C746CE9E7B}" presName="hierRoot2" presStyleCnt="0">
        <dgm:presLayoutVars>
          <dgm:hierBranch val="init"/>
        </dgm:presLayoutVars>
      </dgm:prSet>
      <dgm:spPr/>
    </dgm:pt>
    <dgm:pt modelId="{9A66CFA6-C5AE-4905-B5AD-159638874678}" type="pres">
      <dgm:prSet presAssocID="{F83BA5DD-14C9-4CCD-A658-E0C746CE9E7B}" presName="rootComposite" presStyleCnt="0"/>
      <dgm:spPr/>
    </dgm:pt>
    <dgm:pt modelId="{BDE287B0-AC73-40BA-AE72-0B3FBBB7BFB6}" type="pres">
      <dgm:prSet presAssocID="{F83BA5DD-14C9-4CCD-A658-E0C746CE9E7B}" presName="rootText" presStyleLbl="node2" presStyleIdx="3" presStyleCnt="4">
        <dgm:presLayoutVars>
          <dgm:chPref val="3"/>
        </dgm:presLayoutVars>
      </dgm:prSet>
      <dgm:spPr>
        <a:solidFill>
          <a:schemeClr val="accent4"/>
        </a:solidFill>
      </dgm:spPr>
    </dgm:pt>
    <dgm:pt modelId="{1C72F159-F78A-4AFF-A2D8-539DE55C2A29}" type="pres">
      <dgm:prSet presAssocID="{F83BA5DD-14C9-4CCD-A658-E0C746CE9E7B}" presName="rootConnector" presStyleLbl="node2" presStyleIdx="3" presStyleCnt="4"/>
      <dgm:spPr/>
    </dgm:pt>
    <dgm:pt modelId="{88D4045A-B2B6-4012-8128-1C4C059C1A08}" type="pres">
      <dgm:prSet presAssocID="{F83BA5DD-14C9-4CCD-A658-E0C746CE9E7B}" presName="hierChild4" presStyleCnt="0"/>
      <dgm:spPr/>
    </dgm:pt>
    <dgm:pt modelId="{D009FA48-8168-4AAF-ABB5-4CA395F3AF15}" type="pres">
      <dgm:prSet presAssocID="{F83BA5DD-14C9-4CCD-A658-E0C746CE9E7B}" presName="hierChild5" presStyleCnt="0"/>
      <dgm:spPr/>
    </dgm:pt>
    <dgm:pt modelId="{BC49D1C2-891E-48E8-B287-1A431967B819}" type="pres">
      <dgm:prSet presAssocID="{CAAAC445-A9F1-45BF-956B-8D1E7A8AD139}" presName="hierChild3" presStyleCnt="0"/>
      <dgm:spPr/>
    </dgm:pt>
  </dgm:ptLst>
  <dgm:cxnLst>
    <dgm:cxn modelId="{B040FA03-3E5E-4658-91A2-8D751A212519}" srcId="{CAAAC445-A9F1-45BF-956B-8D1E7A8AD139}" destId="{E6EF792C-6BBB-48E6-A63F-A0243A70D11C}" srcOrd="1" destOrd="0" parTransId="{BCE6221D-E741-4E1B-BF04-1A4AF5E93D35}" sibTransId="{90DB250A-F0E0-4655-A17E-54D3E00DB038}"/>
    <dgm:cxn modelId="{F4AF3817-0741-48AB-B727-23A6A767B6CA}" srcId="{CAAAC445-A9F1-45BF-956B-8D1E7A8AD139}" destId="{C680E5B0-195F-4158-A12C-694F2471EF49}" srcOrd="2" destOrd="0" parTransId="{5122D9B3-AC78-4C2E-8CDD-39045B195F53}" sibTransId="{4E4271C6-5EEB-4021-B3EB-ADE3603663F8}"/>
    <dgm:cxn modelId="{80017020-7BF7-4DD2-9B14-72716E826E8E}" type="presOf" srcId="{BCE6221D-E741-4E1B-BF04-1A4AF5E93D35}" destId="{967F0B16-A09C-4360-99C2-1D9F26C23B4D}" srcOrd="0" destOrd="0" presId="urn:microsoft.com/office/officeart/2005/8/layout/orgChart1"/>
    <dgm:cxn modelId="{977EA32D-B81C-4926-ACED-8CAC495653A0}" type="presOf" srcId="{B0EF02D6-01D3-41C0-A484-ACA0A123ED16}" destId="{CECE2BFA-4A6A-4442-ADE6-89787B3DDCC7}" srcOrd="0" destOrd="0" presId="urn:microsoft.com/office/officeart/2005/8/layout/orgChart1"/>
    <dgm:cxn modelId="{5F5D3537-DDF0-4BBC-B568-3CD47C52F3B9}" type="presOf" srcId="{A8388887-144E-43D4-A336-29CF8130EDA1}" destId="{CB4F4CB7-B256-4E1F-98BF-33CDAFC89F69}" srcOrd="1" destOrd="0" presId="urn:microsoft.com/office/officeart/2005/8/layout/orgChart1"/>
    <dgm:cxn modelId="{901AC83A-EDB7-44A9-A0E2-9EBBB692029C}" type="presOf" srcId="{E6EF792C-6BBB-48E6-A63F-A0243A70D11C}" destId="{B7C473AC-8AE0-47D4-B7F7-E8C804E8AFEA}" srcOrd="1" destOrd="0" presId="urn:microsoft.com/office/officeart/2005/8/layout/orgChart1"/>
    <dgm:cxn modelId="{06E20E69-7D7A-4838-B95D-976924845268}" type="presOf" srcId="{F83BA5DD-14C9-4CCD-A658-E0C746CE9E7B}" destId="{1C72F159-F78A-4AFF-A2D8-539DE55C2A29}" srcOrd="1" destOrd="0" presId="urn:microsoft.com/office/officeart/2005/8/layout/orgChart1"/>
    <dgm:cxn modelId="{FD4CC149-A7B0-4EBB-841A-3E996091C2E3}" type="presOf" srcId="{CAAAC445-A9F1-45BF-956B-8D1E7A8AD139}" destId="{508739A9-1925-4AA9-B234-EF2F67C2384C}" srcOrd="1" destOrd="0" presId="urn:microsoft.com/office/officeart/2005/8/layout/orgChart1"/>
    <dgm:cxn modelId="{34EF0873-CD75-4D8C-A8BD-3A6AB6C8138B}" type="presOf" srcId="{C680E5B0-195F-4158-A12C-694F2471EF49}" destId="{BDF76CBA-C3B1-4ECB-8FB6-11EAC74D9EA8}" srcOrd="0" destOrd="0" presId="urn:microsoft.com/office/officeart/2005/8/layout/orgChart1"/>
    <dgm:cxn modelId="{DA0EF392-9FD7-4A32-BA9A-07D7AAF1FD43}" srcId="{CAAAC445-A9F1-45BF-956B-8D1E7A8AD139}" destId="{F83BA5DD-14C9-4CCD-A658-E0C746CE9E7B}" srcOrd="3" destOrd="0" parTransId="{5A39F826-E5EC-4E48-A494-47EC1C37DEA8}" sibTransId="{DAEB81D0-F6C5-4145-9908-09D7733CA9E7}"/>
    <dgm:cxn modelId="{F81351AA-34C7-45D7-8DAA-C20E9F2F857B}" type="presOf" srcId="{5122D9B3-AC78-4C2E-8CDD-39045B195F53}" destId="{17C421B4-83B1-44A7-83BC-68C3CBC89F4B}" srcOrd="0" destOrd="0" presId="urn:microsoft.com/office/officeart/2005/8/layout/orgChart1"/>
    <dgm:cxn modelId="{53B939B1-E4F9-4746-B575-998CADCF0429}" type="presOf" srcId="{E6EF792C-6BBB-48E6-A63F-A0243A70D11C}" destId="{B4FB3CF7-7D48-4B0E-BC17-9405963AF272}" srcOrd="0" destOrd="0" presId="urn:microsoft.com/office/officeart/2005/8/layout/orgChart1"/>
    <dgm:cxn modelId="{380595B8-26D2-4BD7-A020-A3EF7FE95909}" type="presOf" srcId="{C680E5B0-195F-4158-A12C-694F2471EF49}" destId="{E42927EB-64C4-40BB-B276-EEB5F0043295}" srcOrd="1" destOrd="0" presId="urn:microsoft.com/office/officeart/2005/8/layout/orgChart1"/>
    <dgm:cxn modelId="{B33509C5-4544-459F-B264-F6AA7C4FADD0}" type="presOf" srcId="{F83BA5DD-14C9-4CCD-A658-E0C746CE9E7B}" destId="{BDE287B0-AC73-40BA-AE72-0B3FBBB7BFB6}" srcOrd="0" destOrd="0" presId="urn:microsoft.com/office/officeart/2005/8/layout/orgChart1"/>
    <dgm:cxn modelId="{A5A2C3C6-9CF3-4587-A308-7B3AEE1CE5DB}" type="presOf" srcId="{A8388887-144E-43D4-A336-29CF8130EDA1}" destId="{72D3A31E-C8F7-4DAB-AA8E-0CEAFF01AC16}" srcOrd="0" destOrd="0" presId="urn:microsoft.com/office/officeart/2005/8/layout/orgChart1"/>
    <dgm:cxn modelId="{5D1135C9-1EE7-41FF-B50C-76540E01530D}" srcId="{CAAAC445-A9F1-45BF-956B-8D1E7A8AD139}" destId="{A8388887-144E-43D4-A336-29CF8130EDA1}" srcOrd="0" destOrd="0" parTransId="{7BE76975-B1AD-4E7B-A0A6-0961EC887E9A}" sibTransId="{3DAA81F2-8FF5-499B-BFCB-90CF81A2E443}"/>
    <dgm:cxn modelId="{8346C9CF-27E1-4E55-929A-0A231C6462F8}" srcId="{B0EF02D6-01D3-41C0-A484-ACA0A123ED16}" destId="{CAAAC445-A9F1-45BF-956B-8D1E7A8AD139}" srcOrd="0" destOrd="0" parTransId="{1C412560-502C-4295-999F-D3A5403F072E}" sibTransId="{132EA3D5-099F-4D27-91F8-32CDC73A8BB6}"/>
    <dgm:cxn modelId="{AD2E5EE5-75D5-4393-B623-E5D0375ED2AA}" type="presOf" srcId="{CAAAC445-A9F1-45BF-956B-8D1E7A8AD139}" destId="{DD22A857-DBFA-42FB-A415-7FDE6EC782FA}" srcOrd="0" destOrd="0" presId="urn:microsoft.com/office/officeart/2005/8/layout/orgChart1"/>
    <dgm:cxn modelId="{EFD610E7-D5EA-4D79-B220-B5084806226D}" type="presOf" srcId="{7BE76975-B1AD-4E7B-A0A6-0961EC887E9A}" destId="{619F1ABC-6762-40EE-85B0-5A58F3BCF7F9}" srcOrd="0" destOrd="0" presId="urn:microsoft.com/office/officeart/2005/8/layout/orgChart1"/>
    <dgm:cxn modelId="{E7E73EFA-872E-4C21-85F2-7DAB8AEA4583}" type="presOf" srcId="{5A39F826-E5EC-4E48-A494-47EC1C37DEA8}" destId="{488CB524-A8E8-4045-BD30-72B5FCD8FA2D}" srcOrd="0" destOrd="0" presId="urn:microsoft.com/office/officeart/2005/8/layout/orgChart1"/>
    <dgm:cxn modelId="{B94973A0-FF1A-45CF-A5EE-9185A5531326}" type="presParOf" srcId="{CECE2BFA-4A6A-4442-ADE6-89787B3DDCC7}" destId="{6EE48D3B-82EE-4500-9055-C225AABBC9CE}" srcOrd="0" destOrd="0" presId="urn:microsoft.com/office/officeart/2005/8/layout/orgChart1"/>
    <dgm:cxn modelId="{B5A19B66-477B-4CCF-870B-3E31EADD2C97}" type="presParOf" srcId="{6EE48D3B-82EE-4500-9055-C225AABBC9CE}" destId="{6A45FFDA-17D8-4705-ADED-EEFC010A6F78}" srcOrd="0" destOrd="0" presId="urn:microsoft.com/office/officeart/2005/8/layout/orgChart1"/>
    <dgm:cxn modelId="{9C008C2E-85A2-4022-A755-D671687FE740}" type="presParOf" srcId="{6A45FFDA-17D8-4705-ADED-EEFC010A6F78}" destId="{DD22A857-DBFA-42FB-A415-7FDE6EC782FA}" srcOrd="0" destOrd="0" presId="urn:microsoft.com/office/officeart/2005/8/layout/orgChart1"/>
    <dgm:cxn modelId="{0928E7B4-C57A-49CB-8C13-92A8541B6491}" type="presParOf" srcId="{6A45FFDA-17D8-4705-ADED-EEFC010A6F78}" destId="{508739A9-1925-4AA9-B234-EF2F67C2384C}" srcOrd="1" destOrd="0" presId="urn:microsoft.com/office/officeart/2005/8/layout/orgChart1"/>
    <dgm:cxn modelId="{AE9B18B8-119F-4814-8A71-6CE7933C34DE}" type="presParOf" srcId="{6EE48D3B-82EE-4500-9055-C225AABBC9CE}" destId="{FCBDE535-0B01-443D-A0F3-5025E25EDEC6}" srcOrd="1" destOrd="0" presId="urn:microsoft.com/office/officeart/2005/8/layout/orgChart1"/>
    <dgm:cxn modelId="{29D99E4E-9CE2-4B54-93B5-F78BF536B70F}" type="presParOf" srcId="{FCBDE535-0B01-443D-A0F3-5025E25EDEC6}" destId="{619F1ABC-6762-40EE-85B0-5A58F3BCF7F9}" srcOrd="0" destOrd="0" presId="urn:microsoft.com/office/officeart/2005/8/layout/orgChart1"/>
    <dgm:cxn modelId="{7DA10F1C-F27B-4ADB-9586-42995957A893}" type="presParOf" srcId="{FCBDE535-0B01-443D-A0F3-5025E25EDEC6}" destId="{EA6018F7-23B3-4211-A8B2-C1960609B21D}" srcOrd="1" destOrd="0" presId="urn:microsoft.com/office/officeart/2005/8/layout/orgChart1"/>
    <dgm:cxn modelId="{8409880A-31A7-4B62-B09F-C5B5189E7B76}" type="presParOf" srcId="{EA6018F7-23B3-4211-A8B2-C1960609B21D}" destId="{A032638E-5480-446F-96C2-9A8748D1A698}" srcOrd="0" destOrd="0" presId="urn:microsoft.com/office/officeart/2005/8/layout/orgChart1"/>
    <dgm:cxn modelId="{59582E96-4199-4691-A660-791F97698B3A}" type="presParOf" srcId="{A032638E-5480-446F-96C2-9A8748D1A698}" destId="{72D3A31E-C8F7-4DAB-AA8E-0CEAFF01AC16}" srcOrd="0" destOrd="0" presId="urn:microsoft.com/office/officeart/2005/8/layout/orgChart1"/>
    <dgm:cxn modelId="{1776240B-86C9-45E0-981E-E03C3CAD33E3}" type="presParOf" srcId="{A032638E-5480-446F-96C2-9A8748D1A698}" destId="{CB4F4CB7-B256-4E1F-98BF-33CDAFC89F69}" srcOrd="1" destOrd="0" presId="urn:microsoft.com/office/officeart/2005/8/layout/orgChart1"/>
    <dgm:cxn modelId="{0D33C2DC-7EBB-4696-BA3D-555CEB80A5ED}" type="presParOf" srcId="{EA6018F7-23B3-4211-A8B2-C1960609B21D}" destId="{2D1704A4-EC01-4A87-9521-B3BA248CD867}" srcOrd="1" destOrd="0" presId="urn:microsoft.com/office/officeart/2005/8/layout/orgChart1"/>
    <dgm:cxn modelId="{BC137517-7C1A-46F9-BD06-A02D9E6545FA}" type="presParOf" srcId="{EA6018F7-23B3-4211-A8B2-C1960609B21D}" destId="{4BAFDAFA-4C89-4878-AACB-5369DA4E782F}" srcOrd="2" destOrd="0" presId="urn:microsoft.com/office/officeart/2005/8/layout/orgChart1"/>
    <dgm:cxn modelId="{7E18AE37-D495-41A2-89B4-C6AC9421203A}" type="presParOf" srcId="{FCBDE535-0B01-443D-A0F3-5025E25EDEC6}" destId="{967F0B16-A09C-4360-99C2-1D9F26C23B4D}" srcOrd="2" destOrd="0" presId="urn:microsoft.com/office/officeart/2005/8/layout/orgChart1"/>
    <dgm:cxn modelId="{DFDE1449-F7EB-4449-A4F7-081BCFC9E36F}" type="presParOf" srcId="{FCBDE535-0B01-443D-A0F3-5025E25EDEC6}" destId="{67C3ADDD-ED1E-4D95-BE7D-AAFF70930688}" srcOrd="3" destOrd="0" presId="urn:microsoft.com/office/officeart/2005/8/layout/orgChart1"/>
    <dgm:cxn modelId="{9AC60B2E-839D-43B7-94E8-46B7D5D2A062}" type="presParOf" srcId="{67C3ADDD-ED1E-4D95-BE7D-AAFF70930688}" destId="{92DEFC08-D23F-47F5-81A1-9D14AC948E38}" srcOrd="0" destOrd="0" presId="urn:microsoft.com/office/officeart/2005/8/layout/orgChart1"/>
    <dgm:cxn modelId="{D420FA65-37A2-409A-B889-BE36A232FEB5}" type="presParOf" srcId="{92DEFC08-D23F-47F5-81A1-9D14AC948E38}" destId="{B4FB3CF7-7D48-4B0E-BC17-9405963AF272}" srcOrd="0" destOrd="0" presId="urn:microsoft.com/office/officeart/2005/8/layout/orgChart1"/>
    <dgm:cxn modelId="{F22C7B98-498D-4A4D-B244-4FB2B5DABFA1}" type="presParOf" srcId="{92DEFC08-D23F-47F5-81A1-9D14AC948E38}" destId="{B7C473AC-8AE0-47D4-B7F7-E8C804E8AFEA}" srcOrd="1" destOrd="0" presId="urn:microsoft.com/office/officeart/2005/8/layout/orgChart1"/>
    <dgm:cxn modelId="{7114FB40-DCD1-4ACC-B80C-626A6329959D}" type="presParOf" srcId="{67C3ADDD-ED1E-4D95-BE7D-AAFF70930688}" destId="{6E3A9E8E-B98C-41A3-B74A-F88C9F1CDA94}" srcOrd="1" destOrd="0" presId="urn:microsoft.com/office/officeart/2005/8/layout/orgChart1"/>
    <dgm:cxn modelId="{399ECDA2-48B8-425A-B973-2A17A7566D05}" type="presParOf" srcId="{67C3ADDD-ED1E-4D95-BE7D-AAFF70930688}" destId="{15B2DF27-663F-4BCC-9A61-FFAFD3E62F03}" srcOrd="2" destOrd="0" presId="urn:microsoft.com/office/officeart/2005/8/layout/orgChart1"/>
    <dgm:cxn modelId="{88F25391-0337-41B2-873B-43F26788C900}" type="presParOf" srcId="{FCBDE535-0B01-443D-A0F3-5025E25EDEC6}" destId="{17C421B4-83B1-44A7-83BC-68C3CBC89F4B}" srcOrd="4" destOrd="0" presId="urn:microsoft.com/office/officeart/2005/8/layout/orgChart1"/>
    <dgm:cxn modelId="{2F00B7A7-1271-4798-B90E-A59A2CF6F8ED}" type="presParOf" srcId="{FCBDE535-0B01-443D-A0F3-5025E25EDEC6}" destId="{D2ECF7E0-FBFD-42EE-9DC1-73F934E145AA}" srcOrd="5" destOrd="0" presId="urn:microsoft.com/office/officeart/2005/8/layout/orgChart1"/>
    <dgm:cxn modelId="{55EA8A6C-62D5-4E70-8068-FD94621AC91C}" type="presParOf" srcId="{D2ECF7E0-FBFD-42EE-9DC1-73F934E145AA}" destId="{EE95F53E-52A2-4FEE-82F0-94814D56ADCC}" srcOrd="0" destOrd="0" presId="urn:microsoft.com/office/officeart/2005/8/layout/orgChart1"/>
    <dgm:cxn modelId="{22BD7C44-7F58-4998-ABA2-DF73E650C4FC}" type="presParOf" srcId="{EE95F53E-52A2-4FEE-82F0-94814D56ADCC}" destId="{BDF76CBA-C3B1-4ECB-8FB6-11EAC74D9EA8}" srcOrd="0" destOrd="0" presId="urn:microsoft.com/office/officeart/2005/8/layout/orgChart1"/>
    <dgm:cxn modelId="{7063A99B-4167-42AE-9273-0B192BAB76A3}" type="presParOf" srcId="{EE95F53E-52A2-4FEE-82F0-94814D56ADCC}" destId="{E42927EB-64C4-40BB-B276-EEB5F0043295}" srcOrd="1" destOrd="0" presId="urn:microsoft.com/office/officeart/2005/8/layout/orgChart1"/>
    <dgm:cxn modelId="{C070BDA1-8262-47DC-B5F9-597D052BC2DD}" type="presParOf" srcId="{D2ECF7E0-FBFD-42EE-9DC1-73F934E145AA}" destId="{4F84B516-2EF1-44D8-A2E9-927792B67781}" srcOrd="1" destOrd="0" presId="urn:microsoft.com/office/officeart/2005/8/layout/orgChart1"/>
    <dgm:cxn modelId="{9C02FA47-DF82-4F3F-ABB4-D46182C3C480}" type="presParOf" srcId="{D2ECF7E0-FBFD-42EE-9DC1-73F934E145AA}" destId="{6F205C3C-DE09-4FA8-A75B-A7D5120CAFE0}" srcOrd="2" destOrd="0" presId="urn:microsoft.com/office/officeart/2005/8/layout/orgChart1"/>
    <dgm:cxn modelId="{53CA1E7A-8AEB-4109-A17D-2EE874BE94BA}" type="presParOf" srcId="{FCBDE535-0B01-443D-A0F3-5025E25EDEC6}" destId="{488CB524-A8E8-4045-BD30-72B5FCD8FA2D}" srcOrd="6" destOrd="0" presId="urn:microsoft.com/office/officeart/2005/8/layout/orgChart1"/>
    <dgm:cxn modelId="{D4B39136-CFC1-43B4-907E-01A9C8BD0848}" type="presParOf" srcId="{FCBDE535-0B01-443D-A0F3-5025E25EDEC6}" destId="{8AD69E6F-2A29-4507-8C51-045B664AF389}" srcOrd="7" destOrd="0" presId="urn:microsoft.com/office/officeart/2005/8/layout/orgChart1"/>
    <dgm:cxn modelId="{5E26FF1E-446E-4CE5-9EB2-8FBEA583211C}" type="presParOf" srcId="{8AD69E6F-2A29-4507-8C51-045B664AF389}" destId="{9A66CFA6-C5AE-4905-B5AD-159638874678}" srcOrd="0" destOrd="0" presId="urn:microsoft.com/office/officeart/2005/8/layout/orgChart1"/>
    <dgm:cxn modelId="{8C6CA5AB-F7E3-4CB6-A917-F8311026C2B7}" type="presParOf" srcId="{9A66CFA6-C5AE-4905-B5AD-159638874678}" destId="{BDE287B0-AC73-40BA-AE72-0B3FBBB7BFB6}" srcOrd="0" destOrd="0" presId="urn:microsoft.com/office/officeart/2005/8/layout/orgChart1"/>
    <dgm:cxn modelId="{F467EA20-88F6-46ED-AFE1-6549109553C1}" type="presParOf" srcId="{9A66CFA6-C5AE-4905-B5AD-159638874678}" destId="{1C72F159-F78A-4AFF-A2D8-539DE55C2A29}" srcOrd="1" destOrd="0" presId="urn:microsoft.com/office/officeart/2005/8/layout/orgChart1"/>
    <dgm:cxn modelId="{7817D63F-2F0B-4DAD-9262-45159CA17C88}" type="presParOf" srcId="{8AD69E6F-2A29-4507-8C51-045B664AF389}" destId="{88D4045A-B2B6-4012-8128-1C4C059C1A08}" srcOrd="1" destOrd="0" presId="urn:microsoft.com/office/officeart/2005/8/layout/orgChart1"/>
    <dgm:cxn modelId="{86DA5F28-B588-417A-B421-8563CF05FC6E}" type="presParOf" srcId="{8AD69E6F-2A29-4507-8C51-045B664AF389}" destId="{D009FA48-8168-4AAF-ABB5-4CA395F3AF15}" srcOrd="2" destOrd="0" presId="urn:microsoft.com/office/officeart/2005/8/layout/orgChart1"/>
    <dgm:cxn modelId="{1AAEFECF-E646-4832-99BE-E40C4ABBE34F}" type="presParOf" srcId="{6EE48D3B-82EE-4500-9055-C225AABBC9CE}" destId="{BC49D1C2-891E-48E8-B287-1A431967B8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3F1EB3-D8F9-4434-931D-5DEB07F6F6C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BAA4B7-A814-46FE-B940-B0D3D9AB01C2}">
      <dgm:prSet phldrT="[Text]" phldr="0"/>
      <dgm:spPr/>
      <dgm:t>
        <a:bodyPr/>
        <a:lstStyle/>
        <a:p>
          <a:r>
            <a:rPr lang="en-US">
              <a:latin typeface="Arial Black" panose="020B0A04020102020204"/>
            </a:rPr>
            <a:t>Efficiency</a:t>
          </a:r>
          <a:endParaRPr lang="en-US"/>
        </a:p>
      </dgm:t>
    </dgm:pt>
    <dgm:pt modelId="{92F93855-9B14-4111-BACC-5CE86E965047}" type="parTrans" cxnId="{F48E087A-ACCC-454B-803D-989FACD872EB}">
      <dgm:prSet/>
      <dgm:spPr/>
      <dgm:t>
        <a:bodyPr/>
        <a:lstStyle/>
        <a:p>
          <a:endParaRPr lang="en-US"/>
        </a:p>
      </dgm:t>
    </dgm:pt>
    <dgm:pt modelId="{27302C0C-A162-40AE-B36A-51BFAC94ED55}" type="sibTrans" cxnId="{F48E087A-ACCC-454B-803D-989FACD872EB}">
      <dgm:prSet/>
      <dgm:spPr/>
      <dgm:t>
        <a:bodyPr/>
        <a:lstStyle/>
        <a:p>
          <a:endParaRPr lang="en-US"/>
        </a:p>
      </dgm:t>
    </dgm:pt>
    <dgm:pt modelId="{95B05F0A-FF17-4364-85B9-516D643C7644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Minimize Weight</a:t>
          </a:r>
          <a:endParaRPr lang="en-US"/>
        </a:p>
      </dgm:t>
    </dgm:pt>
    <dgm:pt modelId="{A58656FA-F54C-41F9-8247-91E9A1E44143}" type="parTrans" cxnId="{1E9A13BB-909C-4D79-AB6F-2BD2833F356A}">
      <dgm:prSet/>
      <dgm:spPr/>
      <dgm:t>
        <a:bodyPr/>
        <a:lstStyle/>
        <a:p>
          <a:endParaRPr lang="en-US"/>
        </a:p>
      </dgm:t>
    </dgm:pt>
    <dgm:pt modelId="{E8875CA0-9080-443C-8989-3DB4013D9DE8}" type="sibTrans" cxnId="{1E9A13BB-909C-4D79-AB6F-2BD2833F356A}">
      <dgm:prSet/>
      <dgm:spPr/>
      <dgm:t>
        <a:bodyPr/>
        <a:lstStyle/>
        <a:p>
          <a:endParaRPr lang="en-US"/>
        </a:p>
      </dgm:t>
    </dgm:pt>
    <dgm:pt modelId="{07A08CAD-13D7-41B0-9382-10336FB9E7AF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Minimize Energy Loss</a:t>
          </a:r>
          <a:endParaRPr lang="en-US"/>
        </a:p>
      </dgm:t>
    </dgm:pt>
    <dgm:pt modelId="{55401FB4-0364-4A5C-A744-5B4B1FDAC77E}" type="parTrans" cxnId="{3287C0D4-9CFE-4677-A0D7-E43C539F795E}">
      <dgm:prSet/>
      <dgm:spPr/>
      <dgm:t>
        <a:bodyPr/>
        <a:lstStyle/>
        <a:p>
          <a:endParaRPr lang="en-US"/>
        </a:p>
      </dgm:t>
    </dgm:pt>
    <dgm:pt modelId="{AA058BEA-8480-465D-9652-52036FF5DAED}" type="sibTrans" cxnId="{3287C0D4-9CFE-4677-A0D7-E43C539F795E}">
      <dgm:prSet/>
      <dgm:spPr/>
      <dgm:t>
        <a:bodyPr/>
        <a:lstStyle/>
        <a:p>
          <a:endParaRPr lang="en-US"/>
        </a:p>
      </dgm:t>
    </dgm:pt>
    <dgm:pt modelId="{A9DB6047-555A-466B-B32F-8E2903F594C1}">
      <dgm:prSet phldrT="[Text]" phldr="0"/>
      <dgm:spPr/>
      <dgm:t>
        <a:bodyPr/>
        <a:lstStyle/>
        <a:p>
          <a:pPr rtl="0"/>
          <a:r>
            <a:rPr lang="en-US">
              <a:latin typeface="Arial Black" panose="020B0A04020102020204"/>
            </a:rPr>
            <a:t>Minimize Total Cost of Ownership</a:t>
          </a:r>
          <a:endParaRPr lang="en-US"/>
        </a:p>
      </dgm:t>
    </dgm:pt>
    <dgm:pt modelId="{32EDBB06-E0E5-4A16-98FC-622412FF1F64}" type="parTrans" cxnId="{8F3BE1CE-9B26-4BB5-965F-39CAA6D3F20B}">
      <dgm:prSet/>
      <dgm:spPr/>
      <dgm:t>
        <a:bodyPr/>
        <a:lstStyle/>
        <a:p>
          <a:endParaRPr lang="en-US"/>
        </a:p>
      </dgm:t>
    </dgm:pt>
    <dgm:pt modelId="{33B474C9-F497-4F63-8959-ECC3E3603623}" type="sibTrans" cxnId="{8F3BE1CE-9B26-4BB5-965F-39CAA6D3F20B}">
      <dgm:prSet/>
      <dgm:spPr/>
      <dgm:t>
        <a:bodyPr/>
        <a:lstStyle/>
        <a:p>
          <a:endParaRPr lang="en-US"/>
        </a:p>
      </dgm:t>
    </dgm:pt>
    <dgm:pt modelId="{8F9F9D8B-408D-46D9-B7AA-F00BCE7E83C4}" type="pres">
      <dgm:prSet presAssocID="{0E3F1EB3-D8F9-4434-931D-5DEB07F6F6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5F4D3F9-6F5E-4A8C-B344-E033F8F793BD}" type="pres">
      <dgm:prSet presAssocID="{55BAA4B7-A814-46FE-B940-B0D3D9AB01C2}" presName="hierRoot1" presStyleCnt="0">
        <dgm:presLayoutVars>
          <dgm:hierBranch val="init"/>
        </dgm:presLayoutVars>
      </dgm:prSet>
      <dgm:spPr/>
    </dgm:pt>
    <dgm:pt modelId="{9DF7D5E6-E579-4063-BD2E-F2B870222228}" type="pres">
      <dgm:prSet presAssocID="{55BAA4B7-A814-46FE-B940-B0D3D9AB01C2}" presName="rootComposite1" presStyleCnt="0"/>
      <dgm:spPr/>
    </dgm:pt>
    <dgm:pt modelId="{35E7C4E2-957D-4FFD-B8D4-0B4F85EB8899}" type="pres">
      <dgm:prSet presAssocID="{55BAA4B7-A814-46FE-B940-B0D3D9AB01C2}" presName="rootText1" presStyleLbl="node0" presStyleIdx="0" presStyleCnt="1">
        <dgm:presLayoutVars>
          <dgm:chPref val="3"/>
        </dgm:presLayoutVars>
      </dgm:prSet>
      <dgm:spPr>
        <a:solidFill>
          <a:schemeClr val="accent6"/>
        </a:solidFill>
      </dgm:spPr>
    </dgm:pt>
    <dgm:pt modelId="{184DB738-5117-40BA-9B4D-151EE2CD6AE4}" type="pres">
      <dgm:prSet presAssocID="{55BAA4B7-A814-46FE-B940-B0D3D9AB01C2}" presName="rootConnector1" presStyleLbl="node1" presStyleIdx="0" presStyleCnt="0"/>
      <dgm:spPr/>
    </dgm:pt>
    <dgm:pt modelId="{89288099-68F5-484B-8485-EF2EBEE305BB}" type="pres">
      <dgm:prSet presAssocID="{55BAA4B7-A814-46FE-B940-B0D3D9AB01C2}" presName="hierChild2" presStyleCnt="0"/>
      <dgm:spPr/>
    </dgm:pt>
    <dgm:pt modelId="{C443DD93-8D22-4C0E-87ED-C6DC38A7107E}" type="pres">
      <dgm:prSet presAssocID="{A58656FA-F54C-41F9-8247-91E9A1E44143}" presName="Name37" presStyleLbl="parChTrans1D2" presStyleIdx="0" presStyleCnt="3"/>
      <dgm:spPr/>
    </dgm:pt>
    <dgm:pt modelId="{CFC7AA26-852A-4D18-AEBE-5C1C80716A5E}" type="pres">
      <dgm:prSet presAssocID="{95B05F0A-FF17-4364-85B9-516D643C7644}" presName="hierRoot2" presStyleCnt="0">
        <dgm:presLayoutVars>
          <dgm:hierBranch val="init"/>
        </dgm:presLayoutVars>
      </dgm:prSet>
      <dgm:spPr/>
    </dgm:pt>
    <dgm:pt modelId="{E7FECDCC-33E9-4792-B26D-A77747891DBF}" type="pres">
      <dgm:prSet presAssocID="{95B05F0A-FF17-4364-85B9-516D643C7644}" presName="rootComposite" presStyleCnt="0"/>
      <dgm:spPr/>
    </dgm:pt>
    <dgm:pt modelId="{1C687493-B007-498B-9F7B-B17A58944E55}" type="pres">
      <dgm:prSet presAssocID="{95B05F0A-FF17-4364-85B9-516D643C7644}" presName="rootText" presStyleLbl="node2" presStyleIdx="0" presStyleCnt="3">
        <dgm:presLayoutVars>
          <dgm:chPref val="3"/>
        </dgm:presLayoutVars>
      </dgm:prSet>
      <dgm:spPr>
        <a:solidFill>
          <a:schemeClr val="accent6">
            <a:lumMod val="60000"/>
            <a:lumOff val="40000"/>
          </a:schemeClr>
        </a:solidFill>
      </dgm:spPr>
    </dgm:pt>
    <dgm:pt modelId="{F8903020-2C85-4570-B130-B99A816454A7}" type="pres">
      <dgm:prSet presAssocID="{95B05F0A-FF17-4364-85B9-516D643C7644}" presName="rootConnector" presStyleLbl="node2" presStyleIdx="0" presStyleCnt="3"/>
      <dgm:spPr/>
    </dgm:pt>
    <dgm:pt modelId="{E4CF401A-5EE0-46B7-B7DB-0D465838CA39}" type="pres">
      <dgm:prSet presAssocID="{95B05F0A-FF17-4364-85B9-516D643C7644}" presName="hierChild4" presStyleCnt="0"/>
      <dgm:spPr/>
    </dgm:pt>
    <dgm:pt modelId="{02C93BD7-9697-4AB6-BA1A-71A1B8CFF1FC}" type="pres">
      <dgm:prSet presAssocID="{95B05F0A-FF17-4364-85B9-516D643C7644}" presName="hierChild5" presStyleCnt="0"/>
      <dgm:spPr/>
    </dgm:pt>
    <dgm:pt modelId="{1B9F432A-B9F6-48E9-ADD8-3C12699B7DE6}" type="pres">
      <dgm:prSet presAssocID="{55401FB4-0364-4A5C-A744-5B4B1FDAC77E}" presName="Name37" presStyleLbl="parChTrans1D2" presStyleIdx="1" presStyleCnt="3"/>
      <dgm:spPr/>
    </dgm:pt>
    <dgm:pt modelId="{09E7CFEC-2FDD-4636-B619-8655DBAC650A}" type="pres">
      <dgm:prSet presAssocID="{07A08CAD-13D7-41B0-9382-10336FB9E7AF}" presName="hierRoot2" presStyleCnt="0">
        <dgm:presLayoutVars>
          <dgm:hierBranch val="init"/>
        </dgm:presLayoutVars>
      </dgm:prSet>
      <dgm:spPr/>
    </dgm:pt>
    <dgm:pt modelId="{8F3B7BFE-065A-41EA-ADB8-D8DC18C4B3C8}" type="pres">
      <dgm:prSet presAssocID="{07A08CAD-13D7-41B0-9382-10336FB9E7AF}" presName="rootComposite" presStyleCnt="0"/>
      <dgm:spPr/>
    </dgm:pt>
    <dgm:pt modelId="{9621C4B5-75BF-4078-842E-DEDE36D6DEAA}" type="pres">
      <dgm:prSet presAssocID="{07A08CAD-13D7-41B0-9382-10336FB9E7AF}" presName="rootText" presStyleLbl="node2" presStyleIdx="1" presStyleCnt="3">
        <dgm:presLayoutVars>
          <dgm:chPref val="3"/>
        </dgm:presLayoutVars>
      </dgm:prSet>
      <dgm:spPr>
        <a:solidFill>
          <a:schemeClr val="accent6">
            <a:lumMod val="60000"/>
            <a:lumOff val="40000"/>
          </a:schemeClr>
        </a:solidFill>
      </dgm:spPr>
    </dgm:pt>
    <dgm:pt modelId="{E5B2CE28-243D-4E85-8B0A-30C3BDF0F562}" type="pres">
      <dgm:prSet presAssocID="{07A08CAD-13D7-41B0-9382-10336FB9E7AF}" presName="rootConnector" presStyleLbl="node2" presStyleIdx="1" presStyleCnt="3"/>
      <dgm:spPr/>
    </dgm:pt>
    <dgm:pt modelId="{3370A453-D593-47CA-8ED6-A57E479878B3}" type="pres">
      <dgm:prSet presAssocID="{07A08CAD-13D7-41B0-9382-10336FB9E7AF}" presName="hierChild4" presStyleCnt="0"/>
      <dgm:spPr/>
    </dgm:pt>
    <dgm:pt modelId="{3927FFBD-C39F-4DD9-9F5D-D955E3DEC7C4}" type="pres">
      <dgm:prSet presAssocID="{07A08CAD-13D7-41B0-9382-10336FB9E7AF}" presName="hierChild5" presStyleCnt="0"/>
      <dgm:spPr/>
    </dgm:pt>
    <dgm:pt modelId="{0E087874-1FA5-46AD-9992-23BF047036B5}" type="pres">
      <dgm:prSet presAssocID="{32EDBB06-E0E5-4A16-98FC-622412FF1F64}" presName="Name37" presStyleLbl="parChTrans1D2" presStyleIdx="2" presStyleCnt="3"/>
      <dgm:spPr/>
    </dgm:pt>
    <dgm:pt modelId="{88D10A0D-E4A4-4BDF-BC5E-A05204E22031}" type="pres">
      <dgm:prSet presAssocID="{A9DB6047-555A-466B-B32F-8E2903F594C1}" presName="hierRoot2" presStyleCnt="0">
        <dgm:presLayoutVars>
          <dgm:hierBranch val="init"/>
        </dgm:presLayoutVars>
      </dgm:prSet>
      <dgm:spPr/>
    </dgm:pt>
    <dgm:pt modelId="{263BE307-22BF-42F3-8285-400DCA31ACB6}" type="pres">
      <dgm:prSet presAssocID="{A9DB6047-555A-466B-B32F-8E2903F594C1}" presName="rootComposite" presStyleCnt="0"/>
      <dgm:spPr/>
    </dgm:pt>
    <dgm:pt modelId="{A59B6435-A336-42BC-AD4A-F1BEE8D7E1CF}" type="pres">
      <dgm:prSet presAssocID="{A9DB6047-555A-466B-B32F-8E2903F594C1}" presName="rootText" presStyleLbl="node2" presStyleIdx="2" presStyleCnt="3">
        <dgm:presLayoutVars>
          <dgm:chPref val="3"/>
        </dgm:presLayoutVars>
      </dgm:prSet>
      <dgm:spPr>
        <a:solidFill>
          <a:schemeClr val="accent6">
            <a:lumMod val="60000"/>
            <a:lumOff val="40000"/>
          </a:schemeClr>
        </a:solidFill>
      </dgm:spPr>
    </dgm:pt>
    <dgm:pt modelId="{0401A0BA-6F5D-45BA-B16C-6B7CCC9A29C1}" type="pres">
      <dgm:prSet presAssocID="{A9DB6047-555A-466B-B32F-8E2903F594C1}" presName="rootConnector" presStyleLbl="node2" presStyleIdx="2" presStyleCnt="3"/>
      <dgm:spPr/>
    </dgm:pt>
    <dgm:pt modelId="{7321BD0E-961A-4B08-A000-F000D67B1E31}" type="pres">
      <dgm:prSet presAssocID="{A9DB6047-555A-466B-B32F-8E2903F594C1}" presName="hierChild4" presStyleCnt="0"/>
      <dgm:spPr/>
    </dgm:pt>
    <dgm:pt modelId="{343588FE-EB85-4135-8ACE-587B90EB99CD}" type="pres">
      <dgm:prSet presAssocID="{A9DB6047-555A-466B-B32F-8E2903F594C1}" presName="hierChild5" presStyleCnt="0"/>
      <dgm:spPr/>
    </dgm:pt>
    <dgm:pt modelId="{B58D0D93-029E-4E83-84A0-BEDE19F33B2B}" type="pres">
      <dgm:prSet presAssocID="{55BAA4B7-A814-46FE-B940-B0D3D9AB01C2}" presName="hierChild3" presStyleCnt="0"/>
      <dgm:spPr/>
    </dgm:pt>
  </dgm:ptLst>
  <dgm:cxnLst>
    <dgm:cxn modelId="{F2571804-010D-4070-8426-A70D878E3CCD}" type="presOf" srcId="{0E3F1EB3-D8F9-4434-931D-5DEB07F6F6C5}" destId="{8F9F9D8B-408D-46D9-B7AA-F00BCE7E83C4}" srcOrd="0" destOrd="0" presId="urn:microsoft.com/office/officeart/2005/8/layout/orgChart1"/>
    <dgm:cxn modelId="{42252607-46E9-4BA1-950F-B7F62F33C348}" type="presOf" srcId="{A58656FA-F54C-41F9-8247-91E9A1E44143}" destId="{C443DD93-8D22-4C0E-87ED-C6DC38A7107E}" srcOrd="0" destOrd="0" presId="urn:microsoft.com/office/officeart/2005/8/layout/orgChart1"/>
    <dgm:cxn modelId="{C177AE16-CF37-4EE5-938D-9F24684528F4}" type="presOf" srcId="{95B05F0A-FF17-4364-85B9-516D643C7644}" destId="{F8903020-2C85-4570-B130-B99A816454A7}" srcOrd="1" destOrd="0" presId="urn:microsoft.com/office/officeart/2005/8/layout/orgChart1"/>
    <dgm:cxn modelId="{A7CD583A-B2FB-4F75-AEBD-BF9A8E597C05}" type="presOf" srcId="{A9DB6047-555A-466B-B32F-8E2903F594C1}" destId="{A59B6435-A336-42BC-AD4A-F1BEE8D7E1CF}" srcOrd="0" destOrd="0" presId="urn:microsoft.com/office/officeart/2005/8/layout/orgChart1"/>
    <dgm:cxn modelId="{E0E2F33F-BAC1-4569-AFBD-D6852D52D086}" type="presOf" srcId="{A9DB6047-555A-466B-B32F-8E2903F594C1}" destId="{0401A0BA-6F5D-45BA-B16C-6B7CCC9A29C1}" srcOrd="1" destOrd="0" presId="urn:microsoft.com/office/officeart/2005/8/layout/orgChart1"/>
    <dgm:cxn modelId="{F48E087A-ACCC-454B-803D-989FACD872EB}" srcId="{0E3F1EB3-D8F9-4434-931D-5DEB07F6F6C5}" destId="{55BAA4B7-A814-46FE-B940-B0D3D9AB01C2}" srcOrd="0" destOrd="0" parTransId="{92F93855-9B14-4111-BACC-5CE86E965047}" sibTransId="{27302C0C-A162-40AE-B36A-51BFAC94ED55}"/>
    <dgm:cxn modelId="{2F24F38F-4276-4906-9DBF-BF174498E26E}" type="presOf" srcId="{07A08CAD-13D7-41B0-9382-10336FB9E7AF}" destId="{9621C4B5-75BF-4078-842E-DEDE36D6DEAA}" srcOrd="0" destOrd="0" presId="urn:microsoft.com/office/officeart/2005/8/layout/orgChart1"/>
    <dgm:cxn modelId="{B507FB94-FDF6-487C-AD20-3DB0CD5E39CA}" type="presOf" srcId="{07A08CAD-13D7-41B0-9382-10336FB9E7AF}" destId="{E5B2CE28-243D-4E85-8B0A-30C3BDF0F562}" srcOrd="1" destOrd="0" presId="urn:microsoft.com/office/officeart/2005/8/layout/orgChart1"/>
    <dgm:cxn modelId="{1E9A13BB-909C-4D79-AB6F-2BD2833F356A}" srcId="{55BAA4B7-A814-46FE-B940-B0D3D9AB01C2}" destId="{95B05F0A-FF17-4364-85B9-516D643C7644}" srcOrd="0" destOrd="0" parTransId="{A58656FA-F54C-41F9-8247-91E9A1E44143}" sibTransId="{E8875CA0-9080-443C-8989-3DB4013D9DE8}"/>
    <dgm:cxn modelId="{DCC72ECA-8C8A-4241-808C-A257463B1012}" type="presOf" srcId="{55BAA4B7-A814-46FE-B940-B0D3D9AB01C2}" destId="{184DB738-5117-40BA-9B4D-151EE2CD6AE4}" srcOrd="1" destOrd="0" presId="urn:microsoft.com/office/officeart/2005/8/layout/orgChart1"/>
    <dgm:cxn modelId="{DF2CF0CD-FC48-478A-9E15-962A18B9D1C7}" type="presOf" srcId="{55BAA4B7-A814-46FE-B940-B0D3D9AB01C2}" destId="{35E7C4E2-957D-4FFD-B8D4-0B4F85EB8899}" srcOrd="0" destOrd="0" presId="urn:microsoft.com/office/officeart/2005/8/layout/orgChart1"/>
    <dgm:cxn modelId="{8F3BE1CE-9B26-4BB5-965F-39CAA6D3F20B}" srcId="{55BAA4B7-A814-46FE-B940-B0D3D9AB01C2}" destId="{A9DB6047-555A-466B-B32F-8E2903F594C1}" srcOrd="2" destOrd="0" parTransId="{32EDBB06-E0E5-4A16-98FC-622412FF1F64}" sibTransId="{33B474C9-F497-4F63-8959-ECC3E3603623}"/>
    <dgm:cxn modelId="{05071FD2-542A-4274-8654-BC09B6C0A94A}" type="presOf" srcId="{32EDBB06-E0E5-4A16-98FC-622412FF1F64}" destId="{0E087874-1FA5-46AD-9992-23BF047036B5}" srcOrd="0" destOrd="0" presId="urn:microsoft.com/office/officeart/2005/8/layout/orgChart1"/>
    <dgm:cxn modelId="{3287C0D4-9CFE-4677-A0D7-E43C539F795E}" srcId="{55BAA4B7-A814-46FE-B940-B0D3D9AB01C2}" destId="{07A08CAD-13D7-41B0-9382-10336FB9E7AF}" srcOrd="1" destOrd="0" parTransId="{55401FB4-0364-4A5C-A744-5B4B1FDAC77E}" sibTransId="{AA058BEA-8480-465D-9652-52036FF5DAED}"/>
    <dgm:cxn modelId="{2B93C2DE-205C-4AD9-9E97-57B4507AC30C}" type="presOf" srcId="{55401FB4-0364-4A5C-A744-5B4B1FDAC77E}" destId="{1B9F432A-B9F6-48E9-ADD8-3C12699B7DE6}" srcOrd="0" destOrd="0" presId="urn:microsoft.com/office/officeart/2005/8/layout/orgChart1"/>
    <dgm:cxn modelId="{42B302EB-B17A-4FA7-A53A-F49382697825}" type="presOf" srcId="{95B05F0A-FF17-4364-85B9-516D643C7644}" destId="{1C687493-B007-498B-9F7B-B17A58944E55}" srcOrd="0" destOrd="0" presId="urn:microsoft.com/office/officeart/2005/8/layout/orgChart1"/>
    <dgm:cxn modelId="{B9CF9A5E-1510-4331-A225-5776AFE0AA59}" type="presParOf" srcId="{8F9F9D8B-408D-46D9-B7AA-F00BCE7E83C4}" destId="{45F4D3F9-6F5E-4A8C-B344-E033F8F793BD}" srcOrd="0" destOrd="0" presId="urn:microsoft.com/office/officeart/2005/8/layout/orgChart1"/>
    <dgm:cxn modelId="{6E854F02-A813-446C-8FF6-3D9766AFF19B}" type="presParOf" srcId="{45F4D3F9-6F5E-4A8C-B344-E033F8F793BD}" destId="{9DF7D5E6-E579-4063-BD2E-F2B870222228}" srcOrd="0" destOrd="0" presId="urn:microsoft.com/office/officeart/2005/8/layout/orgChart1"/>
    <dgm:cxn modelId="{03D7EDFD-A473-41A8-ABC5-3F72B16C226E}" type="presParOf" srcId="{9DF7D5E6-E579-4063-BD2E-F2B870222228}" destId="{35E7C4E2-957D-4FFD-B8D4-0B4F85EB8899}" srcOrd="0" destOrd="0" presId="urn:microsoft.com/office/officeart/2005/8/layout/orgChart1"/>
    <dgm:cxn modelId="{5E4BF749-630C-4530-9883-EA53100284A5}" type="presParOf" srcId="{9DF7D5E6-E579-4063-BD2E-F2B870222228}" destId="{184DB738-5117-40BA-9B4D-151EE2CD6AE4}" srcOrd="1" destOrd="0" presId="urn:microsoft.com/office/officeart/2005/8/layout/orgChart1"/>
    <dgm:cxn modelId="{9FBC92DF-EB5F-4143-90C9-60E6B772C5CD}" type="presParOf" srcId="{45F4D3F9-6F5E-4A8C-B344-E033F8F793BD}" destId="{89288099-68F5-484B-8485-EF2EBEE305BB}" srcOrd="1" destOrd="0" presId="urn:microsoft.com/office/officeart/2005/8/layout/orgChart1"/>
    <dgm:cxn modelId="{2C5DB1BF-E854-4EF9-B0F5-491A1CF759FB}" type="presParOf" srcId="{89288099-68F5-484B-8485-EF2EBEE305BB}" destId="{C443DD93-8D22-4C0E-87ED-C6DC38A7107E}" srcOrd="0" destOrd="0" presId="urn:microsoft.com/office/officeart/2005/8/layout/orgChart1"/>
    <dgm:cxn modelId="{1E2E9615-805D-45E2-8EB6-FC8489943804}" type="presParOf" srcId="{89288099-68F5-484B-8485-EF2EBEE305BB}" destId="{CFC7AA26-852A-4D18-AEBE-5C1C80716A5E}" srcOrd="1" destOrd="0" presId="urn:microsoft.com/office/officeart/2005/8/layout/orgChart1"/>
    <dgm:cxn modelId="{CA84C8C3-CB94-4614-809E-96EE3CABC4F5}" type="presParOf" srcId="{CFC7AA26-852A-4D18-AEBE-5C1C80716A5E}" destId="{E7FECDCC-33E9-4792-B26D-A77747891DBF}" srcOrd="0" destOrd="0" presId="urn:microsoft.com/office/officeart/2005/8/layout/orgChart1"/>
    <dgm:cxn modelId="{7914F6B6-ED8B-48AA-BF94-2DB9F6CE3663}" type="presParOf" srcId="{E7FECDCC-33E9-4792-B26D-A77747891DBF}" destId="{1C687493-B007-498B-9F7B-B17A58944E55}" srcOrd="0" destOrd="0" presId="urn:microsoft.com/office/officeart/2005/8/layout/orgChart1"/>
    <dgm:cxn modelId="{E338CC7E-78C6-4768-B4C8-B0B62C04EEF9}" type="presParOf" srcId="{E7FECDCC-33E9-4792-B26D-A77747891DBF}" destId="{F8903020-2C85-4570-B130-B99A816454A7}" srcOrd="1" destOrd="0" presId="urn:microsoft.com/office/officeart/2005/8/layout/orgChart1"/>
    <dgm:cxn modelId="{CAAB321A-E786-4283-AF71-6EC0BEB6EB06}" type="presParOf" srcId="{CFC7AA26-852A-4D18-AEBE-5C1C80716A5E}" destId="{E4CF401A-5EE0-46B7-B7DB-0D465838CA39}" srcOrd="1" destOrd="0" presId="urn:microsoft.com/office/officeart/2005/8/layout/orgChart1"/>
    <dgm:cxn modelId="{2AB3F83D-8C3D-43AE-A79A-0501F9CF8407}" type="presParOf" srcId="{CFC7AA26-852A-4D18-AEBE-5C1C80716A5E}" destId="{02C93BD7-9697-4AB6-BA1A-71A1B8CFF1FC}" srcOrd="2" destOrd="0" presId="urn:microsoft.com/office/officeart/2005/8/layout/orgChart1"/>
    <dgm:cxn modelId="{7EB5C16E-05F8-4CC1-A6C1-86CDB5F01D59}" type="presParOf" srcId="{89288099-68F5-484B-8485-EF2EBEE305BB}" destId="{1B9F432A-B9F6-48E9-ADD8-3C12699B7DE6}" srcOrd="2" destOrd="0" presId="urn:microsoft.com/office/officeart/2005/8/layout/orgChart1"/>
    <dgm:cxn modelId="{69806FA4-3EBB-4A13-8F87-45B764D11BEB}" type="presParOf" srcId="{89288099-68F5-484B-8485-EF2EBEE305BB}" destId="{09E7CFEC-2FDD-4636-B619-8655DBAC650A}" srcOrd="3" destOrd="0" presId="urn:microsoft.com/office/officeart/2005/8/layout/orgChart1"/>
    <dgm:cxn modelId="{382A2DD8-E5E7-491A-9823-4F62E33E792E}" type="presParOf" srcId="{09E7CFEC-2FDD-4636-B619-8655DBAC650A}" destId="{8F3B7BFE-065A-41EA-ADB8-D8DC18C4B3C8}" srcOrd="0" destOrd="0" presId="urn:microsoft.com/office/officeart/2005/8/layout/orgChart1"/>
    <dgm:cxn modelId="{91DA359A-2071-44AB-8B98-939DB1956259}" type="presParOf" srcId="{8F3B7BFE-065A-41EA-ADB8-D8DC18C4B3C8}" destId="{9621C4B5-75BF-4078-842E-DEDE36D6DEAA}" srcOrd="0" destOrd="0" presId="urn:microsoft.com/office/officeart/2005/8/layout/orgChart1"/>
    <dgm:cxn modelId="{68C2B318-E0C2-41CC-82AD-B98EA83CDAFD}" type="presParOf" srcId="{8F3B7BFE-065A-41EA-ADB8-D8DC18C4B3C8}" destId="{E5B2CE28-243D-4E85-8B0A-30C3BDF0F562}" srcOrd="1" destOrd="0" presId="urn:microsoft.com/office/officeart/2005/8/layout/orgChart1"/>
    <dgm:cxn modelId="{07542238-F971-4925-991E-8041BD0A8A8A}" type="presParOf" srcId="{09E7CFEC-2FDD-4636-B619-8655DBAC650A}" destId="{3370A453-D593-47CA-8ED6-A57E479878B3}" srcOrd="1" destOrd="0" presId="urn:microsoft.com/office/officeart/2005/8/layout/orgChart1"/>
    <dgm:cxn modelId="{B0534162-093F-4D8A-93D5-A02C2E536E1C}" type="presParOf" srcId="{09E7CFEC-2FDD-4636-B619-8655DBAC650A}" destId="{3927FFBD-C39F-4DD9-9F5D-D955E3DEC7C4}" srcOrd="2" destOrd="0" presId="urn:microsoft.com/office/officeart/2005/8/layout/orgChart1"/>
    <dgm:cxn modelId="{6CCAA3D3-C95A-4337-AC55-7AFEE340D5CF}" type="presParOf" srcId="{89288099-68F5-484B-8485-EF2EBEE305BB}" destId="{0E087874-1FA5-46AD-9992-23BF047036B5}" srcOrd="4" destOrd="0" presId="urn:microsoft.com/office/officeart/2005/8/layout/orgChart1"/>
    <dgm:cxn modelId="{BAD5AA7B-4844-4515-81FE-3371E70F4DF8}" type="presParOf" srcId="{89288099-68F5-484B-8485-EF2EBEE305BB}" destId="{88D10A0D-E4A4-4BDF-BC5E-A05204E22031}" srcOrd="5" destOrd="0" presId="urn:microsoft.com/office/officeart/2005/8/layout/orgChart1"/>
    <dgm:cxn modelId="{A84C8BE6-2559-45D0-9F62-8034B3AA9F13}" type="presParOf" srcId="{88D10A0D-E4A4-4BDF-BC5E-A05204E22031}" destId="{263BE307-22BF-42F3-8285-400DCA31ACB6}" srcOrd="0" destOrd="0" presId="urn:microsoft.com/office/officeart/2005/8/layout/orgChart1"/>
    <dgm:cxn modelId="{61526D5C-B28D-46D3-ABE4-48F05D631208}" type="presParOf" srcId="{263BE307-22BF-42F3-8285-400DCA31ACB6}" destId="{A59B6435-A336-42BC-AD4A-F1BEE8D7E1CF}" srcOrd="0" destOrd="0" presId="urn:microsoft.com/office/officeart/2005/8/layout/orgChart1"/>
    <dgm:cxn modelId="{154BD28C-7FFB-40A7-BD38-89637CFB1A71}" type="presParOf" srcId="{263BE307-22BF-42F3-8285-400DCA31ACB6}" destId="{0401A0BA-6F5D-45BA-B16C-6B7CCC9A29C1}" srcOrd="1" destOrd="0" presId="urn:microsoft.com/office/officeart/2005/8/layout/orgChart1"/>
    <dgm:cxn modelId="{433794DD-880E-4428-B9F4-833CF30D9C52}" type="presParOf" srcId="{88D10A0D-E4A4-4BDF-BC5E-A05204E22031}" destId="{7321BD0E-961A-4B08-A000-F000D67B1E31}" srcOrd="1" destOrd="0" presId="urn:microsoft.com/office/officeart/2005/8/layout/orgChart1"/>
    <dgm:cxn modelId="{A3673989-16C3-49DE-B01D-DB37536DF761}" type="presParOf" srcId="{88D10A0D-E4A4-4BDF-BC5E-A05204E22031}" destId="{343588FE-EB85-4135-8ACE-587B90EB99CD}" srcOrd="2" destOrd="0" presId="urn:microsoft.com/office/officeart/2005/8/layout/orgChart1"/>
    <dgm:cxn modelId="{1A260C1D-5530-4023-94F4-9D5B68905D33}" type="presParOf" srcId="{45F4D3F9-6F5E-4A8C-B344-E033F8F793BD}" destId="{B58D0D93-029E-4E83-84A0-BEDE19F33B2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D66CE-A08F-47E8-BDAD-6547645635C8}">
      <dsp:nvSpPr>
        <dsp:cNvPr id="0" name=""/>
        <dsp:cNvSpPr/>
      </dsp:nvSpPr>
      <dsp:spPr>
        <a:xfrm>
          <a:off x="0" y="998894"/>
          <a:ext cx="499820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884657-2A64-490F-BF9B-392D76C7CEDD}">
      <dsp:nvSpPr>
        <dsp:cNvPr id="0" name=""/>
        <dsp:cNvSpPr/>
      </dsp:nvSpPr>
      <dsp:spPr>
        <a:xfrm>
          <a:off x="249910" y="762734"/>
          <a:ext cx="349874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44" tIns="0" rIns="132244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 Black" panose="020B0A04020102020204"/>
            </a:rPr>
            <a:t>Liquid Cooled </a:t>
          </a:r>
          <a:endParaRPr lang="en-US" sz="1600" kern="1200"/>
        </a:p>
      </dsp:txBody>
      <dsp:txXfrm>
        <a:off x="272967" y="785791"/>
        <a:ext cx="3452628" cy="426206"/>
      </dsp:txXfrm>
    </dsp:sp>
    <dsp:sp modelId="{F482775B-9848-48A7-A4E2-2AF57BCFB3F2}">
      <dsp:nvSpPr>
        <dsp:cNvPr id="0" name=""/>
        <dsp:cNvSpPr/>
      </dsp:nvSpPr>
      <dsp:spPr>
        <a:xfrm>
          <a:off x="0" y="1724654"/>
          <a:ext cx="499820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C65457-0407-4831-8EC2-7B468234553F}">
      <dsp:nvSpPr>
        <dsp:cNvPr id="0" name=""/>
        <dsp:cNvSpPr/>
      </dsp:nvSpPr>
      <dsp:spPr>
        <a:xfrm>
          <a:off x="249910" y="1488494"/>
          <a:ext cx="349874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44" tIns="0" rIns="132244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 Black" panose="020B0A04020102020204"/>
            </a:rPr>
            <a:t>Conductive Material Cooling</a:t>
          </a:r>
          <a:endParaRPr lang="en-US" sz="1600" kern="1200"/>
        </a:p>
      </dsp:txBody>
      <dsp:txXfrm>
        <a:off x="272967" y="1511551"/>
        <a:ext cx="3452628" cy="426206"/>
      </dsp:txXfrm>
    </dsp:sp>
    <dsp:sp modelId="{01E72156-8C8D-4171-8A47-0676E7AC92BE}">
      <dsp:nvSpPr>
        <dsp:cNvPr id="0" name=""/>
        <dsp:cNvSpPr/>
      </dsp:nvSpPr>
      <dsp:spPr>
        <a:xfrm>
          <a:off x="0" y="2450414"/>
          <a:ext cx="499820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3ABDF-A122-4AC2-82B1-0717CC103B36}">
      <dsp:nvSpPr>
        <dsp:cNvPr id="0" name=""/>
        <dsp:cNvSpPr/>
      </dsp:nvSpPr>
      <dsp:spPr>
        <a:xfrm>
          <a:off x="249910" y="2214254"/>
          <a:ext cx="349874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44" tIns="0" rIns="132244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 Black" panose="020B0A04020102020204"/>
            </a:rPr>
            <a:t>Air Cooled </a:t>
          </a:r>
          <a:endParaRPr lang="en-US" sz="1600" kern="1200"/>
        </a:p>
      </dsp:txBody>
      <dsp:txXfrm>
        <a:off x="272967" y="2237311"/>
        <a:ext cx="3452628" cy="426206"/>
      </dsp:txXfrm>
    </dsp:sp>
    <dsp:sp modelId="{F524C54A-67C9-4F0A-9870-45D93DC9FBA9}">
      <dsp:nvSpPr>
        <dsp:cNvPr id="0" name=""/>
        <dsp:cNvSpPr/>
      </dsp:nvSpPr>
      <dsp:spPr>
        <a:xfrm>
          <a:off x="0" y="3176174"/>
          <a:ext cx="4998203" cy="4031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5324B9-4EF3-4287-98E5-7FB40E8B670B}">
      <dsp:nvSpPr>
        <dsp:cNvPr id="0" name=""/>
        <dsp:cNvSpPr/>
      </dsp:nvSpPr>
      <dsp:spPr>
        <a:xfrm>
          <a:off x="249910" y="2940013"/>
          <a:ext cx="3498742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44" tIns="0" rIns="132244" bIns="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 Black" panose="020B0A04020102020204"/>
            </a:rPr>
            <a:t>Fluid Submersive Cooling</a:t>
          </a:r>
        </a:p>
      </dsp:txBody>
      <dsp:txXfrm>
        <a:off x="272967" y="2963070"/>
        <a:ext cx="3452628" cy="4262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DAF4A-3789-4253-B980-09BE8947653B}">
      <dsp:nvSpPr>
        <dsp:cNvPr id="0" name=""/>
        <dsp:cNvSpPr/>
      </dsp:nvSpPr>
      <dsp:spPr>
        <a:xfrm>
          <a:off x="3035085" y="1495334"/>
          <a:ext cx="1660942" cy="5765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8262"/>
              </a:lnTo>
              <a:lnTo>
                <a:pt x="1660942" y="288262"/>
              </a:lnTo>
              <a:lnTo>
                <a:pt x="1660942" y="57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60A883-F1CB-44BB-B425-1AA330587BB3}">
      <dsp:nvSpPr>
        <dsp:cNvPr id="0" name=""/>
        <dsp:cNvSpPr/>
      </dsp:nvSpPr>
      <dsp:spPr>
        <a:xfrm>
          <a:off x="1374142" y="1495334"/>
          <a:ext cx="1660942" cy="576525"/>
        </a:xfrm>
        <a:custGeom>
          <a:avLst/>
          <a:gdLst/>
          <a:ahLst/>
          <a:cxnLst/>
          <a:rect l="0" t="0" r="0" b="0"/>
          <a:pathLst>
            <a:path>
              <a:moveTo>
                <a:pt x="1660942" y="0"/>
              </a:moveTo>
              <a:lnTo>
                <a:pt x="1660942" y="288262"/>
              </a:lnTo>
              <a:lnTo>
                <a:pt x="0" y="288262"/>
              </a:lnTo>
              <a:lnTo>
                <a:pt x="0" y="57652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77AA5E-DFBE-4B4B-B3B9-1F6AFB0D8C9C}">
      <dsp:nvSpPr>
        <dsp:cNvPr id="0" name=""/>
        <dsp:cNvSpPr/>
      </dsp:nvSpPr>
      <dsp:spPr>
        <a:xfrm>
          <a:off x="1662405" y="122654"/>
          <a:ext cx="2745358" cy="13726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Control</a:t>
          </a:r>
          <a:endParaRPr lang="en-US" sz="3000" kern="1200"/>
        </a:p>
      </dsp:txBody>
      <dsp:txXfrm>
        <a:off x="1662405" y="122654"/>
        <a:ext cx="2745358" cy="1372679"/>
      </dsp:txXfrm>
    </dsp:sp>
    <dsp:sp modelId="{6230C5D9-1EB7-4B6D-824D-B842C64FEC12}">
      <dsp:nvSpPr>
        <dsp:cNvPr id="0" name=""/>
        <dsp:cNvSpPr/>
      </dsp:nvSpPr>
      <dsp:spPr>
        <a:xfrm>
          <a:off x="1463" y="2071859"/>
          <a:ext cx="2745358" cy="137267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Senses Temperature</a:t>
          </a:r>
          <a:endParaRPr lang="en-US" sz="3000" kern="1200"/>
        </a:p>
      </dsp:txBody>
      <dsp:txXfrm>
        <a:off x="1463" y="2071859"/>
        <a:ext cx="2745358" cy="1372679"/>
      </dsp:txXfrm>
    </dsp:sp>
    <dsp:sp modelId="{93435A84-5B0B-4FBC-9EA1-F0FC49C99413}">
      <dsp:nvSpPr>
        <dsp:cNvPr id="0" name=""/>
        <dsp:cNvSpPr/>
      </dsp:nvSpPr>
      <dsp:spPr>
        <a:xfrm>
          <a:off x="3323347" y="2071859"/>
          <a:ext cx="2745358" cy="137267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>
              <a:latin typeface="Arial Black" panose="020B0A04020102020204"/>
            </a:rPr>
            <a:t>Regulates Temperature</a:t>
          </a:r>
          <a:endParaRPr lang="en-US" sz="3000" kern="1200"/>
        </a:p>
      </dsp:txBody>
      <dsp:txXfrm>
        <a:off x="3323347" y="2071859"/>
        <a:ext cx="2745358" cy="13726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590A8D-A8BA-9B4B-A1AD-A9F415255931}">
      <dsp:nvSpPr>
        <dsp:cNvPr id="0" name=""/>
        <dsp:cNvSpPr/>
      </dsp:nvSpPr>
      <dsp:spPr>
        <a:xfrm>
          <a:off x="0" y="1731962"/>
          <a:ext cx="9281160" cy="2309282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EF05CE-B862-924B-BC8D-DF5F0A8ED87C}">
      <dsp:nvSpPr>
        <dsp:cNvPr id="0" name=""/>
        <dsp:cNvSpPr/>
      </dsp:nvSpPr>
      <dsp:spPr>
        <a:xfrm>
          <a:off x="27" y="0"/>
          <a:ext cx="988049" cy="230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Targets and Metrics</a:t>
          </a:r>
        </a:p>
      </dsp:txBody>
      <dsp:txXfrm>
        <a:off x="27" y="0"/>
        <a:ext cx="988049" cy="2309282"/>
      </dsp:txXfrm>
    </dsp:sp>
    <dsp:sp modelId="{394590A2-4D46-5742-9A99-25FDDF2E334F}">
      <dsp:nvSpPr>
        <dsp:cNvPr id="0" name=""/>
        <dsp:cNvSpPr/>
      </dsp:nvSpPr>
      <dsp:spPr>
        <a:xfrm>
          <a:off x="205392" y="2597943"/>
          <a:ext cx="577320" cy="57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A8493-9283-854F-8EDD-4A5799144318}">
      <dsp:nvSpPr>
        <dsp:cNvPr id="0" name=""/>
        <dsp:cNvSpPr/>
      </dsp:nvSpPr>
      <dsp:spPr>
        <a:xfrm>
          <a:off x="1037479" y="3463924"/>
          <a:ext cx="1258290" cy="230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Concept Generation</a:t>
          </a:r>
        </a:p>
      </dsp:txBody>
      <dsp:txXfrm>
        <a:off x="1037479" y="3463924"/>
        <a:ext cx="1258290" cy="2309282"/>
      </dsp:txXfrm>
    </dsp:sp>
    <dsp:sp modelId="{7FE2D57B-CE7B-AE43-96D0-66516AF708B1}">
      <dsp:nvSpPr>
        <dsp:cNvPr id="0" name=""/>
        <dsp:cNvSpPr/>
      </dsp:nvSpPr>
      <dsp:spPr>
        <a:xfrm>
          <a:off x="1377964" y="2597943"/>
          <a:ext cx="577320" cy="57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5455D-B297-724B-9192-4EDD6DBA2BFB}">
      <dsp:nvSpPr>
        <dsp:cNvPr id="0" name=""/>
        <dsp:cNvSpPr/>
      </dsp:nvSpPr>
      <dsp:spPr>
        <a:xfrm>
          <a:off x="2345172" y="0"/>
          <a:ext cx="1184068" cy="230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Concept Selection</a:t>
          </a:r>
        </a:p>
      </dsp:txBody>
      <dsp:txXfrm>
        <a:off x="2345172" y="0"/>
        <a:ext cx="1184068" cy="2309282"/>
      </dsp:txXfrm>
    </dsp:sp>
    <dsp:sp modelId="{8E588CBE-9F0A-F54B-8E3B-FE1ABFD1B08D}">
      <dsp:nvSpPr>
        <dsp:cNvPr id="0" name=""/>
        <dsp:cNvSpPr/>
      </dsp:nvSpPr>
      <dsp:spPr>
        <a:xfrm>
          <a:off x="2648546" y="2597943"/>
          <a:ext cx="577320" cy="57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97592-E5D9-494A-B776-53FA761DF4F6}">
      <dsp:nvSpPr>
        <dsp:cNvPr id="0" name=""/>
        <dsp:cNvSpPr/>
      </dsp:nvSpPr>
      <dsp:spPr>
        <a:xfrm>
          <a:off x="3578643" y="3463924"/>
          <a:ext cx="1498564" cy="230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Risk Assessment</a:t>
          </a:r>
        </a:p>
      </dsp:txBody>
      <dsp:txXfrm>
        <a:off x="3578643" y="3463924"/>
        <a:ext cx="1498564" cy="2309282"/>
      </dsp:txXfrm>
    </dsp:sp>
    <dsp:sp modelId="{A884C574-DC91-DB49-A435-97B00BB09428}">
      <dsp:nvSpPr>
        <dsp:cNvPr id="0" name=""/>
        <dsp:cNvSpPr/>
      </dsp:nvSpPr>
      <dsp:spPr>
        <a:xfrm>
          <a:off x="4039265" y="2597943"/>
          <a:ext cx="577320" cy="57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D6CB4F-FA28-3247-ABBF-D5781FC0C1AD}">
      <dsp:nvSpPr>
        <dsp:cNvPr id="0" name=""/>
        <dsp:cNvSpPr/>
      </dsp:nvSpPr>
      <dsp:spPr>
        <a:xfrm>
          <a:off x="5126610" y="0"/>
          <a:ext cx="1151502" cy="230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Bill of Materials</a:t>
          </a:r>
        </a:p>
      </dsp:txBody>
      <dsp:txXfrm>
        <a:off x="5126610" y="0"/>
        <a:ext cx="1151502" cy="2309282"/>
      </dsp:txXfrm>
    </dsp:sp>
    <dsp:sp modelId="{C513A0E2-85CA-3041-9575-F94351D44727}">
      <dsp:nvSpPr>
        <dsp:cNvPr id="0" name=""/>
        <dsp:cNvSpPr/>
      </dsp:nvSpPr>
      <dsp:spPr>
        <a:xfrm>
          <a:off x="5413701" y="2597943"/>
          <a:ext cx="577320" cy="57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2B706-BE4C-3D4B-BD70-04F4DDA67767}">
      <dsp:nvSpPr>
        <dsp:cNvPr id="0" name=""/>
        <dsp:cNvSpPr/>
      </dsp:nvSpPr>
      <dsp:spPr>
        <a:xfrm>
          <a:off x="6327515" y="3463924"/>
          <a:ext cx="988049" cy="230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Testing</a:t>
          </a:r>
        </a:p>
      </dsp:txBody>
      <dsp:txXfrm>
        <a:off x="6327515" y="3463924"/>
        <a:ext cx="988049" cy="2309282"/>
      </dsp:txXfrm>
    </dsp:sp>
    <dsp:sp modelId="{A93BE111-9764-9845-B0B7-5FEA48DFB71E}">
      <dsp:nvSpPr>
        <dsp:cNvPr id="0" name=""/>
        <dsp:cNvSpPr/>
      </dsp:nvSpPr>
      <dsp:spPr>
        <a:xfrm>
          <a:off x="6532879" y="2597943"/>
          <a:ext cx="577320" cy="57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0349B-22DD-8A46-8980-2505AD233955}">
      <dsp:nvSpPr>
        <dsp:cNvPr id="0" name=""/>
        <dsp:cNvSpPr/>
      </dsp:nvSpPr>
      <dsp:spPr>
        <a:xfrm>
          <a:off x="7239237" y="13324"/>
          <a:ext cx="988049" cy="23092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Final Product</a:t>
          </a:r>
        </a:p>
      </dsp:txBody>
      <dsp:txXfrm>
        <a:off x="7239237" y="13324"/>
        <a:ext cx="988049" cy="2309282"/>
      </dsp:txXfrm>
    </dsp:sp>
    <dsp:sp modelId="{6D17850F-E576-A94E-B285-BF7FE97B1B6F}">
      <dsp:nvSpPr>
        <dsp:cNvPr id="0" name=""/>
        <dsp:cNvSpPr/>
      </dsp:nvSpPr>
      <dsp:spPr>
        <a:xfrm>
          <a:off x="7570331" y="2597943"/>
          <a:ext cx="577320" cy="5773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3A9B-9C6B-4294-A684-2FAC53B8A937}">
      <dsp:nvSpPr>
        <dsp:cNvPr id="0" name=""/>
        <dsp:cNvSpPr/>
      </dsp:nvSpPr>
      <dsp:spPr>
        <a:xfrm>
          <a:off x="4785579" y="4489702"/>
          <a:ext cx="206672" cy="196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36" y="0"/>
              </a:lnTo>
              <a:lnTo>
                <a:pt x="103336" y="196906"/>
              </a:lnTo>
              <a:lnTo>
                <a:pt x="206672" y="196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1779" y="4581019"/>
        <a:ext cx="14272" cy="14272"/>
      </dsp:txXfrm>
    </dsp:sp>
    <dsp:sp modelId="{31249B04-75BF-4373-913B-58AC8CC4B04C}">
      <dsp:nvSpPr>
        <dsp:cNvPr id="0" name=""/>
        <dsp:cNvSpPr/>
      </dsp:nvSpPr>
      <dsp:spPr>
        <a:xfrm>
          <a:off x="4785579" y="4292796"/>
          <a:ext cx="206672" cy="196906"/>
        </a:xfrm>
        <a:custGeom>
          <a:avLst/>
          <a:gdLst/>
          <a:ahLst/>
          <a:cxnLst/>
          <a:rect l="0" t="0" r="0" b="0"/>
          <a:pathLst>
            <a:path>
              <a:moveTo>
                <a:pt x="0" y="196906"/>
              </a:moveTo>
              <a:lnTo>
                <a:pt x="103336" y="196906"/>
              </a:lnTo>
              <a:lnTo>
                <a:pt x="103336" y="0"/>
              </a:lnTo>
              <a:lnTo>
                <a:pt x="20667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1779" y="4384113"/>
        <a:ext cx="14272" cy="14272"/>
      </dsp:txXfrm>
    </dsp:sp>
    <dsp:sp modelId="{CC95BFBE-C3D9-4D47-93F6-67122FC05CDB}">
      <dsp:nvSpPr>
        <dsp:cNvPr id="0" name=""/>
        <dsp:cNvSpPr/>
      </dsp:nvSpPr>
      <dsp:spPr>
        <a:xfrm>
          <a:off x="3545542" y="2619093"/>
          <a:ext cx="206672" cy="1870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36" y="0"/>
              </a:lnTo>
              <a:lnTo>
                <a:pt x="103336" y="1870609"/>
              </a:lnTo>
              <a:lnTo>
                <a:pt x="206672" y="18706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601829" y="3507348"/>
        <a:ext cx="94099" cy="94099"/>
      </dsp:txXfrm>
    </dsp:sp>
    <dsp:sp modelId="{EA755D14-6D0E-40C5-A219-04546532C4D9}">
      <dsp:nvSpPr>
        <dsp:cNvPr id="0" name=""/>
        <dsp:cNvSpPr/>
      </dsp:nvSpPr>
      <dsp:spPr>
        <a:xfrm>
          <a:off x="4785579" y="3505171"/>
          <a:ext cx="206672" cy="39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36" y="0"/>
              </a:lnTo>
              <a:lnTo>
                <a:pt x="103336" y="393812"/>
              </a:lnTo>
              <a:lnTo>
                <a:pt x="206672" y="3938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7796" y="3690959"/>
        <a:ext cx="22237" cy="22237"/>
      </dsp:txXfrm>
    </dsp:sp>
    <dsp:sp modelId="{E3D2A579-C47A-41AB-8E7B-17E9FEE2C3DE}">
      <dsp:nvSpPr>
        <dsp:cNvPr id="0" name=""/>
        <dsp:cNvSpPr/>
      </dsp:nvSpPr>
      <dsp:spPr>
        <a:xfrm>
          <a:off x="4785579" y="3459451"/>
          <a:ext cx="206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667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3748" y="3500004"/>
        <a:ext cx="10333" cy="10333"/>
      </dsp:txXfrm>
    </dsp:sp>
    <dsp:sp modelId="{AF166685-9AC2-422E-9BF1-59C6770FD987}">
      <dsp:nvSpPr>
        <dsp:cNvPr id="0" name=""/>
        <dsp:cNvSpPr/>
      </dsp:nvSpPr>
      <dsp:spPr>
        <a:xfrm>
          <a:off x="4785579" y="3111359"/>
          <a:ext cx="206672" cy="393812"/>
        </a:xfrm>
        <a:custGeom>
          <a:avLst/>
          <a:gdLst/>
          <a:ahLst/>
          <a:cxnLst/>
          <a:rect l="0" t="0" r="0" b="0"/>
          <a:pathLst>
            <a:path>
              <a:moveTo>
                <a:pt x="0" y="393812"/>
              </a:moveTo>
              <a:lnTo>
                <a:pt x="103336" y="393812"/>
              </a:lnTo>
              <a:lnTo>
                <a:pt x="103336" y="0"/>
              </a:lnTo>
              <a:lnTo>
                <a:pt x="20667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7796" y="3297146"/>
        <a:ext cx="22237" cy="22237"/>
      </dsp:txXfrm>
    </dsp:sp>
    <dsp:sp modelId="{2D6CA677-E76C-48D1-AA7D-B53A72E170D2}">
      <dsp:nvSpPr>
        <dsp:cNvPr id="0" name=""/>
        <dsp:cNvSpPr/>
      </dsp:nvSpPr>
      <dsp:spPr>
        <a:xfrm>
          <a:off x="3545542" y="2619093"/>
          <a:ext cx="206672" cy="886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36" y="0"/>
              </a:lnTo>
              <a:lnTo>
                <a:pt x="103336" y="886077"/>
              </a:lnTo>
              <a:lnTo>
                <a:pt x="206672" y="88607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6132" y="3039386"/>
        <a:ext cx="45493" cy="45493"/>
      </dsp:txXfrm>
    </dsp:sp>
    <dsp:sp modelId="{FCB25144-6821-491D-B8D0-34A5FC71EA10}">
      <dsp:nvSpPr>
        <dsp:cNvPr id="0" name=""/>
        <dsp:cNvSpPr/>
      </dsp:nvSpPr>
      <dsp:spPr>
        <a:xfrm>
          <a:off x="4785579" y="2126828"/>
          <a:ext cx="206672" cy="5907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36" y="0"/>
              </a:lnTo>
              <a:lnTo>
                <a:pt x="103336" y="590718"/>
              </a:lnTo>
              <a:lnTo>
                <a:pt x="206672" y="59071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3269" y="2406541"/>
        <a:ext cx="31291" cy="31291"/>
      </dsp:txXfrm>
    </dsp:sp>
    <dsp:sp modelId="{2DB3639C-B92F-4A30-8926-28FA18187474}">
      <dsp:nvSpPr>
        <dsp:cNvPr id="0" name=""/>
        <dsp:cNvSpPr/>
      </dsp:nvSpPr>
      <dsp:spPr>
        <a:xfrm>
          <a:off x="4785579" y="2126828"/>
          <a:ext cx="206672" cy="196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36" y="0"/>
              </a:lnTo>
              <a:lnTo>
                <a:pt x="103336" y="196906"/>
              </a:lnTo>
              <a:lnTo>
                <a:pt x="206672" y="196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1779" y="2218144"/>
        <a:ext cx="14272" cy="14272"/>
      </dsp:txXfrm>
    </dsp:sp>
    <dsp:sp modelId="{77D651F6-777D-408A-A1D7-461811503DC3}">
      <dsp:nvSpPr>
        <dsp:cNvPr id="0" name=""/>
        <dsp:cNvSpPr/>
      </dsp:nvSpPr>
      <dsp:spPr>
        <a:xfrm>
          <a:off x="4785579" y="1929921"/>
          <a:ext cx="206672" cy="196906"/>
        </a:xfrm>
        <a:custGeom>
          <a:avLst/>
          <a:gdLst/>
          <a:ahLst/>
          <a:cxnLst/>
          <a:rect l="0" t="0" r="0" b="0"/>
          <a:pathLst>
            <a:path>
              <a:moveTo>
                <a:pt x="0" y="196906"/>
              </a:moveTo>
              <a:lnTo>
                <a:pt x="103336" y="196906"/>
              </a:lnTo>
              <a:lnTo>
                <a:pt x="103336" y="0"/>
              </a:lnTo>
              <a:lnTo>
                <a:pt x="20667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1779" y="2021238"/>
        <a:ext cx="14272" cy="14272"/>
      </dsp:txXfrm>
    </dsp:sp>
    <dsp:sp modelId="{55E9DF21-31C7-4DCF-B0AF-20B7B30F2002}">
      <dsp:nvSpPr>
        <dsp:cNvPr id="0" name=""/>
        <dsp:cNvSpPr/>
      </dsp:nvSpPr>
      <dsp:spPr>
        <a:xfrm>
          <a:off x="4785579" y="1536109"/>
          <a:ext cx="206672" cy="590718"/>
        </a:xfrm>
        <a:custGeom>
          <a:avLst/>
          <a:gdLst/>
          <a:ahLst/>
          <a:cxnLst/>
          <a:rect l="0" t="0" r="0" b="0"/>
          <a:pathLst>
            <a:path>
              <a:moveTo>
                <a:pt x="0" y="590718"/>
              </a:moveTo>
              <a:lnTo>
                <a:pt x="103336" y="590718"/>
              </a:lnTo>
              <a:lnTo>
                <a:pt x="103336" y="0"/>
              </a:lnTo>
              <a:lnTo>
                <a:pt x="20667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3269" y="1815823"/>
        <a:ext cx="31291" cy="31291"/>
      </dsp:txXfrm>
    </dsp:sp>
    <dsp:sp modelId="{D1F991B9-6B13-40CC-98A5-FE0E5D5B0181}">
      <dsp:nvSpPr>
        <dsp:cNvPr id="0" name=""/>
        <dsp:cNvSpPr/>
      </dsp:nvSpPr>
      <dsp:spPr>
        <a:xfrm>
          <a:off x="3545542" y="2126828"/>
          <a:ext cx="206672" cy="492265"/>
        </a:xfrm>
        <a:custGeom>
          <a:avLst/>
          <a:gdLst/>
          <a:ahLst/>
          <a:cxnLst/>
          <a:rect l="0" t="0" r="0" b="0"/>
          <a:pathLst>
            <a:path>
              <a:moveTo>
                <a:pt x="0" y="492265"/>
              </a:moveTo>
              <a:lnTo>
                <a:pt x="103336" y="492265"/>
              </a:lnTo>
              <a:lnTo>
                <a:pt x="103336" y="0"/>
              </a:lnTo>
              <a:lnTo>
                <a:pt x="2066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35531" y="2359613"/>
        <a:ext cx="26694" cy="26694"/>
      </dsp:txXfrm>
    </dsp:sp>
    <dsp:sp modelId="{5B5F9C28-4700-4280-8118-219B183F7412}">
      <dsp:nvSpPr>
        <dsp:cNvPr id="0" name=""/>
        <dsp:cNvSpPr/>
      </dsp:nvSpPr>
      <dsp:spPr>
        <a:xfrm>
          <a:off x="4785579" y="748484"/>
          <a:ext cx="206672" cy="3938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36" y="0"/>
              </a:lnTo>
              <a:lnTo>
                <a:pt x="103336" y="393812"/>
              </a:lnTo>
              <a:lnTo>
                <a:pt x="206672" y="3938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7796" y="934272"/>
        <a:ext cx="22237" cy="22237"/>
      </dsp:txXfrm>
    </dsp:sp>
    <dsp:sp modelId="{80BE77EE-B051-49E6-B14E-8C60F602729B}">
      <dsp:nvSpPr>
        <dsp:cNvPr id="0" name=""/>
        <dsp:cNvSpPr/>
      </dsp:nvSpPr>
      <dsp:spPr>
        <a:xfrm>
          <a:off x="4785579" y="702764"/>
          <a:ext cx="2066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06672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83748" y="743317"/>
        <a:ext cx="10333" cy="10333"/>
      </dsp:txXfrm>
    </dsp:sp>
    <dsp:sp modelId="{1C82E39E-8084-4541-84A9-768279F19E89}">
      <dsp:nvSpPr>
        <dsp:cNvPr id="0" name=""/>
        <dsp:cNvSpPr/>
      </dsp:nvSpPr>
      <dsp:spPr>
        <a:xfrm>
          <a:off x="6025615" y="354672"/>
          <a:ext cx="206672" cy="196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336" y="0"/>
              </a:lnTo>
              <a:lnTo>
                <a:pt x="103336" y="196906"/>
              </a:lnTo>
              <a:lnTo>
                <a:pt x="206672" y="1969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21815" y="445988"/>
        <a:ext cx="14272" cy="14272"/>
      </dsp:txXfrm>
    </dsp:sp>
    <dsp:sp modelId="{9245D9E8-9A04-44ED-ABC5-2FF666B4CBDD}">
      <dsp:nvSpPr>
        <dsp:cNvPr id="0" name=""/>
        <dsp:cNvSpPr/>
      </dsp:nvSpPr>
      <dsp:spPr>
        <a:xfrm>
          <a:off x="6025615" y="157765"/>
          <a:ext cx="206672" cy="196906"/>
        </a:xfrm>
        <a:custGeom>
          <a:avLst/>
          <a:gdLst/>
          <a:ahLst/>
          <a:cxnLst/>
          <a:rect l="0" t="0" r="0" b="0"/>
          <a:pathLst>
            <a:path>
              <a:moveTo>
                <a:pt x="0" y="196906"/>
              </a:moveTo>
              <a:lnTo>
                <a:pt x="103336" y="196906"/>
              </a:lnTo>
              <a:lnTo>
                <a:pt x="103336" y="0"/>
              </a:lnTo>
              <a:lnTo>
                <a:pt x="20667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121815" y="249082"/>
        <a:ext cx="14272" cy="14272"/>
      </dsp:txXfrm>
    </dsp:sp>
    <dsp:sp modelId="{8BD74263-2B59-4C46-AD07-E515033A77B2}">
      <dsp:nvSpPr>
        <dsp:cNvPr id="0" name=""/>
        <dsp:cNvSpPr/>
      </dsp:nvSpPr>
      <dsp:spPr>
        <a:xfrm>
          <a:off x="4785579" y="354672"/>
          <a:ext cx="206672" cy="393812"/>
        </a:xfrm>
        <a:custGeom>
          <a:avLst/>
          <a:gdLst/>
          <a:ahLst/>
          <a:cxnLst/>
          <a:rect l="0" t="0" r="0" b="0"/>
          <a:pathLst>
            <a:path>
              <a:moveTo>
                <a:pt x="0" y="393812"/>
              </a:moveTo>
              <a:lnTo>
                <a:pt x="103336" y="393812"/>
              </a:lnTo>
              <a:lnTo>
                <a:pt x="103336" y="0"/>
              </a:lnTo>
              <a:lnTo>
                <a:pt x="206672" y="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77796" y="540459"/>
        <a:ext cx="22237" cy="22237"/>
      </dsp:txXfrm>
    </dsp:sp>
    <dsp:sp modelId="{67D132F1-18CA-46C6-B113-3B8010414196}">
      <dsp:nvSpPr>
        <dsp:cNvPr id="0" name=""/>
        <dsp:cNvSpPr/>
      </dsp:nvSpPr>
      <dsp:spPr>
        <a:xfrm>
          <a:off x="3545542" y="748484"/>
          <a:ext cx="206672" cy="1870609"/>
        </a:xfrm>
        <a:custGeom>
          <a:avLst/>
          <a:gdLst/>
          <a:ahLst/>
          <a:cxnLst/>
          <a:rect l="0" t="0" r="0" b="0"/>
          <a:pathLst>
            <a:path>
              <a:moveTo>
                <a:pt x="0" y="1870609"/>
              </a:moveTo>
              <a:lnTo>
                <a:pt x="103336" y="1870609"/>
              </a:lnTo>
              <a:lnTo>
                <a:pt x="103336" y="0"/>
              </a:lnTo>
              <a:lnTo>
                <a:pt x="206672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3601829" y="1636739"/>
        <a:ext cx="94099" cy="94099"/>
      </dsp:txXfrm>
    </dsp:sp>
    <dsp:sp modelId="{E4B29F6D-4042-4D14-AD63-CE54E170C8EA}">
      <dsp:nvSpPr>
        <dsp:cNvPr id="0" name=""/>
        <dsp:cNvSpPr/>
      </dsp:nvSpPr>
      <dsp:spPr>
        <a:xfrm rot="16200000">
          <a:off x="2558938" y="2461568"/>
          <a:ext cx="1658157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Battery Cooling Method</a:t>
          </a:r>
        </a:p>
      </dsp:txBody>
      <dsp:txXfrm>
        <a:off x="2558938" y="2461568"/>
        <a:ext cx="1658157" cy="315049"/>
      </dsp:txXfrm>
    </dsp:sp>
    <dsp:sp modelId="{D07E4F25-93AA-458C-8D4B-729A42829451}">
      <dsp:nvSpPr>
        <dsp:cNvPr id="0" name=""/>
        <dsp:cNvSpPr/>
      </dsp:nvSpPr>
      <dsp:spPr>
        <a:xfrm>
          <a:off x="3752215" y="590959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Heat Transfer</a:t>
          </a:r>
        </a:p>
      </dsp:txBody>
      <dsp:txXfrm>
        <a:off x="3752215" y="590959"/>
        <a:ext cx="1033363" cy="315049"/>
      </dsp:txXfrm>
    </dsp:sp>
    <dsp:sp modelId="{20276719-FC3E-49F0-A08A-C19529F37292}">
      <dsp:nvSpPr>
        <dsp:cNvPr id="0" name=""/>
        <dsp:cNvSpPr/>
      </dsp:nvSpPr>
      <dsp:spPr>
        <a:xfrm>
          <a:off x="4992251" y="197147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Cools battery</a:t>
          </a:r>
        </a:p>
      </dsp:txBody>
      <dsp:txXfrm>
        <a:off x="4992251" y="197147"/>
        <a:ext cx="1033363" cy="315049"/>
      </dsp:txXfrm>
    </dsp:sp>
    <dsp:sp modelId="{284E6361-4312-4021-8B45-54AAE75ACFA3}">
      <dsp:nvSpPr>
        <dsp:cNvPr id="0" name=""/>
        <dsp:cNvSpPr/>
      </dsp:nvSpPr>
      <dsp:spPr>
        <a:xfrm>
          <a:off x="6232288" y="240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Steady</a:t>
          </a:r>
        </a:p>
      </dsp:txBody>
      <dsp:txXfrm>
        <a:off x="6232288" y="240"/>
        <a:ext cx="1033363" cy="315049"/>
      </dsp:txXfrm>
    </dsp:sp>
    <dsp:sp modelId="{4888E62D-4790-4554-B5DE-4D1F9307485E}">
      <dsp:nvSpPr>
        <dsp:cNvPr id="0" name=""/>
        <dsp:cNvSpPr/>
      </dsp:nvSpPr>
      <dsp:spPr>
        <a:xfrm>
          <a:off x="6232288" y="394053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Transient</a:t>
          </a:r>
        </a:p>
      </dsp:txBody>
      <dsp:txXfrm>
        <a:off x="6232288" y="394053"/>
        <a:ext cx="1033363" cy="315049"/>
      </dsp:txXfrm>
    </dsp:sp>
    <dsp:sp modelId="{56AF59EF-5DAF-4CCE-896D-607BB8F264D4}">
      <dsp:nvSpPr>
        <dsp:cNvPr id="0" name=""/>
        <dsp:cNvSpPr/>
      </dsp:nvSpPr>
      <dsp:spPr>
        <a:xfrm>
          <a:off x="4992251" y="590959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Heats battery</a:t>
          </a:r>
        </a:p>
      </dsp:txBody>
      <dsp:txXfrm>
        <a:off x="4992251" y="590959"/>
        <a:ext cx="1033363" cy="315049"/>
      </dsp:txXfrm>
    </dsp:sp>
    <dsp:sp modelId="{42C4777F-1DC7-44FA-A873-581D7B9EE128}">
      <dsp:nvSpPr>
        <dsp:cNvPr id="0" name=""/>
        <dsp:cNvSpPr/>
      </dsp:nvSpPr>
      <dsp:spPr>
        <a:xfrm>
          <a:off x="4992251" y="984772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Dissipates excess heat</a:t>
          </a:r>
        </a:p>
      </dsp:txBody>
      <dsp:txXfrm>
        <a:off x="4992251" y="984772"/>
        <a:ext cx="1033363" cy="315049"/>
      </dsp:txXfrm>
    </dsp:sp>
    <dsp:sp modelId="{70702306-0016-416B-A019-DE595C38AF40}">
      <dsp:nvSpPr>
        <dsp:cNvPr id="0" name=""/>
        <dsp:cNvSpPr/>
      </dsp:nvSpPr>
      <dsp:spPr>
        <a:xfrm>
          <a:off x="3752215" y="1969303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Safety</a:t>
          </a:r>
        </a:p>
      </dsp:txBody>
      <dsp:txXfrm>
        <a:off x="3752215" y="1969303"/>
        <a:ext cx="1033363" cy="315049"/>
      </dsp:txXfrm>
    </dsp:sp>
    <dsp:sp modelId="{CE3E866B-9614-4D7C-8C0F-36A35ACCE19E}">
      <dsp:nvSpPr>
        <dsp:cNvPr id="0" name=""/>
        <dsp:cNvSpPr/>
      </dsp:nvSpPr>
      <dsp:spPr>
        <a:xfrm>
          <a:off x="4992251" y="1378584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Avoids Puncture</a:t>
          </a:r>
        </a:p>
      </dsp:txBody>
      <dsp:txXfrm>
        <a:off x="4992251" y="1378584"/>
        <a:ext cx="1033363" cy="315049"/>
      </dsp:txXfrm>
    </dsp:sp>
    <dsp:sp modelId="{7F7D89E7-84CE-4EB1-8870-D77C4D0E9DBA}">
      <dsp:nvSpPr>
        <dsp:cNvPr id="0" name=""/>
        <dsp:cNvSpPr/>
      </dsp:nvSpPr>
      <dsp:spPr>
        <a:xfrm>
          <a:off x="4992251" y="1772396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Reduce thermal runaway</a:t>
          </a:r>
        </a:p>
      </dsp:txBody>
      <dsp:txXfrm>
        <a:off x="4992251" y="1772396"/>
        <a:ext cx="1033363" cy="315049"/>
      </dsp:txXfrm>
    </dsp:sp>
    <dsp:sp modelId="{AEEBEACB-9355-4974-808E-94E6EC8568CB}">
      <dsp:nvSpPr>
        <dsp:cNvPr id="0" name=""/>
        <dsp:cNvSpPr/>
      </dsp:nvSpPr>
      <dsp:spPr>
        <a:xfrm>
          <a:off x="4992251" y="2166209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Withstand thermal cycling</a:t>
          </a:r>
        </a:p>
      </dsp:txBody>
      <dsp:txXfrm>
        <a:off x="4992251" y="2166209"/>
        <a:ext cx="1033363" cy="315049"/>
      </dsp:txXfrm>
    </dsp:sp>
    <dsp:sp modelId="{1CAD46E1-A1A8-49FA-A2E4-F6C0BCA391A3}">
      <dsp:nvSpPr>
        <dsp:cNvPr id="0" name=""/>
        <dsp:cNvSpPr/>
      </dsp:nvSpPr>
      <dsp:spPr>
        <a:xfrm>
          <a:off x="4992251" y="2560021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Withstand shock and vibrations</a:t>
          </a:r>
        </a:p>
      </dsp:txBody>
      <dsp:txXfrm>
        <a:off x="4992251" y="2560021"/>
        <a:ext cx="1033363" cy="315049"/>
      </dsp:txXfrm>
    </dsp:sp>
    <dsp:sp modelId="{121D4344-D06E-4FE4-B593-5D323E8EEBA3}">
      <dsp:nvSpPr>
        <dsp:cNvPr id="0" name=""/>
        <dsp:cNvSpPr/>
      </dsp:nvSpPr>
      <dsp:spPr>
        <a:xfrm>
          <a:off x="3752215" y="3347646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Efficiency</a:t>
          </a:r>
        </a:p>
      </dsp:txBody>
      <dsp:txXfrm>
        <a:off x="3752215" y="3347646"/>
        <a:ext cx="1033363" cy="315049"/>
      </dsp:txXfrm>
    </dsp:sp>
    <dsp:sp modelId="{41547805-263E-468F-A8D5-8548B3C8B132}">
      <dsp:nvSpPr>
        <dsp:cNvPr id="0" name=""/>
        <dsp:cNvSpPr/>
      </dsp:nvSpPr>
      <dsp:spPr>
        <a:xfrm>
          <a:off x="4992251" y="2953834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Minimize Weight</a:t>
          </a:r>
        </a:p>
      </dsp:txBody>
      <dsp:txXfrm>
        <a:off x="4992251" y="2953834"/>
        <a:ext cx="1033363" cy="315049"/>
      </dsp:txXfrm>
    </dsp:sp>
    <dsp:sp modelId="{02D4BC82-90FB-40D4-AC11-BF2734EF63EF}">
      <dsp:nvSpPr>
        <dsp:cNvPr id="0" name=""/>
        <dsp:cNvSpPr/>
      </dsp:nvSpPr>
      <dsp:spPr>
        <a:xfrm>
          <a:off x="4992251" y="3347646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Minimize Energy loss</a:t>
          </a:r>
        </a:p>
      </dsp:txBody>
      <dsp:txXfrm>
        <a:off x="4992251" y="3347646"/>
        <a:ext cx="1033363" cy="315049"/>
      </dsp:txXfrm>
    </dsp:sp>
    <dsp:sp modelId="{33FECCFE-8ABE-4C2C-8570-2501CBBC9DD6}">
      <dsp:nvSpPr>
        <dsp:cNvPr id="0" name=""/>
        <dsp:cNvSpPr/>
      </dsp:nvSpPr>
      <dsp:spPr>
        <a:xfrm>
          <a:off x="4992251" y="3741459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Minimize TCO</a:t>
          </a:r>
        </a:p>
      </dsp:txBody>
      <dsp:txXfrm>
        <a:off x="4992251" y="3741459"/>
        <a:ext cx="1033363" cy="315049"/>
      </dsp:txXfrm>
    </dsp:sp>
    <dsp:sp modelId="{64609743-EB21-4889-8BFD-888ACFCB6ECE}">
      <dsp:nvSpPr>
        <dsp:cNvPr id="0" name=""/>
        <dsp:cNvSpPr/>
      </dsp:nvSpPr>
      <dsp:spPr>
        <a:xfrm>
          <a:off x="3752215" y="4332177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Controls</a:t>
          </a:r>
        </a:p>
      </dsp:txBody>
      <dsp:txXfrm>
        <a:off x="3752215" y="4332177"/>
        <a:ext cx="1033363" cy="315049"/>
      </dsp:txXfrm>
    </dsp:sp>
    <dsp:sp modelId="{C5FECBF7-AA67-4A55-9FF2-DCF78166E675}">
      <dsp:nvSpPr>
        <dsp:cNvPr id="0" name=""/>
        <dsp:cNvSpPr/>
      </dsp:nvSpPr>
      <dsp:spPr>
        <a:xfrm>
          <a:off x="4992251" y="4135271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Sense Temperature</a:t>
          </a:r>
        </a:p>
      </dsp:txBody>
      <dsp:txXfrm>
        <a:off x="4992251" y="4135271"/>
        <a:ext cx="1033363" cy="315049"/>
      </dsp:txXfrm>
    </dsp:sp>
    <dsp:sp modelId="{E60EEF25-8945-4951-BD4F-8FB114A02F0A}">
      <dsp:nvSpPr>
        <dsp:cNvPr id="0" name=""/>
        <dsp:cNvSpPr/>
      </dsp:nvSpPr>
      <dsp:spPr>
        <a:xfrm>
          <a:off x="4992251" y="4529084"/>
          <a:ext cx="1033363" cy="3150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Regulate Temperature</a:t>
          </a:r>
        </a:p>
      </dsp:txBody>
      <dsp:txXfrm>
        <a:off x="4992251" y="4529084"/>
        <a:ext cx="1033363" cy="315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34CE4-FA0E-4F4A-A78E-51FF210234A9}">
      <dsp:nvSpPr>
        <dsp:cNvPr id="0" name=""/>
        <dsp:cNvSpPr/>
      </dsp:nvSpPr>
      <dsp:spPr>
        <a:xfrm>
          <a:off x="0" y="0"/>
          <a:ext cx="11236267" cy="1593224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>
              <a:latin typeface="Arial Black" panose="020B0A04020102020204"/>
            </a:rPr>
            <a:t>Key Goals</a:t>
          </a:r>
          <a:endParaRPr lang="en-US" sz="6500" kern="1200"/>
        </a:p>
      </dsp:txBody>
      <dsp:txXfrm>
        <a:off x="0" y="0"/>
        <a:ext cx="11236267" cy="1593224"/>
      </dsp:txXfrm>
    </dsp:sp>
    <dsp:sp modelId="{63A8CC1C-D6F0-427C-984B-075FBB790067}">
      <dsp:nvSpPr>
        <dsp:cNvPr id="0" name=""/>
        <dsp:cNvSpPr/>
      </dsp:nvSpPr>
      <dsp:spPr>
        <a:xfrm>
          <a:off x="1371" y="1593224"/>
          <a:ext cx="2246704" cy="334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Improve battery cooling 5% over industry benchmark </a:t>
          </a:r>
          <a:endParaRPr lang="en-US" sz="2300" kern="1200"/>
        </a:p>
      </dsp:txBody>
      <dsp:txXfrm>
        <a:off x="1371" y="1593224"/>
        <a:ext cx="2246704" cy="3345771"/>
      </dsp:txXfrm>
    </dsp:sp>
    <dsp:sp modelId="{F25DA7D5-CFD4-4CE9-96CC-03EB0BF0863E}">
      <dsp:nvSpPr>
        <dsp:cNvPr id="0" name=""/>
        <dsp:cNvSpPr/>
      </dsp:nvSpPr>
      <dsp:spPr>
        <a:xfrm>
          <a:off x="2248076" y="1593224"/>
          <a:ext cx="2246704" cy="334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Design focuses on innovation at module level</a:t>
          </a:r>
          <a:endParaRPr lang="en-US" sz="2300" kern="1200"/>
        </a:p>
      </dsp:txBody>
      <dsp:txXfrm>
        <a:off x="2248076" y="1593224"/>
        <a:ext cx="2246704" cy="3345771"/>
      </dsp:txXfrm>
    </dsp:sp>
    <dsp:sp modelId="{FC38F488-B0AA-49CC-883D-FC20A394FFBD}">
      <dsp:nvSpPr>
        <dsp:cNvPr id="0" name=""/>
        <dsp:cNvSpPr/>
      </dsp:nvSpPr>
      <dsp:spPr>
        <a:xfrm>
          <a:off x="4494781" y="1593224"/>
          <a:ext cx="2246704" cy="334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Keep cost of ownership down</a:t>
          </a:r>
          <a:endParaRPr lang="en-US" sz="2300" kern="1200"/>
        </a:p>
      </dsp:txBody>
      <dsp:txXfrm>
        <a:off x="4494781" y="1593224"/>
        <a:ext cx="2246704" cy="3345771"/>
      </dsp:txXfrm>
    </dsp:sp>
    <dsp:sp modelId="{169370CC-D843-4107-8860-00DE103F0A83}">
      <dsp:nvSpPr>
        <dsp:cNvPr id="0" name=""/>
        <dsp:cNvSpPr/>
      </dsp:nvSpPr>
      <dsp:spPr>
        <a:xfrm>
          <a:off x="6741485" y="1593224"/>
          <a:ext cx="2246704" cy="334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Develop a safe method to test our design</a:t>
          </a:r>
        </a:p>
      </dsp:txBody>
      <dsp:txXfrm>
        <a:off x="6741485" y="1593224"/>
        <a:ext cx="2246704" cy="3345771"/>
      </dsp:txXfrm>
    </dsp:sp>
    <dsp:sp modelId="{9C3C3471-E4EA-4B15-A26B-82D35B9BA990}">
      <dsp:nvSpPr>
        <dsp:cNvPr id="0" name=""/>
        <dsp:cNvSpPr/>
      </dsp:nvSpPr>
      <dsp:spPr>
        <a:xfrm>
          <a:off x="8988190" y="1593224"/>
          <a:ext cx="2246704" cy="33457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Keep battery within efficient operating temperature </a:t>
          </a:r>
        </a:p>
      </dsp:txBody>
      <dsp:txXfrm>
        <a:off x="8988190" y="1593224"/>
        <a:ext cx="2246704" cy="3345771"/>
      </dsp:txXfrm>
    </dsp:sp>
    <dsp:sp modelId="{D3F1044C-0A15-4C49-B296-DFA6C4FBAD8B}">
      <dsp:nvSpPr>
        <dsp:cNvPr id="0" name=""/>
        <dsp:cNvSpPr/>
      </dsp:nvSpPr>
      <dsp:spPr>
        <a:xfrm>
          <a:off x="0" y="4938996"/>
          <a:ext cx="11236267" cy="37175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9E6C07-2783-47F9-A782-4864F9237C2C}">
      <dsp:nvSpPr>
        <dsp:cNvPr id="0" name=""/>
        <dsp:cNvSpPr/>
      </dsp:nvSpPr>
      <dsp:spPr>
        <a:xfrm>
          <a:off x="5263" y="1964244"/>
          <a:ext cx="2700166" cy="1080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 Black" panose="020B0A04020102020204"/>
            </a:rPr>
            <a:t>Primary Markets</a:t>
          </a:r>
          <a:endParaRPr lang="en-US" sz="2100" kern="1200"/>
        </a:p>
      </dsp:txBody>
      <dsp:txXfrm>
        <a:off x="545296" y="1964244"/>
        <a:ext cx="1620100" cy="1080066"/>
      </dsp:txXfrm>
    </dsp:sp>
    <dsp:sp modelId="{A8A97238-F4D3-4A1B-9607-BDC102C0A2E1}">
      <dsp:nvSpPr>
        <dsp:cNvPr id="0" name=""/>
        <dsp:cNvSpPr/>
      </dsp:nvSpPr>
      <dsp:spPr>
        <a:xfrm>
          <a:off x="2354408" y="2056049"/>
          <a:ext cx="2241138" cy="8964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Black" panose="020B0A04020102020204"/>
            </a:rPr>
            <a:t>Hybrid Vehicle Developers</a:t>
          </a:r>
          <a:endParaRPr lang="en-US" sz="1300" kern="1200"/>
        </a:p>
      </dsp:txBody>
      <dsp:txXfrm>
        <a:off x="2802636" y="2056049"/>
        <a:ext cx="1344683" cy="896455"/>
      </dsp:txXfrm>
    </dsp:sp>
    <dsp:sp modelId="{22956F5E-55E2-4A1B-B0F2-7104798BA386}">
      <dsp:nvSpPr>
        <dsp:cNvPr id="0" name=""/>
        <dsp:cNvSpPr/>
      </dsp:nvSpPr>
      <dsp:spPr>
        <a:xfrm>
          <a:off x="4281786" y="2056049"/>
          <a:ext cx="2241138" cy="8964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Black" panose="020B0A04020102020204"/>
            </a:rPr>
            <a:t>Battery Pack Manufacturers</a:t>
          </a:r>
          <a:endParaRPr lang="en-US" sz="1300" kern="1200"/>
        </a:p>
      </dsp:txBody>
      <dsp:txXfrm>
        <a:off x="4730014" y="2056049"/>
        <a:ext cx="1344683" cy="896455"/>
      </dsp:txXfrm>
    </dsp:sp>
    <dsp:sp modelId="{D5D0646B-4874-432B-ABF2-30E5B8094A48}">
      <dsp:nvSpPr>
        <dsp:cNvPr id="0" name=""/>
        <dsp:cNvSpPr/>
      </dsp:nvSpPr>
      <dsp:spPr>
        <a:xfrm>
          <a:off x="6209165" y="2056049"/>
          <a:ext cx="2241138" cy="8964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Black" panose="020B0A04020102020204"/>
            </a:rPr>
            <a:t>Automotive Industry </a:t>
          </a:r>
        </a:p>
      </dsp:txBody>
      <dsp:txXfrm>
        <a:off x="6657393" y="2056049"/>
        <a:ext cx="1344683" cy="896455"/>
      </dsp:txXfrm>
    </dsp:sp>
    <dsp:sp modelId="{8DB541A5-0408-49D4-A658-AB6C0C3210ED}">
      <dsp:nvSpPr>
        <dsp:cNvPr id="0" name=""/>
        <dsp:cNvSpPr/>
      </dsp:nvSpPr>
      <dsp:spPr>
        <a:xfrm>
          <a:off x="5263" y="3195520"/>
          <a:ext cx="2700166" cy="10800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>
              <a:latin typeface="Arial Black" panose="020B0A04020102020204"/>
            </a:rPr>
            <a:t>Secondary Markets</a:t>
          </a:r>
          <a:endParaRPr lang="en-US" sz="2100" kern="1200"/>
        </a:p>
      </dsp:txBody>
      <dsp:txXfrm>
        <a:off x="545296" y="3195520"/>
        <a:ext cx="1620100" cy="1080066"/>
      </dsp:txXfrm>
    </dsp:sp>
    <dsp:sp modelId="{83E74C57-48EE-42C7-B319-8C217FF12D0D}">
      <dsp:nvSpPr>
        <dsp:cNvPr id="0" name=""/>
        <dsp:cNvSpPr/>
      </dsp:nvSpPr>
      <dsp:spPr>
        <a:xfrm>
          <a:off x="2354408" y="3287325"/>
          <a:ext cx="2241138" cy="8964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Black" panose="020B0A04020102020204"/>
            </a:rPr>
            <a:t>Electric Vehicle Developers</a:t>
          </a:r>
          <a:endParaRPr lang="en-US" sz="1300" kern="1200"/>
        </a:p>
      </dsp:txBody>
      <dsp:txXfrm>
        <a:off x="2802636" y="3287325"/>
        <a:ext cx="1344683" cy="896455"/>
      </dsp:txXfrm>
    </dsp:sp>
    <dsp:sp modelId="{74181432-740E-45E7-8F39-33A94AF6322B}">
      <dsp:nvSpPr>
        <dsp:cNvPr id="0" name=""/>
        <dsp:cNvSpPr/>
      </dsp:nvSpPr>
      <dsp:spPr>
        <a:xfrm>
          <a:off x="4281786" y="3287325"/>
          <a:ext cx="2241138" cy="8964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Black" panose="020B0A04020102020204"/>
            </a:rPr>
            <a:t>Environmental Organizations</a:t>
          </a:r>
          <a:endParaRPr lang="en-US" sz="1300" kern="1200"/>
        </a:p>
      </dsp:txBody>
      <dsp:txXfrm>
        <a:off x="4730014" y="3287325"/>
        <a:ext cx="1344683" cy="896455"/>
      </dsp:txXfrm>
    </dsp:sp>
    <dsp:sp modelId="{736A8527-99FF-432A-A353-F9648FF1B3A9}">
      <dsp:nvSpPr>
        <dsp:cNvPr id="0" name=""/>
        <dsp:cNvSpPr/>
      </dsp:nvSpPr>
      <dsp:spPr>
        <a:xfrm>
          <a:off x="6209165" y="3287325"/>
          <a:ext cx="2241138" cy="896455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8255" rIns="0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Arial Black" panose="020B0A04020102020204"/>
            </a:rPr>
            <a:t>Electronics Industry</a:t>
          </a:r>
        </a:p>
      </dsp:txBody>
      <dsp:txXfrm>
        <a:off x="6657393" y="3287325"/>
        <a:ext cx="1344683" cy="8964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9F322-CCBF-4DAF-9059-BFA757C2F925}">
      <dsp:nvSpPr>
        <dsp:cNvPr id="0" name=""/>
        <dsp:cNvSpPr/>
      </dsp:nvSpPr>
      <dsp:spPr>
        <a:xfrm>
          <a:off x="0" y="821262"/>
          <a:ext cx="5372744" cy="91440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 Black" panose="020B0A04020102020204"/>
            </a:rPr>
            <a:t>Components other than the cell are less than 20% of the weight of the module.</a:t>
          </a:r>
          <a:endParaRPr lang="en-US" sz="1600" kern="1200"/>
        </a:p>
      </dsp:txBody>
      <dsp:txXfrm>
        <a:off x="44637" y="865899"/>
        <a:ext cx="5283470" cy="825129"/>
      </dsp:txXfrm>
    </dsp:sp>
    <dsp:sp modelId="{9B21F5A3-EFFB-43B5-A470-DD4975DDCB9B}">
      <dsp:nvSpPr>
        <dsp:cNvPr id="0" name=""/>
        <dsp:cNvSpPr/>
      </dsp:nvSpPr>
      <dsp:spPr>
        <a:xfrm>
          <a:off x="0" y="1781745"/>
          <a:ext cx="5372744" cy="911863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 Black" panose="020B0A04020102020204"/>
            </a:rPr>
            <a:t>Cooling design has ability to be implemented inside of the battery module.</a:t>
          </a:r>
          <a:endParaRPr lang="en-US" sz="1600" kern="1200"/>
        </a:p>
      </dsp:txBody>
      <dsp:txXfrm>
        <a:off x="44513" y="1826258"/>
        <a:ext cx="5283718" cy="822837"/>
      </dsp:txXfrm>
    </dsp:sp>
    <dsp:sp modelId="{E7CFCA98-ACA3-4DCD-9645-3DBA79A6E26B}">
      <dsp:nvSpPr>
        <dsp:cNvPr id="0" name=""/>
        <dsp:cNvSpPr/>
      </dsp:nvSpPr>
      <dsp:spPr>
        <a:xfrm>
          <a:off x="0" y="2739689"/>
          <a:ext cx="5372744" cy="868293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 Black" panose="020B0A04020102020204"/>
            </a:rPr>
            <a:t>Performs effectively in extreme temperatures that would cause damage to the battery.</a:t>
          </a:r>
        </a:p>
      </dsp:txBody>
      <dsp:txXfrm>
        <a:off x="42387" y="2782076"/>
        <a:ext cx="5287970" cy="783519"/>
      </dsp:txXfrm>
    </dsp:sp>
    <dsp:sp modelId="{E9C2DCDB-FFDC-44BC-97C3-9E34B46F949A}">
      <dsp:nvSpPr>
        <dsp:cNvPr id="0" name=""/>
        <dsp:cNvSpPr/>
      </dsp:nvSpPr>
      <dsp:spPr>
        <a:xfrm>
          <a:off x="0" y="3654062"/>
          <a:ext cx="5372744" cy="74394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 Black" panose="020B0A04020102020204"/>
            </a:rPr>
            <a:t>Has the ability to withstand high heat transfer rates.</a:t>
          </a:r>
        </a:p>
      </dsp:txBody>
      <dsp:txXfrm>
        <a:off x="36316" y="3690378"/>
        <a:ext cx="5300112" cy="6713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EB1ED-99C0-4CA5-80FF-8335D234709C}">
      <dsp:nvSpPr>
        <dsp:cNvPr id="0" name=""/>
        <dsp:cNvSpPr/>
      </dsp:nvSpPr>
      <dsp:spPr>
        <a:xfrm>
          <a:off x="0" y="68154"/>
          <a:ext cx="5372744" cy="9143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 Black" panose="020B0A04020102020204"/>
            </a:rPr>
            <a:t>Design prevents puncture of pouch cells. </a:t>
          </a:r>
          <a:endParaRPr lang="en-US" sz="1800" kern="1200"/>
        </a:p>
      </dsp:txBody>
      <dsp:txXfrm>
        <a:off x="44637" y="112791"/>
        <a:ext cx="5283470" cy="825120"/>
      </dsp:txXfrm>
    </dsp:sp>
    <dsp:sp modelId="{BE4C1F33-59D2-47EC-A450-EEB54B0B73E6}">
      <dsp:nvSpPr>
        <dsp:cNvPr id="0" name=""/>
        <dsp:cNvSpPr/>
      </dsp:nvSpPr>
      <dsp:spPr>
        <a:xfrm>
          <a:off x="0" y="1040149"/>
          <a:ext cx="5372744" cy="870854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 Black" panose="020B0A04020102020204"/>
            </a:rPr>
            <a:t>Lower the risk of thermal runaway</a:t>
          </a:r>
          <a:endParaRPr lang="en-US" sz="1800" kern="1200"/>
        </a:p>
      </dsp:txBody>
      <dsp:txXfrm>
        <a:off x="42512" y="1082661"/>
        <a:ext cx="5287720" cy="785830"/>
      </dsp:txXfrm>
    </dsp:sp>
    <dsp:sp modelId="{49EBD3E1-7B3A-4E10-958F-57ABFB2D20DB}">
      <dsp:nvSpPr>
        <dsp:cNvPr id="0" name=""/>
        <dsp:cNvSpPr/>
      </dsp:nvSpPr>
      <dsp:spPr>
        <a:xfrm>
          <a:off x="0" y="1968603"/>
          <a:ext cx="5372744" cy="870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 Black" panose="020B0A04020102020204"/>
            </a:rPr>
            <a:t>Design has ability to be integrated with BMS.</a:t>
          </a:r>
        </a:p>
      </dsp:txBody>
      <dsp:txXfrm>
        <a:off x="42512" y="2011115"/>
        <a:ext cx="5287720" cy="785830"/>
      </dsp:txXfrm>
    </dsp:sp>
    <dsp:sp modelId="{2F7CCA97-AF3A-432F-B3C1-93A919DE6F72}">
      <dsp:nvSpPr>
        <dsp:cNvPr id="0" name=""/>
        <dsp:cNvSpPr/>
      </dsp:nvSpPr>
      <dsp:spPr>
        <a:xfrm>
          <a:off x="0" y="2897058"/>
          <a:ext cx="5372744" cy="79512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Arial Black" panose="020B0A04020102020204"/>
            </a:rPr>
            <a:t>Design has ability to be implemented into Class 8 hybrid vehicle packs.</a:t>
          </a:r>
        </a:p>
      </dsp:txBody>
      <dsp:txXfrm>
        <a:off x="38815" y="2935873"/>
        <a:ext cx="5295114" cy="7174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04252-34BD-4679-A2BB-EB05089897D5}">
      <dsp:nvSpPr>
        <dsp:cNvPr id="0" name=""/>
        <dsp:cNvSpPr/>
      </dsp:nvSpPr>
      <dsp:spPr>
        <a:xfrm>
          <a:off x="4488050" y="3149448"/>
          <a:ext cx="3515068" cy="406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51"/>
              </a:lnTo>
              <a:lnTo>
                <a:pt x="3515068" y="203351"/>
              </a:lnTo>
              <a:lnTo>
                <a:pt x="3515068" y="406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07E10-E701-4D56-B137-4069F56C3BB8}">
      <dsp:nvSpPr>
        <dsp:cNvPr id="0" name=""/>
        <dsp:cNvSpPr/>
      </dsp:nvSpPr>
      <dsp:spPr>
        <a:xfrm>
          <a:off x="4488050" y="3149448"/>
          <a:ext cx="1171689" cy="406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351"/>
              </a:lnTo>
              <a:lnTo>
                <a:pt x="1171689" y="203351"/>
              </a:lnTo>
              <a:lnTo>
                <a:pt x="1171689" y="406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D479D-5E6C-4F02-8B7A-D96B722798AE}">
      <dsp:nvSpPr>
        <dsp:cNvPr id="0" name=""/>
        <dsp:cNvSpPr/>
      </dsp:nvSpPr>
      <dsp:spPr>
        <a:xfrm>
          <a:off x="3316360" y="3149448"/>
          <a:ext cx="1171689" cy="406702"/>
        </a:xfrm>
        <a:custGeom>
          <a:avLst/>
          <a:gdLst/>
          <a:ahLst/>
          <a:cxnLst/>
          <a:rect l="0" t="0" r="0" b="0"/>
          <a:pathLst>
            <a:path>
              <a:moveTo>
                <a:pt x="1171689" y="0"/>
              </a:moveTo>
              <a:lnTo>
                <a:pt x="1171689" y="203351"/>
              </a:lnTo>
              <a:lnTo>
                <a:pt x="0" y="203351"/>
              </a:lnTo>
              <a:lnTo>
                <a:pt x="0" y="406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8D337-CE20-436F-A0FB-3C288A8569AC}">
      <dsp:nvSpPr>
        <dsp:cNvPr id="0" name=""/>
        <dsp:cNvSpPr/>
      </dsp:nvSpPr>
      <dsp:spPr>
        <a:xfrm>
          <a:off x="972981" y="3149448"/>
          <a:ext cx="3515068" cy="406702"/>
        </a:xfrm>
        <a:custGeom>
          <a:avLst/>
          <a:gdLst/>
          <a:ahLst/>
          <a:cxnLst/>
          <a:rect l="0" t="0" r="0" b="0"/>
          <a:pathLst>
            <a:path>
              <a:moveTo>
                <a:pt x="3515068" y="0"/>
              </a:moveTo>
              <a:lnTo>
                <a:pt x="3515068" y="203351"/>
              </a:lnTo>
              <a:lnTo>
                <a:pt x="0" y="203351"/>
              </a:lnTo>
              <a:lnTo>
                <a:pt x="0" y="4067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64B0D-9155-4977-8AC3-14100F4E198F}">
      <dsp:nvSpPr>
        <dsp:cNvPr id="0" name=""/>
        <dsp:cNvSpPr/>
      </dsp:nvSpPr>
      <dsp:spPr>
        <a:xfrm>
          <a:off x="3519711" y="2181110"/>
          <a:ext cx="1936676" cy="968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Battery Cooling Method</a:t>
          </a:r>
          <a:endParaRPr lang="en-US" sz="1900" kern="1200"/>
        </a:p>
      </dsp:txBody>
      <dsp:txXfrm>
        <a:off x="3519711" y="2181110"/>
        <a:ext cx="1936676" cy="968338"/>
      </dsp:txXfrm>
    </dsp:sp>
    <dsp:sp modelId="{28129A3F-4C32-445F-8B5F-A7DDAF1ED4A4}">
      <dsp:nvSpPr>
        <dsp:cNvPr id="0" name=""/>
        <dsp:cNvSpPr/>
      </dsp:nvSpPr>
      <dsp:spPr>
        <a:xfrm>
          <a:off x="4643" y="3556150"/>
          <a:ext cx="1936676" cy="968338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Heat Transfer</a:t>
          </a:r>
          <a:endParaRPr lang="en-US" sz="1900" kern="1200"/>
        </a:p>
      </dsp:txBody>
      <dsp:txXfrm>
        <a:off x="4643" y="3556150"/>
        <a:ext cx="1936676" cy="968338"/>
      </dsp:txXfrm>
    </dsp:sp>
    <dsp:sp modelId="{432B70F2-EF1C-4653-B3F3-22A61FEDAC6D}">
      <dsp:nvSpPr>
        <dsp:cNvPr id="0" name=""/>
        <dsp:cNvSpPr/>
      </dsp:nvSpPr>
      <dsp:spPr>
        <a:xfrm>
          <a:off x="2348022" y="3556150"/>
          <a:ext cx="1936676" cy="968338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Safety</a:t>
          </a:r>
          <a:endParaRPr lang="en-US" sz="1900" kern="1200"/>
        </a:p>
      </dsp:txBody>
      <dsp:txXfrm>
        <a:off x="2348022" y="3556150"/>
        <a:ext cx="1936676" cy="968338"/>
      </dsp:txXfrm>
    </dsp:sp>
    <dsp:sp modelId="{DFF13D82-B5C7-4241-A596-4E7AF4BDA0CD}">
      <dsp:nvSpPr>
        <dsp:cNvPr id="0" name=""/>
        <dsp:cNvSpPr/>
      </dsp:nvSpPr>
      <dsp:spPr>
        <a:xfrm>
          <a:off x="4691401" y="3556150"/>
          <a:ext cx="1936676" cy="968338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Efficiency</a:t>
          </a:r>
          <a:endParaRPr lang="en-US" sz="1900" kern="1200"/>
        </a:p>
      </dsp:txBody>
      <dsp:txXfrm>
        <a:off x="4691401" y="3556150"/>
        <a:ext cx="1936676" cy="968338"/>
      </dsp:txXfrm>
    </dsp:sp>
    <dsp:sp modelId="{06F50238-C727-4B56-988C-12E5FDAABC6E}">
      <dsp:nvSpPr>
        <dsp:cNvPr id="0" name=""/>
        <dsp:cNvSpPr/>
      </dsp:nvSpPr>
      <dsp:spPr>
        <a:xfrm>
          <a:off x="7034780" y="3556150"/>
          <a:ext cx="1936676" cy="968338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>
              <a:latin typeface="Arial Black" panose="020B0A04020102020204"/>
            </a:rPr>
            <a:t>Control</a:t>
          </a:r>
        </a:p>
      </dsp:txBody>
      <dsp:txXfrm>
        <a:off x="7034780" y="3556150"/>
        <a:ext cx="1936676" cy="9683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1B7F7D-B56D-41E4-A426-41F9080F0723}">
      <dsp:nvSpPr>
        <dsp:cNvPr id="0" name=""/>
        <dsp:cNvSpPr/>
      </dsp:nvSpPr>
      <dsp:spPr>
        <a:xfrm>
          <a:off x="3642101" y="2283242"/>
          <a:ext cx="2576813" cy="4472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3607"/>
              </a:lnTo>
              <a:lnTo>
                <a:pt x="2576813" y="223607"/>
              </a:lnTo>
              <a:lnTo>
                <a:pt x="2576813" y="447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DEC02-3E40-4FA7-ABC9-1846D17D6CB8}">
      <dsp:nvSpPr>
        <dsp:cNvPr id="0" name=""/>
        <dsp:cNvSpPr/>
      </dsp:nvSpPr>
      <dsp:spPr>
        <a:xfrm>
          <a:off x="3596381" y="2283242"/>
          <a:ext cx="91440" cy="4472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CFADBE-E518-49C3-8691-6DA1B1FFBB86}">
      <dsp:nvSpPr>
        <dsp:cNvPr id="0" name=""/>
        <dsp:cNvSpPr/>
      </dsp:nvSpPr>
      <dsp:spPr>
        <a:xfrm>
          <a:off x="1065287" y="2283242"/>
          <a:ext cx="2576813" cy="447215"/>
        </a:xfrm>
        <a:custGeom>
          <a:avLst/>
          <a:gdLst/>
          <a:ahLst/>
          <a:cxnLst/>
          <a:rect l="0" t="0" r="0" b="0"/>
          <a:pathLst>
            <a:path>
              <a:moveTo>
                <a:pt x="2576813" y="0"/>
              </a:moveTo>
              <a:lnTo>
                <a:pt x="2576813" y="223607"/>
              </a:lnTo>
              <a:lnTo>
                <a:pt x="0" y="223607"/>
              </a:lnTo>
              <a:lnTo>
                <a:pt x="0" y="4472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92DB0-B4F7-4DB8-938F-AA8CFE9399EF}">
      <dsp:nvSpPr>
        <dsp:cNvPr id="0" name=""/>
        <dsp:cNvSpPr/>
      </dsp:nvSpPr>
      <dsp:spPr>
        <a:xfrm>
          <a:off x="2577302" y="1218443"/>
          <a:ext cx="2129597" cy="1064798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Black" panose="020B0A04020102020204"/>
            </a:rPr>
            <a:t>Heat Transfer</a:t>
          </a:r>
          <a:endParaRPr lang="en-US" sz="2400" kern="1200"/>
        </a:p>
      </dsp:txBody>
      <dsp:txXfrm>
        <a:off x="2577302" y="1218443"/>
        <a:ext cx="2129597" cy="1064798"/>
      </dsp:txXfrm>
    </dsp:sp>
    <dsp:sp modelId="{B228C479-69B1-43B0-89BA-4C0DE0C7AD0A}">
      <dsp:nvSpPr>
        <dsp:cNvPr id="0" name=""/>
        <dsp:cNvSpPr/>
      </dsp:nvSpPr>
      <dsp:spPr>
        <a:xfrm>
          <a:off x="489" y="2730458"/>
          <a:ext cx="2129597" cy="10647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Black" panose="020B0A04020102020204"/>
            </a:rPr>
            <a:t>Cools Battery</a:t>
          </a:r>
          <a:endParaRPr lang="en-US" sz="2400" kern="1200"/>
        </a:p>
      </dsp:txBody>
      <dsp:txXfrm>
        <a:off x="489" y="2730458"/>
        <a:ext cx="2129597" cy="1064798"/>
      </dsp:txXfrm>
    </dsp:sp>
    <dsp:sp modelId="{50E8076B-3959-4167-8188-A487B60D4F94}">
      <dsp:nvSpPr>
        <dsp:cNvPr id="0" name=""/>
        <dsp:cNvSpPr/>
      </dsp:nvSpPr>
      <dsp:spPr>
        <a:xfrm>
          <a:off x="2577302" y="2730458"/>
          <a:ext cx="2129597" cy="10647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Black" panose="020B0A04020102020204"/>
            </a:rPr>
            <a:t>Heats Battery</a:t>
          </a:r>
          <a:endParaRPr lang="en-US" sz="2400" kern="1200"/>
        </a:p>
      </dsp:txBody>
      <dsp:txXfrm>
        <a:off x="2577302" y="2730458"/>
        <a:ext cx="2129597" cy="1064798"/>
      </dsp:txXfrm>
    </dsp:sp>
    <dsp:sp modelId="{B0706290-3B92-48B9-A43D-871904C5C164}">
      <dsp:nvSpPr>
        <dsp:cNvPr id="0" name=""/>
        <dsp:cNvSpPr/>
      </dsp:nvSpPr>
      <dsp:spPr>
        <a:xfrm>
          <a:off x="5154115" y="2730458"/>
          <a:ext cx="2129597" cy="1064798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latin typeface="Arial Black" panose="020B0A04020102020204"/>
            </a:rPr>
            <a:t>Dissipates Excess Heat</a:t>
          </a:r>
          <a:endParaRPr lang="en-US" sz="2400" kern="1200"/>
        </a:p>
      </dsp:txBody>
      <dsp:txXfrm>
        <a:off x="5154115" y="2730458"/>
        <a:ext cx="2129597" cy="106479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8CB524-A8E8-4045-BD30-72B5FCD8FA2D}">
      <dsp:nvSpPr>
        <dsp:cNvPr id="0" name=""/>
        <dsp:cNvSpPr/>
      </dsp:nvSpPr>
      <dsp:spPr>
        <a:xfrm>
          <a:off x="4604287" y="3092520"/>
          <a:ext cx="3606106" cy="41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17"/>
              </a:lnTo>
              <a:lnTo>
                <a:pt x="3606106" y="208617"/>
              </a:lnTo>
              <a:lnTo>
                <a:pt x="3606106" y="417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421B4-83B1-44A7-83BC-68C3CBC89F4B}">
      <dsp:nvSpPr>
        <dsp:cNvPr id="0" name=""/>
        <dsp:cNvSpPr/>
      </dsp:nvSpPr>
      <dsp:spPr>
        <a:xfrm>
          <a:off x="4604287" y="3092520"/>
          <a:ext cx="1202035" cy="417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617"/>
              </a:lnTo>
              <a:lnTo>
                <a:pt x="1202035" y="208617"/>
              </a:lnTo>
              <a:lnTo>
                <a:pt x="1202035" y="417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F0B16-A09C-4360-99C2-1D9F26C23B4D}">
      <dsp:nvSpPr>
        <dsp:cNvPr id="0" name=""/>
        <dsp:cNvSpPr/>
      </dsp:nvSpPr>
      <dsp:spPr>
        <a:xfrm>
          <a:off x="3402251" y="3092520"/>
          <a:ext cx="1202035" cy="417235"/>
        </a:xfrm>
        <a:custGeom>
          <a:avLst/>
          <a:gdLst/>
          <a:ahLst/>
          <a:cxnLst/>
          <a:rect l="0" t="0" r="0" b="0"/>
          <a:pathLst>
            <a:path>
              <a:moveTo>
                <a:pt x="1202035" y="0"/>
              </a:moveTo>
              <a:lnTo>
                <a:pt x="1202035" y="208617"/>
              </a:lnTo>
              <a:lnTo>
                <a:pt x="0" y="208617"/>
              </a:lnTo>
              <a:lnTo>
                <a:pt x="0" y="417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F1ABC-6762-40EE-85B0-5A58F3BCF7F9}">
      <dsp:nvSpPr>
        <dsp:cNvPr id="0" name=""/>
        <dsp:cNvSpPr/>
      </dsp:nvSpPr>
      <dsp:spPr>
        <a:xfrm>
          <a:off x="998180" y="3092520"/>
          <a:ext cx="3606106" cy="417235"/>
        </a:xfrm>
        <a:custGeom>
          <a:avLst/>
          <a:gdLst/>
          <a:ahLst/>
          <a:cxnLst/>
          <a:rect l="0" t="0" r="0" b="0"/>
          <a:pathLst>
            <a:path>
              <a:moveTo>
                <a:pt x="3606106" y="0"/>
              </a:moveTo>
              <a:lnTo>
                <a:pt x="3606106" y="208617"/>
              </a:lnTo>
              <a:lnTo>
                <a:pt x="0" y="208617"/>
              </a:lnTo>
              <a:lnTo>
                <a:pt x="0" y="417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2A857-DBFA-42FB-A415-7FDE6EC782FA}">
      <dsp:nvSpPr>
        <dsp:cNvPr id="0" name=""/>
        <dsp:cNvSpPr/>
      </dsp:nvSpPr>
      <dsp:spPr>
        <a:xfrm>
          <a:off x="3610869" y="2099102"/>
          <a:ext cx="1986835" cy="993417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 Black" panose="020B0A04020102020204"/>
            </a:rPr>
            <a:t>Safety </a:t>
          </a:r>
          <a:endParaRPr lang="en-US" sz="2000" kern="1200"/>
        </a:p>
      </dsp:txBody>
      <dsp:txXfrm>
        <a:off x="3610869" y="2099102"/>
        <a:ext cx="1986835" cy="993417"/>
      </dsp:txXfrm>
    </dsp:sp>
    <dsp:sp modelId="{72D3A31E-C8F7-4DAB-AA8E-0CEAFF01AC16}">
      <dsp:nvSpPr>
        <dsp:cNvPr id="0" name=""/>
        <dsp:cNvSpPr/>
      </dsp:nvSpPr>
      <dsp:spPr>
        <a:xfrm>
          <a:off x="4763" y="3509755"/>
          <a:ext cx="1986835" cy="99341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 Black" panose="020B0A04020102020204"/>
            </a:rPr>
            <a:t>Avoids Puncture</a:t>
          </a:r>
          <a:endParaRPr lang="en-US" sz="2000" kern="1200"/>
        </a:p>
      </dsp:txBody>
      <dsp:txXfrm>
        <a:off x="4763" y="3509755"/>
        <a:ext cx="1986835" cy="993417"/>
      </dsp:txXfrm>
    </dsp:sp>
    <dsp:sp modelId="{B4FB3CF7-7D48-4B0E-BC17-9405963AF272}">
      <dsp:nvSpPr>
        <dsp:cNvPr id="0" name=""/>
        <dsp:cNvSpPr/>
      </dsp:nvSpPr>
      <dsp:spPr>
        <a:xfrm>
          <a:off x="2408834" y="3509755"/>
          <a:ext cx="1986835" cy="99341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 Black" panose="020B0A04020102020204"/>
            </a:rPr>
            <a:t>Reduces Thermal Runaway</a:t>
          </a:r>
          <a:endParaRPr lang="en-US" sz="2000" kern="1200"/>
        </a:p>
      </dsp:txBody>
      <dsp:txXfrm>
        <a:off x="2408834" y="3509755"/>
        <a:ext cx="1986835" cy="993417"/>
      </dsp:txXfrm>
    </dsp:sp>
    <dsp:sp modelId="{BDF76CBA-C3B1-4ECB-8FB6-11EAC74D9EA8}">
      <dsp:nvSpPr>
        <dsp:cNvPr id="0" name=""/>
        <dsp:cNvSpPr/>
      </dsp:nvSpPr>
      <dsp:spPr>
        <a:xfrm>
          <a:off x="4812904" y="3509755"/>
          <a:ext cx="1986835" cy="99341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 Black" panose="020B0A04020102020204"/>
            </a:rPr>
            <a:t>Withstands Thermal Cycling</a:t>
          </a:r>
          <a:endParaRPr lang="en-US" sz="2000" kern="1200"/>
        </a:p>
      </dsp:txBody>
      <dsp:txXfrm>
        <a:off x="4812904" y="3509755"/>
        <a:ext cx="1986835" cy="993417"/>
      </dsp:txXfrm>
    </dsp:sp>
    <dsp:sp modelId="{BDE287B0-AC73-40BA-AE72-0B3FBBB7BFB6}">
      <dsp:nvSpPr>
        <dsp:cNvPr id="0" name=""/>
        <dsp:cNvSpPr/>
      </dsp:nvSpPr>
      <dsp:spPr>
        <a:xfrm>
          <a:off x="7216975" y="3509755"/>
          <a:ext cx="1986835" cy="993417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latin typeface="Arial Black" panose="020B0A04020102020204"/>
            </a:rPr>
            <a:t>Withstands Shock and Vibrations</a:t>
          </a:r>
        </a:p>
      </dsp:txBody>
      <dsp:txXfrm>
        <a:off x="7216975" y="3509755"/>
        <a:ext cx="1986835" cy="99341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87874-1FA5-46AD-9992-23BF047036B5}">
      <dsp:nvSpPr>
        <dsp:cNvPr id="0" name=""/>
        <dsp:cNvSpPr/>
      </dsp:nvSpPr>
      <dsp:spPr>
        <a:xfrm>
          <a:off x="4029559" y="2046353"/>
          <a:ext cx="2850942" cy="494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395"/>
              </a:lnTo>
              <a:lnTo>
                <a:pt x="2850942" y="247395"/>
              </a:lnTo>
              <a:lnTo>
                <a:pt x="2850942" y="49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9F432A-B9F6-48E9-ADD8-3C12699B7DE6}">
      <dsp:nvSpPr>
        <dsp:cNvPr id="0" name=""/>
        <dsp:cNvSpPr/>
      </dsp:nvSpPr>
      <dsp:spPr>
        <a:xfrm>
          <a:off x="3983839" y="2046353"/>
          <a:ext cx="91440" cy="4947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9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3DD93-8D22-4C0E-87ED-C6DC38A7107E}">
      <dsp:nvSpPr>
        <dsp:cNvPr id="0" name=""/>
        <dsp:cNvSpPr/>
      </dsp:nvSpPr>
      <dsp:spPr>
        <a:xfrm>
          <a:off x="1178616" y="2046353"/>
          <a:ext cx="2850942" cy="494791"/>
        </a:xfrm>
        <a:custGeom>
          <a:avLst/>
          <a:gdLst/>
          <a:ahLst/>
          <a:cxnLst/>
          <a:rect l="0" t="0" r="0" b="0"/>
          <a:pathLst>
            <a:path>
              <a:moveTo>
                <a:pt x="2850942" y="0"/>
              </a:moveTo>
              <a:lnTo>
                <a:pt x="2850942" y="247395"/>
              </a:lnTo>
              <a:lnTo>
                <a:pt x="0" y="247395"/>
              </a:lnTo>
              <a:lnTo>
                <a:pt x="0" y="4947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E7C4E2-957D-4FFD-B8D4-0B4F85EB8899}">
      <dsp:nvSpPr>
        <dsp:cNvPr id="0" name=""/>
        <dsp:cNvSpPr/>
      </dsp:nvSpPr>
      <dsp:spPr>
        <a:xfrm>
          <a:off x="2851483" y="868277"/>
          <a:ext cx="2356150" cy="1178075"/>
        </a:xfrm>
        <a:prstGeom prst="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Efficiency</a:t>
          </a:r>
          <a:endParaRPr lang="en-US" sz="2300" kern="1200"/>
        </a:p>
      </dsp:txBody>
      <dsp:txXfrm>
        <a:off x="2851483" y="868277"/>
        <a:ext cx="2356150" cy="1178075"/>
      </dsp:txXfrm>
    </dsp:sp>
    <dsp:sp modelId="{1C687493-B007-498B-9F7B-B17A58944E55}">
      <dsp:nvSpPr>
        <dsp:cNvPr id="0" name=""/>
        <dsp:cNvSpPr/>
      </dsp:nvSpPr>
      <dsp:spPr>
        <a:xfrm>
          <a:off x="541" y="2541144"/>
          <a:ext cx="2356150" cy="117807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Minimize Weight</a:t>
          </a:r>
          <a:endParaRPr lang="en-US" sz="2300" kern="1200"/>
        </a:p>
      </dsp:txBody>
      <dsp:txXfrm>
        <a:off x="541" y="2541144"/>
        <a:ext cx="2356150" cy="1178075"/>
      </dsp:txXfrm>
    </dsp:sp>
    <dsp:sp modelId="{9621C4B5-75BF-4078-842E-DEDE36D6DEAA}">
      <dsp:nvSpPr>
        <dsp:cNvPr id="0" name=""/>
        <dsp:cNvSpPr/>
      </dsp:nvSpPr>
      <dsp:spPr>
        <a:xfrm>
          <a:off x="2851483" y="2541144"/>
          <a:ext cx="2356150" cy="117807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Minimize Energy Loss</a:t>
          </a:r>
          <a:endParaRPr lang="en-US" sz="2300" kern="1200"/>
        </a:p>
      </dsp:txBody>
      <dsp:txXfrm>
        <a:off x="2851483" y="2541144"/>
        <a:ext cx="2356150" cy="1178075"/>
      </dsp:txXfrm>
    </dsp:sp>
    <dsp:sp modelId="{A59B6435-A336-42BC-AD4A-F1BEE8D7E1CF}">
      <dsp:nvSpPr>
        <dsp:cNvPr id="0" name=""/>
        <dsp:cNvSpPr/>
      </dsp:nvSpPr>
      <dsp:spPr>
        <a:xfrm>
          <a:off x="5702426" y="2541144"/>
          <a:ext cx="2356150" cy="117807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Arial Black" panose="020B0A04020102020204"/>
            </a:rPr>
            <a:t>Minimize Total Cost of Ownership</a:t>
          </a:r>
          <a:endParaRPr lang="en-US" sz="2300" kern="1200"/>
        </a:p>
      </dsp:txBody>
      <dsp:txXfrm>
        <a:off x="5702426" y="2541144"/>
        <a:ext cx="2356150" cy="1178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74021F-59AE-46EA-8401-36CD2E67B4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7124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9B48BC-9B0C-42CB-A617-3F3F96AC0F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786755" y="0"/>
            <a:ext cx="206965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1E761-E9AD-4430-85C3-D01DBB56AB16}" type="datetimeFigureOut">
              <a:rPr lang="en-US" smtClean="0"/>
              <a:t>1/30/2023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5E95E-4566-4FFC-8CA6-DBE42CC9508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C90B42-9504-46B6-9114-7DF13AC25B9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smcconomy@eng.famu.fsu.edu</a:t>
            </a:r>
          </a:p>
          <a:p>
            <a:fld id="{E5502715-8AF7-405F-8576-DA4A9D63FBE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EBB33-D848-4F95-A1EB-228BD444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169" y="296789"/>
            <a:ext cx="2149661" cy="49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036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606861" y="229395"/>
            <a:ext cx="4020952" cy="4954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6108" y="1074136"/>
            <a:ext cx="5138928" cy="289064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6107" y="4065367"/>
            <a:ext cx="5138923" cy="359612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https://www.eng.famu.fsu.edu/me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63E3A2-B100-44FA-B00C-8D1AD09B1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394"/>
            <a:ext cx="2149661" cy="4954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073935-00DB-40B0-81D2-CE38601149DD}"/>
              </a:ext>
            </a:extLst>
          </p:cNvPr>
          <p:cNvSpPr txBox="1"/>
          <p:nvPr/>
        </p:nvSpPr>
        <p:spPr>
          <a:xfrm>
            <a:off x="3884613" y="8614524"/>
            <a:ext cx="19960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/>
              <a:t>Shayne McConomy</a:t>
            </a:r>
          </a:p>
          <a:p>
            <a:r>
              <a:rPr lang="en-US" sz="1100"/>
              <a:t>smcconomy@eng.famu.fsu.edu</a:t>
            </a:r>
          </a:p>
          <a:p>
            <a:r>
              <a:rPr lang="en-US" sz="1100"/>
              <a:t>(850) 410-6624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D01A8D-3B6F-4E06-9819-79FD0124D10D}"/>
              </a:ext>
            </a:extLst>
          </p:cNvPr>
          <p:cNvCxnSpPr>
            <a:cxnSpLocks/>
          </p:cNvCxnSpPr>
          <p:nvPr/>
        </p:nvCxnSpPr>
        <p:spPr>
          <a:xfrm flipV="1">
            <a:off x="0" y="965852"/>
            <a:ext cx="6856413" cy="2213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2A66369-0746-45EF-9742-FC2E6F9A8672}"/>
              </a:ext>
            </a:extLst>
          </p:cNvPr>
          <p:cNvCxnSpPr>
            <a:cxnSpLocks/>
          </p:cNvCxnSpPr>
          <p:nvPr/>
        </p:nvCxnSpPr>
        <p:spPr>
          <a:xfrm>
            <a:off x="0" y="7773052"/>
            <a:ext cx="6858000" cy="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DF93CB-4779-4B45-882C-0062685E3C2B}"/>
              </a:ext>
            </a:extLst>
          </p:cNvPr>
          <p:cNvCxnSpPr>
            <a:cxnSpLocks/>
          </p:cNvCxnSpPr>
          <p:nvPr/>
        </p:nvCxnSpPr>
        <p:spPr>
          <a:xfrm>
            <a:off x="1522349" y="965852"/>
            <a:ext cx="0" cy="6807200"/>
          </a:xfrm>
          <a:prstGeom prst="line">
            <a:avLst/>
          </a:prstGeom>
          <a:ln w="1905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782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Customize your title slide to be appealing to the audience. This is the first thing they see apply some graphic design elements that may summarize your presentation.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048D8C-6117-40E4-8E16-004DA18562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706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has the rule of third layout tool. The rule thirds layout helps with the sizing of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39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94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Mention that design will be implemented with 10 kWh battery pack in mind but will be scalable for larger battery packs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8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B86416-6916-4AB3-9494-1D4EF90DBD0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533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70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Class 8 vehicles are 33,000lbs and 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4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Theses</a:t>
            </a:r>
            <a:r>
              <a:rPr lang="en-US"/>
              <a:t> are the official color palettes of the college of engineering.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849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These are the college colors as prioritized within this PowerPoint Template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57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5600" y="1074738"/>
            <a:ext cx="5138738" cy="28908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slide has the rule of third layout tool. The rule thirds layout helps with the sizing of elements.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https://www.eng.famu.fsu.edu/me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en-US"/>
              <a:t>   </a:t>
            </a:r>
            <a:fld id="{EA048D8C-6117-40E4-8E16-004DA18562C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13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0F3E-4A09-436A-9BBB-B046EC348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63637"/>
            <a:ext cx="10515599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46AC5B-A832-438B-B781-FE132E5AAD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81400"/>
            <a:ext cx="105156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A2AF1849-F7DF-4428-8791-CDE01476CB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9024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BF63-DF03-4231-9E82-1EABBCBC29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1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121101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21101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242099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9242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82810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535099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383446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6538282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54354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747492" y="1762010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6101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AF4C4AFD-DAB0-4A83-B278-D6E0A4C63590}"/>
              </a:ext>
            </a:extLst>
          </p:cNvPr>
          <p:cNvSpPr>
            <a:spLocks noGrp="1" noChangeAspect="1"/>
          </p:cNvSpPr>
          <p:nvPr userDrawn="1">
            <p:ph type="pic" sz="quarter" idx="14" hasCustomPrompt="1"/>
          </p:nvPr>
        </p:nvSpPr>
        <p:spPr>
          <a:xfrm>
            <a:off x="9615708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BC7D8C72-CD85-41D3-8FC2-FAE0A9FD36A4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398654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964546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181600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964546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5181600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Picture Placeholder 10">
            <a:extLst>
              <a:ext uri="{FF2B5EF4-FFF2-40B4-BE49-F238E27FC236}">
                <a16:creationId xmlns:a16="http://schemas.microsoft.com/office/drawing/2014/main" id="{73C059D6-E741-42CC-A542-9D4932C58371}"/>
              </a:ext>
            </a:extLst>
          </p:cNvPr>
          <p:cNvSpPr>
            <a:spLocks noGrp="1" noChangeAspect="1"/>
          </p:cNvSpPr>
          <p:nvPr userDrawn="1">
            <p:ph type="pic" sz="quarter" idx="20" hasCustomPrompt="1"/>
          </p:nvPr>
        </p:nvSpPr>
        <p:spPr>
          <a:xfrm>
            <a:off x="7398654" y="1750546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9" name="Text Placeholder 12">
            <a:extLst>
              <a:ext uri="{FF2B5EF4-FFF2-40B4-BE49-F238E27FC236}">
                <a16:creationId xmlns:a16="http://schemas.microsoft.com/office/drawing/2014/main" id="{FB58AD78-5A57-4ACC-B158-43905D1ACAE2}"/>
              </a:ext>
            </a:extLst>
          </p:cNvPr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9615708" y="455021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</p:spTree>
    <p:extLst>
      <p:ext uri="{BB962C8B-B14F-4D97-AF65-F5344CB8AC3E}">
        <p14:creationId xmlns:p14="http://schemas.microsoft.com/office/powerpoint/2010/main" val="2066007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572317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9189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379981" y="4953548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270773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2447823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4323329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38" name="Text Placeholder 12">
            <a:extLst>
              <a:ext uri="{FF2B5EF4-FFF2-40B4-BE49-F238E27FC236}">
                <a16:creationId xmlns:a16="http://schemas.microsoft.com/office/drawing/2014/main" id="{DC3070B3-33CC-4752-82C0-2E02BD5497EA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6161565" y="4953548"/>
            <a:ext cx="1752368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4 (alphabetically) and title</a:t>
            </a:r>
          </a:p>
        </p:txBody>
      </p:sp>
      <p:sp>
        <p:nvSpPr>
          <p:cNvPr id="39" name="Picture Placeholder 10">
            <a:extLst>
              <a:ext uri="{FF2B5EF4-FFF2-40B4-BE49-F238E27FC236}">
                <a16:creationId xmlns:a16="http://schemas.microsoft.com/office/drawing/2014/main" id="{9F81B4CE-BFE9-47AB-930C-7091A76655A0}"/>
              </a:ext>
            </a:extLst>
          </p:cNvPr>
          <p:cNvSpPr>
            <a:spLocks noGrp="1" noChangeAspect="1"/>
          </p:cNvSpPr>
          <p:nvPr userDrawn="1">
            <p:ph type="pic" sz="quarter" idx="21" hasCustomPrompt="1"/>
          </p:nvPr>
        </p:nvSpPr>
        <p:spPr>
          <a:xfrm>
            <a:off x="6198835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BEC63AC5-EDAA-4A6D-BC88-25D0E7E60CF9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7975925" y="4055347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5 (alphabetically) and title</a:t>
            </a:r>
          </a:p>
        </p:txBody>
      </p:sp>
      <p:sp>
        <p:nvSpPr>
          <p:cNvPr id="41" name="Picture Placeholder 10">
            <a:extLst>
              <a:ext uri="{FF2B5EF4-FFF2-40B4-BE49-F238E27FC236}">
                <a16:creationId xmlns:a16="http://schemas.microsoft.com/office/drawing/2014/main" id="{4E45F98E-5CDD-4102-81A4-37DA2C61AD48}"/>
              </a:ext>
            </a:extLst>
          </p:cNvPr>
          <p:cNvSpPr>
            <a:spLocks noGrp="1" noChangeAspect="1"/>
          </p:cNvSpPr>
          <p:nvPr userDrawn="1">
            <p:ph type="pic" sz="quarter" idx="23" hasCustomPrompt="1"/>
          </p:nvPr>
        </p:nvSpPr>
        <p:spPr>
          <a:xfrm>
            <a:off x="8074341" y="1499197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42" name="Text Placeholder 12">
            <a:extLst>
              <a:ext uri="{FF2B5EF4-FFF2-40B4-BE49-F238E27FC236}">
                <a16:creationId xmlns:a16="http://schemas.microsoft.com/office/drawing/2014/main" id="{9559D387-FF5A-4217-8098-5CB112B20F27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9866718" y="4950970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6 (alphabetically) and title</a:t>
            </a:r>
          </a:p>
        </p:txBody>
      </p:sp>
      <p:sp>
        <p:nvSpPr>
          <p:cNvPr id="43" name="Picture Placeholder 10">
            <a:extLst>
              <a:ext uri="{FF2B5EF4-FFF2-40B4-BE49-F238E27FC236}">
                <a16:creationId xmlns:a16="http://schemas.microsoft.com/office/drawing/2014/main" id="{24A5C05A-141A-4C9C-BA3B-5138D955AE14}"/>
              </a:ext>
            </a:extLst>
          </p:cNvPr>
          <p:cNvSpPr>
            <a:spLocks noGrp="1" noChangeAspect="1"/>
          </p:cNvSpPr>
          <p:nvPr userDrawn="1">
            <p:ph type="pic" sz="quarter" idx="25" hasCustomPrompt="1"/>
          </p:nvPr>
        </p:nvSpPr>
        <p:spPr>
          <a:xfrm>
            <a:off x="9949846" y="2397084"/>
            <a:ext cx="1662545" cy="2493818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4013764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8504D-5BE4-4919-80C3-80C2B9BA8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9A1CB-2668-4894-ADCB-A673B2D15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6C71-1F51-4083-9B19-7CAAC8613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FEF0BA-0963-43B0-83AE-8D1202596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91B9EA7-BE7C-42BF-9F7B-DB36CF81A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4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AC61-1959-44FA-8A93-F4B1FECD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7A0646-0B52-49E3-9349-C902CFC17E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8A237A-1713-4B4E-961F-D4A79D934E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15B3B4FA-F86C-4A54-AFAB-544DAE573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9B0C6B-D7A4-47B6-B443-041EBC0AF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3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994C2F-79BD-7046-9D8B-099FAA394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56270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5DEE7E-0EF5-4292-9002-C480C26889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DCF93AF-E44B-4AAE-9370-805F844F5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56FC1-A007-4F63-A177-2FF05B151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1962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in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6AD58-0FFA-2B49-81D8-FE363DB75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23391"/>
            <a:ext cx="10515600" cy="530352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4B8B8-EA03-6046-961E-F7E0DD092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532991"/>
            <a:ext cx="10515600" cy="274302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04C55961-A15A-41E6-A4EE-D74BD3E2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0CC225A-72BE-4CEE-8525-05F018C9EF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13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14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7472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04360" y="1825625"/>
            <a:ext cx="6949440" cy="40943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C2CC54A-A1B1-40AC-8006-ABA9B9FC05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C7F4A8C-DEC5-477A-A674-4F1B2015B2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76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Two-third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28800"/>
            <a:ext cx="347472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199" y="1828800"/>
            <a:ext cx="6949440" cy="4099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B3DA184-B0C9-474F-8A7B-BECFCD743D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99EE9E5-A378-44F2-BF9B-3202813097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618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Heading One-thi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65A75-5113-0442-B764-1FD593F8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75886"/>
            <a:ext cx="10515600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D13C29-A3D5-9E4C-B068-E58B25DE4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337360"/>
            <a:ext cx="3474720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D8FAD-63EC-D640-8732-76DCA0C4AA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19600" y="2337360"/>
            <a:ext cx="6935788" cy="35773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A54EEF4-638C-4F27-9E79-C445BD2A79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491CCE-C01C-4615-8BA6-1CD1D60829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711B50-3A59-48A2-A209-B476E7DC4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D3C81F90-0DC2-4709-914C-368BE8FBB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21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3474720" cy="406194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58640" y="1854666"/>
            <a:ext cx="3474720" cy="40574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2EC4D44-4A53-41D3-8C59-04C89173B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434E3D2-21FE-4821-84C7-F37A9A655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50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wo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05728" y="2958660"/>
            <a:ext cx="5148072" cy="2971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725735"/>
            <a:ext cx="10515600" cy="119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58660"/>
            <a:ext cx="5148072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3272883-C5F6-453F-B642-5AEA9FCD19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25BA8CE-14C6-4487-821D-849D15E30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46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Bottom Three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00F8-4062-8141-93A4-F7372090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08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175A16-7233-054E-A36D-5F635B023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50122"/>
            <a:ext cx="10515600" cy="1092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2942891"/>
            <a:ext cx="3474720" cy="2985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E81A263-0818-47C6-8419-B105D8EC14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E4EFF03-7379-4634-8CE7-1E50B37A21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34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1804140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804139"/>
            <a:ext cx="3474720" cy="365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79080" y="1804138"/>
            <a:ext cx="3474720" cy="3653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5457498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8640" y="5475891"/>
            <a:ext cx="3474720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75037" y="5475891"/>
            <a:ext cx="3478763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A4D04F55-BE80-4059-BF8A-6F702ADB441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706B4632-E0C2-463B-8EB6-1D869E087F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811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 and 2 Row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A276-3EEB-494F-BFE8-D3F3335B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1248" y="1777261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358640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7882128" y="1752600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545217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50882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82128" y="5545217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CA77C8D-4613-8845-985D-FCB670E2C17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841248" y="3367525"/>
            <a:ext cx="3473132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882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9ACC2017-E855-D94A-8292-EDAF9ACDEF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82128" y="3367525"/>
            <a:ext cx="3490236" cy="457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841248" y="3930674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4358640" y="3930673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513AD8B-907E-B14A-9014-DF9D442D1E87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7882128" y="3930672"/>
            <a:ext cx="3474720" cy="160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16936372-A19F-455C-B945-16E5A35B751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B0ABDF7-8194-447D-A272-1A3DC02167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773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67899-E73B-4BF9-A6F6-10BDBA842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B12140-12DE-4EFB-AB1A-A5EAB1EF4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D305A53-3690-46D2-A104-5A1EEDF081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C9C7AF-C253-42E7-B992-6028FA2225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83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E3BB56-D9D7-483D-B6AE-4CD0E22D42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2D5739-7C4F-4F55-8B39-9D9B57482A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880194F-5426-44AE-8F73-1EED54324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9B7EBA2-D578-4400-BB2D-8C170D8B5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0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ED841-5B96-493E-B5C6-3F11E62C5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A1748-C7E9-47CB-8DD5-CAF35627C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D92DF03-1E18-4FCB-BA95-7B242DE98A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7901D9B-BF16-4CA6-BB85-435FB4CF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36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C3683-A134-4A73-87DC-7E4AA575E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81400"/>
            <a:ext cx="10515600" cy="1500187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/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B563618-9649-4CEA-804C-6869F5CE4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AA7267-3EF8-4D0F-A809-7F7DE091B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EAF8300-918A-433D-BF68-25467BF04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0"/>
            <a:ext cx="10515600" cy="2286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600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816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10CF-49A2-4213-97AF-DA25A21C4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4EFA5-E202-4E6C-A5F1-B4F64977E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9B317-CF0E-4FCD-85DA-95449264C7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460A1F4-B644-4380-85F1-4B428976B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D80D14-F6EE-4B45-9F5F-4118C5C71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1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4ACC6-4AF3-494E-9FF4-3D6976BB4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E2F7C-6BF2-447E-A81B-90B3223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328602-84F3-432E-BE21-83160E9B91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85E86F-75AC-4737-88D2-678EE1F81F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E115B-0FC4-454F-98C3-C635F8E4D2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6E4F578-7476-4C5C-9ADC-184BAF218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A490FDD9-2294-4002-A71D-6A27280378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938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8C336-3C5F-4475-B913-71AE9D1E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AE19DB8-3628-4951-BF6A-AE9F8EE24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9E47987-E3C3-4EAB-B8FE-3E7B8E1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06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onsor and Adviso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Sponsor and Advisor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3153949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Sponsors Photo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623885" y="5063314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Engineering mentor’s name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7577816" y="2912764"/>
            <a:ext cx="1374005" cy="2061006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Add Academic Advisors Photo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/>
          </p:cNvSpPr>
          <p:nvPr userDrawn="1">
            <p:ph type="pic" sz="quarter" idx="19" hasCustomPrompt="1"/>
          </p:nvPr>
        </p:nvSpPr>
        <p:spPr>
          <a:xfrm>
            <a:off x="2623885" y="1451620"/>
            <a:ext cx="6858000" cy="1371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Sponsors Logo (note: either the place holder or the logo may need to be resized to accommodate the correct aspect ratio of the image.)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F7272C54-5A6D-4724-8B95-EDB6DC6A0B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047752" y="5098443"/>
            <a:ext cx="2434133" cy="590931"/>
          </a:xfrm>
          <a:noFill/>
        </p:spPr>
        <p:txBody>
          <a:bodyPr wrap="square" rtlCol="0">
            <a:spAutoFit/>
          </a:bodyPr>
          <a:lstStyle>
            <a:lvl1pPr marL="0" indent="0" algn="ctr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Academic advisor’s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2969843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Intr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676AB-F119-4BF4-B6FE-65609E265EE5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Team Introductions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2B2C5-23D7-4BE5-8D9C-116633FEEF5D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F15EF-908A-4A2F-8A2F-C97604D4585F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/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E7B6735-E21D-4383-BF36-FFDFA7CC38C9}"/>
              </a:ext>
            </a:extLst>
          </p:cNvPr>
          <p:cNvSpPr>
            <a:spLocks noGrp="1" noChangeAspect="1"/>
          </p:cNvSpPr>
          <p:nvPr userDrawn="1">
            <p:ph type="pic" sz="quarter" idx="12" hasCustomPrompt="1"/>
          </p:nvPr>
        </p:nvSpPr>
        <p:spPr>
          <a:xfrm>
            <a:off x="1709485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67111BF-3B41-4BC7-882B-A6C58C7A632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98138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1 (alphabetically) and title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A88CC144-05AD-4141-B9BC-438D9983CC35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5179144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2 (alphabetically) and title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4BA7CC36-2AE1-4601-A462-AC681EC05267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660150" y="4553743"/>
            <a:ext cx="1828800" cy="840230"/>
          </a:xfrm>
          <a:noFill/>
        </p:spPr>
        <p:txBody>
          <a:bodyPr wrap="square" rtlCol="0">
            <a:spAutoFit/>
          </a:bodyPr>
          <a:lstStyle>
            <a:lvl1pPr marL="0" indent="0">
              <a:spcBef>
                <a:spcPts val="0"/>
              </a:spcBef>
              <a:buNone/>
              <a:defRPr lang="en-US" sz="1800" i="0" dirty="0">
                <a:latin typeface="+mn-lt"/>
                <a:cs typeface="+mn-cs"/>
              </a:defRPr>
            </a:lvl1pPr>
          </a:lstStyle>
          <a:p>
            <a:pPr marL="0" lvl="0"/>
            <a:r>
              <a:rPr lang="en-US"/>
              <a:t>Name 3 (alphabetically) and title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B8E041AA-5F33-4AAA-B332-1DAA4D27C4B8}"/>
              </a:ext>
            </a:extLst>
          </p:cNvPr>
          <p:cNvSpPr>
            <a:spLocks noGrp="1" noChangeAspect="1"/>
          </p:cNvSpPr>
          <p:nvPr userDrawn="1">
            <p:ph type="pic" sz="quarter" idx="18" hasCustomPrompt="1"/>
          </p:nvPr>
        </p:nvSpPr>
        <p:spPr>
          <a:xfrm>
            <a:off x="5179144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5B8A992F-CF95-4AE0-A036-BE27B0E18FE5}"/>
              </a:ext>
            </a:extLst>
          </p:cNvPr>
          <p:cNvSpPr>
            <a:spLocks noGrp="1" noChangeAspect="1"/>
          </p:cNvSpPr>
          <p:nvPr userDrawn="1">
            <p:ph type="pic" sz="quarter" idx="19" hasCustomPrompt="1"/>
          </p:nvPr>
        </p:nvSpPr>
        <p:spPr>
          <a:xfrm>
            <a:off x="8648803" y="1759302"/>
            <a:ext cx="1828800" cy="27432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Add Professional Headshot</a:t>
            </a:r>
          </a:p>
        </p:txBody>
      </p:sp>
    </p:spTree>
    <p:extLst>
      <p:ext uri="{BB962C8B-B14F-4D97-AF65-F5344CB8AC3E}">
        <p14:creationId xmlns:p14="http://schemas.microsoft.com/office/powerpoint/2010/main" val="2160466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C3CDBDC-C2F6-4CBB-8A2A-1FE18D18CEAE}"/>
              </a:ext>
            </a:extLst>
          </p:cNvPr>
          <p:cNvSpPr/>
          <p:nvPr userDrawn="1"/>
        </p:nvSpPr>
        <p:spPr>
          <a:xfrm>
            <a:off x="0" y="5943600"/>
            <a:ext cx="12192000" cy="914400"/>
          </a:xfrm>
          <a:prstGeom prst="rect">
            <a:avLst/>
          </a:prstGeom>
          <a:solidFill>
            <a:srgbClr val="B7B09C">
              <a:alpha val="50196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CA2C76-7C22-478F-8C60-B045B81E3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97011"/>
            <a:ext cx="10515600" cy="4294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1909E-E193-4A1E-8592-B70F4F30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E7E104-C647-4D90-BEBC-E4EFF847DEB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139" y="6153076"/>
            <a:ext cx="2149661" cy="495448"/>
          </a:xfrm>
          <a:prstGeom prst="rect">
            <a:avLst/>
          </a:prstGeom>
        </p:spPr>
      </p:pic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570C9E5D-3D11-4CEA-B225-546A0FD9A4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18238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71ED141F-7A10-4EAF-AA91-0BACA62E5D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4780" y="6218238"/>
            <a:ext cx="50292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F1FABC0-072B-4F22-8F9B-95A9D10B02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13DF6F-8EBC-44DB-834C-7F7182F04FEB}"/>
              </a:ext>
            </a:extLst>
          </p:cNvPr>
          <p:cNvSpPr txBox="1"/>
          <p:nvPr/>
        </p:nvSpPr>
        <p:spPr>
          <a:xfrm>
            <a:off x="114300" y="6246912"/>
            <a:ext cx="3278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latin typeface="Arial" panose="020B0604020202020204" pitchFamily="34" charset="0"/>
                <a:cs typeface="Arial" panose="020B0604020202020204" pitchFamily="34" charset="0"/>
              </a:rPr>
              <a:t>Department of Mechanical Engineering</a:t>
            </a:r>
          </a:p>
        </p:txBody>
      </p:sp>
    </p:spTree>
    <p:extLst>
      <p:ext uri="{BB962C8B-B14F-4D97-AF65-F5344CB8AC3E}">
        <p14:creationId xmlns:p14="http://schemas.microsoft.com/office/powerpoint/2010/main" val="35849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708" r:id="rId8"/>
    <p:sldLayoutId id="2147483705" r:id="rId9"/>
    <p:sldLayoutId id="2147483704" r:id="rId10"/>
    <p:sldLayoutId id="2147483706" r:id="rId11"/>
    <p:sldLayoutId id="2147483707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B7B09C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orient="horz" pos="72" userDrawn="1">
          <p15:clr>
            <a:srgbClr val="F26B43"/>
          </p15:clr>
        </p15:guide>
        <p15:guide id="11" orient="horz" pos="4248" userDrawn="1">
          <p15:clr>
            <a:srgbClr val="F26B43"/>
          </p15:clr>
        </p15:guide>
        <p15:guide id="12" pos="72" userDrawn="1">
          <p15:clr>
            <a:srgbClr val="F26B43"/>
          </p15:clr>
        </p15:guide>
        <p15:guide id="13" pos="7608" userDrawn="1">
          <p15:clr>
            <a:srgbClr val="F26B43"/>
          </p15:clr>
        </p15:guide>
        <p15:guide id="15" orient="horz" pos="3648" userDrawn="1">
          <p15:clr>
            <a:srgbClr val="F26B43"/>
          </p15:clr>
        </p15:guide>
        <p15:guide id="19" orient="horz" pos="2160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23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31.png"/><Relationship Id="rId9" Type="http://schemas.microsoft.com/office/2007/relationships/diagramDrawing" Target="../diagrams/drawing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11" Type="http://schemas.openxmlformats.org/officeDocument/2006/relationships/image" Target="../media/image36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35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34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44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43.sv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42.png"/><Relationship Id="rId14" Type="http://schemas.openxmlformats.org/officeDocument/2006/relationships/image" Target="../media/image35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13" Type="http://schemas.openxmlformats.org/officeDocument/2006/relationships/image" Target="../media/image46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42.png"/><Relationship Id="rId12" Type="http://schemas.openxmlformats.org/officeDocument/2006/relationships/image" Target="../media/image33.sv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8.xml"/><Relationship Id="rId10" Type="http://schemas.openxmlformats.org/officeDocument/2006/relationships/image" Target="../media/image45.sv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44.png"/><Relationship Id="rId14" Type="http://schemas.openxmlformats.org/officeDocument/2006/relationships/image" Target="../media/image4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36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40.png"/><Relationship Id="rId12" Type="http://schemas.openxmlformats.org/officeDocument/2006/relationships/image" Target="../media/image47.sv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45.sv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44.png"/><Relationship Id="rId14" Type="http://schemas.openxmlformats.org/officeDocument/2006/relationships/image" Target="../media/image48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38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40.png"/><Relationship Id="rId12" Type="http://schemas.openxmlformats.org/officeDocument/2006/relationships/image" Target="../media/image47.sv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11" Type="http://schemas.openxmlformats.org/officeDocument/2006/relationships/image" Target="../media/image46.png"/><Relationship Id="rId5" Type="http://schemas.openxmlformats.org/officeDocument/2006/relationships/diagramColors" Target="../diagrams/colors10.xml"/><Relationship Id="rId10" Type="http://schemas.openxmlformats.org/officeDocument/2006/relationships/image" Target="../media/image43.sv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42.png"/><Relationship Id="rId14" Type="http://schemas.openxmlformats.org/officeDocument/2006/relationships/image" Target="../media/image39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mmins.com/news/2022/03/23/cummins-zero-emissions-road-map" TargetMode="External"/><Relationship Id="rId2" Type="http://schemas.openxmlformats.org/officeDocument/2006/relationships/hyperlink" Target="https://www.statista.com/statistics/922655/us-transportation-greenhouse-gas-emissions-by-sourc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fdflowengineering.com/battery-cooling-techniques-in-electric-vehicle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Relationship Id="rId9" Type="http://schemas.openxmlformats.org/officeDocument/2006/relationships/image" Target="../media/image57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33AB9-F451-4350-AE5E-9E3DD0BCE2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08" y="5048116"/>
            <a:ext cx="10683496" cy="765228"/>
          </a:xfrm>
        </p:spPr>
        <p:txBody>
          <a:bodyPr/>
          <a:lstStyle/>
          <a:p>
            <a:r>
              <a:rPr lang="en-US" sz="4800">
                <a:solidFill>
                  <a:schemeClr val="tx2">
                    <a:lumMod val="40000"/>
                    <a:lumOff val="60000"/>
                  </a:schemeClr>
                </a:solidFill>
                <a:cs typeface="Arial"/>
              </a:rPr>
              <a:t>Hybrid Vehicle Battery Cooling</a:t>
            </a:r>
            <a:r>
              <a:rPr lang="en-US" sz="4800">
                <a:solidFill>
                  <a:schemeClr val="accent5"/>
                </a:solidFill>
                <a:cs typeface="Arial"/>
              </a:rPr>
              <a:t> </a:t>
            </a:r>
            <a:endParaRPr lang="en-US" sz="4800">
              <a:solidFill>
                <a:schemeClr val="accent5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CE93E2-8F10-4A6E-A116-2EC540866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946" y="5968354"/>
            <a:ext cx="11962108" cy="8810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accent1"/>
                </a:solidFill>
                <a:latin typeface="Arial"/>
                <a:cs typeface="Arial"/>
              </a:rPr>
              <a:t>Team 507: Anthony Vicary | Chris Carley | Clayton Carlson | Corey Kelley | Jacob Owens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FF53BCE-5CC3-8EE6-E7B2-96A45118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47" y="-4480"/>
            <a:ext cx="12201829" cy="505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07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91571D-0203-D2EF-BFC0-3CDB1C26C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7F2CD-6930-442D-F723-E7C69704D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28" name="Diagram 28">
            <a:extLst>
              <a:ext uri="{FF2B5EF4-FFF2-40B4-BE49-F238E27FC236}">
                <a16:creationId xmlns:a16="http://schemas.microsoft.com/office/drawing/2014/main" id="{8E72BB8A-F483-91CD-864B-BB9344C57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968552"/>
              </p:ext>
            </p:extLst>
          </p:nvPr>
        </p:nvGraphicFramePr>
        <p:xfrm>
          <a:off x="477866" y="321591"/>
          <a:ext cx="11236267" cy="531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792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8065C14-6468-49E7-9F18-9269213B192A}"/>
              </a:ext>
            </a:extLst>
          </p:cNvPr>
          <p:cNvSpPr/>
          <p:nvPr/>
        </p:nvSpPr>
        <p:spPr>
          <a:xfrm>
            <a:off x="6459134" y="1735179"/>
            <a:ext cx="2463800" cy="3359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FAB60E6-0242-C0A3-243F-5EDB18E228F2}"/>
              </a:ext>
            </a:extLst>
          </p:cNvPr>
          <p:cNvSpPr/>
          <p:nvPr/>
        </p:nvSpPr>
        <p:spPr>
          <a:xfrm>
            <a:off x="3482168" y="1746250"/>
            <a:ext cx="2463800" cy="3359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7A9C4CB-690B-FF19-16E5-E65D82C191E6}"/>
              </a:ext>
            </a:extLst>
          </p:cNvPr>
          <p:cNvSpPr/>
          <p:nvPr/>
        </p:nvSpPr>
        <p:spPr>
          <a:xfrm>
            <a:off x="582693" y="1736671"/>
            <a:ext cx="2463800" cy="3359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48A03-81D6-3129-380D-A708C50E2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-3174"/>
            <a:ext cx="10515600" cy="996950"/>
          </a:xfrm>
        </p:spPr>
        <p:txBody>
          <a:bodyPr/>
          <a:lstStyle/>
          <a:p>
            <a:r>
              <a:rPr lang="en-US">
                <a:cs typeface="Arial"/>
              </a:rPr>
              <a:t>Assumptions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97112-EF93-3B62-76CF-4F9C2BEE05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C9114F-2F6E-B604-7AFB-7DA22E4564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EFE426-7E5D-B44E-FE81-D0E9908107A2}"/>
              </a:ext>
            </a:extLst>
          </p:cNvPr>
          <p:cNvSpPr txBox="1"/>
          <p:nvPr/>
        </p:nvSpPr>
        <p:spPr>
          <a:xfrm>
            <a:off x="775607" y="2027464"/>
            <a:ext cx="1091292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cs typeface="Arial" panose="020B0604020202020204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92F6D4-E299-F0D0-DC55-8927DB777EB3}"/>
              </a:ext>
            </a:extLst>
          </p:cNvPr>
          <p:cNvSpPr txBox="1"/>
          <p:nvPr/>
        </p:nvSpPr>
        <p:spPr>
          <a:xfrm>
            <a:off x="755730" y="1888371"/>
            <a:ext cx="2119312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Design will be based on a 10 kWh battery pack</a:t>
            </a:r>
          </a:p>
          <a:p>
            <a:endParaRPr lang="en-US"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CCC91B-3F12-28B6-D855-8D684DEEA56A}"/>
              </a:ext>
            </a:extLst>
          </p:cNvPr>
          <p:cNvSpPr txBox="1"/>
          <p:nvPr/>
        </p:nvSpPr>
        <p:spPr>
          <a:xfrm>
            <a:off x="3540905" y="1899161"/>
            <a:ext cx="2341562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Domain of project will be within battery enclosure</a:t>
            </a:r>
          </a:p>
          <a:p>
            <a:pPr algn="l"/>
            <a:endParaRPr lang="en-US">
              <a:cs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7CD241-2267-494A-8CC3-12F40D198EE2}"/>
              </a:ext>
            </a:extLst>
          </p:cNvPr>
          <p:cNvSpPr txBox="1"/>
          <p:nvPr/>
        </p:nvSpPr>
        <p:spPr>
          <a:xfrm>
            <a:off x="6668037" y="1895663"/>
            <a:ext cx="204311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Battery will be subjected to a variety of operating conditions</a:t>
            </a:r>
          </a:p>
          <a:p>
            <a:pPr algn="l"/>
            <a:endParaRPr lang="en-US">
              <a:cs typeface="Arial"/>
            </a:endParaRPr>
          </a:p>
        </p:txBody>
      </p:sp>
      <p:pic>
        <p:nvPicPr>
          <p:cNvPr id="17" name="Graphic 17" descr="High temperature outline">
            <a:extLst>
              <a:ext uri="{FF2B5EF4-FFF2-40B4-BE49-F238E27FC236}">
                <a16:creationId xmlns:a16="http://schemas.microsoft.com/office/drawing/2014/main" id="{56F2EEA5-B5A8-B9CD-3BD7-DB088858F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9434" y="3830126"/>
            <a:ext cx="914400" cy="914400"/>
          </a:xfrm>
          <a:prstGeom prst="rect">
            <a:avLst/>
          </a:prstGeom>
        </p:spPr>
      </p:pic>
      <p:pic>
        <p:nvPicPr>
          <p:cNvPr id="18" name="Graphic 18" descr="Battery with solid fill">
            <a:extLst>
              <a:ext uri="{FF2B5EF4-FFF2-40B4-BE49-F238E27FC236}">
                <a16:creationId xmlns:a16="http://schemas.microsoft.com/office/drawing/2014/main" id="{1986DC28-E3BF-D39D-D8CC-FE2AF3EE90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7393" y="3818610"/>
            <a:ext cx="914400" cy="914400"/>
          </a:xfrm>
          <a:prstGeom prst="rect">
            <a:avLst/>
          </a:prstGeom>
        </p:spPr>
      </p:pic>
      <p:pic>
        <p:nvPicPr>
          <p:cNvPr id="22" name="Graphic 21" descr="Packing Box Open outline">
            <a:extLst>
              <a:ext uri="{FF2B5EF4-FFF2-40B4-BE49-F238E27FC236}">
                <a16:creationId xmlns:a16="http://schemas.microsoft.com/office/drawing/2014/main" id="{1AF2FD6E-5B9F-4B7E-8763-BD5D8D1B1D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54486" y="3809547"/>
            <a:ext cx="914400" cy="9144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D67A9D5-88B9-E081-D11E-26C2B58FD20D}"/>
              </a:ext>
            </a:extLst>
          </p:cNvPr>
          <p:cNvSpPr/>
          <p:nvPr/>
        </p:nvSpPr>
        <p:spPr>
          <a:xfrm>
            <a:off x="9339235" y="1735178"/>
            <a:ext cx="2463800" cy="335915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87A163-263A-26FA-EB8D-14F8D5648474}"/>
              </a:ext>
            </a:extLst>
          </p:cNvPr>
          <p:cNvSpPr txBox="1"/>
          <p:nvPr/>
        </p:nvSpPr>
        <p:spPr>
          <a:xfrm>
            <a:off x="9548138" y="1895662"/>
            <a:ext cx="2043113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  <a:latin typeface="Arial"/>
                <a:cs typeface="Arial"/>
              </a:rPr>
              <a:t>Not able to physically open a battery module</a:t>
            </a:r>
          </a:p>
          <a:p>
            <a:pPr algn="l"/>
            <a:endParaRPr lang="en-US">
              <a:cs typeface="Arial"/>
            </a:endParaRPr>
          </a:p>
        </p:txBody>
      </p:sp>
      <p:pic>
        <p:nvPicPr>
          <p:cNvPr id="11" name="Graphic 11" descr="Radioactive with solid fill">
            <a:extLst>
              <a:ext uri="{FF2B5EF4-FFF2-40B4-BE49-F238E27FC236}">
                <a16:creationId xmlns:a16="http://schemas.microsoft.com/office/drawing/2014/main" id="{1BE34863-D958-2F31-2812-9F0D7D0B7A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120393" y="39275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33AD9-4CBA-081D-28F2-64ADA0F5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Markets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90F39-1FD2-2D89-B607-7404EDD5DA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  <a:p>
            <a:pPr lvl="1"/>
            <a:endParaRPr lang="en-US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09095E-96B8-FFD3-80E4-DF4C1AAE26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Corey Kelley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9FF7CD-43B4-4FD2-8B2C-433D7E73C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66" name="Picture 106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B69B8B2-6253-1432-AC55-218F06A9B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001" y="2768161"/>
            <a:ext cx="1065957" cy="1319876"/>
          </a:xfrm>
          <a:prstGeom prst="rect">
            <a:avLst/>
          </a:prstGeom>
        </p:spPr>
      </p:pic>
      <p:pic>
        <p:nvPicPr>
          <p:cNvPr id="1067" name="Picture 1067">
            <a:extLst>
              <a:ext uri="{FF2B5EF4-FFF2-40B4-BE49-F238E27FC236}">
                <a16:creationId xmlns:a16="http://schemas.microsoft.com/office/drawing/2014/main" id="{CA698B21-D691-E788-994B-CE0DE8C4D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9379" y="1266612"/>
            <a:ext cx="2743200" cy="569870"/>
          </a:xfrm>
          <a:prstGeom prst="rect">
            <a:avLst/>
          </a:prstGeom>
        </p:spPr>
      </p:pic>
      <p:pic>
        <p:nvPicPr>
          <p:cNvPr id="1069" name="Picture 106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C3BAD8E-9EC3-C899-17B8-22A775F04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669" y="4913573"/>
            <a:ext cx="3427707" cy="531052"/>
          </a:xfrm>
          <a:prstGeom prst="rect">
            <a:avLst/>
          </a:prstGeom>
        </p:spPr>
      </p:pic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C2CB7BA0-92D0-FD4B-5324-FFB879FD9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445807"/>
              </p:ext>
            </p:extLst>
          </p:nvPr>
        </p:nvGraphicFramePr>
        <p:xfrm>
          <a:off x="446282" y="305641"/>
          <a:ext cx="8455567" cy="623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6804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0D514-4260-219A-B879-E06CD32B4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793" y="119736"/>
            <a:ext cx="10515600" cy="996950"/>
          </a:xfrm>
        </p:spPr>
        <p:txBody>
          <a:bodyPr/>
          <a:lstStyle/>
          <a:p>
            <a:r>
              <a:rPr lang="en-US">
                <a:cs typeface="Arial"/>
              </a:rPr>
              <a:t>Customer Needs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1AB67D-90A1-99A1-A02E-0B7BA5894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Corey Kelley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F66B6-F06F-1E7B-417A-5BEFB724E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81" name="Diagram 81">
            <a:extLst>
              <a:ext uri="{FF2B5EF4-FFF2-40B4-BE49-F238E27FC236}">
                <a16:creationId xmlns:a16="http://schemas.microsoft.com/office/drawing/2014/main" id="{7AD7B3EA-7AE6-FEEA-D737-FF998F99EA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1443599"/>
              </p:ext>
            </p:extLst>
          </p:nvPr>
        </p:nvGraphicFramePr>
        <p:xfrm>
          <a:off x="486157" y="698644"/>
          <a:ext cx="5372744" cy="5219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81">
            <a:extLst>
              <a:ext uri="{FF2B5EF4-FFF2-40B4-BE49-F238E27FC236}">
                <a16:creationId xmlns:a16="http://schemas.microsoft.com/office/drawing/2014/main" id="{483C0414-FBE2-4DB2-B39E-78145C4461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6859161"/>
              </p:ext>
            </p:extLst>
          </p:nvPr>
        </p:nvGraphicFramePr>
        <p:xfrm>
          <a:off x="6333100" y="1397286"/>
          <a:ext cx="5372744" cy="3760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436457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0A1-5896-91EE-618A-238722D50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736"/>
            <a:ext cx="10515600" cy="996950"/>
          </a:xfrm>
        </p:spPr>
        <p:txBody>
          <a:bodyPr/>
          <a:lstStyle/>
          <a:p>
            <a:r>
              <a:rPr lang="en-US">
                <a:cs typeface="Arial"/>
              </a:rPr>
              <a:t>Major Functions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764F0-FED8-4F87-85C0-64DD66131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Corey Kelley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51A0A-019E-625E-75B5-377FE852C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Diagram 6">
            <a:extLst>
              <a:ext uri="{FF2B5EF4-FFF2-40B4-BE49-F238E27FC236}">
                <a16:creationId xmlns:a16="http://schemas.microsoft.com/office/drawing/2014/main" id="{069F7160-EE9C-F87E-1BF3-005CC0FB6E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6822873"/>
              </p:ext>
            </p:extLst>
          </p:nvPr>
        </p:nvGraphicFramePr>
        <p:xfrm>
          <a:off x="1601491" y="-195019"/>
          <a:ext cx="8976100" cy="670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22" name="Graphic 422" descr="Warning with solid fill">
            <a:extLst>
              <a:ext uri="{FF2B5EF4-FFF2-40B4-BE49-F238E27FC236}">
                <a16:creationId xmlns:a16="http://schemas.microsoft.com/office/drawing/2014/main" id="{8E7C0A76-F806-D00F-843A-66B9161CC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430111" y="4513317"/>
            <a:ext cx="914400" cy="914400"/>
          </a:xfrm>
          <a:prstGeom prst="rect">
            <a:avLst/>
          </a:prstGeom>
        </p:spPr>
      </p:pic>
      <p:pic>
        <p:nvPicPr>
          <p:cNvPr id="423" name="Graphic 423" descr="High temperature with solid fill">
            <a:extLst>
              <a:ext uri="{FF2B5EF4-FFF2-40B4-BE49-F238E27FC236}">
                <a16:creationId xmlns:a16="http://schemas.microsoft.com/office/drawing/2014/main" id="{87433E3D-9E8A-7AA3-F676-633659F735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82800" y="4513317"/>
            <a:ext cx="914400" cy="914400"/>
          </a:xfrm>
          <a:prstGeom prst="rect">
            <a:avLst/>
          </a:prstGeom>
        </p:spPr>
      </p:pic>
      <p:pic>
        <p:nvPicPr>
          <p:cNvPr id="424" name="Graphic 424" descr="Leaf with solid fill">
            <a:extLst>
              <a:ext uri="{FF2B5EF4-FFF2-40B4-BE49-F238E27FC236}">
                <a16:creationId xmlns:a16="http://schemas.microsoft.com/office/drawing/2014/main" id="{280053CA-1B3C-4F17-58AF-B8D7D6A640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2456" y="4513317"/>
            <a:ext cx="914400" cy="914400"/>
          </a:xfrm>
          <a:prstGeom prst="rect">
            <a:avLst/>
          </a:prstGeom>
        </p:spPr>
      </p:pic>
      <p:pic>
        <p:nvPicPr>
          <p:cNvPr id="425" name="Graphic 425" descr="Remote control with solid fill">
            <a:extLst>
              <a:ext uri="{FF2B5EF4-FFF2-40B4-BE49-F238E27FC236}">
                <a16:creationId xmlns:a16="http://schemas.microsoft.com/office/drawing/2014/main" id="{554FAF9C-F607-0BE8-9E80-392F467082E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159766" y="451331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6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BEBE-C393-11B2-CC54-0A94FAE4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Heat Transfer: Functions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59194-283F-D7D4-EFB1-EDC4133AB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Corey Kelley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9EEC-D56F-1521-3FA7-16069AA74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80B2EB82-5BB4-AB74-E8E6-FE7D2779F7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561236"/>
              </p:ext>
            </p:extLst>
          </p:nvPr>
        </p:nvGraphicFramePr>
        <p:xfrm>
          <a:off x="2453897" y="864030"/>
          <a:ext cx="7284202" cy="5013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2" name="Graphic 62" descr="Warning outline">
            <a:extLst>
              <a:ext uri="{FF2B5EF4-FFF2-40B4-BE49-F238E27FC236}">
                <a16:creationId xmlns:a16="http://schemas.microsoft.com/office/drawing/2014/main" id="{CEBC81B6-64A4-A8B3-6995-EF6A2F254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628" y="2367455"/>
            <a:ext cx="914400" cy="914400"/>
          </a:xfrm>
          <a:prstGeom prst="rect">
            <a:avLst/>
          </a:prstGeom>
        </p:spPr>
      </p:pic>
      <p:pic>
        <p:nvPicPr>
          <p:cNvPr id="63" name="Graphic 63" descr="Leaf outline">
            <a:extLst>
              <a:ext uri="{FF2B5EF4-FFF2-40B4-BE49-F238E27FC236}">
                <a16:creationId xmlns:a16="http://schemas.microsoft.com/office/drawing/2014/main" id="{4C8E57BC-FEAD-4EDB-BCD7-5085378688F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628" y="3287110"/>
            <a:ext cx="914400" cy="914400"/>
          </a:xfrm>
          <a:prstGeom prst="rect">
            <a:avLst/>
          </a:prstGeom>
        </p:spPr>
      </p:pic>
      <p:pic>
        <p:nvPicPr>
          <p:cNvPr id="64" name="Graphic 64" descr="Remote control outline">
            <a:extLst>
              <a:ext uri="{FF2B5EF4-FFF2-40B4-BE49-F238E27FC236}">
                <a16:creationId xmlns:a16="http://schemas.microsoft.com/office/drawing/2014/main" id="{83FD5D9B-7F52-5928-9B22-AFCA2D076F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628" y="4206766"/>
            <a:ext cx="914400" cy="914400"/>
          </a:xfrm>
          <a:prstGeom prst="rect">
            <a:avLst/>
          </a:prstGeom>
        </p:spPr>
      </p:pic>
      <p:pic>
        <p:nvPicPr>
          <p:cNvPr id="66" name="Graphic 66" descr="High temperature with solid fill">
            <a:extLst>
              <a:ext uri="{FF2B5EF4-FFF2-40B4-BE49-F238E27FC236}">
                <a16:creationId xmlns:a16="http://schemas.microsoft.com/office/drawing/2014/main" id="{CE45FF77-EFC4-2017-A12C-CF0A2CABD1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3628" y="144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B50A1-5896-91EE-618A-238722D5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Safety: Functions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764F0-FED8-4F87-85C0-64DD66131E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Corey Kelley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551A0A-019E-625E-75B5-377FE852C5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Diagram 6">
            <a:extLst>
              <a:ext uri="{FF2B5EF4-FFF2-40B4-BE49-F238E27FC236}">
                <a16:creationId xmlns:a16="http://schemas.microsoft.com/office/drawing/2014/main" id="{D71E6C2C-CCB0-6369-22D2-AF8188DA6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3213029"/>
              </p:ext>
            </p:extLst>
          </p:nvPr>
        </p:nvGraphicFramePr>
        <p:xfrm>
          <a:off x="1485255" y="127862"/>
          <a:ext cx="9208574" cy="6602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84" name="Graphic 63" descr="Leaf outline">
            <a:extLst>
              <a:ext uri="{FF2B5EF4-FFF2-40B4-BE49-F238E27FC236}">
                <a16:creationId xmlns:a16="http://schemas.microsoft.com/office/drawing/2014/main" id="{5FB8817D-121B-21C4-B05B-F3169D2FD1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628" y="3287110"/>
            <a:ext cx="914400" cy="914400"/>
          </a:xfrm>
          <a:prstGeom prst="rect">
            <a:avLst/>
          </a:prstGeom>
        </p:spPr>
      </p:pic>
      <p:pic>
        <p:nvPicPr>
          <p:cNvPr id="586" name="Graphic 64" descr="Remote control outline">
            <a:extLst>
              <a:ext uri="{FF2B5EF4-FFF2-40B4-BE49-F238E27FC236}">
                <a16:creationId xmlns:a16="http://schemas.microsoft.com/office/drawing/2014/main" id="{FDB0943C-728A-C864-D21E-E68CEB1B43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628" y="4206766"/>
            <a:ext cx="914400" cy="914400"/>
          </a:xfrm>
          <a:prstGeom prst="rect">
            <a:avLst/>
          </a:prstGeom>
        </p:spPr>
      </p:pic>
      <p:pic>
        <p:nvPicPr>
          <p:cNvPr id="587" name="Graphic 587" descr="Warning with solid fill">
            <a:extLst>
              <a:ext uri="{FF2B5EF4-FFF2-40B4-BE49-F238E27FC236}">
                <a16:creationId xmlns:a16="http://schemas.microsoft.com/office/drawing/2014/main" id="{2D6C7332-8F84-B69D-AA77-50EE56C700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628" y="2367455"/>
            <a:ext cx="914400" cy="914400"/>
          </a:xfrm>
          <a:prstGeom prst="rect">
            <a:avLst/>
          </a:prstGeom>
        </p:spPr>
      </p:pic>
      <p:pic>
        <p:nvPicPr>
          <p:cNvPr id="588" name="Graphic 588" descr="High temperature outline">
            <a:extLst>
              <a:ext uri="{FF2B5EF4-FFF2-40B4-BE49-F238E27FC236}">
                <a16:creationId xmlns:a16="http://schemas.microsoft.com/office/drawing/2014/main" id="{086AF7D1-54CE-AB2C-A137-29ED3B81A12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3628" y="1447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16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BEBE-C393-11B2-CC54-0A94FAE4A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Efficiency: Functions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59194-283F-D7D4-EFB1-EDC4133AB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Corey Kelley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9EEC-D56F-1521-3FA7-16069AA74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9F9BE138-8875-4163-39EF-3A8668F055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133626"/>
              </p:ext>
            </p:extLst>
          </p:nvPr>
        </p:nvGraphicFramePr>
        <p:xfrm>
          <a:off x="2066441" y="1070675"/>
          <a:ext cx="8059118" cy="4587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77" name="Graphic 62" descr="Warning outline">
            <a:extLst>
              <a:ext uri="{FF2B5EF4-FFF2-40B4-BE49-F238E27FC236}">
                <a16:creationId xmlns:a16="http://schemas.microsoft.com/office/drawing/2014/main" id="{8C7BED01-35CD-743F-FA2C-5069F60B88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628" y="2367455"/>
            <a:ext cx="914400" cy="914400"/>
          </a:xfrm>
          <a:prstGeom prst="rect">
            <a:avLst/>
          </a:prstGeom>
        </p:spPr>
      </p:pic>
      <p:pic>
        <p:nvPicPr>
          <p:cNvPr id="381" name="Graphic 64" descr="Remote control outline">
            <a:extLst>
              <a:ext uri="{FF2B5EF4-FFF2-40B4-BE49-F238E27FC236}">
                <a16:creationId xmlns:a16="http://schemas.microsoft.com/office/drawing/2014/main" id="{07C8FB43-0F4C-1443-3547-23BB5322DB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628" y="4206766"/>
            <a:ext cx="914400" cy="914400"/>
          </a:xfrm>
          <a:prstGeom prst="rect">
            <a:avLst/>
          </a:prstGeom>
        </p:spPr>
      </p:pic>
      <p:pic>
        <p:nvPicPr>
          <p:cNvPr id="382" name="Graphic 382" descr="High temperature outline">
            <a:extLst>
              <a:ext uri="{FF2B5EF4-FFF2-40B4-BE49-F238E27FC236}">
                <a16:creationId xmlns:a16="http://schemas.microsoft.com/office/drawing/2014/main" id="{D613F58C-E070-ABAD-D308-B8AC89191B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628" y="1447800"/>
            <a:ext cx="914400" cy="914400"/>
          </a:xfrm>
          <a:prstGeom prst="rect">
            <a:avLst/>
          </a:prstGeom>
        </p:spPr>
      </p:pic>
      <p:pic>
        <p:nvPicPr>
          <p:cNvPr id="383" name="Graphic 383" descr="Leaf with solid fill">
            <a:extLst>
              <a:ext uri="{FF2B5EF4-FFF2-40B4-BE49-F238E27FC236}">
                <a16:creationId xmlns:a16="http://schemas.microsoft.com/office/drawing/2014/main" id="{EF377D62-A11D-1062-289A-549E2F587A7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3628" y="32871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771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BEBE-C393-11B2-CC54-0A94FAE4A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047" y="248889"/>
            <a:ext cx="10515600" cy="996950"/>
          </a:xfrm>
        </p:spPr>
        <p:txBody>
          <a:bodyPr/>
          <a:lstStyle/>
          <a:p>
            <a:r>
              <a:rPr lang="en-US">
                <a:cs typeface="Arial"/>
              </a:rPr>
              <a:t>Controls: Functions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D59194-283F-D7D4-EFB1-EDC4133AB7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Corey Kelley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C99EEC-D56F-1521-3FA7-16069AA74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Diagram 5">
            <a:extLst>
              <a:ext uri="{FF2B5EF4-FFF2-40B4-BE49-F238E27FC236}">
                <a16:creationId xmlns:a16="http://schemas.microsoft.com/office/drawing/2014/main" id="{6B203B58-534C-5850-9960-9FC44F1D5E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283261"/>
              </p:ext>
            </p:extLst>
          </p:nvPr>
        </p:nvGraphicFramePr>
        <p:xfrm>
          <a:off x="2931762" y="1651861"/>
          <a:ext cx="6070170" cy="3567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2" name="Graphic 62" descr="Warning outline">
            <a:extLst>
              <a:ext uri="{FF2B5EF4-FFF2-40B4-BE49-F238E27FC236}">
                <a16:creationId xmlns:a16="http://schemas.microsoft.com/office/drawing/2014/main" id="{44D9518E-85CB-4507-60C3-E4A1B1FB5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3628" y="2367455"/>
            <a:ext cx="914400" cy="914400"/>
          </a:xfrm>
          <a:prstGeom prst="rect">
            <a:avLst/>
          </a:prstGeom>
        </p:spPr>
      </p:pic>
      <p:pic>
        <p:nvPicPr>
          <p:cNvPr id="164" name="Graphic 63" descr="Leaf outline">
            <a:extLst>
              <a:ext uri="{FF2B5EF4-FFF2-40B4-BE49-F238E27FC236}">
                <a16:creationId xmlns:a16="http://schemas.microsoft.com/office/drawing/2014/main" id="{68B44BCC-C0D0-A16B-79DC-BCF2C28215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3628" y="3287110"/>
            <a:ext cx="914400" cy="914400"/>
          </a:xfrm>
          <a:prstGeom prst="rect">
            <a:avLst/>
          </a:prstGeom>
        </p:spPr>
      </p:pic>
      <p:pic>
        <p:nvPicPr>
          <p:cNvPr id="167" name="Graphic 167" descr="High temperature outline">
            <a:extLst>
              <a:ext uri="{FF2B5EF4-FFF2-40B4-BE49-F238E27FC236}">
                <a16:creationId xmlns:a16="http://schemas.microsoft.com/office/drawing/2014/main" id="{BA15CD90-288C-B7E5-F373-7218509C52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3628" y="1447800"/>
            <a:ext cx="914400" cy="914400"/>
          </a:xfrm>
          <a:prstGeom prst="rect">
            <a:avLst/>
          </a:prstGeom>
        </p:spPr>
      </p:pic>
      <p:pic>
        <p:nvPicPr>
          <p:cNvPr id="168" name="Graphic 168" descr="Remote control with solid fill">
            <a:extLst>
              <a:ext uri="{FF2B5EF4-FFF2-40B4-BE49-F238E27FC236}">
                <a16:creationId xmlns:a16="http://schemas.microsoft.com/office/drawing/2014/main" id="{E886EB47-483F-12FB-816A-101EF0D2F91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83628" y="42067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398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1ECE1-BF0A-78C1-2457-EEEDCD585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References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451CC-0B97-2B1E-65EE-40BAED700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sz="2000" dirty="0">
                <a:latin typeface="Arial"/>
                <a:cs typeface="Arial"/>
              </a:rPr>
              <a:t>Statista. (2022, June 21). </a:t>
            </a:r>
            <a:r>
              <a:rPr lang="en-US" sz="2000" i="1" dirty="0">
                <a:latin typeface="Arial"/>
                <a:cs typeface="Arial"/>
              </a:rPr>
              <a:t>Breakdown of transportation GHG emissions in the U.S. 2020, by source</a:t>
            </a:r>
            <a:r>
              <a:rPr lang="en-US" sz="2000" dirty="0">
                <a:latin typeface="Arial"/>
                <a:cs typeface="Arial"/>
              </a:rPr>
              <a:t>. Retrieved October 10, 2022, from </a:t>
            </a:r>
            <a:r>
              <a:rPr lang="en-US" sz="2000" dirty="0">
                <a:latin typeface="Arial"/>
                <a:cs typeface="Arial"/>
                <a:hlinkClick r:id="rId2"/>
              </a:rPr>
              <a:t>https://www.statista.com/statistics/922655/us-transportation-greenhouse-gas-emissions-by-source/</a:t>
            </a:r>
            <a:endParaRPr lang="en-US" sz="2000" dirty="0"/>
          </a:p>
          <a:p>
            <a:pPr>
              <a:buNone/>
            </a:pPr>
            <a:endParaRPr lang="en-US" sz="2000" dirty="0">
              <a:latin typeface="Arial"/>
              <a:cs typeface="Arial"/>
            </a:endParaRPr>
          </a:p>
          <a:p>
            <a:pPr>
              <a:buNone/>
            </a:pPr>
            <a:r>
              <a:rPr lang="en-US" sz="2000" i="1" dirty="0">
                <a:latin typeface="Arial"/>
                <a:cs typeface="Arial"/>
              </a:rPr>
              <a:t>Cummins zero emissions road map</a:t>
            </a:r>
            <a:r>
              <a:rPr lang="en-US" sz="2000" dirty="0">
                <a:latin typeface="Arial"/>
                <a:cs typeface="Arial"/>
              </a:rPr>
              <a:t>. (2022, March 23). Cummins Inc. Retrieved October 10, 2022, from </a:t>
            </a:r>
            <a:r>
              <a:rPr lang="en-US" sz="2000" dirty="0">
                <a:latin typeface="Arial"/>
                <a:cs typeface="Arial"/>
                <a:hlinkClick r:id="rId3"/>
              </a:rPr>
              <a:t>https://www.cummins.com/news/2022/03/23/cummins-zero-emissions-road-map</a:t>
            </a:r>
            <a:endParaRPr lang="en-US"/>
          </a:p>
          <a:p>
            <a:pPr>
              <a:buNone/>
            </a:pPr>
            <a:endParaRPr lang="en-US" sz="2000" dirty="0">
              <a:latin typeface="Arial"/>
              <a:cs typeface="Arial"/>
            </a:endParaRPr>
          </a:p>
          <a:p>
            <a:pPr>
              <a:buNone/>
            </a:pPr>
            <a:r>
              <a:rPr lang="en-US" sz="2000" dirty="0" err="1">
                <a:latin typeface="Arial"/>
                <a:cs typeface="Arial"/>
              </a:rPr>
              <a:t>Pachpute</a:t>
            </a:r>
            <a:r>
              <a:rPr lang="en-US" sz="2000" dirty="0">
                <a:latin typeface="Arial"/>
                <a:cs typeface="Arial"/>
              </a:rPr>
              <a:t>, S. (2022b, August 9). </a:t>
            </a:r>
            <a:r>
              <a:rPr lang="en-US" sz="2000" i="1" dirty="0">
                <a:latin typeface="Arial"/>
                <a:cs typeface="Arial"/>
              </a:rPr>
              <a:t>Battery Cooling Techniques in Electric Vehicle ·</a:t>
            </a:r>
            <a:r>
              <a:rPr lang="en-US" sz="2000" dirty="0">
                <a:latin typeface="Arial"/>
                <a:cs typeface="Arial"/>
              </a:rPr>
              <a:t>. CFD Flow Engineering. Retrieved October 10, 2022, from </a:t>
            </a:r>
            <a:r>
              <a:rPr lang="en-US" sz="2000" dirty="0">
                <a:latin typeface="Arial"/>
                <a:cs typeface="Arial"/>
                <a:hlinkClick r:id="rId4"/>
              </a:rPr>
              <a:t>https://cfdflowengineering.com/battery-cooling-techniques-in-electric-vehicle/</a:t>
            </a:r>
            <a:endParaRPr lang="en-US">
              <a:latin typeface="Arial"/>
              <a:cs typeface="Arial"/>
            </a:endParaRPr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/>
          </a:p>
          <a:p>
            <a:pPr>
              <a:buNone/>
            </a:pPr>
            <a:endParaRPr lang="en-US" sz="2000" dirty="0">
              <a:latin typeface="Arial"/>
              <a:cs typeface="Arial"/>
            </a:endParaRPr>
          </a:p>
          <a:p>
            <a:pPr>
              <a:buNone/>
            </a:pPr>
            <a:endParaRPr lang="en-US" sz="2000" dirty="0">
              <a:latin typeface="Arial"/>
              <a:cs typeface="Arial"/>
            </a:endParaRPr>
          </a:p>
          <a:p>
            <a:pPr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>
              <a:latin typeface="Arial"/>
              <a:cs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AD92E-36DF-31E4-580E-D8D37A8D0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4CC07-96CD-2EBC-D89B-91A7FC4A07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1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431CFCC-EBD1-B46D-41A1-8909FB80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23826"/>
            <a:ext cx="10515600" cy="996950"/>
          </a:xfrm>
        </p:spPr>
        <p:txBody>
          <a:bodyPr/>
          <a:lstStyle/>
          <a:p>
            <a:r>
              <a:rPr lang="en-US">
                <a:cs typeface="Arial"/>
              </a:rPr>
              <a:t>TEAM 507</a:t>
            </a:r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A72F545E-BD85-C2A0-217A-D167807B20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9A562726-6F1D-0820-DF95-F21063A768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348" y="1491517"/>
            <a:ext cx="1739900" cy="23242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C7B7EEC7-4896-A979-6A4B-DD5B4A5B8B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2513" y="1495434"/>
            <a:ext cx="1735949" cy="232306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ED9B93F2-5916-833E-9873-91FF61A984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933" r="20286" b="171"/>
          <a:stretch/>
        </p:blipFill>
        <p:spPr>
          <a:xfrm>
            <a:off x="7469425" y="1490116"/>
            <a:ext cx="1846660" cy="23256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942DDC-054F-8567-016B-91188004CB50}"/>
              </a:ext>
            </a:extLst>
          </p:cNvPr>
          <p:cNvSpPr txBox="1"/>
          <p:nvPr/>
        </p:nvSpPr>
        <p:spPr>
          <a:xfrm>
            <a:off x="5307995" y="4214036"/>
            <a:ext cx="15976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Arial"/>
              </a:rPr>
              <a:t>Chris Carley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Materials Engineer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698F45-77E6-8B5F-2658-D5EE86A7E65E}"/>
              </a:ext>
            </a:extLst>
          </p:cNvPr>
          <p:cNvSpPr txBox="1"/>
          <p:nvPr/>
        </p:nvSpPr>
        <p:spPr>
          <a:xfrm>
            <a:off x="520700" y="4260203"/>
            <a:ext cx="200025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cs typeface="Arial"/>
              </a:rPr>
              <a:t>Corey Kelley</a:t>
            </a:r>
          </a:p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cs typeface="Arial"/>
              </a:rPr>
              <a:t>Systems </a:t>
            </a:r>
          </a:p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cs typeface="Arial"/>
              </a:rPr>
              <a:t>Engineer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3E1BA9-CDD5-CF72-9BB3-BDC96F310AE2}"/>
              </a:ext>
            </a:extLst>
          </p:cNvPr>
          <p:cNvSpPr txBox="1"/>
          <p:nvPr/>
        </p:nvSpPr>
        <p:spPr>
          <a:xfrm>
            <a:off x="2776101" y="4260203"/>
            <a:ext cx="2019568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accent1">
                    <a:lumMod val="75000"/>
                  </a:schemeClr>
                </a:solidFill>
                <a:cs typeface="Arial"/>
              </a:rPr>
              <a:t>Clayton Carlson</a:t>
            </a:r>
          </a:p>
          <a:p>
            <a:r>
              <a:rPr lang="en-US" b="1">
                <a:solidFill>
                  <a:schemeClr val="accent1">
                    <a:lumMod val="75000"/>
                  </a:schemeClr>
                </a:solidFill>
                <a:cs typeface="Arial"/>
              </a:rPr>
              <a:t>Thermal Fluid Engineer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605879-0388-3885-27E0-D0A0EE30B35A}"/>
              </a:ext>
            </a:extLst>
          </p:cNvPr>
          <p:cNvSpPr txBox="1"/>
          <p:nvPr/>
        </p:nvSpPr>
        <p:spPr>
          <a:xfrm>
            <a:off x="7424173" y="4260203"/>
            <a:ext cx="2000250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Arial"/>
              </a:rPr>
              <a:t>Anthony Vicary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Heat Transfer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Engineer</a:t>
            </a:r>
          </a:p>
          <a:p>
            <a:endParaRPr lang="en-US" b="1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6ECCCA0-5DE3-6F4B-95B2-BEF8FDA4F065}"/>
              </a:ext>
            </a:extLst>
          </p:cNvPr>
          <p:cNvSpPr txBox="1"/>
          <p:nvPr/>
        </p:nvSpPr>
        <p:spPr>
          <a:xfrm>
            <a:off x="9827647" y="4260203"/>
            <a:ext cx="173355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Arial"/>
              </a:rPr>
              <a:t>Jacob Owens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Design Engineer</a:t>
            </a:r>
            <a:endParaRPr lang="en-US" sz="2000">
              <a:solidFill>
                <a:schemeClr val="accent1">
                  <a:lumMod val="75000"/>
                </a:schemeClr>
              </a:solidFill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3F31EB8-FB80-41B9-9467-F8D6D492C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6" y="1496526"/>
            <a:ext cx="1801936" cy="23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5">
            <a:extLst>
              <a:ext uri="{FF2B5EF4-FFF2-40B4-BE49-F238E27FC236}">
                <a16:creationId xmlns:a16="http://schemas.microsoft.com/office/drawing/2014/main" id="{12963EF4-AA34-E0A9-83AE-61816DEED0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573" y="1499392"/>
            <a:ext cx="1916624" cy="2316399"/>
          </a:xfrm>
          <a:prstGeom prst="rect">
            <a:avLst/>
          </a:prstGeom>
        </p:spPr>
      </p:pic>
      <p:pic>
        <p:nvPicPr>
          <p:cNvPr id="17" name="Picture 17">
            <a:extLst>
              <a:ext uri="{FF2B5EF4-FFF2-40B4-BE49-F238E27FC236}">
                <a16:creationId xmlns:a16="http://schemas.microsoft.com/office/drawing/2014/main" id="{828ACF70-EB67-C4ED-B6FF-02140BD35D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189" t="-284" r="11792" b="284"/>
          <a:stretch/>
        </p:blipFill>
        <p:spPr>
          <a:xfrm>
            <a:off x="5146816" y="1490317"/>
            <a:ext cx="1919990" cy="232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33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691C9-4BBD-4EC0-8FEB-2B02E759C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6950"/>
          </a:xfrm>
        </p:spPr>
        <p:txBody>
          <a:bodyPr anchor="b">
            <a:normAutofit/>
          </a:bodyPr>
          <a:lstStyle/>
          <a:p>
            <a:r>
              <a:rPr lang="en-US"/>
              <a:t>Future Work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C4A4873-C728-2917-FF2A-0AA13DD18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05048"/>
            <a:ext cx="4114800" cy="365125"/>
          </a:xfrm>
        </p:spPr>
        <p:txBody>
          <a:bodyPr/>
          <a:lstStyle/>
          <a:p>
            <a:r>
              <a:rPr lang="en-US"/>
              <a:t>Corey Kelley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A382DF9D-5DA5-1430-A21C-1C1888E63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205048"/>
            <a:ext cx="70408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6F1FABC0-072B-4F22-8F9B-95A9D10B0206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62C936EC-B442-7F4A-BEF1-F8AF7CA44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498587"/>
              </p:ext>
            </p:extLst>
          </p:nvPr>
        </p:nvGraphicFramePr>
        <p:xfrm>
          <a:off x="1051560" y="365126"/>
          <a:ext cx="9281160" cy="577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6305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AA7F4-0B12-5959-28D0-52B86200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0886A-AC95-3639-FC1C-CE526AAAA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982EE4-F429-EBDF-98E3-ECD9551638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D1B7C6-65B2-6D50-6A11-AEE2F1A5B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F00EE-7E28-43B2-9371-529761A8DF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95176BD-56EA-430C-901A-7BA6CB70D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6C9865-C980-4660-9FCF-A367977BF6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C3914D-DF16-4CEA-89BB-5E033FE1E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549147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32BC4-B5E4-4FA4-8633-D91C8E94A8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5BEB-364F-4EE0-ABD2-42BFE4AA9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C898B59-1BFD-41C9-BAF7-33A89C1B98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5605995"/>
              </p:ext>
            </p:extLst>
          </p:nvPr>
        </p:nvGraphicFramePr>
        <p:xfrm>
          <a:off x="867383" y="583658"/>
          <a:ext cx="10496145" cy="484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97431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9BE7C8-1045-7C4E-95F5-6AD241797C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8FFDB2-B2C3-144D-AA2F-53221CB75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83E72D-BBCF-A647-84C0-72209C1CB8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81312"/>
              </p:ext>
            </p:extLst>
          </p:nvPr>
        </p:nvGraphicFramePr>
        <p:xfrm>
          <a:off x="1500189" y="0"/>
          <a:ext cx="9547560" cy="5971566"/>
        </p:xfrm>
        <a:graphic>
          <a:graphicData uri="http://schemas.openxmlformats.org/drawingml/2006/table">
            <a:tbl>
              <a:tblPr/>
              <a:tblGrid>
                <a:gridCol w="1909512">
                  <a:extLst>
                    <a:ext uri="{9D8B030D-6E8A-4147-A177-3AD203B41FA5}">
                      <a16:colId xmlns:a16="http://schemas.microsoft.com/office/drawing/2014/main" val="3914210179"/>
                    </a:ext>
                  </a:extLst>
                </a:gridCol>
                <a:gridCol w="1909512">
                  <a:extLst>
                    <a:ext uri="{9D8B030D-6E8A-4147-A177-3AD203B41FA5}">
                      <a16:colId xmlns:a16="http://schemas.microsoft.com/office/drawing/2014/main" val="449309583"/>
                    </a:ext>
                  </a:extLst>
                </a:gridCol>
                <a:gridCol w="1909512">
                  <a:extLst>
                    <a:ext uri="{9D8B030D-6E8A-4147-A177-3AD203B41FA5}">
                      <a16:colId xmlns:a16="http://schemas.microsoft.com/office/drawing/2014/main" val="2363702204"/>
                    </a:ext>
                  </a:extLst>
                </a:gridCol>
                <a:gridCol w="1909512">
                  <a:extLst>
                    <a:ext uri="{9D8B030D-6E8A-4147-A177-3AD203B41FA5}">
                      <a16:colId xmlns:a16="http://schemas.microsoft.com/office/drawing/2014/main" val="3488645222"/>
                    </a:ext>
                  </a:extLst>
                </a:gridCol>
                <a:gridCol w="1909512">
                  <a:extLst>
                    <a:ext uri="{9D8B030D-6E8A-4147-A177-3AD203B41FA5}">
                      <a16:colId xmlns:a16="http://schemas.microsoft.com/office/drawing/2014/main" val="1915250396"/>
                    </a:ext>
                  </a:extLst>
                </a:gridCol>
              </a:tblGrid>
              <a:tr h="364217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Heat Transfer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Safety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Efficiency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Controls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6902714"/>
                  </a:ext>
                </a:extLst>
              </a:tr>
              <a:tr h="364217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Cools Battery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788966"/>
                  </a:ext>
                </a:extLst>
              </a:tr>
              <a:tr h="364217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Heats Battery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694359"/>
                  </a:ext>
                </a:extLst>
              </a:tr>
              <a:tr h="486062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Dissipates Excess Heat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7435307"/>
                  </a:ext>
                </a:extLst>
              </a:tr>
              <a:tr h="486062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Avoids Puncture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818994"/>
                  </a:ext>
                </a:extLst>
              </a:tr>
              <a:tr h="607906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Withstand Thermal Cycling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6207304"/>
                  </a:ext>
                </a:extLst>
              </a:tr>
              <a:tr h="607906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Withstand Shock and Vibrations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5790253"/>
                  </a:ext>
                </a:extLst>
              </a:tr>
              <a:tr h="486062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Minimize Weight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368483"/>
                  </a:ext>
                </a:extLst>
              </a:tr>
              <a:tr h="486062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Minimize Energy Loss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357486"/>
                  </a:ext>
                </a:extLst>
              </a:tr>
              <a:tr h="607906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Minimize Total Cost of Ownership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594452"/>
                  </a:ext>
                </a:extLst>
              </a:tr>
              <a:tr h="486062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Regulate Temperature 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80336"/>
                  </a:ext>
                </a:extLst>
              </a:tr>
              <a:tr h="486062"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Sense Temperature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200">
                        <a:effectLst/>
                      </a:endParaRPr>
                    </a:p>
                    <a:p>
                      <a:pPr algn="ctr" rtl="0" fontAlgn="base"/>
                      <a:r>
                        <a:rPr lang="en-US" sz="1200" b="1" i="0">
                          <a:effectLst/>
                          <a:latin typeface="Times New Roman" panose="02020603050405020304" pitchFamily="18" charset="0"/>
                        </a:rPr>
                        <a:t>X</a:t>
                      </a:r>
                      <a:r>
                        <a:rPr lang="en-US" sz="1200" b="0" i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  <a:endParaRPr lang="en-US" sz="1200" b="0" i="0">
                        <a:effectLst/>
                      </a:endParaRPr>
                    </a:p>
                  </a:txBody>
                  <a:tcPr marL="44731" marR="44731" marT="22366" marB="22366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94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636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CE80EF8-B262-2509-FDAD-4E0B710E39ED}"/>
              </a:ext>
            </a:extLst>
          </p:cNvPr>
          <p:cNvSpPr/>
          <p:nvPr/>
        </p:nvSpPr>
        <p:spPr>
          <a:xfrm>
            <a:off x="839076" y="1360214"/>
            <a:ext cx="10513848" cy="399646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63953-0B14-FF36-05E0-0957B13DF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cs typeface="Arial"/>
              </a:rPr>
              <a:t>Background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86B8D-56C1-CFE4-8ACA-1ED830E5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959" y="1549563"/>
            <a:ext cx="10515600" cy="42941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Class 8 vehicles would put significant thermal stress on battery packs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Current battery cooling concepts cannot effectively handle this high level of heat generation</a:t>
            </a:r>
          </a:p>
          <a:p>
            <a:pPr marL="0" indent="0">
              <a:buNone/>
            </a:pPr>
            <a:endParaRPr lang="en-US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Improvements must be made to battery cooling systems to be more compatible with heavy duty vehicles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23245B-7401-BD67-46FA-C6680A8759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980707-3D61-616E-A8A9-75A6233DE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8" name="Picture 8" descr="Icon&#10;&#10;Description automatically generated">
            <a:extLst>
              <a:ext uri="{FF2B5EF4-FFF2-40B4-BE49-F238E27FC236}">
                <a16:creationId xmlns:a16="http://schemas.microsoft.com/office/drawing/2014/main" id="{D86A49D7-7E42-0105-E3B3-96EA61945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475" y="1362044"/>
            <a:ext cx="7776162" cy="435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49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C46B6A0-A05D-9472-1BC1-39E054160499}"/>
              </a:ext>
            </a:extLst>
          </p:cNvPr>
          <p:cNvSpPr/>
          <p:nvPr/>
        </p:nvSpPr>
        <p:spPr>
          <a:xfrm>
            <a:off x="998941" y="981075"/>
            <a:ext cx="9399292" cy="4699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67F277-85F4-702B-6369-B82D38ADB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9300" y="98426"/>
            <a:ext cx="10515600" cy="819150"/>
          </a:xfrm>
        </p:spPr>
        <p:txBody>
          <a:bodyPr/>
          <a:lstStyle/>
          <a:p>
            <a:r>
              <a:rPr lang="en-US">
                <a:cs typeface="Arial"/>
              </a:rPr>
              <a:t>Background 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950EB-1EF9-9012-0C75-4989274A8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97BE8-FE17-0A7B-ABE2-D97529D86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991456-3E80-237F-7BFD-CABFCB29D374}"/>
              </a:ext>
            </a:extLst>
          </p:cNvPr>
          <p:cNvSpPr txBox="1"/>
          <p:nvPr/>
        </p:nvSpPr>
        <p:spPr>
          <a:xfrm>
            <a:off x="2324100" y="755650"/>
            <a:ext cx="8191500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2800">
              <a:solidFill>
                <a:schemeClr val="bg1"/>
              </a:solidFill>
              <a:cs typeface="Arial"/>
            </a:endParaRPr>
          </a:p>
          <a:p>
            <a:r>
              <a:rPr lang="en-US" sz="2800">
                <a:solidFill>
                  <a:schemeClr val="bg1"/>
                </a:solidFill>
                <a:cs typeface="Arial"/>
              </a:rPr>
              <a:t>Hybrids have highest rate of vehicle fires</a:t>
            </a:r>
            <a:endParaRPr lang="en-US" sz="2400">
              <a:solidFill>
                <a:schemeClr val="bg1"/>
              </a:solidFill>
              <a:cs typeface="Arial"/>
            </a:endParaRPr>
          </a:p>
          <a:p>
            <a:endParaRPr lang="en-US" sz="2800">
              <a:solidFill>
                <a:schemeClr val="bg1"/>
              </a:solidFill>
              <a:cs typeface="Arial"/>
            </a:endParaRPr>
          </a:p>
          <a:p>
            <a:r>
              <a:rPr lang="en-US" sz="2800">
                <a:solidFill>
                  <a:schemeClr val="bg1"/>
                </a:solidFill>
                <a:cs typeface="Arial"/>
              </a:rPr>
              <a:t>Electrical fires are extremely hard to put out</a:t>
            </a:r>
          </a:p>
          <a:p>
            <a:endParaRPr lang="en-US" sz="2800">
              <a:solidFill>
                <a:schemeClr val="bg1"/>
              </a:solidFill>
              <a:cs typeface="Arial"/>
            </a:endParaRPr>
          </a:p>
          <a:p>
            <a:r>
              <a:rPr lang="en-US" sz="2800">
                <a:solidFill>
                  <a:schemeClr val="bg1"/>
                </a:solidFill>
                <a:cs typeface="Arial"/>
              </a:rPr>
              <a:t>Exposure to high temperatures degrades Lithium-Ion Batteries</a:t>
            </a:r>
          </a:p>
          <a:p>
            <a:endParaRPr lang="en-US" sz="2800">
              <a:solidFill>
                <a:schemeClr val="bg1"/>
              </a:solidFill>
              <a:cs typeface="Arial"/>
            </a:endParaRPr>
          </a:p>
          <a:p>
            <a:r>
              <a:rPr lang="en-US" sz="2800">
                <a:solidFill>
                  <a:schemeClr val="bg1"/>
                </a:solidFill>
                <a:cs typeface="Arial"/>
              </a:rPr>
              <a:t>Exposure to very cold temperatures reduces battery range </a:t>
            </a:r>
          </a:p>
        </p:txBody>
      </p:sp>
      <p:pic>
        <p:nvPicPr>
          <p:cNvPr id="6" name="Graphic 6" descr="Car with solid fill">
            <a:extLst>
              <a:ext uri="{FF2B5EF4-FFF2-40B4-BE49-F238E27FC236}">
                <a16:creationId xmlns:a16="http://schemas.microsoft.com/office/drawing/2014/main" id="{F441B58E-C7DC-55A2-4CFD-965B7F19B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9200" y="1054100"/>
            <a:ext cx="787400" cy="800100"/>
          </a:xfrm>
          <a:prstGeom prst="rect">
            <a:avLst/>
          </a:prstGeom>
        </p:spPr>
      </p:pic>
      <p:pic>
        <p:nvPicPr>
          <p:cNvPr id="7" name="Graphic 7" descr="Fire with solid fill">
            <a:extLst>
              <a:ext uri="{FF2B5EF4-FFF2-40B4-BE49-F238E27FC236}">
                <a16:creationId xmlns:a16="http://schemas.microsoft.com/office/drawing/2014/main" id="{31EF4B48-BBB1-CEB1-D92C-CC36E3359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6350" y="2032000"/>
            <a:ext cx="673100" cy="673100"/>
          </a:xfrm>
          <a:prstGeom prst="rect">
            <a:avLst/>
          </a:prstGeom>
        </p:spPr>
      </p:pic>
      <p:pic>
        <p:nvPicPr>
          <p:cNvPr id="8" name="Graphic 8" descr="Thermometer with solid fill">
            <a:extLst>
              <a:ext uri="{FF2B5EF4-FFF2-40B4-BE49-F238E27FC236}">
                <a16:creationId xmlns:a16="http://schemas.microsoft.com/office/drawing/2014/main" id="{F0A88F68-B494-7CDA-B730-5A5F2CB844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6350" y="3122930"/>
            <a:ext cx="673100" cy="609600"/>
          </a:xfrm>
          <a:prstGeom prst="rect">
            <a:avLst/>
          </a:prstGeom>
        </p:spPr>
      </p:pic>
      <p:pic>
        <p:nvPicPr>
          <p:cNvPr id="9" name="Graphic 9" descr="Low temperature with solid fill">
            <a:extLst>
              <a:ext uri="{FF2B5EF4-FFF2-40B4-BE49-F238E27FC236}">
                <a16:creationId xmlns:a16="http://schemas.microsoft.com/office/drawing/2014/main" id="{568334B8-7C90-BA5A-206C-6B986DD545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6350" y="4305300"/>
            <a:ext cx="6731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44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B5DADE-C5E6-44A8-9659-3741FC9A5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College of Engineering Color Palette </a:t>
            </a:r>
          </a:p>
        </p:txBody>
      </p:sp>
      <p:sp>
        <p:nvSpPr>
          <p:cNvPr id="73" name="Footer Placeholder 72">
            <a:extLst>
              <a:ext uri="{FF2B5EF4-FFF2-40B4-BE49-F238E27FC236}">
                <a16:creationId xmlns:a16="http://schemas.microsoft.com/office/drawing/2014/main" id="{5CF771BE-9E3D-4406-9155-8F9291F31A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FB8BE518-CD4A-4C16-8306-B7E403706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F43613-0FAD-4C28-BFCA-EE459F2A1761}"/>
              </a:ext>
            </a:extLst>
          </p:cNvPr>
          <p:cNvGrpSpPr/>
          <p:nvPr/>
        </p:nvGrpSpPr>
        <p:grpSpPr>
          <a:xfrm>
            <a:off x="2046018" y="1422597"/>
            <a:ext cx="8099964" cy="4446111"/>
            <a:chOff x="2046018" y="1422597"/>
            <a:chExt cx="8099964" cy="44461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F69600-CC0C-44C6-A3EF-6489030819D0}"/>
                </a:ext>
              </a:extLst>
            </p:cNvPr>
            <p:cNvGrpSpPr/>
            <p:nvPr/>
          </p:nvGrpSpPr>
          <p:grpSpPr>
            <a:xfrm>
              <a:off x="2046018" y="1422597"/>
              <a:ext cx="5244372" cy="4446111"/>
              <a:chOff x="2046018" y="1422597"/>
              <a:chExt cx="5244372" cy="444611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7AFEBF3-7391-4E6B-8FBC-196967B69876}"/>
                  </a:ext>
                </a:extLst>
              </p:cNvPr>
              <p:cNvGrpSpPr/>
              <p:nvPr/>
            </p:nvGrpSpPr>
            <p:grpSpPr>
              <a:xfrm>
                <a:off x="2046018" y="2959059"/>
                <a:ext cx="2347100" cy="1376065"/>
                <a:chOff x="2046018" y="2959059"/>
                <a:chExt cx="2347100" cy="1376065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F507A4B7-373C-472A-BA50-205D7FD3AAB6}"/>
                    </a:ext>
                  </a:extLst>
                </p:cNvPr>
                <p:cNvSpPr txBox="1"/>
                <p:nvPr/>
              </p:nvSpPr>
              <p:spPr>
                <a:xfrm>
                  <a:off x="2046018" y="3873459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2239 C</a:t>
                  </a: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60477B1-3F28-4C4D-A24C-B6691E303293}"/>
                    </a:ext>
                  </a:extLst>
                </p:cNvPr>
                <p:cNvSpPr txBox="1"/>
                <p:nvPr/>
              </p:nvSpPr>
              <p:spPr>
                <a:xfrm>
                  <a:off x="2960418" y="2959059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2239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0 207 180</a:t>
                  </a:r>
                </a:p>
                <a:p>
                  <a:r>
                    <a:rPr lang="en-US" sz="1200"/>
                    <a:t>Hex/HTML #00CFB4</a:t>
                  </a:r>
                </a:p>
                <a:p>
                  <a:r>
                    <a:rPr lang="en-US" sz="1200"/>
                    <a:t>CMYK 59 0 39 0</a:t>
                  </a:r>
                </a:p>
              </p:txBody>
            </p:sp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423081E-8D77-4D99-8743-D64BF6F2C16E}"/>
                    </a:ext>
                  </a:extLst>
                </p:cNvPr>
                <p:cNvSpPr/>
                <p:nvPr/>
              </p:nvSpPr>
              <p:spPr>
                <a:xfrm>
                  <a:off x="2046018" y="2959059"/>
                  <a:ext cx="914400" cy="914400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91040F0-3069-4651-9EB0-6A94BFF654DF}"/>
                  </a:ext>
                </a:extLst>
              </p:cNvPr>
              <p:cNvGrpSpPr/>
              <p:nvPr/>
            </p:nvGrpSpPr>
            <p:grpSpPr>
              <a:xfrm>
                <a:off x="2046018" y="4485077"/>
                <a:ext cx="2375955" cy="1383631"/>
                <a:chOff x="2046018" y="4485077"/>
                <a:chExt cx="2375955" cy="1383631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5948BA8D-0B33-4473-8D9F-A0A2F85FACFB}"/>
                    </a:ext>
                  </a:extLst>
                </p:cNvPr>
                <p:cNvSpPr/>
                <p:nvPr/>
              </p:nvSpPr>
              <p:spPr>
                <a:xfrm>
                  <a:off x="2046018" y="4485077"/>
                  <a:ext cx="914400" cy="914400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E8D1400-A2BC-4DF1-AC25-344042BB3060}"/>
                    </a:ext>
                  </a:extLst>
                </p:cNvPr>
                <p:cNvSpPr txBox="1"/>
                <p:nvPr/>
              </p:nvSpPr>
              <p:spPr>
                <a:xfrm>
                  <a:off x="2046019" y="540704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2199 C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904EF68-C9C7-4E2B-9BF5-E30B244248D5}"/>
                    </a:ext>
                  </a:extLst>
                </p:cNvPr>
                <p:cNvSpPr txBox="1"/>
                <p:nvPr/>
              </p:nvSpPr>
              <p:spPr>
                <a:xfrm>
                  <a:off x="2960419" y="4492643"/>
                  <a:ext cx="1461554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2199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0 187 220</a:t>
                  </a:r>
                </a:p>
                <a:p>
                  <a:r>
                    <a:rPr lang="en-US" sz="1200"/>
                    <a:t>Hex/HTML #00BBDC</a:t>
                  </a:r>
                </a:p>
                <a:p>
                  <a:r>
                    <a:rPr lang="en-US" sz="1200"/>
                    <a:t>CMYK 77 0 16 0</a:t>
                  </a:r>
                </a:p>
              </p:txBody>
            </p:sp>
          </p:grpSp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9B08F2E2-904C-4FD8-A041-ED20CE32F6F6}"/>
                  </a:ext>
                </a:extLst>
              </p:cNvPr>
              <p:cNvGrpSpPr/>
              <p:nvPr/>
            </p:nvGrpSpPr>
            <p:grpSpPr>
              <a:xfrm>
                <a:off x="4930465" y="1430163"/>
                <a:ext cx="2340689" cy="1376065"/>
                <a:chOff x="4930465" y="1430163"/>
                <a:chExt cx="2340689" cy="1376065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B685FF96-3B1D-4998-AC3B-AA04B5D9058B}"/>
                    </a:ext>
                  </a:extLst>
                </p:cNvPr>
                <p:cNvSpPr/>
                <p:nvPr/>
              </p:nvSpPr>
              <p:spPr>
                <a:xfrm>
                  <a:off x="4930465" y="1430163"/>
                  <a:ext cx="914400" cy="914400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73F47E2-C84F-4E02-B0F0-DFE73D88BF15}"/>
                    </a:ext>
                  </a:extLst>
                </p:cNvPr>
                <p:cNvSpPr txBox="1"/>
                <p:nvPr/>
              </p:nvSpPr>
              <p:spPr>
                <a:xfrm>
                  <a:off x="4930466" y="234456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1788 C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B3ED10C-4884-4F85-AECF-BCF8974457DC}"/>
                    </a:ext>
                  </a:extLst>
                </p:cNvPr>
                <p:cNvSpPr txBox="1"/>
                <p:nvPr/>
              </p:nvSpPr>
              <p:spPr>
                <a:xfrm>
                  <a:off x="5844866" y="1430163"/>
                  <a:ext cx="1426288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1788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238 39 55</a:t>
                  </a:r>
                </a:p>
                <a:p>
                  <a:r>
                    <a:rPr lang="en-US" sz="1200"/>
                    <a:t>Hex/HTML #EE2737</a:t>
                  </a:r>
                </a:p>
                <a:p>
                  <a:r>
                    <a:rPr lang="en-US" sz="1200"/>
                    <a:t>CMYK 0 88 82 0</a:t>
                  </a:r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9ADA571-1230-4188-AF5E-D9A52A037060}"/>
                  </a:ext>
                </a:extLst>
              </p:cNvPr>
              <p:cNvGrpSpPr/>
              <p:nvPr/>
            </p:nvGrpSpPr>
            <p:grpSpPr>
              <a:xfrm>
                <a:off x="4922449" y="2954594"/>
                <a:ext cx="2355116" cy="1380530"/>
                <a:chOff x="4922449" y="2954594"/>
                <a:chExt cx="2355116" cy="1380530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D725DC4-8726-4DB4-9A34-B6B0A8B7FEA7}"/>
                    </a:ext>
                  </a:extLst>
                </p:cNvPr>
                <p:cNvSpPr/>
                <p:nvPr/>
              </p:nvSpPr>
              <p:spPr>
                <a:xfrm>
                  <a:off x="4932602" y="2954594"/>
                  <a:ext cx="914400" cy="914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C6ABF4C-FD47-44CB-A569-AE471CE23602}"/>
                    </a:ext>
                  </a:extLst>
                </p:cNvPr>
                <p:cNvSpPr txBox="1"/>
                <p:nvPr/>
              </p:nvSpPr>
              <p:spPr>
                <a:xfrm>
                  <a:off x="4922449" y="3873459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647 C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BC1BDC93-1B13-44FD-BE73-3085102200D1}"/>
                    </a:ext>
                  </a:extLst>
                </p:cNvPr>
                <p:cNvSpPr txBox="1"/>
                <p:nvPr/>
              </p:nvSpPr>
              <p:spPr>
                <a:xfrm>
                  <a:off x="5844865" y="2959059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647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35 97 146</a:t>
                  </a:r>
                </a:p>
                <a:p>
                  <a:r>
                    <a:rPr lang="en-US" sz="1200"/>
                    <a:t>Hex/HTML #236192</a:t>
                  </a:r>
                </a:p>
                <a:p>
                  <a:r>
                    <a:rPr lang="en-US" sz="1200"/>
                    <a:t>CMYK 96 54 5 27</a:t>
                  </a:r>
                </a:p>
              </p:txBody>
            </p:sp>
          </p:grpSp>
          <p:grpSp>
            <p:nvGrpSpPr>
              <p:cNvPr id="2" name="Group 1">
                <a:extLst>
                  <a:ext uri="{FF2B5EF4-FFF2-40B4-BE49-F238E27FC236}">
                    <a16:creationId xmlns:a16="http://schemas.microsoft.com/office/drawing/2014/main" id="{E582B1FB-49EB-49A5-B37B-428385130351}"/>
                  </a:ext>
                </a:extLst>
              </p:cNvPr>
              <p:cNvGrpSpPr/>
              <p:nvPr/>
            </p:nvGrpSpPr>
            <p:grpSpPr>
              <a:xfrm>
                <a:off x="2046019" y="1422597"/>
                <a:ext cx="2374351" cy="1383631"/>
                <a:chOff x="2046019" y="1422597"/>
                <a:chExt cx="2374351" cy="1383631"/>
              </a:xfrm>
            </p:grpSpPr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8BFE46C-9C88-4369-9C30-D016C1770137}"/>
                    </a:ext>
                  </a:extLst>
                </p:cNvPr>
                <p:cNvSpPr txBox="1"/>
                <p:nvPr/>
              </p:nvSpPr>
              <p:spPr>
                <a:xfrm>
                  <a:off x="2046019" y="234456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2299 C</a:t>
                  </a: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06F204A8-E94B-4337-99A1-117C458DCDEB}"/>
                    </a:ext>
                  </a:extLst>
                </p:cNvPr>
                <p:cNvSpPr txBox="1"/>
                <p:nvPr/>
              </p:nvSpPr>
              <p:spPr>
                <a:xfrm>
                  <a:off x="2960419" y="1430163"/>
                  <a:ext cx="1459951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2299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164 210 51</a:t>
                  </a:r>
                </a:p>
                <a:p>
                  <a:r>
                    <a:rPr lang="en-US" sz="1200"/>
                    <a:t>Hex/HTML #A4D233</a:t>
                  </a:r>
                </a:p>
                <a:p>
                  <a:r>
                    <a:rPr lang="en-US" sz="1200"/>
                    <a:t>CMYK 41 0 84 0</a:t>
                  </a: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440A7C94-E2FE-4FAA-B5EA-528BCB69FCEE}"/>
                    </a:ext>
                  </a:extLst>
                </p:cNvPr>
                <p:cNvSpPr/>
                <p:nvPr/>
              </p:nvSpPr>
              <p:spPr>
                <a:xfrm>
                  <a:off x="2048884" y="1422597"/>
                  <a:ext cx="914400" cy="914400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EFF09F9-675B-4CB5-8C79-C846F1D4C0DC}"/>
                  </a:ext>
                </a:extLst>
              </p:cNvPr>
              <p:cNvGrpSpPr/>
              <p:nvPr/>
            </p:nvGrpSpPr>
            <p:grpSpPr>
              <a:xfrm>
                <a:off x="4930465" y="4488178"/>
                <a:ext cx="2359925" cy="1380530"/>
                <a:chOff x="4930465" y="4488178"/>
                <a:chExt cx="2359925" cy="1380530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F07FEE4-E374-4DF2-91EF-2236DBCD0855}"/>
                    </a:ext>
                  </a:extLst>
                </p:cNvPr>
                <p:cNvSpPr/>
                <p:nvPr/>
              </p:nvSpPr>
              <p:spPr>
                <a:xfrm>
                  <a:off x="4930465" y="4488178"/>
                  <a:ext cx="914400" cy="914400"/>
                </a:xfrm>
                <a:prstGeom prst="rect">
                  <a:avLst/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64BC5A-B839-4CAE-800A-D126B27312D3}"/>
                    </a:ext>
                  </a:extLst>
                </p:cNvPr>
                <p:cNvSpPr txBox="1"/>
                <p:nvPr/>
              </p:nvSpPr>
              <p:spPr>
                <a:xfrm>
                  <a:off x="4930466" y="5407043"/>
                  <a:ext cx="792205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/>
                    <a:t>Pantone</a:t>
                  </a:r>
                </a:p>
                <a:p>
                  <a:r>
                    <a:rPr lang="en-US" sz="1200"/>
                    <a:t>7535 C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EE10EB8C-E2AB-410E-940F-AB830A4874B2}"/>
                    </a:ext>
                  </a:extLst>
                </p:cNvPr>
                <p:cNvSpPr txBox="1"/>
                <p:nvPr/>
              </p:nvSpPr>
              <p:spPr>
                <a:xfrm>
                  <a:off x="5844866" y="4492643"/>
                  <a:ext cx="1445524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7535 C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183 176 156</a:t>
                  </a:r>
                </a:p>
                <a:p>
                  <a:r>
                    <a:rPr lang="en-US" sz="1200"/>
                    <a:t>Hex/HTML #B7B09C</a:t>
                  </a:r>
                </a:p>
                <a:p>
                  <a:r>
                    <a:rPr lang="en-US" sz="1200"/>
                    <a:t>CMYK 10 11 23 19</a:t>
                  </a:r>
                </a:p>
              </p:txBody>
            </p:sp>
          </p:grp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6B4928BA-FE7E-4B61-9D6A-75075734F576}"/>
                </a:ext>
              </a:extLst>
            </p:cNvPr>
            <p:cNvGrpSpPr/>
            <p:nvPr/>
          </p:nvGrpSpPr>
          <p:grpSpPr>
            <a:xfrm>
              <a:off x="7798881" y="1430163"/>
              <a:ext cx="2347101" cy="4253879"/>
              <a:chOff x="7798881" y="1430163"/>
              <a:chExt cx="2347101" cy="4253879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39EF938D-8840-44C4-BE34-EA59DAEF02A3}"/>
                  </a:ext>
                </a:extLst>
              </p:cNvPr>
              <p:cNvGrpSpPr/>
              <p:nvPr/>
            </p:nvGrpSpPr>
            <p:grpSpPr>
              <a:xfrm>
                <a:off x="7798882" y="1430163"/>
                <a:ext cx="2347100" cy="1191399"/>
                <a:chOff x="3006671" y="3697398"/>
                <a:chExt cx="2347100" cy="1191399"/>
              </a:xfrm>
            </p:grpSpPr>
            <p:sp>
              <p:nvSpPr>
                <p:cNvPr id="46" name="Rectangle 45">
                  <a:extLst>
                    <a:ext uri="{FF2B5EF4-FFF2-40B4-BE49-F238E27FC236}">
                      <a16:creationId xmlns:a16="http://schemas.microsoft.com/office/drawing/2014/main" id="{E8AF12C4-FA9D-4053-A06A-6565D21C24C1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40404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E8C316E6-1CA0-41D0-B082-B734B407FD26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946478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Dk Gray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D8F47139-BCC8-4E75-B863-E71790305572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75%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64 64 64</a:t>
                  </a:r>
                </a:p>
                <a:p>
                  <a:r>
                    <a:rPr lang="en-US" sz="1200"/>
                    <a:t>Hex/HTML #404040</a:t>
                  </a:r>
                </a:p>
                <a:p>
                  <a:r>
                    <a:rPr lang="en-US" sz="1200"/>
                    <a:t>CMYK 0 0 0 75</a:t>
                  </a:r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62C29DF3-49DE-4038-936B-C7481588CD0A}"/>
                  </a:ext>
                </a:extLst>
              </p:cNvPr>
              <p:cNvGrpSpPr/>
              <p:nvPr/>
            </p:nvGrpSpPr>
            <p:grpSpPr>
              <a:xfrm>
                <a:off x="7798881" y="2959059"/>
                <a:ext cx="2347100" cy="1191399"/>
                <a:chOff x="3006671" y="3697398"/>
                <a:chExt cx="2347100" cy="1191399"/>
              </a:xfrm>
            </p:grpSpPr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999354E6-6AE5-45DB-B60D-DBC02D1DB703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80808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D3153BC-EA2E-4FFC-8A3A-EB3C0EAA8057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992964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Md Gray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3FC0EBE8-004D-46A1-B438-5D9832D758A8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432700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50%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128 128 128</a:t>
                  </a:r>
                </a:p>
                <a:p>
                  <a:r>
                    <a:rPr lang="en-US" sz="1200"/>
                    <a:t>Hex/HTML #808080</a:t>
                  </a:r>
                </a:p>
                <a:p>
                  <a:r>
                    <a:rPr lang="en-US" sz="1200"/>
                    <a:t>CMYK 0 0 0 50</a:t>
                  </a: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D020ECEC-7D77-4B66-A826-72C3EC5FECE9}"/>
                  </a:ext>
                </a:extLst>
              </p:cNvPr>
              <p:cNvGrpSpPr/>
              <p:nvPr/>
            </p:nvGrpSpPr>
            <p:grpSpPr>
              <a:xfrm>
                <a:off x="7798882" y="4492643"/>
                <a:ext cx="2251882" cy="1191399"/>
                <a:chOff x="3006671" y="3697398"/>
                <a:chExt cx="2251882" cy="1191399"/>
              </a:xfrm>
            </p:grpSpPr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61AE5BBA-09CE-4B6D-A4AC-368346CAD898}"/>
                    </a:ext>
                  </a:extLst>
                </p:cNvPr>
                <p:cNvSpPr/>
                <p:nvPr/>
              </p:nvSpPr>
              <p:spPr>
                <a:xfrm>
                  <a:off x="3006671" y="3697398"/>
                  <a:ext cx="914400" cy="914400"/>
                </a:xfrm>
                <a:prstGeom prst="rect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E822B50-1DD8-4F5C-8DE0-BADA15DEF32B}"/>
                    </a:ext>
                  </a:extLst>
                </p:cNvPr>
                <p:cNvSpPr txBox="1"/>
                <p:nvPr/>
              </p:nvSpPr>
              <p:spPr>
                <a:xfrm>
                  <a:off x="3006671" y="4611798"/>
                  <a:ext cx="893899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err="1"/>
                    <a:t>CoE</a:t>
                  </a:r>
                  <a:r>
                    <a:rPr lang="en-US" sz="1200"/>
                    <a:t> Lt Gray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28F42CEE-D9E5-46B8-9316-3AB9E62A03B0}"/>
                    </a:ext>
                  </a:extLst>
                </p:cNvPr>
                <p:cNvSpPr txBox="1"/>
                <p:nvPr/>
              </p:nvSpPr>
              <p:spPr>
                <a:xfrm>
                  <a:off x="3921071" y="3697398"/>
                  <a:ext cx="1337482" cy="101566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/>
                    <a:t>25% Black</a:t>
                  </a:r>
                </a:p>
                <a:p>
                  <a:r>
                    <a:rPr lang="en-US" sz="1200"/>
                    <a:t>Color Values:</a:t>
                  </a:r>
                </a:p>
                <a:p>
                  <a:r>
                    <a:rPr lang="en-US" sz="1200"/>
                    <a:t>RGB 191 191 191</a:t>
                  </a:r>
                </a:p>
                <a:p>
                  <a:r>
                    <a:rPr lang="en-US" sz="1200"/>
                    <a:t>Hex/HTML #</a:t>
                  </a:r>
                  <a:r>
                    <a:rPr lang="en-US" sz="1200" err="1"/>
                    <a:t>bfbfbf</a:t>
                  </a:r>
                  <a:endParaRPr lang="en-US" sz="1200"/>
                </a:p>
                <a:p>
                  <a:r>
                    <a:rPr lang="en-US" sz="1200"/>
                    <a:t>CMYK 0 0 0 25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680557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B5DADE-C5E6-44A8-9659-3741FC9A5BD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/>
              <a:t>PowerPoint Color Theme </a:t>
            </a:r>
          </a:p>
        </p:txBody>
      </p:sp>
      <p:sp>
        <p:nvSpPr>
          <p:cNvPr id="56" name="Footer Placeholder 55">
            <a:extLst>
              <a:ext uri="{FF2B5EF4-FFF2-40B4-BE49-F238E27FC236}">
                <a16:creationId xmlns:a16="http://schemas.microsoft.com/office/drawing/2014/main" id="{E2E8D844-A2D6-4E0A-8C41-8A3370F6B5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A4490CB1-F2FE-4085-80E3-F21A97BE06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D2272F8-777E-46EA-B1DE-537D539D8186}"/>
              </a:ext>
            </a:extLst>
          </p:cNvPr>
          <p:cNvGrpSpPr/>
          <p:nvPr/>
        </p:nvGrpSpPr>
        <p:grpSpPr>
          <a:xfrm>
            <a:off x="644258" y="1362076"/>
            <a:ext cx="11016025" cy="4361854"/>
            <a:chOff x="644258" y="1362076"/>
            <a:chExt cx="11016025" cy="4361854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76F038A-316B-41B0-9818-B70F3F8E7DFF}"/>
                </a:ext>
              </a:extLst>
            </p:cNvPr>
            <p:cNvGrpSpPr/>
            <p:nvPr/>
          </p:nvGrpSpPr>
          <p:grpSpPr>
            <a:xfrm>
              <a:off x="644258" y="1362076"/>
              <a:ext cx="5505222" cy="4361854"/>
              <a:chOff x="644258" y="1362076"/>
              <a:chExt cx="5505222" cy="4361854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51B6679C-2515-4112-8B52-DD081B669B83}"/>
                  </a:ext>
                </a:extLst>
              </p:cNvPr>
              <p:cNvGrpSpPr/>
              <p:nvPr/>
            </p:nvGrpSpPr>
            <p:grpSpPr>
              <a:xfrm>
                <a:off x="3631051" y="1362076"/>
                <a:ext cx="2518429" cy="4361854"/>
                <a:chOff x="3513676" y="1362076"/>
                <a:chExt cx="2518429" cy="4361854"/>
              </a:xfrm>
            </p:grpSpPr>
            <p:grpSp>
              <p:nvGrpSpPr>
                <p:cNvPr id="30" name="Group 29">
                  <a:extLst>
                    <a:ext uri="{FF2B5EF4-FFF2-40B4-BE49-F238E27FC236}">
                      <a16:creationId xmlns:a16="http://schemas.microsoft.com/office/drawing/2014/main" id="{2DA2D957-A3AB-4BBF-9906-6E38C746DAC4}"/>
                    </a:ext>
                  </a:extLst>
                </p:cNvPr>
                <p:cNvGrpSpPr/>
                <p:nvPr/>
              </p:nvGrpSpPr>
              <p:grpSpPr>
                <a:xfrm>
                  <a:off x="3513676" y="4347865"/>
                  <a:ext cx="2508811" cy="1376065"/>
                  <a:chOff x="3006671" y="3697398"/>
                  <a:chExt cx="2508811" cy="1376065"/>
                </a:xfrm>
              </p:grpSpPr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CF07FEE4-E374-4DF2-91EF-2236DBCD0855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Accent6</a:t>
                    </a:r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473F47E2-C84F-4E02-B0F0-DFE73D88BF15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2299 C</a:t>
                    </a:r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5B3ED10C-4884-4F85-AECF-BCF8974457DC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594411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164 210 51</a:t>
                    </a:r>
                  </a:p>
                  <a:p>
                    <a:r>
                      <a:rPr lang="en-US" sz="1200"/>
                      <a:t>Hex/HTML #A4D233</a:t>
                    </a:r>
                  </a:p>
                  <a:p>
                    <a:r>
                      <a:rPr lang="en-US" sz="1200"/>
                      <a:t>CMYK 41 0 84 0</a:t>
                    </a:r>
                  </a:p>
                </p:txBody>
              </p:sp>
            </p:grp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0F037D89-66A2-4ACC-BFEF-0B38B0A4EDF8}"/>
                    </a:ext>
                  </a:extLst>
                </p:cNvPr>
                <p:cNvGrpSpPr/>
                <p:nvPr/>
              </p:nvGrpSpPr>
              <p:grpSpPr>
                <a:xfrm>
                  <a:off x="3513676" y="2854970"/>
                  <a:ext cx="2359924" cy="1376065"/>
                  <a:chOff x="3006671" y="3697398"/>
                  <a:chExt cx="2359924" cy="1376065"/>
                </a:xfrm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440A7C94-E2FE-4FAA-B5EA-528BCB69FCEE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Accent5</a:t>
                    </a:r>
                  </a:p>
                </p:txBody>
              </p:sp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E764BC5A-B839-4CAE-800A-D126B27312D3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02628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7535 C</a:t>
                    </a:r>
                  </a:p>
                </p:txBody>
              </p: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E10EB8C-E2AB-410E-940F-AB830A4874B2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445524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7535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183 176 156</a:t>
                    </a:r>
                  </a:p>
                  <a:p>
                    <a:r>
                      <a:rPr lang="en-US" sz="1200"/>
                      <a:t>Hex/HTML #B7B09C</a:t>
                    </a:r>
                  </a:p>
                  <a:p>
                    <a:r>
                      <a:rPr lang="en-US" sz="1200"/>
                      <a:t>CMYK 10 11 23 19</a:t>
                    </a:r>
                  </a:p>
                </p:txBody>
              </p:sp>
            </p:grpSp>
            <p:grpSp>
              <p:nvGrpSpPr>
                <p:cNvPr id="22" name="Group 21">
                  <a:extLst>
                    <a:ext uri="{FF2B5EF4-FFF2-40B4-BE49-F238E27FC236}">
                      <a16:creationId xmlns:a16="http://schemas.microsoft.com/office/drawing/2014/main" id="{0CB873F3-7053-4FA8-8E89-C29C65E4F95F}"/>
                    </a:ext>
                  </a:extLst>
                </p:cNvPr>
                <p:cNvGrpSpPr/>
                <p:nvPr/>
              </p:nvGrpSpPr>
              <p:grpSpPr>
                <a:xfrm>
                  <a:off x="3513676" y="1362076"/>
                  <a:ext cx="2518429" cy="1376065"/>
                  <a:chOff x="3006671" y="3697398"/>
                  <a:chExt cx="2518429" cy="1376065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B685FF96-3B1D-4998-AC3B-AA04B5D9058B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Accent4</a:t>
                    </a:r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F507A4B7-373C-472A-BA50-205D7FD3AAB6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2239 C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D60477B1-3F28-4C4D-A24C-B6691E303293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604029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2239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0 207 180</a:t>
                    </a:r>
                  </a:p>
                  <a:p>
                    <a:r>
                      <a:rPr lang="en-US" sz="1200"/>
                      <a:t>Hex/HTML #00CFB4</a:t>
                    </a:r>
                  </a:p>
                  <a:p>
                    <a:r>
                      <a:rPr lang="en-US" sz="1200"/>
                      <a:t>CMYK 59 0 39 0</a:t>
                    </a:r>
                  </a:p>
                </p:txBody>
              </p:sp>
            </p:grp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A96BF6A-B70A-4532-B25B-1EB6D38D530F}"/>
                  </a:ext>
                </a:extLst>
              </p:cNvPr>
              <p:cNvGrpSpPr/>
              <p:nvPr/>
            </p:nvGrpSpPr>
            <p:grpSpPr>
              <a:xfrm>
                <a:off x="644258" y="1362076"/>
                <a:ext cx="2554446" cy="4361854"/>
                <a:chOff x="644258" y="1362076"/>
                <a:chExt cx="2554446" cy="4361854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431BDF4-5AC6-475B-83FA-0441EA7EC9D3}"/>
                    </a:ext>
                  </a:extLst>
                </p:cNvPr>
                <p:cNvGrpSpPr/>
                <p:nvPr/>
              </p:nvGrpSpPr>
              <p:grpSpPr>
                <a:xfrm>
                  <a:off x="644258" y="4347865"/>
                  <a:ext cx="2500796" cy="1376065"/>
                  <a:chOff x="3560048" y="1440560"/>
                  <a:chExt cx="2500796" cy="1376065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3423081E-8D77-4D99-8743-D64BF6F2C16E}"/>
                      </a:ext>
                    </a:extLst>
                  </p:cNvPr>
                  <p:cNvSpPr/>
                  <p:nvPr/>
                </p:nvSpPr>
                <p:spPr>
                  <a:xfrm>
                    <a:off x="3560048" y="1440560"/>
                    <a:ext cx="914400" cy="914400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Accent3</a:t>
                    </a:r>
                  </a:p>
                </p:txBody>
              </p: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E8D1400-A2BC-4DF1-AC25-344042BB3060}"/>
                      </a:ext>
                    </a:extLst>
                  </p:cNvPr>
                  <p:cNvSpPr txBox="1"/>
                  <p:nvPr/>
                </p:nvSpPr>
                <p:spPr>
                  <a:xfrm>
                    <a:off x="356004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1788 C</a:t>
                    </a:r>
                  </a:p>
                </p:txBody>
              </p: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2904EF68-C9C7-4E2B-9BF5-E30B244248D5}"/>
                      </a:ext>
                    </a:extLst>
                  </p:cNvPr>
                  <p:cNvSpPr txBox="1"/>
                  <p:nvPr/>
                </p:nvSpPr>
                <p:spPr>
                  <a:xfrm>
                    <a:off x="4474448" y="1440560"/>
                    <a:ext cx="1586396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1788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238 39 55</a:t>
                    </a:r>
                  </a:p>
                  <a:p>
                    <a:r>
                      <a:rPr lang="en-US" sz="1200"/>
                      <a:t>Hex/HTML #EE2737</a:t>
                    </a:r>
                  </a:p>
                  <a:p>
                    <a:r>
                      <a:rPr lang="en-US" sz="1200"/>
                      <a:t>CMYK 0 88 82 0</a:t>
                    </a:r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1989EB16-4418-489B-95FC-BE47DE4E6508}"/>
                    </a:ext>
                  </a:extLst>
                </p:cNvPr>
                <p:cNvGrpSpPr/>
                <p:nvPr/>
              </p:nvGrpSpPr>
              <p:grpSpPr>
                <a:xfrm>
                  <a:off x="644258" y="2854970"/>
                  <a:ext cx="2554446" cy="1376065"/>
                  <a:chOff x="644258" y="1440560"/>
                  <a:chExt cx="2554446" cy="1376065"/>
                </a:xfrm>
              </p:grpSpPr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7D725DC4-8726-4DB4-9A34-B6B0A8B7FEA7}"/>
                      </a:ext>
                    </a:extLst>
                  </p:cNvPr>
                  <p:cNvSpPr/>
                  <p:nvPr/>
                </p:nvSpPr>
                <p:spPr>
                  <a:xfrm>
                    <a:off x="646612" y="1440560"/>
                    <a:ext cx="914400" cy="914400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 2</a:t>
                    </a:r>
                  </a:p>
                </p:txBody>
              </p:sp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1C6ABF4C-FD47-44CB-A569-AE471CE23602}"/>
                      </a:ext>
                    </a:extLst>
                  </p:cNvPr>
                  <p:cNvSpPr txBox="1"/>
                  <p:nvPr/>
                </p:nvSpPr>
                <p:spPr>
                  <a:xfrm>
                    <a:off x="644258" y="2354960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2199 C</a:t>
                    </a:r>
                  </a:p>
                </p:txBody>
              </p:sp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BC1BDC93-1B13-44FD-BE73-3085102200D1}"/>
                      </a:ext>
                    </a:extLst>
                  </p:cNvPr>
                  <p:cNvSpPr txBox="1"/>
                  <p:nvPr/>
                </p:nvSpPr>
                <p:spPr>
                  <a:xfrm>
                    <a:off x="1561012" y="1440560"/>
                    <a:ext cx="163769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2199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0 187 220</a:t>
                    </a:r>
                  </a:p>
                  <a:p>
                    <a:r>
                      <a:rPr lang="en-US" sz="1200"/>
                      <a:t>Hex/HTML #00BBDC</a:t>
                    </a:r>
                  </a:p>
                  <a:p>
                    <a:r>
                      <a:rPr lang="en-US" sz="1200"/>
                      <a:t>CMYK 77 0 16 0</a:t>
                    </a:r>
                  </a:p>
                </p:txBody>
              </p:sp>
            </p:grpSp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228DFE2F-29F8-4F8C-B6BE-55DE285FD3BE}"/>
                    </a:ext>
                  </a:extLst>
                </p:cNvPr>
                <p:cNvGrpSpPr/>
                <p:nvPr/>
              </p:nvGrpSpPr>
              <p:grpSpPr>
                <a:xfrm>
                  <a:off x="644258" y="1362076"/>
                  <a:ext cx="2465530" cy="1376065"/>
                  <a:chOff x="3006671" y="3697398"/>
                  <a:chExt cx="2465530" cy="1376065"/>
                </a:xfrm>
              </p:grpSpPr>
              <p:sp>
                <p:nvSpPr>
                  <p:cNvPr id="27" name="Rectangle 26">
                    <a:extLst>
                      <a:ext uri="{FF2B5EF4-FFF2-40B4-BE49-F238E27FC236}">
                        <a16:creationId xmlns:a16="http://schemas.microsoft.com/office/drawing/2014/main" id="{5948BA8D-0B33-4473-8D9F-A0A2F85FACFB}"/>
                      </a:ext>
                    </a:extLst>
                  </p:cNvPr>
                  <p:cNvSpPr/>
                  <p:nvPr/>
                </p:nvSpPr>
                <p:spPr>
                  <a:xfrm>
                    <a:off x="3006671" y="3697398"/>
                    <a:ext cx="914400" cy="914400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Accent1</a:t>
                    </a:r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68BFE46C-9C88-4369-9C30-D016C1770137}"/>
                      </a:ext>
                    </a:extLst>
                  </p:cNvPr>
                  <p:cNvSpPr txBox="1"/>
                  <p:nvPr/>
                </p:nvSpPr>
                <p:spPr>
                  <a:xfrm>
                    <a:off x="3006671" y="4611798"/>
                    <a:ext cx="755335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Pantone</a:t>
                    </a:r>
                  </a:p>
                  <a:p>
                    <a:r>
                      <a:rPr lang="en-US" sz="1200"/>
                      <a:t>647 C</a:t>
                    </a:r>
                  </a:p>
                </p:txBody>
              </p:sp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06F204A8-E94B-4337-99A1-117C458DCDEB}"/>
                      </a:ext>
                    </a:extLst>
                  </p:cNvPr>
                  <p:cNvSpPr txBox="1"/>
                  <p:nvPr/>
                </p:nvSpPr>
                <p:spPr>
                  <a:xfrm>
                    <a:off x="3921071" y="3697398"/>
                    <a:ext cx="155113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647 C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35 97 146</a:t>
                    </a:r>
                  </a:p>
                  <a:p>
                    <a:r>
                      <a:rPr lang="en-US" sz="1200"/>
                      <a:t>Hex/HTML #236192</a:t>
                    </a:r>
                  </a:p>
                  <a:p>
                    <a:r>
                      <a:rPr lang="en-US" sz="1200"/>
                      <a:t>CMYK 96 54 5 27</a:t>
                    </a:r>
                  </a:p>
                </p:txBody>
              </p:sp>
            </p:grpSp>
          </p:grp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3C2E642-9FCB-451E-B2FA-2C2FB4939ECF}"/>
                </a:ext>
              </a:extLst>
            </p:cNvPr>
            <p:cNvGrpSpPr/>
            <p:nvPr/>
          </p:nvGrpSpPr>
          <p:grpSpPr>
            <a:xfrm>
              <a:off x="6581827" y="1362076"/>
              <a:ext cx="5078456" cy="2684293"/>
              <a:chOff x="6581827" y="1362076"/>
              <a:chExt cx="5078456" cy="268429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C29171E-09A1-46C2-9F50-232407039B53}"/>
                  </a:ext>
                </a:extLst>
              </p:cNvPr>
              <p:cNvGrpSpPr/>
              <p:nvPr/>
            </p:nvGrpSpPr>
            <p:grpSpPr>
              <a:xfrm>
                <a:off x="9313183" y="1362076"/>
                <a:ext cx="2347100" cy="2684293"/>
                <a:chOff x="9313183" y="1362076"/>
                <a:chExt cx="2347100" cy="2684293"/>
              </a:xfrm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C9842FBB-C4D1-40D1-8FFE-D0F32C67ADC1}"/>
                    </a:ext>
                  </a:extLst>
                </p:cNvPr>
                <p:cNvGrpSpPr/>
                <p:nvPr/>
              </p:nvGrpSpPr>
              <p:grpSpPr>
                <a:xfrm>
                  <a:off x="9313183" y="2854970"/>
                  <a:ext cx="2347100" cy="1191399"/>
                  <a:chOff x="598407" y="3697398"/>
                  <a:chExt cx="2347100" cy="1191399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1AF0D396-3767-4C5B-9C83-78EB6D1BF06E}"/>
                      </a:ext>
                    </a:extLst>
                  </p:cNvPr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2</a:t>
                    </a:r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2416CBE0-B778-44C2-BA1E-F9196A364B0E}"/>
                      </a:ext>
                    </a:extLst>
                  </p:cNvPr>
                  <p:cNvSpPr txBox="1"/>
                  <p:nvPr/>
                </p:nvSpPr>
                <p:spPr>
                  <a:xfrm>
                    <a:off x="598407" y="4611798"/>
                    <a:ext cx="946478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Dk Gray</a:t>
                    </a:r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28B92B63-6A91-480E-B58D-321A0875A440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807" y="3697398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75 %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64 64 64</a:t>
                    </a:r>
                  </a:p>
                  <a:p>
                    <a:r>
                      <a:rPr lang="en-US" sz="1200"/>
                      <a:t>Hex/HTML #404040</a:t>
                    </a:r>
                  </a:p>
                  <a:p>
                    <a:r>
                      <a:rPr lang="en-US" sz="1200"/>
                      <a:t>CMYK 0 0 0 75</a:t>
                    </a:r>
                  </a:p>
                </p:txBody>
              </p:sp>
            </p:grpSp>
            <p:grpSp>
              <p:nvGrpSpPr>
                <p:cNvPr id="3" name="Group 2">
                  <a:extLst>
                    <a:ext uri="{FF2B5EF4-FFF2-40B4-BE49-F238E27FC236}">
                      <a16:creationId xmlns:a16="http://schemas.microsoft.com/office/drawing/2014/main" id="{72DA98B2-A120-45F6-9BD4-C75B17C84751}"/>
                    </a:ext>
                  </a:extLst>
                </p:cNvPr>
                <p:cNvGrpSpPr/>
                <p:nvPr/>
              </p:nvGrpSpPr>
              <p:grpSpPr>
                <a:xfrm>
                  <a:off x="9313183" y="1362076"/>
                  <a:ext cx="2347100" cy="1191399"/>
                  <a:chOff x="9313183" y="1440560"/>
                  <a:chExt cx="2347100" cy="1191399"/>
                </a:xfrm>
              </p:grpSpPr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9E95C53B-0139-48AE-8CC8-1C65C9558E13}"/>
                      </a:ext>
                    </a:extLst>
                  </p:cNvPr>
                  <p:cNvSpPr/>
                  <p:nvPr/>
                </p:nvSpPr>
                <p:spPr>
                  <a:xfrm>
                    <a:off x="9313183" y="1440560"/>
                    <a:ext cx="914400" cy="9144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Dark 1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9FCEF6A-E0F0-4E7A-BD6F-34CB1B6B7323}"/>
                      </a:ext>
                    </a:extLst>
                  </p:cNvPr>
                  <p:cNvSpPr txBox="1"/>
                  <p:nvPr/>
                </p:nvSpPr>
                <p:spPr>
                  <a:xfrm>
                    <a:off x="9435727" y="2354960"/>
                    <a:ext cx="513282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Black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2456045A-3C4E-4777-A101-6B5DCAA97C47}"/>
                      </a:ext>
                    </a:extLst>
                  </p:cNvPr>
                  <p:cNvSpPr txBox="1"/>
                  <p:nvPr/>
                </p:nvSpPr>
                <p:spPr>
                  <a:xfrm>
                    <a:off x="10227583" y="1440560"/>
                    <a:ext cx="143270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100%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0 0 0</a:t>
                    </a:r>
                  </a:p>
                  <a:p>
                    <a:r>
                      <a:rPr lang="en-US" sz="1200"/>
                      <a:t>Hex/HTML #000000</a:t>
                    </a:r>
                  </a:p>
                  <a:p>
                    <a:r>
                      <a:rPr lang="en-US" sz="1200"/>
                      <a:t>CMYK 0 0 0 100</a:t>
                    </a:r>
                  </a:p>
                </p:txBody>
              </p:sp>
            </p:grp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28B08390-8F0D-475C-8BF9-4953453B7EAD}"/>
                  </a:ext>
                </a:extLst>
              </p:cNvPr>
              <p:cNvGrpSpPr/>
              <p:nvPr/>
            </p:nvGrpSpPr>
            <p:grpSpPr>
              <a:xfrm>
                <a:off x="6581827" y="1362076"/>
                <a:ext cx="2299010" cy="2684293"/>
                <a:chOff x="6475087" y="1362076"/>
                <a:chExt cx="2299010" cy="2684293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2749D02B-EC47-4209-909E-1FC848759C5D}"/>
                    </a:ext>
                  </a:extLst>
                </p:cNvPr>
                <p:cNvGrpSpPr/>
                <p:nvPr/>
              </p:nvGrpSpPr>
              <p:grpSpPr>
                <a:xfrm>
                  <a:off x="6475087" y="2854970"/>
                  <a:ext cx="2259815" cy="1191399"/>
                  <a:chOff x="590474" y="3697398"/>
                  <a:chExt cx="2259815" cy="1191399"/>
                </a:xfrm>
              </p:grpSpPr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7D839CB5-1ED7-4865-899F-54E531DF494C}"/>
                      </a:ext>
                    </a:extLst>
                  </p:cNvPr>
                  <p:cNvSpPr/>
                  <p:nvPr/>
                </p:nvSpPr>
                <p:spPr>
                  <a:xfrm>
                    <a:off x="598407" y="3697398"/>
                    <a:ext cx="914400" cy="914400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Light 2</a:t>
                    </a:r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38FD2D5-D4F6-4D4C-A8F5-6755D16F6D61}"/>
                      </a:ext>
                    </a:extLst>
                  </p:cNvPr>
                  <p:cNvSpPr txBox="1"/>
                  <p:nvPr/>
                </p:nvSpPr>
                <p:spPr>
                  <a:xfrm>
                    <a:off x="590474" y="4611798"/>
                    <a:ext cx="89389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err="1"/>
                      <a:t>CoE</a:t>
                    </a:r>
                    <a:r>
                      <a:rPr lang="en-US" sz="1200"/>
                      <a:t> Lt Gray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C2E7346F-9C5B-4A48-8584-FF1754064EF0}"/>
                      </a:ext>
                    </a:extLst>
                  </p:cNvPr>
                  <p:cNvSpPr txBox="1"/>
                  <p:nvPr/>
                </p:nvSpPr>
                <p:spPr>
                  <a:xfrm>
                    <a:off x="1512807" y="3697398"/>
                    <a:ext cx="1337482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25% Black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191 191 191</a:t>
                    </a:r>
                  </a:p>
                  <a:p>
                    <a:r>
                      <a:rPr lang="en-US" sz="1200"/>
                      <a:t>Hex/HTML #</a:t>
                    </a:r>
                    <a:r>
                      <a:rPr lang="en-US" sz="1200" err="1"/>
                      <a:t>bfbfbf</a:t>
                    </a:r>
                    <a:endParaRPr lang="en-US" sz="1200"/>
                  </a:p>
                  <a:p>
                    <a:r>
                      <a:rPr lang="en-US" sz="1200"/>
                      <a:t>CMYK 0 0 0 25</a:t>
                    </a:r>
                  </a:p>
                </p:txBody>
              </p:sp>
            </p:grpSp>
            <p:grpSp>
              <p:nvGrpSpPr>
                <p:cNvPr id="2" name="Group 1">
                  <a:extLst>
                    <a:ext uri="{FF2B5EF4-FFF2-40B4-BE49-F238E27FC236}">
                      <a16:creationId xmlns:a16="http://schemas.microsoft.com/office/drawing/2014/main" id="{1832DDE5-2024-44EA-B34D-B94EFB62032E}"/>
                    </a:ext>
                  </a:extLst>
                </p:cNvPr>
                <p:cNvGrpSpPr/>
                <p:nvPr/>
              </p:nvGrpSpPr>
              <p:grpSpPr>
                <a:xfrm>
                  <a:off x="6475087" y="1362076"/>
                  <a:ext cx="2299010" cy="1191399"/>
                  <a:chOff x="6475087" y="1440560"/>
                  <a:chExt cx="2299010" cy="1191399"/>
                </a:xfrm>
              </p:grpSpPr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BF44AA-A22B-4F11-A0E0-9F026BF1AC3B}"/>
                      </a:ext>
                    </a:extLst>
                  </p:cNvPr>
                  <p:cNvSpPr/>
                  <p:nvPr/>
                </p:nvSpPr>
                <p:spPr>
                  <a:xfrm>
                    <a:off x="6475087" y="1440560"/>
                    <a:ext cx="914400" cy="9144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>
                        <a:solidFill>
                          <a:schemeClr val="tx1"/>
                        </a:solidFill>
                      </a:rPr>
                      <a:t>Light 1</a:t>
                    </a:r>
                  </a:p>
                </p:txBody>
              </p:sp>
              <p:sp>
                <p:nvSpPr>
                  <p:cNvPr id="52" name="TextBox 51">
                    <a:extLst>
                      <a:ext uri="{FF2B5EF4-FFF2-40B4-BE49-F238E27FC236}">
                        <a16:creationId xmlns:a16="http://schemas.microsoft.com/office/drawing/2014/main" id="{A505B704-C13B-4142-B7C8-E16221E0E04A}"/>
                      </a:ext>
                    </a:extLst>
                  </p:cNvPr>
                  <p:cNvSpPr txBox="1"/>
                  <p:nvPr/>
                </p:nvSpPr>
                <p:spPr>
                  <a:xfrm>
                    <a:off x="6601361" y="2354960"/>
                    <a:ext cx="562911" cy="2769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</p:txBody>
              </p:sp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B09AAEB4-7499-48D3-B1E0-2ED2DA0D98D1}"/>
                      </a:ext>
                    </a:extLst>
                  </p:cNvPr>
                  <p:cNvSpPr txBox="1"/>
                  <p:nvPr/>
                </p:nvSpPr>
                <p:spPr>
                  <a:xfrm>
                    <a:off x="7389487" y="1440560"/>
                    <a:ext cx="1384610" cy="101566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/>
                      <a:t>White</a:t>
                    </a:r>
                  </a:p>
                  <a:p>
                    <a:r>
                      <a:rPr lang="en-US" sz="1200"/>
                      <a:t>Color Values:</a:t>
                    </a:r>
                  </a:p>
                  <a:p>
                    <a:r>
                      <a:rPr lang="en-US" sz="1200"/>
                      <a:t>RGB 255 255 255</a:t>
                    </a:r>
                  </a:p>
                  <a:p>
                    <a:r>
                      <a:rPr lang="en-US" sz="1200"/>
                      <a:t>Hex/HTML #FFFFFF</a:t>
                    </a:r>
                  </a:p>
                  <a:p>
                    <a:r>
                      <a:rPr lang="en-US" sz="1200"/>
                      <a:t>CMYK 0 0 0 0</a:t>
                    </a:r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4137965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151B-63D6-4F1A-B72C-E19781996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4423-E48A-4B9F-B4DD-80E0C9B93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A4E88CF-B3A5-4B84-A8E3-7B20DA3B901E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858ED3B-EF23-4CFB-A94C-1C055CED81DF}"/>
                </a:ext>
              </a:extLst>
            </p:cNvPr>
            <p:cNvSpPr/>
            <p:nvPr/>
          </p:nvSpPr>
          <p:spPr>
            <a:xfrm>
              <a:off x="0" y="0"/>
              <a:ext cx="914400" cy="685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5FA4281-5FBD-475E-9755-0794ED03884F}"/>
                </a:ext>
              </a:extLst>
            </p:cNvPr>
            <p:cNvSpPr/>
            <p:nvPr/>
          </p:nvSpPr>
          <p:spPr>
            <a:xfrm>
              <a:off x="11277600" y="0"/>
              <a:ext cx="914400" cy="6858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3F2BDB5-510B-46FE-8509-2842B4CF0A90}"/>
                </a:ext>
              </a:extLst>
            </p:cNvPr>
            <p:cNvSpPr/>
            <p:nvPr/>
          </p:nvSpPr>
          <p:spPr>
            <a:xfrm rot="5400000">
              <a:off x="5638800" y="-5638800"/>
              <a:ext cx="914400" cy="12192000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6B4128C-AF05-4C9B-B192-66049372B410}"/>
                </a:ext>
              </a:extLst>
            </p:cNvPr>
            <p:cNvSpPr/>
            <p:nvPr/>
          </p:nvSpPr>
          <p:spPr>
            <a:xfrm rot="5400000">
              <a:off x="5638800" y="304799"/>
              <a:ext cx="914400" cy="12192000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BB56033-65EB-422E-AAA5-A10F20822DFC}"/>
                </a:ext>
              </a:extLst>
            </p:cNvPr>
            <p:cNvSpPr/>
            <p:nvPr/>
          </p:nvSpPr>
          <p:spPr>
            <a:xfrm>
              <a:off x="156845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E784F10-F6DC-49DE-9608-B2CCBC2D077F}"/>
                </a:ext>
              </a:extLst>
            </p:cNvPr>
            <p:cNvSpPr/>
            <p:nvPr/>
          </p:nvSpPr>
          <p:spPr>
            <a:xfrm>
              <a:off x="245110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EB6BEAD-7BC1-4C92-89BD-DCE932B6F86C}"/>
                </a:ext>
              </a:extLst>
            </p:cNvPr>
            <p:cNvSpPr/>
            <p:nvPr/>
          </p:nvSpPr>
          <p:spPr>
            <a:xfrm>
              <a:off x="333375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7F20354-0C12-4D4E-828C-C43823F9937F}"/>
                </a:ext>
              </a:extLst>
            </p:cNvPr>
            <p:cNvSpPr/>
            <p:nvPr/>
          </p:nvSpPr>
          <p:spPr>
            <a:xfrm>
              <a:off x="42164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9C34EC5-EF11-48D6-A8A0-0BDB0C4B9273}"/>
                </a:ext>
              </a:extLst>
            </p:cNvPr>
            <p:cNvSpPr/>
            <p:nvPr/>
          </p:nvSpPr>
          <p:spPr>
            <a:xfrm>
              <a:off x="50990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A396EDC-63F3-4954-9793-961747952B57}"/>
                </a:ext>
              </a:extLst>
            </p:cNvPr>
            <p:cNvSpPr/>
            <p:nvPr/>
          </p:nvSpPr>
          <p:spPr>
            <a:xfrm>
              <a:off x="59817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9926ABE-1882-44F3-BD0C-6D6D3180483C}"/>
                </a:ext>
              </a:extLst>
            </p:cNvPr>
            <p:cNvSpPr/>
            <p:nvPr/>
          </p:nvSpPr>
          <p:spPr>
            <a:xfrm>
              <a:off x="68643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F0FF1CA-FDC8-4D51-9F51-3EC61FED9DF9}"/>
                </a:ext>
              </a:extLst>
            </p:cNvPr>
            <p:cNvSpPr/>
            <p:nvPr/>
          </p:nvSpPr>
          <p:spPr>
            <a:xfrm>
              <a:off x="774700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3577E75-A113-4FEB-8839-3057A2867518}"/>
                </a:ext>
              </a:extLst>
            </p:cNvPr>
            <p:cNvSpPr/>
            <p:nvPr/>
          </p:nvSpPr>
          <p:spPr>
            <a:xfrm>
              <a:off x="8629650" y="914401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437EC3-9618-4898-A290-B24E39ADCE95}"/>
                </a:ext>
              </a:extLst>
            </p:cNvPr>
            <p:cNvSpPr/>
            <p:nvPr/>
          </p:nvSpPr>
          <p:spPr>
            <a:xfrm>
              <a:off x="9512300" y="914399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AAC4E35-1567-4DB6-83B5-E04E9FBA90C5}"/>
                </a:ext>
              </a:extLst>
            </p:cNvPr>
            <p:cNvSpPr/>
            <p:nvPr/>
          </p:nvSpPr>
          <p:spPr>
            <a:xfrm>
              <a:off x="10394950" y="914400"/>
              <a:ext cx="228600" cy="5029199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5152714-3A00-4D39-850C-956FACB77701}"/>
                </a:ext>
              </a:extLst>
            </p:cNvPr>
            <p:cNvSpPr/>
            <p:nvPr/>
          </p:nvSpPr>
          <p:spPr>
            <a:xfrm rot="5400000">
              <a:off x="5981700" y="-26289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2226B85-B71C-4774-9153-970FDF4BB044}"/>
                </a:ext>
              </a:extLst>
            </p:cNvPr>
            <p:cNvSpPr/>
            <p:nvPr/>
          </p:nvSpPr>
          <p:spPr>
            <a:xfrm rot="5400000">
              <a:off x="5981699" y="-17526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468BD96B-3390-48EE-A2D3-214DD4E0C65E}"/>
                </a:ext>
              </a:extLst>
            </p:cNvPr>
            <p:cNvSpPr/>
            <p:nvPr/>
          </p:nvSpPr>
          <p:spPr>
            <a:xfrm rot="5400000">
              <a:off x="5982317" y="-35052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DB6861B1-F024-4BE8-9DE1-5559B030EC20}"/>
                </a:ext>
              </a:extLst>
            </p:cNvPr>
            <p:cNvSpPr/>
            <p:nvPr/>
          </p:nvSpPr>
          <p:spPr>
            <a:xfrm rot="5400000">
              <a:off x="5981699" y="-87630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C9386E4-68E7-4C7F-8E63-77D56A70F78C}"/>
                </a:ext>
              </a:extLst>
            </p:cNvPr>
            <p:cNvSpPr/>
            <p:nvPr/>
          </p:nvSpPr>
          <p:spPr>
            <a:xfrm rot="5400000">
              <a:off x="5981700" y="-1"/>
              <a:ext cx="228600" cy="10363201"/>
            </a:xfrm>
            <a:prstGeom prst="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37989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9874-3740-B3DE-10F8-AB8203CAA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10912"/>
            <a:ext cx="6248400" cy="996950"/>
          </a:xfrm>
        </p:spPr>
        <p:txBody>
          <a:bodyPr/>
          <a:lstStyle/>
          <a:p>
            <a:r>
              <a:rPr lang="en-US">
                <a:cs typeface="Arial"/>
              </a:rPr>
              <a:t>Sponsor and Advisor  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09A6DB-5D51-6246-C3FD-CCCADA5D0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A09FAB-F1FC-B80C-A3DF-153126B66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5" descr="Icon&#10;&#10;Description automatically generated">
            <a:extLst>
              <a:ext uri="{FF2B5EF4-FFF2-40B4-BE49-F238E27FC236}">
                <a16:creationId xmlns:a16="http://schemas.microsoft.com/office/drawing/2014/main" id="{7C4925E4-9F3F-C96E-218D-44B2DE023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" y="2178304"/>
            <a:ext cx="2743200" cy="1536192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F1ABF80A-6417-5171-8A8F-20E2528CC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0" y="1522413"/>
            <a:ext cx="2590800" cy="284797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93F0760-C03D-4BE4-8B41-E49935CC8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1520825"/>
            <a:ext cx="2108200" cy="2851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7AD13A-E5B7-BD78-F57A-9C54F6D63944}"/>
              </a:ext>
            </a:extLst>
          </p:cNvPr>
          <p:cNvSpPr txBox="1"/>
          <p:nvPr/>
        </p:nvSpPr>
        <p:spPr>
          <a:xfrm>
            <a:off x="2921000" y="4667250"/>
            <a:ext cx="23622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Arial"/>
              </a:rPr>
              <a:t>Dr. Michael Hayes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Cummins, Inc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Material Engineer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CC603-03D2-7359-CDBD-6AB5311C9639}"/>
              </a:ext>
            </a:extLst>
          </p:cNvPr>
          <p:cNvSpPr txBox="1"/>
          <p:nvPr/>
        </p:nvSpPr>
        <p:spPr>
          <a:xfrm>
            <a:off x="6489700" y="4654549"/>
            <a:ext cx="255270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accent1">
                    <a:lumMod val="75000"/>
                  </a:schemeClr>
                </a:solidFill>
                <a:cs typeface="Arial"/>
              </a:rPr>
              <a:t>Dr. Juan Ordonez</a:t>
            </a:r>
          </a:p>
          <a:p>
            <a:r>
              <a:rPr lang="en-US" sz="2000" b="1">
                <a:solidFill>
                  <a:schemeClr val="accent1">
                    <a:lumMod val="75000"/>
                  </a:schemeClr>
                </a:solidFill>
                <a:cs typeface="Arial"/>
              </a:rPr>
              <a:t>FAMU-FSU College of Engineering </a:t>
            </a:r>
          </a:p>
        </p:txBody>
      </p:sp>
      <p:pic>
        <p:nvPicPr>
          <p:cNvPr id="11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3AF9B35B-A9CE-D4A6-8564-7B8639AD49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9413" y="1833563"/>
            <a:ext cx="208597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11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CC151B-63D6-4F1A-B72C-E197819969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8C4423-E48A-4B9F-B4DD-80E0C9B936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35DEFF1-93B5-47BF-9D5B-C53EF8A3BCAF}"/>
              </a:ext>
            </a:extLst>
          </p:cNvPr>
          <p:cNvGrpSpPr>
            <a:grpSpLocks noChangeAspect="1"/>
          </p:cNvGrpSpPr>
          <p:nvPr/>
        </p:nvGrpSpPr>
        <p:grpSpPr>
          <a:xfrm>
            <a:off x="114300" y="114300"/>
            <a:ext cx="11943588" cy="5676900"/>
            <a:chOff x="3491948" y="597673"/>
            <a:chExt cx="2743200" cy="27432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68FC15B-CBB8-4AB2-9A3C-B6FA4E286606}"/>
                </a:ext>
              </a:extLst>
            </p:cNvPr>
            <p:cNvGrpSpPr/>
            <p:nvPr/>
          </p:nvGrpSpPr>
          <p:grpSpPr>
            <a:xfrm>
              <a:off x="3491948" y="597673"/>
              <a:ext cx="2743200" cy="914400"/>
              <a:chOff x="3491948" y="597673"/>
              <a:chExt cx="2743200" cy="91440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56421DE-4DA6-4A2B-9217-0DFEC19DE9EE}"/>
                  </a:ext>
                </a:extLst>
              </p:cNvPr>
              <p:cNvSpPr/>
              <p:nvPr/>
            </p:nvSpPr>
            <p:spPr>
              <a:xfrm>
                <a:off x="53207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B918C10-2C39-41F3-968F-8E6C21A1DF87}"/>
                  </a:ext>
                </a:extLst>
              </p:cNvPr>
              <p:cNvSpPr/>
              <p:nvPr/>
            </p:nvSpPr>
            <p:spPr>
              <a:xfrm>
                <a:off x="34919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68F4492-FD1D-4D8D-832D-D825CEBE3CB9}"/>
                </a:ext>
              </a:extLst>
            </p:cNvPr>
            <p:cNvGrpSpPr/>
            <p:nvPr/>
          </p:nvGrpSpPr>
          <p:grpSpPr>
            <a:xfrm>
              <a:off x="3491948" y="2426473"/>
              <a:ext cx="2743200" cy="914400"/>
              <a:chOff x="3491948" y="597673"/>
              <a:chExt cx="2743200" cy="9144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6F23FF9-8EEA-49D4-9BE3-6D371CFCE003}"/>
                  </a:ext>
                </a:extLst>
              </p:cNvPr>
              <p:cNvSpPr/>
              <p:nvPr/>
            </p:nvSpPr>
            <p:spPr>
              <a:xfrm>
                <a:off x="53207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F821134-63E5-4F10-8E53-DC1D4F0BC3DB}"/>
                  </a:ext>
                </a:extLst>
              </p:cNvPr>
              <p:cNvSpPr/>
              <p:nvPr/>
            </p:nvSpPr>
            <p:spPr>
              <a:xfrm>
                <a:off x="3491948" y="597673"/>
                <a:ext cx="914400" cy="914400"/>
              </a:xfrm>
              <a:prstGeom prst="rect">
                <a:avLst/>
              </a:prstGeom>
              <a:solidFill>
                <a:srgbClr val="236192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0946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31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AB040-82BB-4C07-AB58-12A58C2FE30E}"/>
              </a:ext>
            </a:extLst>
          </p:cNvPr>
          <p:cNvGrpSpPr>
            <a:grpSpLocks noChangeAspect="1"/>
          </p:cNvGrpSpPr>
          <p:nvPr/>
        </p:nvGrpSpPr>
        <p:grpSpPr>
          <a:xfrm rot="5400000" flipH="1">
            <a:off x="4019519" y="-1594182"/>
            <a:ext cx="5636968" cy="9130132"/>
            <a:chOff x="-5810250" y="-21419220"/>
            <a:chExt cx="19202400" cy="3110190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B3A64D9-9FEF-4091-8D61-6F6C142295E5}"/>
                </a:ext>
              </a:extLst>
            </p:cNvPr>
            <p:cNvGrpSpPr/>
            <p:nvPr/>
          </p:nvGrpSpPr>
          <p:grpSpPr>
            <a:xfrm>
              <a:off x="-5810250" y="-2216820"/>
              <a:ext cx="19202400" cy="11899503"/>
              <a:chOff x="-5810250" y="-2216820"/>
              <a:chExt cx="19202400" cy="1189950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A25E1705-29E1-4484-8EBE-BC8EA103B2D5}"/>
                  </a:ext>
                </a:extLst>
              </p:cNvPr>
              <p:cNvGrpSpPr/>
              <p:nvPr/>
            </p:nvGrpSpPr>
            <p:grpSpPr>
              <a:xfrm>
                <a:off x="6076950" y="-2216820"/>
                <a:ext cx="7315200" cy="11899503"/>
                <a:chOff x="6076950" y="-2216820"/>
                <a:chExt cx="7315200" cy="11899503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2CDA367-8E5F-4B46-A28B-0E2E8E5E4082}"/>
                    </a:ext>
                  </a:extLst>
                </p:cNvPr>
                <p:cNvGrpSpPr/>
                <p:nvPr/>
              </p:nvGrpSpPr>
              <p:grpSpPr>
                <a:xfrm>
                  <a:off x="6080760" y="-2216820"/>
                  <a:ext cx="7311390" cy="4586049"/>
                  <a:chOff x="6080760" y="-2216820"/>
                  <a:chExt cx="7311390" cy="4586049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CD5E7E68-C826-4C97-B7EA-A20C292C2075}"/>
                      </a:ext>
                    </a:extLst>
                  </p:cNvPr>
                  <p:cNvGrpSpPr/>
                  <p:nvPr/>
                </p:nvGrpSpPr>
                <p:grpSpPr>
                  <a:xfrm>
                    <a:off x="6080760" y="-2204517"/>
                    <a:ext cx="2745740" cy="4573746"/>
                    <a:chOff x="6080760" y="-2204517"/>
                    <a:chExt cx="2745740" cy="4573746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7B697E18-294B-4CE6-86FA-50B7EF7C2B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0760" y="535746"/>
                      <a:ext cx="2745740" cy="1833483"/>
                      <a:chOff x="6080760" y="535746"/>
                      <a:chExt cx="2745740" cy="1833483"/>
                    </a:xfrm>
                  </p:grpSpPr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3E06EF4E-440D-4C7A-8CED-E35D4A0FD10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7912100" y="535746"/>
                        <a:ext cx="914400" cy="1833483"/>
                        <a:chOff x="7912100" y="535746"/>
                        <a:chExt cx="914400" cy="1833483"/>
                      </a:xfrm>
                    </p:grpSpPr>
                    <p:sp>
                      <p:nvSpPr>
                        <p:cNvPr id="17" name="Rectangle 16">
                          <a:extLst>
                            <a:ext uri="{FF2B5EF4-FFF2-40B4-BE49-F238E27FC236}">
                              <a16:creationId xmlns:a16="http://schemas.microsoft.com/office/drawing/2014/main" id="{9F02577F-AF7F-4197-83AE-E1AF179D3B7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12100" y="1454829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  <p:sp>
                      <p:nvSpPr>
                        <p:cNvPr id="18" name="Rectangle 17">
                          <a:extLst>
                            <a:ext uri="{FF2B5EF4-FFF2-40B4-BE49-F238E27FC236}">
                              <a16:creationId xmlns:a16="http://schemas.microsoft.com/office/drawing/2014/main" id="{27ED7E15-D313-4A0E-9B58-3D85B5CFD78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7912100" y="535746"/>
                          <a:ext cx="914400" cy="914400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16" name="Rectangle 15">
                        <a:extLst>
                          <a:ext uri="{FF2B5EF4-FFF2-40B4-BE49-F238E27FC236}">
                            <a16:creationId xmlns:a16="http://schemas.microsoft.com/office/drawing/2014/main" id="{3D42B215-85D0-4E26-A337-A466F4321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0760" y="535746"/>
                        <a:ext cx="1828800" cy="182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pPr algn="ctr"/>
                        <a:endParaRPr lang="en-US">
                          <a:solidFill>
                            <a:schemeClr val="tx1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14" name="Rectangle 13">
                      <a:extLst>
                        <a:ext uri="{FF2B5EF4-FFF2-40B4-BE49-F238E27FC236}">
                          <a16:creationId xmlns:a16="http://schemas.microsoft.com/office/drawing/2014/main" id="{B43B8FA4-04E1-48F8-B51D-FACB41D754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80760" y="-2204517"/>
                      <a:ext cx="2743200" cy="2743200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/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sp>
                <p:nvSpPr>
                  <p:cNvPr id="12" name="Rectangle 11">
                    <a:extLst>
                      <a:ext uri="{FF2B5EF4-FFF2-40B4-BE49-F238E27FC236}">
                        <a16:creationId xmlns:a16="http://schemas.microsoft.com/office/drawing/2014/main" id="{17416D7F-8CE6-4AF7-92AF-D2CA80433FD1}"/>
                      </a:ext>
                    </a:extLst>
                  </p:cNvPr>
                  <p:cNvSpPr/>
                  <p:nvPr/>
                </p:nvSpPr>
                <p:spPr>
                  <a:xfrm>
                    <a:off x="8820150" y="-2216820"/>
                    <a:ext cx="4572000" cy="4572000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D3887376-C755-4A24-81EB-68822090C284}"/>
                    </a:ext>
                  </a:extLst>
                </p:cNvPr>
                <p:cNvSpPr/>
                <p:nvPr/>
              </p:nvSpPr>
              <p:spPr>
                <a:xfrm>
                  <a:off x="6076950" y="2367483"/>
                  <a:ext cx="7315200" cy="7315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577E38F-25C2-4129-A469-670660EAEC6A}"/>
                  </a:ext>
                </a:extLst>
              </p:cNvPr>
              <p:cNvSpPr/>
              <p:nvPr/>
            </p:nvSpPr>
            <p:spPr>
              <a:xfrm>
                <a:off x="-5810250" y="-2216820"/>
                <a:ext cx="11887200" cy="118872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3ECD9E-999B-419F-8DD3-FB3565293BDA}"/>
                </a:ext>
              </a:extLst>
            </p:cNvPr>
            <p:cNvSpPr/>
            <p:nvPr/>
          </p:nvSpPr>
          <p:spPr>
            <a:xfrm>
              <a:off x="-5810250" y="-21419220"/>
              <a:ext cx="19202400" cy="19202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2748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32</a:t>
            </a:fld>
            <a:endParaRPr lang="en-US"/>
          </a:p>
        </p:txBody>
      </p: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CC5F72B-8829-4276-8F1F-834D4075317E}"/>
              </a:ext>
            </a:extLst>
          </p:cNvPr>
          <p:cNvGrpSpPr>
            <a:grpSpLocks noChangeAspect="1"/>
          </p:cNvGrpSpPr>
          <p:nvPr/>
        </p:nvGrpSpPr>
        <p:grpSpPr>
          <a:xfrm>
            <a:off x="152400" y="114300"/>
            <a:ext cx="11887200" cy="5486400"/>
            <a:chOff x="114300" y="114300"/>
            <a:chExt cx="11887200" cy="5486400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E474B80-254E-40D0-B8CC-DD128459D3D7}"/>
                </a:ext>
              </a:extLst>
            </p:cNvPr>
            <p:cNvGrpSpPr/>
            <p:nvPr/>
          </p:nvGrpSpPr>
          <p:grpSpPr>
            <a:xfrm>
              <a:off x="114300" y="114300"/>
              <a:ext cx="11887200" cy="914400"/>
              <a:chOff x="114300" y="114300"/>
              <a:chExt cx="11887200" cy="9144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FBE499C0-96A6-448F-B676-3674CB98F249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06D56E4-2F31-4745-8236-9065EAC46762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E0A7171-EC9F-46A2-9060-2B978FE0F0EA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105A502-E97E-48B4-A139-DD4C8FA10E91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960D6B0-C5F9-455E-88CF-3333F9ECD2B3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97C9FEF-3008-4119-A068-576EE7646948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47FFBBA-D22E-4446-973F-B6E54C64DEB5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8A065D1-ADE7-45BA-BC17-49A2C731574B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9C0F161-7433-4989-ACFC-C41A2D87C74E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11C6E0C-6BF6-4E3C-B9E6-B0D7A211F9B5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69290BB-055F-4C88-AC73-92FABE1B2BCF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F0ED8E9-0D03-4272-A114-486F0B4DF493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07BD59DF-20BF-4907-AFF1-066885E5A324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B85EA5CF-4F3C-4CFA-998C-A9002F3CBF4C}"/>
                </a:ext>
              </a:extLst>
            </p:cNvPr>
            <p:cNvGrpSpPr/>
            <p:nvPr/>
          </p:nvGrpSpPr>
          <p:grpSpPr>
            <a:xfrm>
              <a:off x="114300" y="1028700"/>
              <a:ext cx="11887200" cy="914400"/>
              <a:chOff x="114300" y="114300"/>
              <a:chExt cx="11887200" cy="914400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007C2DC-0464-482C-8023-F5C92F065D39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D60D2832-8294-4523-B522-14255C326538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36117EFF-D262-419A-BD0B-A6A851964C68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B455174-833D-4C55-A8EB-D0C7814A99AA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197141-1B57-4E22-A4AF-C5B95857AF1D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7DAA048C-DB9E-46A3-B2B4-E47732A51057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5008F4D3-2441-4652-838C-79E2A2409611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2D6AEAC-F5C6-4900-A125-DAB2D3A1CF3F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7862937-6807-44F3-B5A7-BEC707D9A792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596B649-711C-4618-A80D-8D93502EA178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C3F7F29-A218-4EAF-8BE3-8EED1B906B76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D79D037-20F8-40C2-B02F-803BB143983A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952124E-F942-45C8-852E-61DFB1D50E56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6AE8891D-B631-4E0B-B0CF-1C781337D730}"/>
                </a:ext>
              </a:extLst>
            </p:cNvPr>
            <p:cNvGrpSpPr/>
            <p:nvPr/>
          </p:nvGrpSpPr>
          <p:grpSpPr>
            <a:xfrm>
              <a:off x="114300" y="1943100"/>
              <a:ext cx="11887200" cy="914400"/>
              <a:chOff x="114300" y="114300"/>
              <a:chExt cx="11887200" cy="914400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F8F534B-0E94-44F1-AD98-FBFF2583237D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FA96F57E-BBB5-45D3-ADD9-93D0390BA33B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06D1F62B-697D-409D-B871-26CBE5DA7BF2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064DAA6C-CEFB-4707-9744-EDE38A8822E4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59675484-7CBF-4A69-B130-84EB49D68F16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5B557117-2669-48D2-9B7F-B18BF7BF8A17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85C544B-71FA-409E-944D-5A9EB3307E35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00385839-4956-42E9-AE8A-B3E40436490F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0F366087-C4EC-4027-9D63-33C5D2E7DF33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03CBA04-51B9-49CF-BE7E-3F502F528A9F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972E385-3DA3-42D6-9BBE-5D15D907211E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0B5E994C-93EB-4655-B1AC-C422A3F5CDEA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13669AC8-5895-4E42-BA31-C7E137F7054D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F07EB713-EDA2-4451-A4DC-194BF5F1D28F}"/>
                </a:ext>
              </a:extLst>
            </p:cNvPr>
            <p:cNvGrpSpPr/>
            <p:nvPr/>
          </p:nvGrpSpPr>
          <p:grpSpPr>
            <a:xfrm>
              <a:off x="114300" y="2857500"/>
              <a:ext cx="11887200" cy="914400"/>
              <a:chOff x="114300" y="114300"/>
              <a:chExt cx="11887200" cy="914400"/>
            </a:xfrm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CFAD98F-D801-4F02-8346-1715AF6EB4FC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A0462AC5-5585-4AB1-A210-357BE9E47107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154A86B3-E429-4310-8126-BE5B995D09C1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2CDED177-9FC8-4CB5-B661-658F775D229F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EE5F6D6-06E3-4CCA-8827-D733828043F5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02BDF6E-B374-4C23-BFAD-2240FABA8C81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FF0F45BF-D64A-4806-AE89-D35AB2B46EA1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02EA11FE-B9D1-4064-9E9C-42F274DF4EC1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6A84F86-D7EC-4F88-9AE5-338BE0DDACFA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44ED158A-DA57-4454-A6CE-A71844BC03A1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76156385-6F5A-4AC3-B64C-5C381F2FA87B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D118C0BE-6B32-45E0-9E44-52D9CA8E248E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40BD8B77-2AAA-499F-B99D-B3E585BE2425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9638F4F-785A-48D5-AFE4-8592F9884842}"/>
                </a:ext>
              </a:extLst>
            </p:cNvPr>
            <p:cNvGrpSpPr/>
            <p:nvPr/>
          </p:nvGrpSpPr>
          <p:grpSpPr>
            <a:xfrm>
              <a:off x="114300" y="3771900"/>
              <a:ext cx="11887200" cy="914400"/>
              <a:chOff x="114300" y="114300"/>
              <a:chExt cx="11887200" cy="914400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86E3372-A754-468C-A683-513E38F03C82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3E93825-1E0F-467B-A577-7D15658FFDBD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7F3E63D-4C8B-4205-9A24-9E7504F1ABD8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A07873A-914A-402D-8CBF-A8E1A19720E9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200101B-3F4C-4467-A864-A3F120402502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5E8EEA91-6C7C-4C25-8045-E010FD0E3F60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75C3F11-96F8-4F4B-9792-D00AFA33CCE5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5CE51088-2BC3-47CA-BD66-32D786B93C8B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5219C083-D12F-4FB9-8FDC-7E300019DA35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45FBEF30-0819-423B-8AC5-C9BAA968D355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31DB8CCC-7061-4F52-9F0A-E1CEB397E80A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C5D7F8ED-4B87-4046-A6F8-D5599D58897B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27D4DA6-73BE-4DE1-B033-BB9D4BC9F2DA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2C82C919-A56E-448D-A8E8-E5467BD054FD}"/>
                </a:ext>
              </a:extLst>
            </p:cNvPr>
            <p:cNvGrpSpPr/>
            <p:nvPr/>
          </p:nvGrpSpPr>
          <p:grpSpPr>
            <a:xfrm>
              <a:off x="114300" y="4686300"/>
              <a:ext cx="11887200" cy="914400"/>
              <a:chOff x="114300" y="114300"/>
              <a:chExt cx="11887200" cy="914400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D2BFBA75-DE33-4DE5-9547-EF785DBAA7BA}"/>
                  </a:ext>
                </a:extLst>
              </p:cNvPr>
              <p:cNvSpPr/>
              <p:nvPr/>
            </p:nvSpPr>
            <p:spPr>
              <a:xfrm>
                <a:off x="114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DDBB5837-D523-4E6F-A68E-68D42D89CCA3}"/>
                  </a:ext>
                </a:extLst>
              </p:cNvPr>
              <p:cNvSpPr/>
              <p:nvPr/>
            </p:nvSpPr>
            <p:spPr>
              <a:xfrm>
                <a:off x="1028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98E3FC4F-A8E5-43EB-A3AA-3B6C3855AB08}"/>
                  </a:ext>
                </a:extLst>
              </p:cNvPr>
              <p:cNvSpPr/>
              <p:nvPr/>
            </p:nvSpPr>
            <p:spPr>
              <a:xfrm>
                <a:off x="1943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9905BF3D-6FD2-4032-B7C3-A040B4F9BB99}"/>
                  </a:ext>
                </a:extLst>
              </p:cNvPr>
              <p:cNvSpPr/>
              <p:nvPr/>
            </p:nvSpPr>
            <p:spPr>
              <a:xfrm>
                <a:off x="2857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2A12AB61-328A-4118-AC72-47A511E5A672}"/>
                  </a:ext>
                </a:extLst>
              </p:cNvPr>
              <p:cNvSpPr/>
              <p:nvPr/>
            </p:nvSpPr>
            <p:spPr>
              <a:xfrm>
                <a:off x="3771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6ED8E28C-C577-4E12-87DF-63B082574A3F}"/>
                  </a:ext>
                </a:extLst>
              </p:cNvPr>
              <p:cNvSpPr/>
              <p:nvPr/>
            </p:nvSpPr>
            <p:spPr>
              <a:xfrm>
                <a:off x="4686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CE71FB9-DA13-45A9-990D-74F17F0AD15D}"/>
                  </a:ext>
                </a:extLst>
              </p:cNvPr>
              <p:cNvSpPr/>
              <p:nvPr/>
            </p:nvSpPr>
            <p:spPr>
              <a:xfrm>
                <a:off x="5600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CADDD992-623F-41B1-8A25-4CB8E05908AE}"/>
                  </a:ext>
                </a:extLst>
              </p:cNvPr>
              <p:cNvSpPr/>
              <p:nvPr/>
            </p:nvSpPr>
            <p:spPr>
              <a:xfrm>
                <a:off x="6515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8E3127D3-8DDF-48E4-AF59-0966DEB08611}"/>
                  </a:ext>
                </a:extLst>
              </p:cNvPr>
              <p:cNvSpPr/>
              <p:nvPr/>
            </p:nvSpPr>
            <p:spPr>
              <a:xfrm>
                <a:off x="74295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BC7F650D-3ECE-4CF8-B9AF-3EFC5B0F4D2B}"/>
                  </a:ext>
                </a:extLst>
              </p:cNvPr>
              <p:cNvSpPr/>
              <p:nvPr/>
            </p:nvSpPr>
            <p:spPr>
              <a:xfrm>
                <a:off x="83439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3F7B1816-58C6-4017-883B-7ED413FC5532}"/>
                  </a:ext>
                </a:extLst>
              </p:cNvPr>
              <p:cNvSpPr/>
              <p:nvPr/>
            </p:nvSpPr>
            <p:spPr>
              <a:xfrm>
                <a:off x="92583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DF027D1-D3D3-4E27-8C6F-AD07E7E0F8DC}"/>
                  </a:ext>
                </a:extLst>
              </p:cNvPr>
              <p:cNvSpPr/>
              <p:nvPr/>
            </p:nvSpPr>
            <p:spPr>
              <a:xfrm>
                <a:off x="101727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532C1CBD-1576-4294-B466-7E7752F84E15}"/>
                  </a:ext>
                </a:extLst>
              </p:cNvPr>
              <p:cNvSpPr/>
              <p:nvPr/>
            </p:nvSpPr>
            <p:spPr>
              <a:xfrm>
                <a:off x="11087100" y="114300"/>
                <a:ext cx="914400" cy="914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58622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64A79-8E35-4E7A-B357-03B5BEF00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8187F-9842-4E8C-8323-EB11724CD1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dirty="0" smtClean="0"/>
              <a:pPr/>
              <a:t>33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7DD0E1-31EE-4A91-AFBC-5FBE232A2DB5}"/>
              </a:ext>
            </a:extLst>
          </p:cNvPr>
          <p:cNvGrpSpPr>
            <a:grpSpLocks noChangeAspect="1"/>
          </p:cNvGrpSpPr>
          <p:nvPr/>
        </p:nvGrpSpPr>
        <p:grpSpPr>
          <a:xfrm>
            <a:off x="-503697" y="-793932"/>
            <a:ext cx="13199392" cy="7380185"/>
            <a:chOff x="-503697" y="-793932"/>
            <a:chExt cx="13199392" cy="738018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A065D1-ADE7-45BA-BC17-49A2C731574B}"/>
                </a:ext>
              </a:extLst>
            </p:cNvPr>
            <p:cNvSpPr/>
            <p:nvPr/>
          </p:nvSpPr>
          <p:spPr>
            <a:xfrm rot="2700000">
              <a:off x="10488137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9C0F161-7433-4989-ACFC-C41A2D87C74E}"/>
                </a:ext>
              </a:extLst>
            </p:cNvPr>
            <p:cNvSpPr/>
            <p:nvPr/>
          </p:nvSpPr>
          <p:spPr>
            <a:xfrm rot="2700000">
              <a:off x="11134716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11C6E0C-6BF6-4E3C-B9E6-B0D7A211F9B5}"/>
                </a:ext>
              </a:extLst>
            </p:cNvPr>
            <p:cNvSpPr/>
            <p:nvPr/>
          </p:nvSpPr>
          <p:spPr>
            <a:xfrm rot="2700000">
              <a:off x="11781294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008F4D3-2441-4652-838C-79E2A2409611}"/>
                </a:ext>
              </a:extLst>
            </p:cNvPr>
            <p:cNvSpPr/>
            <p:nvPr/>
          </p:nvSpPr>
          <p:spPr>
            <a:xfrm rot="2700000">
              <a:off x="9194980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72D6AEAC-F5C6-4900-A125-DAB2D3A1CF3F}"/>
                </a:ext>
              </a:extLst>
            </p:cNvPr>
            <p:cNvSpPr/>
            <p:nvPr/>
          </p:nvSpPr>
          <p:spPr>
            <a:xfrm rot="2700000">
              <a:off x="984155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7862937-6807-44F3-B5A7-BEC707D9A792}"/>
                </a:ext>
              </a:extLst>
            </p:cNvPr>
            <p:cNvSpPr/>
            <p:nvPr/>
          </p:nvSpPr>
          <p:spPr>
            <a:xfrm rot="2700000">
              <a:off x="10488137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596B649-711C-4618-A80D-8D93502EA178}"/>
                </a:ext>
              </a:extLst>
            </p:cNvPr>
            <p:cNvSpPr/>
            <p:nvPr/>
          </p:nvSpPr>
          <p:spPr>
            <a:xfrm rot="2700000">
              <a:off x="1113471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C3F7F29-A218-4EAF-8BE3-8EED1B906B76}"/>
                </a:ext>
              </a:extLst>
            </p:cNvPr>
            <p:cNvSpPr/>
            <p:nvPr/>
          </p:nvSpPr>
          <p:spPr>
            <a:xfrm rot="2700000">
              <a:off x="11781294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B557117-2669-48D2-9B7F-B18BF7BF8A17}"/>
                </a:ext>
              </a:extLst>
            </p:cNvPr>
            <p:cNvSpPr/>
            <p:nvPr/>
          </p:nvSpPr>
          <p:spPr>
            <a:xfrm rot="2700000">
              <a:off x="7901824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85C544B-71FA-409E-944D-5A9EB3307E35}"/>
                </a:ext>
              </a:extLst>
            </p:cNvPr>
            <p:cNvSpPr/>
            <p:nvPr/>
          </p:nvSpPr>
          <p:spPr>
            <a:xfrm rot="2700000">
              <a:off x="8548402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0385839-4956-42E9-AE8A-B3E40436490F}"/>
                </a:ext>
              </a:extLst>
            </p:cNvPr>
            <p:cNvSpPr/>
            <p:nvPr/>
          </p:nvSpPr>
          <p:spPr>
            <a:xfrm rot="2700000">
              <a:off x="9194980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F366087-C4EC-4027-9D63-33C5D2E7DF33}"/>
                </a:ext>
              </a:extLst>
            </p:cNvPr>
            <p:cNvSpPr/>
            <p:nvPr/>
          </p:nvSpPr>
          <p:spPr>
            <a:xfrm rot="2700000">
              <a:off x="9841559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03CBA04-51B9-49CF-BE7E-3F502F528A9F}"/>
                </a:ext>
              </a:extLst>
            </p:cNvPr>
            <p:cNvSpPr/>
            <p:nvPr/>
          </p:nvSpPr>
          <p:spPr>
            <a:xfrm rot="2700000">
              <a:off x="10488137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972E385-3DA3-42D6-9BBE-5D15D907211E}"/>
                </a:ext>
              </a:extLst>
            </p:cNvPr>
            <p:cNvSpPr/>
            <p:nvPr/>
          </p:nvSpPr>
          <p:spPr>
            <a:xfrm rot="2700000">
              <a:off x="11134716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0B5E994C-93EB-4655-B1AC-C422A3F5CDEA}"/>
                </a:ext>
              </a:extLst>
            </p:cNvPr>
            <p:cNvSpPr/>
            <p:nvPr/>
          </p:nvSpPr>
          <p:spPr>
            <a:xfrm rot="2700000">
              <a:off x="11781294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EEE5F6D6-06E3-4CCA-8827-D733828043F5}"/>
                </a:ext>
              </a:extLst>
            </p:cNvPr>
            <p:cNvSpPr/>
            <p:nvPr/>
          </p:nvSpPr>
          <p:spPr>
            <a:xfrm rot="2700000">
              <a:off x="6608667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02BDF6E-B374-4C23-BFAD-2240FABA8C81}"/>
                </a:ext>
              </a:extLst>
            </p:cNvPr>
            <p:cNvSpPr/>
            <p:nvPr/>
          </p:nvSpPr>
          <p:spPr>
            <a:xfrm rot="2700000">
              <a:off x="7255246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F45BF-D64A-4806-AE89-D35AB2B46EA1}"/>
                </a:ext>
              </a:extLst>
            </p:cNvPr>
            <p:cNvSpPr/>
            <p:nvPr/>
          </p:nvSpPr>
          <p:spPr>
            <a:xfrm rot="2700000">
              <a:off x="7901824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EA11FE-B9D1-4064-9E9C-42F274DF4EC1}"/>
                </a:ext>
              </a:extLst>
            </p:cNvPr>
            <p:cNvSpPr/>
            <p:nvPr/>
          </p:nvSpPr>
          <p:spPr>
            <a:xfrm rot="2700000">
              <a:off x="8548402" y="114580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6A84F86-D7EC-4F88-9AE5-338BE0DDACFA}"/>
                </a:ext>
              </a:extLst>
            </p:cNvPr>
            <p:cNvSpPr/>
            <p:nvPr/>
          </p:nvSpPr>
          <p:spPr>
            <a:xfrm rot="2700000">
              <a:off x="9194981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4ED158A-DA57-4454-A6CE-A71844BC03A1}"/>
                </a:ext>
              </a:extLst>
            </p:cNvPr>
            <p:cNvSpPr/>
            <p:nvPr/>
          </p:nvSpPr>
          <p:spPr>
            <a:xfrm rot="2700000">
              <a:off x="9841559" y="243896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6156385-6F5A-4AC3-B64C-5C381F2FA87B}"/>
                </a:ext>
              </a:extLst>
            </p:cNvPr>
            <p:cNvSpPr/>
            <p:nvPr/>
          </p:nvSpPr>
          <p:spPr>
            <a:xfrm rot="2700000">
              <a:off x="10488138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118C0BE-6B32-45E0-9E44-52D9CA8E248E}"/>
                </a:ext>
              </a:extLst>
            </p:cNvPr>
            <p:cNvSpPr/>
            <p:nvPr/>
          </p:nvSpPr>
          <p:spPr>
            <a:xfrm rot="2700000">
              <a:off x="11134716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0BD8B77-2AAA-499F-B99D-B3E585BE2425}"/>
                </a:ext>
              </a:extLst>
            </p:cNvPr>
            <p:cNvSpPr/>
            <p:nvPr/>
          </p:nvSpPr>
          <p:spPr>
            <a:xfrm rot="2700000">
              <a:off x="11781295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BA07873A-914A-402D-8CBF-A8E1A19720E9}"/>
                </a:ext>
              </a:extLst>
            </p:cNvPr>
            <p:cNvSpPr/>
            <p:nvPr/>
          </p:nvSpPr>
          <p:spPr>
            <a:xfrm rot="2700000">
              <a:off x="5315510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8200101B-3F4C-4467-A864-A3F120402502}"/>
                </a:ext>
              </a:extLst>
            </p:cNvPr>
            <p:cNvSpPr/>
            <p:nvPr/>
          </p:nvSpPr>
          <p:spPr>
            <a:xfrm rot="2700000">
              <a:off x="596208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5E8EEA91-6C7C-4C25-8045-E010FD0E3F60}"/>
                </a:ext>
              </a:extLst>
            </p:cNvPr>
            <p:cNvSpPr/>
            <p:nvPr/>
          </p:nvSpPr>
          <p:spPr>
            <a:xfrm rot="2700000">
              <a:off x="6608667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575C3F11-96F8-4F4B-9792-D00AFA33CCE5}"/>
                </a:ext>
              </a:extLst>
            </p:cNvPr>
            <p:cNvSpPr/>
            <p:nvPr/>
          </p:nvSpPr>
          <p:spPr>
            <a:xfrm rot="2700000">
              <a:off x="725524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CE51088-2BC3-47CA-BD66-32D786B93C8B}"/>
                </a:ext>
              </a:extLst>
            </p:cNvPr>
            <p:cNvSpPr/>
            <p:nvPr/>
          </p:nvSpPr>
          <p:spPr>
            <a:xfrm rot="2700000">
              <a:off x="7901823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219C083-D12F-4FB9-8FDC-7E300019DA35}"/>
                </a:ext>
              </a:extLst>
            </p:cNvPr>
            <p:cNvSpPr/>
            <p:nvPr/>
          </p:nvSpPr>
          <p:spPr>
            <a:xfrm rot="2700000">
              <a:off x="8548402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45FBEF30-0819-423B-8AC5-C9BAA968D355}"/>
                </a:ext>
              </a:extLst>
            </p:cNvPr>
            <p:cNvSpPr/>
            <p:nvPr/>
          </p:nvSpPr>
          <p:spPr>
            <a:xfrm rot="2700000">
              <a:off x="9194980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1DB8CCC-7061-4F52-9F0A-E1CEB397E80A}"/>
                </a:ext>
              </a:extLst>
            </p:cNvPr>
            <p:cNvSpPr/>
            <p:nvPr/>
          </p:nvSpPr>
          <p:spPr>
            <a:xfrm rot="2700000">
              <a:off x="9841559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C5D7F8ED-4B87-4046-A6F8-D5599D58897B}"/>
                </a:ext>
              </a:extLst>
            </p:cNvPr>
            <p:cNvSpPr/>
            <p:nvPr/>
          </p:nvSpPr>
          <p:spPr>
            <a:xfrm rot="2700000">
              <a:off x="10488137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27D4DA6-73BE-4DE1-B033-BB9D4BC9F2DA}"/>
                </a:ext>
              </a:extLst>
            </p:cNvPr>
            <p:cNvSpPr/>
            <p:nvPr/>
          </p:nvSpPr>
          <p:spPr>
            <a:xfrm rot="2700000">
              <a:off x="11134716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8E3FC4F-A8E5-43EB-A3AA-3B6C3855AB08}"/>
                </a:ext>
              </a:extLst>
            </p:cNvPr>
            <p:cNvSpPr/>
            <p:nvPr/>
          </p:nvSpPr>
          <p:spPr>
            <a:xfrm rot="2700000">
              <a:off x="4022353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9905BF3D-6FD2-4032-B7C3-A040B4F9BB99}"/>
                </a:ext>
              </a:extLst>
            </p:cNvPr>
            <p:cNvSpPr/>
            <p:nvPr/>
          </p:nvSpPr>
          <p:spPr>
            <a:xfrm rot="2700000">
              <a:off x="4668932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A12AB61-328A-4118-AC72-47A511E5A672}"/>
                </a:ext>
              </a:extLst>
            </p:cNvPr>
            <p:cNvSpPr/>
            <p:nvPr/>
          </p:nvSpPr>
          <p:spPr>
            <a:xfrm rot="2700000">
              <a:off x="5315510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ED8E28C-C577-4E12-87DF-63B082574A3F}"/>
                </a:ext>
              </a:extLst>
            </p:cNvPr>
            <p:cNvSpPr/>
            <p:nvPr/>
          </p:nvSpPr>
          <p:spPr>
            <a:xfrm rot="2700000">
              <a:off x="5962089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CE71FB9-DA13-45A9-990D-74F17F0AD15D}"/>
                </a:ext>
              </a:extLst>
            </p:cNvPr>
            <p:cNvSpPr/>
            <p:nvPr/>
          </p:nvSpPr>
          <p:spPr>
            <a:xfrm rot="2700000">
              <a:off x="6608667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CADDD992-623F-41B1-8A25-4CB8E05908AE}"/>
                </a:ext>
              </a:extLst>
            </p:cNvPr>
            <p:cNvSpPr/>
            <p:nvPr/>
          </p:nvSpPr>
          <p:spPr>
            <a:xfrm rot="2700000">
              <a:off x="7255245" y="243896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E3127D3-8DDF-48E4-AF59-0966DEB08611}"/>
                </a:ext>
              </a:extLst>
            </p:cNvPr>
            <p:cNvSpPr/>
            <p:nvPr/>
          </p:nvSpPr>
          <p:spPr>
            <a:xfrm rot="2700000">
              <a:off x="7901824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BC7F650D-3ECE-4CF8-B9AF-3EFC5B0F4D2B}"/>
                </a:ext>
              </a:extLst>
            </p:cNvPr>
            <p:cNvSpPr/>
            <p:nvPr/>
          </p:nvSpPr>
          <p:spPr>
            <a:xfrm rot="2700000">
              <a:off x="8548402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F7B1816-58C6-4017-883B-7ED413FC5532}"/>
                </a:ext>
              </a:extLst>
            </p:cNvPr>
            <p:cNvSpPr/>
            <p:nvPr/>
          </p:nvSpPr>
          <p:spPr>
            <a:xfrm rot="2700000">
              <a:off x="9194981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DF027D1-D3D3-4E27-8C6F-AD07E7E0F8DC}"/>
                </a:ext>
              </a:extLst>
            </p:cNvPr>
            <p:cNvSpPr/>
            <p:nvPr/>
          </p:nvSpPr>
          <p:spPr>
            <a:xfrm rot="2700000">
              <a:off x="9841559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532C1CBD-1576-4294-B466-7E7752F84E15}"/>
                </a:ext>
              </a:extLst>
            </p:cNvPr>
            <p:cNvSpPr/>
            <p:nvPr/>
          </p:nvSpPr>
          <p:spPr>
            <a:xfrm rot="2700000">
              <a:off x="10488138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52375EF-FB01-4BD6-95DE-56B2A6FBC9E1}"/>
                </a:ext>
              </a:extLst>
            </p:cNvPr>
            <p:cNvSpPr/>
            <p:nvPr/>
          </p:nvSpPr>
          <p:spPr>
            <a:xfrm rot="2700000">
              <a:off x="2729196" y="-79393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4EF4874-D7A4-4321-BADA-8FFD367EAA72}"/>
                </a:ext>
              </a:extLst>
            </p:cNvPr>
            <p:cNvSpPr/>
            <p:nvPr/>
          </p:nvSpPr>
          <p:spPr>
            <a:xfrm rot="2700000">
              <a:off x="3375774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A898432A-5054-44F8-B798-2BD0F8A80284}"/>
                </a:ext>
              </a:extLst>
            </p:cNvPr>
            <p:cNvSpPr/>
            <p:nvPr/>
          </p:nvSpPr>
          <p:spPr>
            <a:xfrm rot="2700000">
              <a:off x="4022353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22FB375-4AAA-4EEA-8963-81614A42EDEE}"/>
                </a:ext>
              </a:extLst>
            </p:cNvPr>
            <p:cNvSpPr/>
            <p:nvPr/>
          </p:nvSpPr>
          <p:spPr>
            <a:xfrm rot="2700000">
              <a:off x="4668931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7D54152A-6C28-4112-BBC0-96056305B60E}"/>
                </a:ext>
              </a:extLst>
            </p:cNvPr>
            <p:cNvSpPr/>
            <p:nvPr/>
          </p:nvSpPr>
          <p:spPr>
            <a:xfrm rot="2700000">
              <a:off x="5315510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31016CD-2564-438A-B652-E0584E4CF025}"/>
                </a:ext>
              </a:extLst>
            </p:cNvPr>
            <p:cNvSpPr/>
            <p:nvPr/>
          </p:nvSpPr>
          <p:spPr>
            <a:xfrm rot="2700000">
              <a:off x="5962088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7FD79A7F-5C85-4EE7-8DD0-9F2D3BE82BFB}"/>
                </a:ext>
              </a:extLst>
            </p:cNvPr>
            <p:cNvSpPr/>
            <p:nvPr/>
          </p:nvSpPr>
          <p:spPr>
            <a:xfrm rot="2700000">
              <a:off x="6608666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20B830D5-90F4-48D0-894B-2A8492EA994A}"/>
                </a:ext>
              </a:extLst>
            </p:cNvPr>
            <p:cNvSpPr/>
            <p:nvPr/>
          </p:nvSpPr>
          <p:spPr>
            <a:xfrm rot="2700000">
              <a:off x="7255245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77BFF-D60C-47DB-8B8F-F8AA939A0B03}"/>
                </a:ext>
              </a:extLst>
            </p:cNvPr>
            <p:cNvSpPr/>
            <p:nvPr/>
          </p:nvSpPr>
          <p:spPr>
            <a:xfrm rot="2700000">
              <a:off x="790182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6D14882-2A78-4AB6-890D-8D262D82E78C}"/>
                </a:ext>
              </a:extLst>
            </p:cNvPr>
            <p:cNvSpPr/>
            <p:nvPr/>
          </p:nvSpPr>
          <p:spPr>
            <a:xfrm rot="2700000">
              <a:off x="8548402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36186CB-EC8A-4821-8753-6902CB5EAA3A}"/>
                </a:ext>
              </a:extLst>
            </p:cNvPr>
            <p:cNvSpPr/>
            <p:nvPr/>
          </p:nvSpPr>
          <p:spPr>
            <a:xfrm rot="2700000">
              <a:off x="919498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97D8BF9-30C4-48B0-AF51-AE9B73395436}"/>
                </a:ext>
              </a:extLst>
            </p:cNvPr>
            <p:cNvSpPr/>
            <p:nvPr/>
          </p:nvSpPr>
          <p:spPr>
            <a:xfrm rot="2700000">
              <a:off x="1436039" y="-79393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3F3FCAE-86DB-419F-9DA1-6EB518348256}"/>
                </a:ext>
              </a:extLst>
            </p:cNvPr>
            <p:cNvSpPr/>
            <p:nvPr/>
          </p:nvSpPr>
          <p:spPr>
            <a:xfrm rot="2700000">
              <a:off x="2082618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EA498E8-B817-4774-841E-CE3994FC8CED}"/>
                </a:ext>
              </a:extLst>
            </p:cNvPr>
            <p:cNvSpPr/>
            <p:nvPr/>
          </p:nvSpPr>
          <p:spPr>
            <a:xfrm rot="2700000">
              <a:off x="2729196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2661CFE-2603-49BF-9AFF-D80A6168CFA1}"/>
                </a:ext>
              </a:extLst>
            </p:cNvPr>
            <p:cNvSpPr/>
            <p:nvPr/>
          </p:nvSpPr>
          <p:spPr>
            <a:xfrm rot="2700000">
              <a:off x="3375775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E70753E2-E433-4FEE-95DA-67125E7AA6B4}"/>
                </a:ext>
              </a:extLst>
            </p:cNvPr>
            <p:cNvSpPr/>
            <p:nvPr/>
          </p:nvSpPr>
          <p:spPr>
            <a:xfrm rot="2700000">
              <a:off x="4022353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4C9A4E14-7436-4D06-8459-37EFE3196E9B}"/>
                </a:ext>
              </a:extLst>
            </p:cNvPr>
            <p:cNvSpPr/>
            <p:nvPr/>
          </p:nvSpPr>
          <p:spPr>
            <a:xfrm rot="2700000">
              <a:off x="4668932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3BCD504-060D-4A5F-8BCB-D6BC1A6563EE}"/>
                </a:ext>
              </a:extLst>
            </p:cNvPr>
            <p:cNvSpPr/>
            <p:nvPr/>
          </p:nvSpPr>
          <p:spPr>
            <a:xfrm rot="2700000">
              <a:off x="5315510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9ABA2A9-0B81-404A-8D46-A61DE80A32DA}"/>
                </a:ext>
              </a:extLst>
            </p:cNvPr>
            <p:cNvSpPr/>
            <p:nvPr/>
          </p:nvSpPr>
          <p:spPr>
            <a:xfrm rot="2700000">
              <a:off x="5962088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672539FA-819B-497C-9DE7-8BA8316096EB}"/>
                </a:ext>
              </a:extLst>
            </p:cNvPr>
            <p:cNvSpPr/>
            <p:nvPr/>
          </p:nvSpPr>
          <p:spPr>
            <a:xfrm rot="2700000">
              <a:off x="6608667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159054EE-A53E-410D-83E9-444D37F9379F}"/>
                </a:ext>
              </a:extLst>
            </p:cNvPr>
            <p:cNvSpPr/>
            <p:nvPr/>
          </p:nvSpPr>
          <p:spPr>
            <a:xfrm rot="2700000">
              <a:off x="7255245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BA912A1-F833-4299-9A0A-0B4B50488E4C}"/>
                </a:ext>
              </a:extLst>
            </p:cNvPr>
            <p:cNvSpPr/>
            <p:nvPr/>
          </p:nvSpPr>
          <p:spPr>
            <a:xfrm rot="2700000">
              <a:off x="7901824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6710EC4-59A4-4126-9E4D-C490E329F416}"/>
                </a:ext>
              </a:extLst>
            </p:cNvPr>
            <p:cNvSpPr/>
            <p:nvPr/>
          </p:nvSpPr>
          <p:spPr>
            <a:xfrm rot="2700000">
              <a:off x="789460" y="-1473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3767FE1-89EA-4631-900C-3B8C3B74344D}"/>
                </a:ext>
              </a:extLst>
            </p:cNvPr>
            <p:cNvSpPr/>
            <p:nvPr/>
          </p:nvSpPr>
          <p:spPr>
            <a:xfrm rot="2700000">
              <a:off x="1436039" y="49922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CFEA790B-E8D8-4BE5-8492-CE67142E482A}"/>
                </a:ext>
              </a:extLst>
            </p:cNvPr>
            <p:cNvSpPr/>
            <p:nvPr/>
          </p:nvSpPr>
          <p:spPr>
            <a:xfrm rot="2700000">
              <a:off x="2082617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7D9FF73-CC43-44D6-BE82-7DC488226537}"/>
                </a:ext>
              </a:extLst>
            </p:cNvPr>
            <p:cNvSpPr/>
            <p:nvPr/>
          </p:nvSpPr>
          <p:spPr>
            <a:xfrm rot="2700000">
              <a:off x="2729196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C47A4B2-B829-4E58-9027-8AB3EF6E1266}"/>
                </a:ext>
              </a:extLst>
            </p:cNvPr>
            <p:cNvSpPr/>
            <p:nvPr/>
          </p:nvSpPr>
          <p:spPr>
            <a:xfrm rot="2700000">
              <a:off x="3375774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88D7B42-DF37-45C5-A35D-658CC9629BBA}"/>
                </a:ext>
              </a:extLst>
            </p:cNvPr>
            <p:cNvSpPr/>
            <p:nvPr/>
          </p:nvSpPr>
          <p:spPr>
            <a:xfrm rot="2700000">
              <a:off x="4022353" y="308554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90729E53-BB35-401C-A17B-2E15DA27102C}"/>
                </a:ext>
              </a:extLst>
            </p:cNvPr>
            <p:cNvSpPr/>
            <p:nvPr/>
          </p:nvSpPr>
          <p:spPr>
            <a:xfrm rot="2700000">
              <a:off x="4668931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B58B07B-0090-4640-90AD-96088CC62D5D}"/>
                </a:ext>
              </a:extLst>
            </p:cNvPr>
            <p:cNvSpPr/>
            <p:nvPr/>
          </p:nvSpPr>
          <p:spPr>
            <a:xfrm rot="2700000">
              <a:off x="5315509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9BEA65F4-5928-44F8-9EB4-E5C9A04EC92A}"/>
                </a:ext>
              </a:extLst>
            </p:cNvPr>
            <p:cNvSpPr/>
            <p:nvPr/>
          </p:nvSpPr>
          <p:spPr>
            <a:xfrm rot="2700000">
              <a:off x="5962088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23A0F25-C8C3-42CF-9DDB-63A527E81CCE}"/>
                </a:ext>
              </a:extLst>
            </p:cNvPr>
            <p:cNvSpPr/>
            <p:nvPr/>
          </p:nvSpPr>
          <p:spPr>
            <a:xfrm rot="2700000">
              <a:off x="6608666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9FC669A8-B480-4F2B-BA13-4C3626147EE3}"/>
                </a:ext>
              </a:extLst>
            </p:cNvPr>
            <p:cNvSpPr/>
            <p:nvPr/>
          </p:nvSpPr>
          <p:spPr>
            <a:xfrm rot="2700000">
              <a:off x="142882" y="49922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BC5504E-EADC-4A66-BD7A-5EF3DF69E0FD}"/>
                </a:ext>
              </a:extLst>
            </p:cNvPr>
            <p:cNvSpPr/>
            <p:nvPr/>
          </p:nvSpPr>
          <p:spPr>
            <a:xfrm rot="2700000">
              <a:off x="789461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7BE23FEA-737E-4357-8C82-AB3311FAA6BF}"/>
                </a:ext>
              </a:extLst>
            </p:cNvPr>
            <p:cNvSpPr/>
            <p:nvPr/>
          </p:nvSpPr>
          <p:spPr>
            <a:xfrm rot="2700000">
              <a:off x="1436039" y="1792382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FE7972CA-77E7-4EAD-B750-B9BC39DE5015}"/>
                </a:ext>
              </a:extLst>
            </p:cNvPr>
            <p:cNvSpPr/>
            <p:nvPr/>
          </p:nvSpPr>
          <p:spPr>
            <a:xfrm rot="2700000">
              <a:off x="2082618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C67C44B1-D9D0-40BB-9892-CA966BA81AB7}"/>
                </a:ext>
              </a:extLst>
            </p:cNvPr>
            <p:cNvSpPr/>
            <p:nvPr/>
          </p:nvSpPr>
          <p:spPr>
            <a:xfrm rot="2700000">
              <a:off x="2729196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ECBC6743-63F3-4A1D-A684-E26871DCA0CA}"/>
                </a:ext>
              </a:extLst>
            </p:cNvPr>
            <p:cNvSpPr/>
            <p:nvPr/>
          </p:nvSpPr>
          <p:spPr>
            <a:xfrm rot="2700000">
              <a:off x="3375775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0BA6C7F-39B6-47B4-AFD9-0B15A5AF566C}"/>
                </a:ext>
              </a:extLst>
            </p:cNvPr>
            <p:cNvSpPr/>
            <p:nvPr/>
          </p:nvSpPr>
          <p:spPr>
            <a:xfrm rot="2700000">
              <a:off x="402235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679BF7C3-C61D-4AE4-A522-A476A94B8D77}"/>
                </a:ext>
              </a:extLst>
            </p:cNvPr>
            <p:cNvSpPr/>
            <p:nvPr/>
          </p:nvSpPr>
          <p:spPr>
            <a:xfrm rot="2700000">
              <a:off x="4668931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A73B986-8ABB-4C8E-9F03-8328F1F0F00A}"/>
                </a:ext>
              </a:extLst>
            </p:cNvPr>
            <p:cNvSpPr/>
            <p:nvPr/>
          </p:nvSpPr>
          <p:spPr>
            <a:xfrm rot="2700000">
              <a:off x="531551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817EBB61-236D-40DF-B33A-60AE787CE981}"/>
                </a:ext>
              </a:extLst>
            </p:cNvPr>
            <p:cNvSpPr/>
            <p:nvPr/>
          </p:nvSpPr>
          <p:spPr>
            <a:xfrm rot="2700000">
              <a:off x="-503697" y="114580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9945F1E-CBC3-4A3A-887D-4EE64199DF82}"/>
                </a:ext>
              </a:extLst>
            </p:cNvPr>
            <p:cNvSpPr/>
            <p:nvPr/>
          </p:nvSpPr>
          <p:spPr>
            <a:xfrm rot="2700000">
              <a:off x="142882" y="179238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ACF41AA2-1337-4C1B-BDD4-F11256EAD420}"/>
                </a:ext>
              </a:extLst>
            </p:cNvPr>
            <p:cNvSpPr/>
            <p:nvPr/>
          </p:nvSpPr>
          <p:spPr>
            <a:xfrm rot="2700000">
              <a:off x="789460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1641A980-2217-46F7-AA3F-9D1B64DD3D1C}"/>
                </a:ext>
              </a:extLst>
            </p:cNvPr>
            <p:cNvSpPr/>
            <p:nvPr/>
          </p:nvSpPr>
          <p:spPr>
            <a:xfrm rot="2700000">
              <a:off x="1436039" y="3085540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D1AF876-AD55-4023-82C1-9547228106D1}"/>
                </a:ext>
              </a:extLst>
            </p:cNvPr>
            <p:cNvSpPr/>
            <p:nvPr/>
          </p:nvSpPr>
          <p:spPr>
            <a:xfrm rot="2700000">
              <a:off x="2082617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7330DFF-5BB7-4E8C-96D4-D2A016873B6C}"/>
                </a:ext>
              </a:extLst>
            </p:cNvPr>
            <p:cNvSpPr/>
            <p:nvPr/>
          </p:nvSpPr>
          <p:spPr>
            <a:xfrm rot="2700000">
              <a:off x="2729196" y="437869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DBC1C336-11AD-40EA-8F28-8F2050F6F517}"/>
                </a:ext>
              </a:extLst>
            </p:cNvPr>
            <p:cNvSpPr/>
            <p:nvPr/>
          </p:nvSpPr>
          <p:spPr>
            <a:xfrm rot="2700000">
              <a:off x="3375774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E0E75E2B-1D2D-4433-A0F1-3EAF4444B647}"/>
                </a:ext>
              </a:extLst>
            </p:cNvPr>
            <p:cNvSpPr/>
            <p:nvPr/>
          </p:nvSpPr>
          <p:spPr>
            <a:xfrm rot="2700000">
              <a:off x="4022352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0F5CE84-8D09-411A-B56D-0ECA25E262EF}"/>
                </a:ext>
              </a:extLst>
            </p:cNvPr>
            <p:cNvSpPr/>
            <p:nvPr/>
          </p:nvSpPr>
          <p:spPr>
            <a:xfrm rot="2700000">
              <a:off x="-503696" y="2438961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463BECF-983D-46E2-8EFD-5574A2F4A685}"/>
                </a:ext>
              </a:extLst>
            </p:cNvPr>
            <p:cNvSpPr/>
            <p:nvPr/>
          </p:nvSpPr>
          <p:spPr>
            <a:xfrm rot="2700000">
              <a:off x="142882" y="3085539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B5ED7E84-AEDC-4970-BA40-E279D62775DB}"/>
                </a:ext>
              </a:extLst>
            </p:cNvPr>
            <p:cNvSpPr/>
            <p:nvPr/>
          </p:nvSpPr>
          <p:spPr>
            <a:xfrm rot="2700000">
              <a:off x="789461" y="3732118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4C4BEE40-BFC1-43F1-BE0C-B2782A62CB8B}"/>
                </a:ext>
              </a:extLst>
            </p:cNvPr>
            <p:cNvSpPr/>
            <p:nvPr/>
          </p:nvSpPr>
          <p:spPr>
            <a:xfrm rot="2700000">
              <a:off x="1436039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ADD7F407-0E29-475D-B720-57DEDF349D86}"/>
                </a:ext>
              </a:extLst>
            </p:cNvPr>
            <p:cNvSpPr/>
            <p:nvPr/>
          </p:nvSpPr>
          <p:spPr>
            <a:xfrm rot="2700000">
              <a:off x="2082618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E7160001-18FB-447C-9288-0671B9C5A7DD}"/>
                </a:ext>
              </a:extLst>
            </p:cNvPr>
            <p:cNvSpPr/>
            <p:nvPr/>
          </p:nvSpPr>
          <p:spPr>
            <a:xfrm rot="2700000">
              <a:off x="2729196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C00A28C7-8415-48A3-9FBE-267475E738B4}"/>
                </a:ext>
              </a:extLst>
            </p:cNvPr>
            <p:cNvSpPr/>
            <p:nvPr/>
          </p:nvSpPr>
          <p:spPr>
            <a:xfrm rot="2700000">
              <a:off x="-503696" y="3732117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83935A2-1C8C-4F3C-BCC7-080ABDEF29BA}"/>
                </a:ext>
              </a:extLst>
            </p:cNvPr>
            <p:cNvSpPr/>
            <p:nvPr/>
          </p:nvSpPr>
          <p:spPr>
            <a:xfrm rot="2700000">
              <a:off x="142883" y="4378696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E84599B0-486A-4A36-B04E-402DB3CDE7B4}"/>
                </a:ext>
              </a:extLst>
            </p:cNvPr>
            <p:cNvSpPr/>
            <p:nvPr/>
          </p:nvSpPr>
          <p:spPr>
            <a:xfrm rot="2700000">
              <a:off x="789461" y="5025274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112242F-B6E6-41AF-B4B3-4C2D81710B1C}"/>
                </a:ext>
              </a:extLst>
            </p:cNvPr>
            <p:cNvSpPr/>
            <p:nvPr/>
          </p:nvSpPr>
          <p:spPr>
            <a:xfrm rot="2700000">
              <a:off x="1436040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ED15A1F7-F342-45B0-A8C2-5E5812525157}"/>
                </a:ext>
              </a:extLst>
            </p:cNvPr>
            <p:cNvSpPr/>
            <p:nvPr/>
          </p:nvSpPr>
          <p:spPr>
            <a:xfrm rot="2700000">
              <a:off x="-503696" y="5025275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14B274B8-AA33-4AF4-8F6B-C86F0B9168A0}"/>
                </a:ext>
              </a:extLst>
            </p:cNvPr>
            <p:cNvSpPr/>
            <p:nvPr/>
          </p:nvSpPr>
          <p:spPr>
            <a:xfrm rot="2700000">
              <a:off x="142882" y="5671853"/>
              <a:ext cx="914400" cy="914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3249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AC720F6B-654B-1A57-EDD2-735684E3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" y="246"/>
            <a:ext cx="12184249" cy="5914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C2B66-D34D-FE0D-897D-60F51AE3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31" y="3499"/>
            <a:ext cx="10515600" cy="996950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Background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99186-62D7-DA9E-18F8-5F5A1CEBC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B8EE8-0F2B-BDAB-EC63-3E3FCD10E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1F065D-EA86-BFD7-7EA3-D3453BD1CA8F}"/>
              </a:ext>
            </a:extLst>
          </p:cNvPr>
          <p:cNvSpPr/>
          <p:nvPr/>
        </p:nvSpPr>
        <p:spPr>
          <a:xfrm>
            <a:off x="-1430" y="4999494"/>
            <a:ext cx="12189413" cy="9143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A7584E26-89F1-C903-A1A1-BCCC81D77D03}"/>
              </a:ext>
            </a:extLst>
          </p:cNvPr>
          <p:cNvSpPr/>
          <p:nvPr/>
        </p:nvSpPr>
        <p:spPr>
          <a:xfrm>
            <a:off x="27977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D8E7EA5E-9519-94D9-76FC-081CF5720116}"/>
              </a:ext>
            </a:extLst>
          </p:cNvPr>
          <p:cNvSpPr/>
          <p:nvPr/>
        </p:nvSpPr>
        <p:spPr>
          <a:xfrm>
            <a:off x="963507" y="5250045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8C8C7522-16D9-AADE-FA52-BD20B758B7A2}"/>
              </a:ext>
            </a:extLst>
          </p:cNvPr>
          <p:cNvSpPr/>
          <p:nvPr/>
        </p:nvSpPr>
        <p:spPr>
          <a:xfrm>
            <a:off x="164770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CA94521E-909C-D7A1-E5DE-10930D9EE9F1}"/>
              </a:ext>
            </a:extLst>
          </p:cNvPr>
          <p:cNvSpPr/>
          <p:nvPr/>
        </p:nvSpPr>
        <p:spPr>
          <a:xfrm>
            <a:off x="2336258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9F0CECA9-4300-ED38-8EB3-E1060A80A237}"/>
              </a:ext>
            </a:extLst>
          </p:cNvPr>
          <p:cNvSpPr/>
          <p:nvPr/>
        </p:nvSpPr>
        <p:spPr>
          <a:xfrm>
            <a:off x="305235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69C41A15-6333-1BBD-18FF-247DADE3CE3E}"/>
              </a:ext>
            </a:extLst>
          </p:cNvPr>
          <p:cNvSpPr/>
          <p:nvPr/>
        </p:nvSpPr>
        <p:spPr>
          <a:xfrm>
            <a:off x="3740909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67CDD6DB-6A1B-B9DD-ED75-F73106E0F392}"/>
              </a:ext>
            </a:extLst>
          </p:cNvPr>
          <p:cNvSpPr/>
          <p:nvPr/>
        </p:nvSpPr>
        <p:spPr>
          <a:xfrm>
            <a:off x="4429463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450018E5-9447-1B16-76C2-B0FF5BC770CC}"/>
              </a:ext>
            </a:extLst>
          </p:cNvPr>
          <p:cNvSpPr/>
          <p:nvPr/>
        </p:nvSpPr>
        <p:spPr>
          <a:xfrm>
            <a:off x="5127198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5471B2BA-D3D7-681B-0385-A2DD03F9D228}"/>
              </a:ext>
            </a:extLst>
          </p:cNvPr>
          <p:cNvSpPr/>
          <p:nvPr/>
        </p:nvSpPr>
        <p:spPr>
          <a:xfrm>
            <a:off x="587083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7A2F533B-DEAD-1CAB-8ADB-B1A82D5E7F3B}"/>
              </a:ext>
            </a:extLst>
          </p:cNvPr>
          <p:cNvSpPr/>
          <p:nvPr/>
        </p:nvSpPr>
        <p:spPr>
          <a:xfrm>
            <a:off x="6586934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01C203DA-63ED-4B7F-3BDA-632447E6EC88}"/>
              </a:ext>
            </a:extLst>
          </p:cNvPr>
          <p:cNvSpPr/>
          <p:nvPr/>
        </p:nvSpPr>
        <p:spPr>
          <a:xfrm>
            <a:off x="7330572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3CC1B47A-72E1-9EA5-E18A-E2779C7E0298}"/>
              </a:ext>
            </a:extLst>
          </p:cNvPr>
          <p:cNvSpPr/>
          <p:nvPr/>
        </p:nvSpPr>
        <p:spPr>
          <a:xfrm>
            <a:off x="800994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2F222530-4D3E-D172-641B-341D3E072AC8}"/>
              </a:ext>
            </a:extLst>
          </p:cNvPr>
          <p:cNvSpPr/>
          <p:nvPr/>
        </p:nvSpPr>
        <p:spPr>
          <a:xfrm>
            <a:off x="8707680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C8C521B8-4EFD-6A64-694D-45502F885316}"/>
              </a:ext>
            </a:extLst>
          </p:cNvPr>
          <p:cNvSpPr/>
          <p:nvPr/>
        </p:nvSpPr>
        <p:spPr>
          <a:xfrm>
            <a:off x="9377873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B3BE4209-7E3B-E14D-BD03-660FDE8A6157}"/>
              </a:ext>
            </a:extLst>
          </p:cNvPr>
          <p:cNvSpPr/>
          <p:nvPr/>
        </p:nvSpPr>
        <p:spPr>
          <a:xfrm>
            <a:off x="10048065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3D97F3BB-A2B3-84AF-1F9A-282CDA87BE5C}"/>
              </a:ext>
            </a:extLst>
          </p:cNvPr>
          <p:cNvSpPr/>
          <p:nvPr/>
        </p:nvSpPr>
        <p:spPr>
          <a:xfrm>
            <a:off x="10736620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F587912A-496C-471E-E005-19A9BCF47FAD}"/>
              </a:ext>
            </a:extLst>
          </p:cNvPr>
          <p:cNvSpPr/>
          <p:nvPr/>
        </p:nvSpPr>
        <p:spPr>
          <a:xfrm>
            <a:off x="1146189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19F71E9-B936-FA6D-CCAC-A8420A886863}"/>
              </a:ext>
            </a:extLst>
          </p:cNvPr>
          <p:cNvSpPr/>
          <p:nvPr/>
        </p:nvSpPr>
        <p:spPr>
          <a:xfrm rot="-840000">
            <a:off x="8047898" y="3221198"/>
            <a:ext cx="1010188" cy="415191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75872F-5E36-F9B6-AD44-FC0E96CF8D79}"/>
              </a:ext>
            </a:extLst>
          </p:cNvPr>
          <p:cNvSpPr/>
          <p:nvPr/>
        </p:nvSpPr>
        <p:spPr>
          <a:xfrm>
            <a:off x="8147051" y="3712634"/>
            <a:ext cx="3729565" cy="100964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Diagonal Stripe 30">
            <a:extLst>
              <a:ext uri="{FF2B5EF4-FFF2-40B4-BE49-F238E27FC236}">
                <a16:creationId xmlns:a16="http://schemas.microsoft.com/office/drawing/2014/main" id="{5FDAD2E8-8758-2C83-1E99-4018B19ACF4D}"/>
              </a:ext>
            </a:extLst>
          </p:cNvPr>
          <p:cNvSpPr/>
          <p:nvPr/>
        </p:nvSpPr>
        <p:spPr>
          <a:xfrm rot="13560000">
            <a:off x="9351139" y="4165246"/>
            <a:ext cx="956509" cy="1006864"/>
          </a:xfrm>
          <a:prstGeom prst="diagStrip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0959A5-35DB-0553-A0D0-B4AA68609460}"/>
              </a:ext>
            </a:extLst>
          </p:cNvPr>
          <p:cNvSpPr/>
          <p:nvPr/>
        </p:nvSpPr>
        <p:spPr>
          <a:xfrm rot="21360000">
            <a:off x="6548938" y="4411302"/>
            <a:ext cx="623208" cy="2376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76D740-1320-BC81-58F2-91F7C5CA5B5B}"/>
              </a:ext>
            </a:extLst>
          </p:cNvPr>
          <p:cNvSpPr/>
          <p:nvPr/>
        </p:nvSpPr>
        <p:spPr>
          <a:xfrm>
            <a:off x="6480175" y="4422775"/>
            <a:ext cx="1397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BE48B2-1129-34CE-D102-5D2ED741318F}"/>
              </a:ext>
            </a:extLst>
          </p:cNvPr>
          <p:cNvSpPr/>
          <p:nvPr/>
        </p:nvSpPr>
        <p:spPr>
          <a:xfrm>
            <a:off x="7232650" y="4718050"/>
            <a:ext cx="838200" cy="2476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3A51FE-D17B-BB07-382E-B4A1CD07365A}"/>
              </a:ext>
            </a:extLst>
          </p:cNvPr>
          <p:cNvSpPr/>
          <p:nvPr/>
        </p:nvSpPr>
        <p:spPr>
          <a:xfrm rot="5400000">
            <a:off x="7318375" y="4130675"/>
            <a:ext cx="8890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550579-E62C-8CF3-162C-5F6F8E5FA670}"/>
              </a:ext>
            </a:extLst>
          </p:cNvPr>
          <p:cNvSpPr/>
          <p:nvPr/>
        </p:nvSpPr>
        <p:spPr>
          <a:xfrm>
            <a:off x="7232650" y="4394200"/>
            <a:ext cx="666750" cy="330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85761A-07AD-85B9-95C4-D172D6510499}"/>
              </a:ext>
            </a:extLst>
          </p:cNvPr>
          <p:cNvSpPr/>
          <p:nvPr/>
        </p:nvSpPr>
        <p:spPr>
          <a:xfrm>
            <a:off x="7121525" y="4067175"/>
            <a:ext cx="1143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A898577C-CA84-D2A8-2A73-5B7EFBF5CB4A}"/>
              </a:ext>
            </a:extLst>
          </p:cNvPr>
          <p:cNvSpPr/>
          <p:nvPr/>
        </p:nvSpPr>
        <p:spPr>
          <a:xfrm rot="-2340000">
            <a:off x="7318594" y="3807327"/>
            <a:ext cx="476250" cy="43180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3E09A347-71C7-F7A6-DB4E-67E37CB45586}"/>
              </a:ext>
            </a:extLst>
          </p:cNvPr>
          <p:cNvSpPr/>
          <p:nvPr/>
        </p:nvSpPr>
        <p:spPr>
          <a:xfrm rot="-2340000">
            <a:off x="7384605" y="3690412"/>
            <a:ext cx="615950" cy="45085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C357A3-FE25-D4DC-0320-54275CC83F36}"/>
              </a:ext>
            </a:extLst>
          </p:cNvPr>
          <p:cNvSpPr/>
          <p:nvPr/>
        </p:nvSpPr>
        <p:spPr>
          <a:xfrm>
            <a:off x="7108825" y="4067175"/>
            <a:ext cx="692150" cy="95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9CCE02-15D7-A317-9ADE-0FABB693BCCE}"/>
              </a:ext>
            </a:extLst>
          </p:cNvPr>
          <p:cNvSpPr/>
          <p:nvPr/>
        </p:nvSpPr>
        <p:spPr>
          <a:xfrm>
            <a:off x="7452179" y="3900713"/>
            <a:ext cx="237671" cy="6295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013930-C9F8-B6BD-AE51-C0521765EF16}"/>
              </a:ext>
            </a:extLst>
          </p:cNvPr>
          <p:cNvSpPr/>
          <p:nvPr/>
        </p:nvSpPr>
        <p:spPr>
          <a:xfrm>
            <a:off x="7597775" y="3705225"/>
            <a:ext cx="317500" cy="222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52D2979-259C-C7E4-7BFF-47FD71C9A869}"/>
              </a:ext>
            </a:extLst>
          </p:cNvPr>
          <p:cNvSpPr/>
          <p:nvPr/>
        </p:nvSpPr>
        <p:spPr>
          <a:xfrm rot="19140000">
            <a:off x="7331867" y="3709997"/>
            <a:ext cx="546100" cy="41275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E6FC90-F128-40DA-4845-ABAD0D54D9E8}"/>
              </a:ext>
            </a:extLst>
          </p:cNvPr>
          <p:cNvSpPr/>
          <p:nvPr/>
        </p:nvSpPr>
        <p:spPr>
          <a:xfrm>
            <a:off x="7932737" y="4225925"/>
            <a:ext cx="207963" cy="48577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7FE031-25B8-8F23-35E6-E8A50418568B}"/>
              </a:ext>
            </a:extLst>
          </p:cNvPr>
          <p:cNvSpPr/>
          <p:nvPr/>
        </p:nvSpPr>
        <p:spPr>
          <a:xfrm>
            <a:off x="7980362" y="3670300"/>
            <a:ext cx="136526" cy="596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98196238-B6F9-3424-2939-0C85E0AF5F7A}"/>
              </a:ext>
            </a:extLst>
          </p:cNvPr>
          <p:cNvSpPr/>
          <p:nvPr/>
        </p:nvSpPr>
        <p:spPr>
          <a:xfrm>
            <a:off x="6627133" y="4667701"/>
            <a:ext cx="556984" cy="52977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3CC98007-43E8-F5A4-B5D0-25C65196919F}"/>
              </a:ext>
            </a:extLst>
          </p:cNvPr>
          <p:cNvSpPr/>
          <p:nvPr/>
        </p:nvSpPr>
        <p:spPr>
          <a:xfrm>
            <a:off x="8187418" y="4740272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FF7A2F51-13EC-404E-37E3-F9B3ACC32281}"/>
              </a:ext>
            </a:extLst>
          </p:cNvPr>
          <p:cNvSpPr/>
          <p:nvPr/>
        </p:nvSpPr>
        <p:spPr>
          <a:xfrm>
            <a:off x="8704489" y="4740272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63A32BE9-DE61-5F95-7973-B3FCC49BAEBF}"/>
              </a:ext>
            </a:extLst>
          </p:cNvPr>
          <p:cNvSpPr/>
          <p:nvPr/>
        </p:nvSpPr>
        <p:spPr>
          <a:xfrm>
            <a:off x="10577047" y="4735044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16CA838-7392-558A-6ED8-8494375D0F52}"/>
              </a:ext>
            </a:extLst>
          </p:cNvPr>
          <p:cNvSpPr/>
          <p:nvPr/>
        </p:nvSpPr>
        <p:spPr>
          <a:xfrm>
            <a:off x="11099347" y="4740272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Block Arc 56">
            <a:extLst>
              <a:ext uri="{FF2B5EF4-FFF2-40B4-BE49-F238E27FC236}">
                <a16:creationId xmlns:a16="http://schemas.microsoft.com/office/drawing/2014/main" id="{FDBE6346-BD63-B6AD-62BF-AA74BEDD5910}"/>
              </a:ext>
            </a:extLst>
          </p:cNvPr>
          <p:cNvSpPr/>
          <p:nvPr/>
        </p:nvSpPr>
        <p:spPr>
          <a:xfrm rot="3000000">
            <a:off x="7092843" y="4556263"/>
            <a:ext cx="415469" cy="397329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852CC9E-D7E4-93C9-A26B-55F84B14E667}"/>
              </a:ext>
            </a:extLst>
          </p:cNvPr>
          <p:cNvSpPr/>
          <p:nvPr/>
        </p:nvSpPr>
        <p:spPr>
          <a:xfrm>
            <a:off x="516467" y="1505740"/>
            <a:ext cx="2304405" cy="1632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27% of CO2 emissions come from transportation</a:t>
            </a:r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C304347-FA86-C4AD-016D-300772EA5970}"/>
              </a:ext>
            </a:extLst>
          </p:cNvPr>
          <p:cNvSpPr/>
          <p:nvPr/>
        </p:nvSpPr>
        <p:spPr>
          <a:xfrm>
            <a:off x="3289658" y="1541436"/>
            <a:ext cx="2343150" cy="15763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cs typeface="Arial"/>
              </a:rPr>
              <a:t>26% of those emissions come from heavy-</a:t>
            </a:r>
            <a:r>
              <a:rPr lang="en-US">
                <a:cs typeface="Arial"/>
              </a:rPr>
              <a:t>duty Class 8 </a:t>
            </a:r>
            <a:r>
              <a:rPr lang="en-US" dirty="0">
                <a:cs typeface="Arial"/>
              </a:rPr>
              <a:t>trucks</a:t>
            </a:r>
            <a:endParaRPr lang="en-US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D333A91C-54F8-4841-D4AD-40B79F477AD1}"/>
              </a:ext>
            </a:extLst>
          </p:cNvPr>
          <p:cNvSpPr/>
          <p:nvPr/>
        </p:nvSpPr>
        <p:spPr>
          <a:xfrm>
            <a:off x="9221259" y="1536863"/>
            <a:ext cx="2264402" cy="156016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Lead to development of hybrid and electric trucks </a:t>
            </a:r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39E25F-C89D-9F51-3B30-0AAEBD174BD5}"/>
              </a:ext>
            </a:extLst>
          </p:cNvPr>
          <p:cNvSpPr/>
          <p:nvPr/>
        </p:nvSpPr>
        <p:spPr>
          <a:xfrm>
            <a:off x="6323310" y="1525290"/>
            <a:ext cx="2386736" cy="15730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Increased emissions standards and improvements in Lithium-Ion Batteries</a:t>
            </a:r>
          </a:p>
        </p:txBody>
      </p:sp>
    </p:spTree>
    <p:extLst>
      <p:ext uri="{BB962C8B-B14F-4D97-AF65-F5344CB8AC3E}">
        <p14:creationId xmlns:p14="http://schemas.microsoft.com/office/powerpoint/2010/main" val="2944048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AC720F6B-654B-1A57-EDD2-735684E3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" y="246"/>
            <a:ext cx="12184249" cy="5914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C2B66-D34D-FE0D-897D-60F51AE3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31" y="3499"/>
            <a:ext cx="10515600" cy="996950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Background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99186-62D7-DA9E-18F8-5F5A1CEBC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B8EE8-0F2B-BDAB-EC63-3E3FCD10E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1F065D-EA86-BFD7-7EA3-D3453BD1CA8F}"/>
              </a:ext>
            </a:extLst>
          </p:cNvPr>
          <p:cNvSpPr/>
          <p:nvPr/>
        </p:nvSpPr>
        <p:spPr>
          <a:xfrm>
            <a:off x="-1430" y="4999494"/>
            <a:ext cx="12189413" cy="9143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A7584E26-89F1-C903-A1A1-BCCC81D77D03}"/>
              </a:ext>
            </a:extLst>
          </p:cNvPr>
          <p:cNvSpPr/>
          <p:nvPr/>
        </p:nvSpPr>
        <p:spPr>
          <a:xfrm>
            <a:off x="27977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D8E7EA5E-9519-94D9-76FC-081CF5720116}"/>
              </a:ext>
            </a:extLst>
          </p:cNvPr>
          <p:cNvSpPr/>
          <p:nvPr/>
        </p:nvSpPr>
        <p:spPr>
          <a:xfrm>
            <a:off x="963507" y="5250045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8C8C7522-16D9-AADE-FA52-BD20B758B7A2}"/>
              </a:ext>
            </a:extLst>
          </p:cNvPr>
          <p:cNvSpPr/>
          <p:nvPr/>
        </p:nvSpPr>
        <p:spPr>
          <a:xfrm>
            <a:off x="164770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CA94521E-909C-D7A1-E5DE-10930D9EE9F1}"/>
              </a:ext>
            </a:extLst>
          </p:cNvPr>
          <p:cNvSpPr/>
          <p:nvPr/>
        </p:nvSpPr>
        <p:spPr>
          <a:xfrm>
            <a:off x="2336258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9F0CECA9-4300-ED38-8EB3-E1060A80A237}"/>
              </a:ext>
            </a:extLst>
          </p:cNvPr>
          <p:cNvSpPr/>
          <p:nvPr/>
        </p:nvSpPr>
        <p:spPr>
          <a:xfrm>
            <a:off x="305235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69C41A15-6333-1BBD-18FF-247DADE3CE3E}"/>
              </a:ext>
            </a:extLst>
          </p:cNvPr>
          <p:cNvSpPr/>
          <p:nvPr/>
        </p:nvSpPr>
        <p:spPr>
          <a:xfrm>
            <a:off x="3740909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67CDD6DB-6A1B-B9DD-ED75-F73106E0F392}"/>
              </a:ext>
            </a:extLst>
          </p:cNvPr>
          <p:cNvSpPr/>
          <p:nvPr/>
        </p:nvSpPr>
        <p:spPr>
          <a:xfrm>
            <a:off x="4429463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450018E5-9447-1B16-76C2-B0FF5BC770CC}"/>
              </a:ext>
            </a:extLst>
          </p:cNvPr>
          <p:cNvSpPr/>
          <p:nvPr/>
        </p:nvSpPr>
        <p:spPr>
          <a:xfrm>
            <a:off x="5127198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5471B2BA-D3D7-681B-0385-A2DD03F9D228}"/>
              </a:ext>
            </a:extLst>
          </p:cNvPr>
          <p:cNvSpPr/>
          <p:nvPr/>
        </p:nvSpPr>
        <p:spPr>
          <a:xfrm>
            <a:off x="587083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7A2F533B-DEAD-1CAB-8ADB-B1A82D5E7F3B}"/>
              </a:ext>
            </a:extLst>
          </p:cNvPr>
          <p:cNvSpPr/>
          <p:nvPr/>
        </p:nvSpPr>
        <p:spPr>
          <a:xfrm>
            <a:off x="6586934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01C203DA-63ED-4B7F-3BDA-632447E6EC88}"/>
              </a:ext>
            </a:extLst>
          </p:cNvPr>
          <p:cNvSpPr/>
          <p:nvPr/>
        </p:nvSpPr>
        <p:spPr>
          <a:xfrm>
            <a:off x="7330572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3CC1B47A-72E1-9EA5-E18A-E2779C7E0298}"/>
              </a:ext>
            </a:extLst>
          </p:cNvPr>
          <p:cNvSpPr/>
          <p:nvPr/>
        </p:nvSpPr>
        <p:spPr>
          <a:xfrm>
            <a:off x="800994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2F222530-4D3E-D172-641B-341D3E072AC8}"/>
              </a:ext>
            </a:extLst>
          </p:cNvPr>
          <p:cNvSpPr/>
          <p:nvPr/>
        </p:nvSpPr>
        <p:spPr>
          <a:xfrm>
            <a:off x="8707680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C8C521B8-4EFD-6A64-694D-45502F885316}"/>
              </a:ext>
            </a:extLst>
          </p:cNvPr>
          <p:cNvSpPr/>
          <p:nvPr/>
        </p:nvSpPr>
        <p:spPr>
          <a:xfrm>
            <a:off x="9377873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B3BE4209-7E3B-E14D-BD03-660FDE8A6157}"/>
              </a:ext>
            </a:extLst>
          </p:cNvPr>
          <p:cNvSpPr/>
          <p:nvPr/>
        </p:nvSpPr>
        <p:spPr>
          <a:xfrm>
            <a:off x="10048065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3D97F3BB-A2B3-84AF-1F9A-282CDA87BE5C}"/>
              </a:ext>
            </a:extLst>
          </p:cNvPr>
          <p:cNvSpPr/>
          <p:nvPr/>
        </p:nvSpPr>
        <p:spPr>
          <a:xfrm>
            <a:off x="10736620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F587912A-496C-471E-E005-19A9BCF47FAD}"/>
              </a:ext>
            </a:extLst>
          </p:cNvPr>
          <p:cNvSpPr/>
          <p:nvPr/>
        </p:nvSpPr>
        <p:spPr>
          <a:xfrm>
            <a:off x="1146189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19F71E9-B936-FA6D-CCAC-A8420A886863}"/>
              </a:ext>
            </a:extLst>
          </p:cNvPr>
          <p:cNvSpPr/>
          <p:nvPr/>
        </p:nvSpPr>
        <p:spPr>
          <a:xfrm rot="20760000">
            <a:off x="4831999" y="3285774"/>
            <a:ext cx="1010188" cy="415191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75872F-5E36-F9B6-AD44-FC0E96CF8D79}"/>
              </a:ext>
            </a:extLst>
          </p:cNvPr>
          <p:cNvSpPr/>
          <p:nvPr/>
        </p:nvSpPr>
        <p:spPr>
          <a:xfrm>
            <a:off x="4969898" y="3815956"/>
            <a:ext cx="3729565" cy="100964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Diagonal Stripe 30">
            <a:extLst>
              <a:ext uri="{FF2B5EF4-FFF2-40B4-BE49-F238E27FC236}">
                <a16:creationId xmlns:a16="http://schemas.microsoft.com/office/drawing/2014/main" id="{5FDAD2E8-8758-2C83-1E99-4018B19ACF4D}"/>
              </a:ext>
            </a:extLst>
          </p:cNvPr>
          <p:cNvSpPr/>
          <p:nvPr/>
        </p:nvSpPr>
        <p:spPr>
          <a:xfrm rot="13560000">
            <a:off x="6264393" y="4268568"/>
            <a:ext cx="956509" cy="1006864"/>
          </a:xfrm>
          <a:prstGeom prst="diagStrip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0959A5-35DB-0553-A0D0-B4AA68609460}"/>
              </a:ext>
            </a:extLst>
          </p:cNvPr>
          <p:cNvSpPr/>
          <p:nvPr/>
        </p:nvSpPr>
        <p:spPr>
          <a:xfrm rot="21360000">
            <a:off x="3371785" y="4514624"/>
            <a:ext cx="623208" cy="2376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76D740-1320-BC81-58F2-91F7C5CA5B5B}"/>
              </a:ext>
            </a:extLst>
          </p:cNvPr>
          <p:cNvSpPr/>
          <p:nvPr/>
        </p:nvSpPr>
        <p:spPr>
          <a:xfrm>
            <a:off x="3303022" y="4526097"/>
            <a:ext cx="1397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BE48B2-1129-34CE-D102-5D2ED741318F}"/>
              </a:ext>
            </a:extLst>
          </p:cNvPr>
          <p:cNvSpPr/>
          <p:nvPr/>
        </p:nvSpPr>
        <p:spPr>
          <a:xfrm>
            <a:off x="4055497" y="4821372"/>
            <a:ext cx="838200" cy="2476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3A51FE-D17B-BB07-382E-B4A1CD07365A}"/>
              </a:ext>
            </a:extLst>
          </p:cNvPr>
          <p:cNvSpPr/>
          <p:nvPr/>
        </p:nvSpPr>
        <p:spPr>
          <a:xfrm rot="5400000">
            <a:off x="4141222" y="4233997"/>
            <a:ext cx="8890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550579-E62C-8CF3-162C-5F6F8E5FA670}"/>
              </a:ext>
            </a:extLst>
          </p:cNvPr>
          <p:cNvSpPr/>
          <p:nvPr/>
        </p:nvSpPr>
        <p:spPr>
          <a:xfrm>
            <a:off x="4055497" y="4497522"/>
            <a:ext cx="666750" cy="330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85761A-07AD-85B9-95C4-D172D6510499}"/>
              </a:ext>
            </a:extLst>
          </p:cNvPr>
          <p:cNvSpPr/>
          <p:nvPr/>
        </p:nvSpPr>
        <p:spPr>
          <a:xfrm>
            <a:off x="3944373" y="4170497"/>
            <a:ext cx="1143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A898577C-CA84-D2A8-2A73-5B7EFBF5CB4A}"/>
              </a:ext>
            </a:extLst>
          </p:cNvPr>
          <p:cNvSpPr/>
          <p:nvPr/>
        </p:nvSpPr>
        <p:spPr>
          <a:xfrm rot="19260000">
            <a:off x="4141441" y="3910649"/>
            <a:ext cx="476250" cy="43180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3E09A347-71C7-F7A6-DB4E-67E37CB45586}"/>
              </a:ext>
            </a:extLst>
          </p:cNvPr>
          <p:cNvSpPr/>
          <p:nvPr/>
        </p:nvSpPr>
        <p:spPr>
          <a:xfrm rot="19260000">
            <a:off x="4207452" y="3793734"/>
            <a:ext cx="615950" cy="45085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C357A3-FE25-D4DC-0320-54275CC83F36}"/>
              </a:ext>
            </a:extLst>
          </p:cNvPr>
          <p:cNvSpPr/>
          <p:nvPr/>
        </p:nvSpPr>
        <p:spPr>
          <a:xfrm>
            <a:off x="3931672" y="4170497"/>
            <a:ext cx="692150" cy="95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9CCE02-15D7-A317-9ADE-0FABB693BCCE}"/>
              </a:ext>
            </a:extLst>
          </p:cNvPr>
          <p:cNvSpPr/>
          <p:nvPr/>
        </p:nvSpPr>
        <p:spPr>
          <a:xfrm>
            <a:off x="4275027" y="4004035"/>
            <a:ext cx="237671" cy="6295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013930-C9F8-B6BD-AE51-C0521765EF16}"/>
              </a:ext>
            </a:extLst>
          </p:cNvPr>
          <p:cNvSpPr/>
          <p:nvPr/>
        </p:nvSpPr>
        <p:spPr>
          <a:xfrm>
            <a:off x="4420623" y="3808547"/>
            <a:ext cx="317500" cy="222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52D2979-259C-C7E4-7BFF-47FD71C9A869}"/>
              </a:ext>
            </a:extLst>
          </p:cNvPr>
          <p:cNvSpPr/>
          <p:nvPr/>
        </p:nvSpPr>
        <p:spPr>
          <a:xfrm rot="19140000">
            <a:off x="4154714" y="3813319"/>
            <a:ext cx="546100" cy="41275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E6FC90-F128-40DA-4845-ABAD0D54D9E8}"/>
              </a:ext>
            </a:extLst>
          </p:cNvPr>
          <p:cNvSpPr/>
          <p:nvPr/>
        </p:nvSpPr>
        <p:spPr>
          <a:xfrm>
            <a:off x="4755584" y="4329247"/>
            <a:ext cx="207963" cy="48577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7FE031-25B8-8F23-35E6-E8A50418568B}"/>
              </a:ext>
            </a:extLst>
          </p:cNvPr>
          <p:cNvSpPr/>
          <p:nvPr/>
        </p:nvSpPr>
        <p:spPr>
          <a:xfrm>
            <a:off x="4803209" y="3773622"/>
            <a:ext cx="136526" cy="596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98196238-B6F9-3424-2939-0C85E0AF5F7A}"/>
              </a:ext>
            </a:extLst>
          </p:cNvPr>
          <p:cNvSpPr/>
          <p:nvPr/>
        </p:nvSpPr>
        <p:spPr>
          <a:xfrm>
            <a:off x="3449980" y="4771023"/>
            <a:ext cx="556984" cy="52977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3CC98007-43E8-F5A4-B5D0-25C65196919F}"/>
              </a:ext>
            </a:extLst>
          </p:cNvPr>
          <p:cNvSpPr/>
          <p:nvPr/>
        </p:nvSpPr>
        <p:spPr>
          <a:xfrm>
            <a:off x="5010265" y="4843594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FF7A2F51-13EC-404E-37E3-F9B3ACC32281}"/>
              </a:ext>
            </a:extLst>
          </p:cNvPr>
          <p:cNvSpPr/>
          <p:nvPr/>
        </p:nvSpPr>
        <p:spPr>
          <a:xfrm>
            <a:off x="5527336" y="4843594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63A32BE9-DE61-5F95-7973-B3FCC49BAEBF}"/>
              </a:ext>
            </a:extLst>
          </p:cNvPr>
          <p:cNvSpPr/>
          <p:nvPr/>
        </p:nvSpPr>
        <p:spPr>
          <a:xfrm>
            <a:off x="7386979" y="4825451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16CA838-7392-558A-6ED8-8494375D0F52}"/>
              </a:ext>
            </a:extLst>
          </p:cNvPr>
          <p:cNvSpPr/>
          <p:nvPr/>
        </p:nvSpPr>
        <p:spPr>
          <a:xfrm>
            <a:off x="7922194" y="4843594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Block Arc 56">
            <a:extLst>
              <a:ext uri="{FF2B5EF4-FFF2-40B4-BE49-F238E27FC236}">
                <a16:creationId xmlns:a16="http://schemas.microsoft.com/office/drawing/2014/main" id="{FDBE6346-BD63-B6AD-62BF-AA74BEDD5910}"/>
              </a:ext>
            </a:extLst>
          </p:cNvPr>
          <p:cNvSpPr/>
          <p:nvPr/>
        </p:nvSpPr>
        <p:spPr>
          <a:xfrm rot="3000000">
            <a:off x="3915690" y="4659585"/>
            <a:ext cx="415469" cy="397329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5F4EB76D-816A-C320-6D5F-9BB15FA9B291}"/>
              </a:ext>
            </a:extLst>
          </p:cNvPr>
          <p:cNvSpPr/>
          <p:nvPr/>
        </p:nvSpPr>
        <p:spPr>
          <a:xfrm>
            <a:off x="6058948" y="3221197"/>
            <a:ext cx="1010188" cy="415191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923947A-51EE-09B1-732E-417063BFC47F}"/>
              </a:ext>
            </a:extLst>
          </p:cNvPr>
          <p:cNvSpPr/>
          <p:nvPr/>
        </p:nvSpPr>
        <p:spPr>
          <a:xfrm>
            <a:off x="458958" y="1573485"/>
            <a:ext cx="2304405" cy="1632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Hybrid have highest rate of vehicle fires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F095EBE-B8BA-95EE-A628-61002A555F52}"/>
              </a:ext>
            </a:extLst>
          </p:cNvPr>
          <p:cNvSpPr/>
          <p:nvPr/>
        </p:nvSpPr>
        <p:spPr>
          <a:xfrm>
            <a:off x="3270895" y="1570434"/>
            <a:ext cx="2343150" cy="15763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Lithium-Ion Battery fires are extremely dangerous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BBD7C982-335E-4EC8-1AC6-5585F761BD8F}"/>
              </a:ext>
            </a:extLst>
          </p:cNvPr>
          <p:cNvSpPr/>
          <p:nvPr/>
        </p:nvSpPr>
        <p:spPr>
          <a:xfrm>
            <a:off x="6239969" y="1567202"/>
            <a:ext cx="2386736" cy="15730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Exposure to high temperatures degrades Lithium-Ion Batteries</a:t>
            </a: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1F6653C1-7F05-ED24-9BF1-15E65C01CA25}"/>
              </a:ext>
            </a:extLst>
          </p:cNvPr>
          <p:cNvSpPr/>
          <p:nvPr/>
        </p:nvSpPr>
        <p:spPr>
          <a:xfrm>
            <a:off x="9246640" y="1603365"/>
            <a:ext cx="2386736" cy="15730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cs typeface="Arial"/>
              </a:rPr>
              <a:t>Exposure to low temperatures increases internal resistance within battery </a:t>
            </a:r>
          </a:p>
        </p:txBody>
      </p:sp>
    </p:spTree>
    <p:extLst>
      <p:ext uri="{BB962C8B-B14F-4D97-AF65-F5344CB8AC3E}">
        <p14:creationId xmlns:p14="http://schemas.microsoft.com/office/powerpoint/2010/main" val="108267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 descr="Icon&#10;&#10;Description automatically generated">
            <a:extLst>
              <a:ext uri="{FF2B5EF4-FFF2-40B4-BE49-F238E27FC236}">
                <a16:creationId xmlns:a16="http://schemas.microsoft.com/office/drawing/2014/main" id="{AC720F6B-654B-1A57-EDD2-735684E3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" y="246"/>
            <a:ext cx="12184249" cy="59146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4C2B66-D34D-FE0D-897D-60F51AE3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31" y="3499"/>
            <a:ext cx="10515600" cy="996950"/>
          </a:xfrm>
        </p:spPr>
        <p:txBody>
          <a:bodyPr/>
          <a:lstStyle/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Background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99186-62D7-DA9E-18F8-5F5A1CEBC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B8EE8-0F2B-BDAB-EC63-3E3FCD10E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C1F065D-EA86-BFD7-7EA3-D3453BD1CA8F}"/>
              </a:ext>
            </a:extLst>
          </p:cNvPr>
          <p:cNvSpPr/>
          <p:nvPr/>
        </p:nvSpPr>
        <p:spPr>
          <a:xfrm>
            <a:off x="-1430" y="4999494"/>
            <a:ext cx="12189413" cy="914399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Minus Sign 9">
            <a:extLst>
              <a:ext uri="{FF2B5EF4-FFF2-40B4-BE49-F238E27FC236}">
                <a16:creationId xmlns:a16="http://schemas.microsoft.com/office/drawing/2014/main" id="{A7584E26-89F1-C903-A1A1-BCCC81D77D03}"/>
              </a:ext>
            </a:extLst>
          </p:cNvPr>
          <p:cNvSpPr/>
          <p:nvPr/>
        </p:nvSpPr>
        <p:spPr>
          <a:xfrm>
            <a:off x="27977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Minus Sign 10">
            <a:extLst>
              <a:ext uri="{FF2B5EF4-FFF2-40B4-BE49-F238E27FC236}">
                <a16:creationId xmlns:a16="http://schemas.microsoft.com/office/drawing/2014/main" id="{D8E7EA5E-9519-94D9-76FC-081CF5720116}"/>
              </a:ext>
            </a:extLst>
          </p:cNvPr>
          <p:cNvSpPr/>
          <p:nvPr/>
        </p:nvSpPr>
        <p:spPr>
          <a:xfrm>
            <a:off x="963507" y="5250045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Minus Sign 11">
            <a:extLst>
              <a:ext uri="{FF2B5EF4-FFF2-40B4-BE49-F238E27FC236}">
                <a16:creationId xmlns:a16="http://schemas.microsoft.com/office/drawing/2014/main" id="{8C8C7522-16D9-AADE-FA52-BD20B758B7A2}"/>
              </a:ext>
            </a:extLst>
          </p:cNvPr>
          <p:cNvSpPr/>
          <p:nvPr/>
        </p:nvSpPr>
        <p:spPr>
          <a:xfrm>
            <a:off x="164770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Minus Sign 12">
            <a:extLst>
              <a:ext uri="{FF2B5EF4-FFF2-40B4-BE49-F238E27FC236}">
                <a16:creationId xmlns:a16="http://schemas.microsoft.com/office/drawing/2014/main" id="{CA94521E-909C-D7A1-E5DE-10930D9EE9F1}"/>
              </a:ext>
            </a:extLst>
          </p:cNvPr>
          <p:cNvSpPr/>
          <p:nvPr/>
        </p:nvSpPr>
        <p:spPr>
          <a:xfrm>
            <a:off x="2336258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9F0CECA9-4300-ED38-8EB3-E1060A80A237}"/>
              </a:ext>
            </a:extLst>
          </p:cNvPr>
          <p:cNvSpPr/>
          <p:nvPr/>
        </p:nvSpPr>
        <p:spPr>
          <a:xfrm>
            <a:off x="305235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Minus Sign 14">
            <a:extLst>
              <a:ext uri="{FF2B5EF4-FFF2-40B4-BE49-F238E27FC236}">
                <a16:creationId xmlns:a16="http://schemas.microsoft.com/office/drawing/2014/main" id="{69C41A15-6333-1BBD-18FF-247DADE3CE3E}"/>
              </a:ext>
            </a:extLst>
          </p:cNvPr>
          <p:cNvSpPr/>
          <p:nvPr/>
        </p:nvSpPr>
        <p:spPr>
          <a:xfrm>
            <a:off x="3740909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Minus Sign 15">
            <a:extLst>
              <a:ext uri="{FF2B5EF4-FFF2-40B4-BE49-F238E27FC236}">
                <a16:creationId xmlns:a16="http://schemas.microsoft.com/office/drawing/2014/main" id="{67CDD6DB-6A1B-B9DD-ED75-F73106E0F392}"/>
              </a:ext>
            </a:extLst>
          </p:cNvPr>
          <p:cNvSpPr/>
          <p:nvPr/>
        </p:nvSpPr>
        <p:spPr>
          <a:xfrm>
            <a:off x="4429463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Minus Sign 16">
            <a:extLst>
              <a:ext uri="{FF2B5EF4-FFF2-40B4-BE49-F238E27FC236}">
                <a16:creationId xmlns:a16="http://schemas.microsoft.com/office/drawing/2014/main" id="{450018E5-9447-1B16-76C2-B0FF5BC770CC}"/>
              </a:ext>
            </a:extLst>
          </p:cNvPr>
          <p:cNvSpPr/>
          <p:nvPr/>
        </p:nvSpPr>
        <p:spPr>
          <a:xfrm>
            <a:off x="5127198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5471B2BA-D3D7-681B-0385-A2DD03F9D228}"/>
              </a:ext>
            </a:extLst>
          </p:cNvPr>
          <p:cNvSpPr/>
          <p:nvPr/>
        </p:nvSpPr>
        <p:spPr>
          <a:xfrm>
            <a:off x="587083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Minus Sign 18">
            <a:extLst>
              <a:ext uri="{FF2B5EF4-FFF2-40B4-BE49-F238E27FC236}">
                <a16:creationId xmlns:a16="http://schemas.microsoft.com/office/drawing/2014/main" id="{7A2F533B-DEAD-1CAB-8ADB-B1A82D5E7F3B}"/>
              </a:ext>
            </a:extLst>
          </p:cNvPr>
          <p:cNvSpPr/>
          <p:nvPr/>
        </p:nvSpPr>
        <p:spPr>
          <a:xfrm>
            <a:off x="6586934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Minus Sign 19">
            <a:extLst>
              <a:ext uri="{FF2B5EF4-FFF2-40B4-BE49-F238E27FC236}">
                <a16:creationId xmlns:a16="http://schemas.microsoft.com/office/drawing/2014/main" id="{01C203DA-63ED-4B7F-3BDA-632447E6EC88}"/>
              </a:ext>
            </a:extLst>
          </p:cNvPr>
          <p:cNvSpPr/>
          <p:nvPr/>
        </p:nvSpPr>
        <p:spPr>
          <a:xfrm>
            <a:off x="7330572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Minus Sign 20">
            <a:extLst>
              <a:ext uri="{FF2B5EF4-FFF2-40B4-BE49-F238E27FC236}">
                <a16:creationId xmlns:a16="http://schemas.microsoft.com/office/drawing/2014/main" id="{3CC1B47A-72E1-9EA5-E18A-E2779C7E0298}"/>
              </a:ext>
            </a:extLst>
          </p:cNvPr>
          <p:cNvSpPr/>
          <p:nvPr/>
        </p:nvSpPr>
        <p:spPr>
          <a:xfrm>
            <a:off x="8009945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Minus Sign 21">
            <a:extLst>
              <a:ext uri="{FF2B5EF4-FFF2-40B4-BE49-F238E27FC236}">
                <a16:creationId xmlns:a16="http://schemas.microsoft.com/office/drawing/2014/main" id="{2F222530-4D3E-D172-641B-341D3E072AC8}"/>
              </a:ext>
            </a:extLst>
          </p:cNvPr>
          <p:cNvSpPr/>
          <p:nvPr/>
        </p:nvSpPr>
        <p:spPr>
          <a:xfrm>
            <a:off x="8707680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Minus Sign 22">
            <a:extLst>
              <a:ext uri="{FF2B5EF4-FFF2-40B4-BE49-F238E27FC236}">
                <a16:creationId xmlns:a16="http://schemas.microsoft.com/office/drawing/2014/main" id="{C8C521B8-4EFD-6A64-694D-45502F885316}"/>
              </a:ext>
            </a:extLst>
          </p:cNvPr>
          <p:cNvSpPr/>
          <p:nvPr/>
        </p:nvSpPr>
        <p:spPr>
          <a:xfrm>
            <a:off x="9377873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Minus Sign 23">
            <a:extLst>
              <a:ext uri="{FF2B5EF4-FFF2-40B4-BE49-F238E27FC236}">
                <a16:creationId xmlns:a16="http://schemas.microsoft.com/office/drawing/2014/main" id="{B3BE4209-7E3B-E14D-BD03-660FDE8A6157}"/>
              </a:ext>
            </a:extLst>
          </p:cNvPr>
          <p:cNvSpPr/>
          <p:nvPr/>
        </p:nvSpPr>
        <p:spPr>
          <a:xfrm>
            <a:off x="10048065" y="5245688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Minus Sign 24">
            <a:extLst>
              <a:ext uri="{FF2B5EF4-FFF2-40B4-BE49-F238E27FC236}">
                <a16:creationId xmlns:a16="http://schemas.microsoft.com/office/drawing/2014/main" id="{3D97F3BB-A2B3-84AF-1F9A-282CDA87BE5C}"/>
              </a:ext>
            </a:extLst>
          </p:cNvPr>
          <p:cNvSpPr/>
          <p:nvPr/>
        </p:nvSpPr>
        <p:spPr>
          <a:xfrm>
            <a:off x="10736620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Minus Sign 25">
            <a:extLst>
              <a:ext uri="{FF2B5EF4-FFF2-40B4-BE49-F238E27FC236}">
                <a16:creationId xmlns:a16="http://schemas.microsoft.com/office/drawing/2014/main" id="{F587912A-496C-471E-E005-19A9BCF47FAD}"/>
              </a:ext>
            </a:extLst>
          </p:cNvPr>
          <p:cNvSpPr/>
          <p:nvPr/>
        </p:nvSpPr>
        <p:spPr>
          <a:xfrm>
            <a:off x="11461897" y="5245689"/>
            <a:ext cx="475280" cy="501113"/>
          </a:xfrm>
          <a:prstGeom prst="mathMinus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519F71E9-B936-FA6D-CCAC-A8420A886863}"/>
              </a:ext>
            </a:extLst>
          </p:cNvPr>
          <p:cNvSpPr/>
          <p:nvPr/>
        </p:nvSpPr>
        <p:spPr>
          <a:xfrm>
            <a:off x="3101355" y="3285774"/>
            <a:ext cx="1010188" cy="415191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75872F-5E36-F9B6-AD44-FC0E96CF8D79}"/>
              </a:ext>
            </a:extLst>
          </p:cNvPr>
          <p:cNvSpPr/>
          <p:nvPr/>
        </p:nvSpPr>
        <p:spPr>
          <a:xfrm>
            <a:off x="2012305" y="3841787"/>
            <a:ext cx="3729565" cy="100964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Diagonal Stripe 30">
            <a:extLst>
              <a:ext uri="{FF2B5EF4-FFF2-40B4-BE49-F238E27FC236}">
                <a16:creationId xmlns:a16="http://schemas.microsoft.com/office/drawing/2014/main" id="{5FDAD2E8-8758-2C83-1E99-4018B19ACF4D}"/>
              </a:ext>
            </a:extLst>
          </p:cNvPr>
          <p:cNvSpPr/>
          <p:nvPr/>
        </p:nvSpPr>
        <p:spPr>
          <a:xfrm rot="13560000">
            <a:off x="3255139" y="4307315"/>
            <a:ext cx="956509" cy="1006864"/>
          </a:xfrm>
          <a:prstGeom prst="diagStripe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B90959A5-35DB-0553-A0D0-B4AA68609460}"/>
              </a:ext>
            </a:extLst>
          </p:cNvPr>
          <p:cNvSpPr/>
          <p:nvPr/>
        </p:nvSpPr>
        <p:spPr>
          <a:xfrm rot="21360000">
            <a:off x="414192" y="4540454"/>
            <a:ext cx="623208" cy="2376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76D740-1320-BC81-58F2-91F7C5CA5B5B}"/>
              </a:ext>
            </a:extLst>
          </p:cNvPr>
          <p:cNvSpPr/>
          <p:nvPr/>
        </p:nvSpPr>
        <p:spPr>
          <a:xfrm>
            <a:off x="345429" y="4551927"/>
            <a:ext cx="1397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BE48B2-1129-34CE-D102-5D2ED741318F}"/>
              </a:ext>
            </a:extLst>
          </p:cNvPr>
          <p:cNvSpPr/>
          <p:nvPr/>
        </p:nvSpPr>
        <p:spPr>
          <a:xfrm>
            <a:off x="1097904" y="4847202"/>
            <a:ext cx="838200" cy="2476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533A51FE-D17B-BB07-382E-B4A1CD07365A}"/>
              </a:ext>
            </a:extLst>
          </p:cNvPr>
          <p:cNvSpPr/>
          <p:nvPr/>
        </p:nvSpPr>
        <p:spPr>
          <a:xfrm rot="5400000">
            <a:off x="1183629" y="4259827"/>
            <a:ext cx="889000" cy="2921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1550579-E62C-8CF3-162C-5F6F8E5FA670}"/>
              </a:ext>
            </a:extLst>
          </p:cNvPr>
          <p:cNvSpPr/>
          <p:nvPr/>
        </p:nvSpPr>
        <p:spPr>
          <a:xfrm>
            <a:off x="1097904" y="4523352"/>
            <a:ext cx="666750" cy="3302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685761A-07AD-85B9-95C4-D172D6510499}"/>
              </a:ext>
            </a:extLst>
          </p:cNvPr>
          <p:cNvSpPr/>
          <p:nvPr/>
        </p:nvSpPr>
        <p:spPr>
          <a:xfrm>
            <a:off x="986780" y="4196328"/>
            <a:ext cx="114300" cy="5334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Block Arc 43">
            <a:extLst>
              <a:ext uri="{FF2B5EF4-FFF2-40B4-BE49-F238E27FC236}">
                <a16:creationId xmlns:a16="http://schemas.microsoft.com/office/drawing/2014/main" id="{A898577C-CA84-D2A8-2A73-5B7EFBF5CB4A}"/>
              </a:ext>
            </a:extLst>
          </p:cNvPr>
          <p:cNvSpPr/>
          <p:nvPr/>
        </p:nvSpPr>
        <p:spPr>
          <a:xfrm rot="19260000">
            <a:off x="1183848" y="3936479"/>
            <a:ext cx="476250" cy="43180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Block Arc 44">
            <a:extLst>
              <a:ext uri="{FF2B5EF4-FFF2-40B4-BE49-F238E27FC236}">
                <a16:creationId xmlns:a16="http://schemas.microsoft.com/office/drawing/2014/main" id="{3E09A347-71C7-F7A6-DB4E-67E37CB45586}"/>
              </a:ext>
            </a:extLst>
          </p:cNvPr>
          <p:cNvSpPr/>
          <p:nvPr/>
        </p:nvSpPr>
        <p:spPr>
          <a:xfrm rot="19260000">
            <a:off x="1249859" y="3819565"/>
            <a:ext cx="615950" cy="45085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86C357A3-FE25-D4DC-0320-54275CC83F36}"/>
              </a:ext>
            </a:extLst>
          </p:cNvPr>
          <p:cNvSpPr/>
          <p:nvPr/>
        </p:nvSpPr>
        <p:spPr>
          <a:xfrm>
            <a:off x="974079" y="4196328"/>
            <a:ext cx="692150" cy="95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9CCE02-15D7-A317-9ADE-0FABB693BCCE}"/>
              </a:ext>
            </a:extLst>
          </p:cNvPr>
          <p:cNvSpPr/>
          <p:nvPr/>
        </p:nvSpPr>
        <p:spPr>
          <a:xfrm>
            <a:off x="1317434" y="4029866"/>
            <a:ext cx="237671" cy="62955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A013930-C9F8-B6BD-AE51-C0521765EF16}"/>
              </a:ext>
            </a:extLst>
          </p:cNvPr>
          <p:cNvSpPr/>
          <p:nvPr/>
        </p:nvSpPr>
        <p:spPr>
          <a:xfrm>
            <a:off x="1463030" y="3834378"/>
            <a:ext cx="317500" cy="2222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Block Arc 48">
            <a:extLst>
              <a:ext uri="{FF2B5EF4-FFF2-40B4-BE49-F238E27FC236}">
                <a16:creationId xmlns:a16="http://schemas.microsoft.com/office/drawing/2014/main" id="{B52D2979-259C-C7E4-7BFF-47FD71C9A869}"/>
              </a:ext>
            </a:extLst>
          </p:cNvPr>
          <p:cNvSpPr/>
          <p:nvPr/>
        </p:nvSpPr>
        <p:spPr>
          <a:xfrm rot="19140000">
            <a:off x="1197121" y="3839149"/>
            <a:ext cx="546100" cy="412750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9E6FC90-F128-40DA-4845-ABAD0D54D9E8}"/>
              </a:ext>
            </a:extLst>
          </p:cNvPr>
          <p:cNvSpPr/>
          <p:nvPr/>
        </p:nvSpPr>
        <p:spPr>
          <a:xfrm>
            <a:off x="1797991" y="4355077"/>
            <a:ext cx="207963" cy="48577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F27FE031-25B8-8F23-35E6-E8A50418568B}"/>
              </a:ext>
            </a:extLst>
          </p:cNvPr>
          <p:cNvSpPr/>
          <p:nvPr/>
        </p:nvSpPr>
        <p:spPr>
          <a:xfrm>
            <a:off x="1845616" y="3799452"/>
            <a:ext cx="136526" cy="5969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98196238-B6F9-3424-2939-0C85E0AF5F7A}"/>
              </a:ext>
            </a:extLst>
          </p:cNvPr>
          <p:cNvSpPr/>
          <p:nvPr/>
        </p:nvSpPr>
        <p:spPr>
          <a:xfrm>
            <a:off x="492387" y="4796854"/>
            <a:ext cx="556984" cy="529772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3CC98007-43E8-F5A4-B5D0-25C65196919F}"/>
              </a:ext>
            </a:extLst>
          </p:cNvPr>
          <p:cNvSpPr/>
          <p:nvPr/>
        </p:nvSpPr>
        <p:spPr>
          <a:xfrm>
            <a:off x="5010265" y="4843594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FF7A2F51-13EC-404E-37E3-F9B3ACC32281}"/>
              </a:ext>
            </a:extLst>
          </p:cNvPr>
          <p:cNvSpPr/>
          <p:nvPr/>
        </p:nvSpPr>
        <p:spPr>
          <a:xfrm>
            <a:off x="2582658" y="4856509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63A32BE9-DE61-5F95-7973-B3FCC49BAEBF}"/>
              </a:ext>
            </a:extLst>
          </p:cNvPr>
          <p:cNvSpPr/>
          <p:nvPr/>
        </p:nvSpPr>
        <p:spPr>
          <a:xfrm>
            <a:off x="4429386" y="4851282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116CA838-7392-558A-6ED8-8494375D0F52}"/>
              </a:ext>
            </a:extLst>
          </p:cNvPr>
          <p:cNvSpPr/>
          <p:nvPr/>
        </p:nvSpPr>
        <p:spPr>
          <a:xfrm>
            <a:off x="2045753" y="4843594"/>
            <a:ext cx="520699" cy="520701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7" name="Block Arc 56">
            <a:extLst>
              <a:ext uri="{FF2B5EF4-FFF2-40B4-BE49-F238E27FC236}">
                <a16:creationId xmlns:a16="http://schemas.microsoft.com/office/drawing/2014/main" id="{FDBE6346-BD63-B6AD-62BF-AA74BEDD5910}"/>
              </a:ext>
            </a:extLst>
          </p:cNvPr>
          <p:cNvSpPr/>
          <p:nvPr/>
        </p:nvSpPr>
        <p:spPr>
          <a:xfrm rot="3000000">
            <a:off x="958097" y="4685416"/>
            <a:ext cx="415469" cy="397329"/>
          </a:xfrm>
          <a:prstGeom prst="blockArc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5F4EB76D-816A-C320-6D5F-9BB15FA9B291}"/>
              </a:ext>
            </a:extLst>
          </p:cNvPr>
          <p:cNvSpPr/>
          <p:nvPr/>
        </p:nvSpPr>
        <p:spPr>
          <a:xfrm rot="-660000">
            <a:off x="1874406" y="3324520"/>
            <a:ext cx="1010188" cy="415191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806A5398-E2BD-7727-D9BC-E323AAE331E9}"/>
              </a:ext>
            </a:extLst>
          </p:cNvPr>
          <p:cNvSpPr/>
          <p:nvPr/>
        </p:nvSpPr>
        <p:spPr>
          <a:xfrm>
            <a:off x="4354134" y="3285773"/>
            <a:ext cx="1010188" cy="415191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EF2E7878-B417-FB48-8F25-EB2A5720DD74}"/>
              </a:ext>
            </a:extLst>
          </p:cNvPr>
          <p:cNvSpPr/>
          <p:nvPr/>
        </p:nvSpPr>
        <p:spPr>
          <a:xfrm>
            <a:off x="1162230" y="1621978"/>
            <a:ext cx="2304405" cy="163298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cs typeface="Arial"/>
              </a:rPr>
              <a:t>Acceleration requires large amounts of power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401B5B0-0B38-C504-47E2-469B3C62C7D5}"/>
              </a:ext>
            </a:extLst>
          </p:cNvPr>
          <p:cNvSpPr/>
          <p:nvPr/>
        </p:nvSpPr>
        <p:spPr>
          <a:xfrm>
            <a:off x="4774912" y="1618928"/>
            <a:ext cx="2343150" cy="15763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cs typeface="Arial"/>
              </a:rPr>
              <a:t>Large current is produced within the battery and large amount of heat are produced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A1C258B-3B7C-1FDE-EC50-1B60EFF723BA}"/>
              </a:ext>
            </a:extLst>
          </p:cNvPr>
          <p:cNvSpPr/>
          <p:nvPr/>
        </p:nvSpPr>
        <p:spPr>
          <a:xfrm>
            <a:off x="8338089" y="1615696"/>
            <a:ext cx="2386736" cy="15730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>
                <a:cs typeface="Arial"/>
              </a:rPr>
              <a:t>Cooling methods must keep up with thermal loads</a:t>
            </a:r>
          </a:p>
        </p:txBody>
      </p:sp>
    </p:spTree>
    <p:extLst>
      <p:ext uri="{BB962C8B-B14F-4D97-AF65-F5344CB8AC3E}">
        <p14:creationId xmlns:p14="http://schemas.microsoft.com/office/powerpoint/2010/main" val="2780804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954EC-5722-2E86-C5E1-88DC3537B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Arial"/>
              </a:rPr>
              <a:t>Project Objective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DD9C0-592A-FD81-535C-7B952772F8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7D9BC6-DDA1-BD67-260B-9729CC643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FEB2128-E481-0210-2271-C8A964432379}"/>
              </a:ext>
            </a:extLst>
          </p:cNvPr>
          <p:cNvSpPr/>
          <p:nvPr/>
        </p:nvSpPr>
        <p:spPr>
          <a:xfrm>
            <a:off x="743272" y="1787041"/>
            <a:ext cx="9002794" cy="3109777"/>
          </a:xfrm>
          <a:prstGeom prst="roundRect">
            <a:avLst/>
          </a:prstGeom>
          <a:solidFill>
            <a:srgbClr val="236192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The objective of this project is to develop a cooling method for a hybrid vehicle battery pack that is at least 5% more effective than current industry standards.</a:t>
            </a:r>
            <a:endParaRPr lang="en-US" dirty="0"/>
          </a:p>
          <a:p>
            <a:pPr marL="457200" indent="-457200">
              <a:buFont typeface="Arial"/>
              <a:buChar char="•"/>
            </a:pPr>
            <a:endParaRPr lang="en-US" sz="2800"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cs typeface="Arial"/>
              </a:rPr>
              <a:t>The cooling method should focus on improvements within battery modules.</a:t>
            </a:r>
          </a:p>
        </p:txBody>
      </p:sp>
    </p:spTree>
    <p:extLst>
      <p:ext uri="{BB962C8B-B14F-4D97-AF65-F5344CB8AC3E}">
        <p14:creationId xmlns:p14="http://schemas.microsoft.com/office/powerpoint/2010/main" val="2693303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A0A45-5017-6F25-16F2-99FE2CC5C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288926"/>
            <a:ext cx="10515600" cy="679450"/>
          </a:xfrm>
        </p:spPr>
        <p:txBody>
          <a:bodyPr/>
          <a:lstStyle/>
          <a:p>
            <a:r>
              <a:rPr lang="en-US">
                <a:cs typeface="Arial"/>
              </a:rPr>
              <a:t>Battery Pack Components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ABEA66-ADC8-94D4-5D45-6155FD022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088811"/>
            <a:ext cx="4114800" cy="365125"/>
          </a:xfrm>
        </p:spPr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C7578-B75B-D62F-62CB-C4540B1FE2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5" descr="A picture containing battery, charger&#10;&#10;Description automatically generated">
            <a:extLst>
              <a:ext uri="{FF2B5EF4-FFF2-40B4-BE49-F238E27FC236}">
                <a16:creationId xmlns:a16="http://schemas.microsoft.com/office/drawing/2014/main" id="{C0A775EE-4402-6494-E62A-DA2923252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91" y="1503380"/>
            <a:ext cx="4442202" cy="3123037"/>
          </a:xfrm>
          <a:prstGeom prst="rect">
            <a:avLst/>
          </a:prstGeom>
        </p:spPr>
      </p:pic>
      <p:pic>
        <p:nvPicPr>
          <p:cNvPr id="7" name="Picture 7" descr="A picture containing table, case, worktable&#10;&#10;Description automatically generated">
            <a:extLst>
              <a:ext uri="{FF2B5EF4-FFF2-40B4-BE49-F238E27FC236}">
                <a16:creationId xmlns:a16="http://schemas.microsoft.com/office/drawing/2014/main" id="{2F6D0DD7-5E26-A1A7-A27F-B47B7D44A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459" y="2045315"/>
            <a:ext cx="3370882" cy="2049283"/>
          </a:xfrm>
          <a:prstGeom prst="rect">
            <a:avLst/>
          </a:prstGeom>
        </p:spPr>
      </p:pic>
      <p:pic>
        <p:nvPicPr>
          <p:cNvPr id="8" name="Picture 8" descr="A picture containing electronics&#10;&#10;Description automatically generated">
            <a:extLst>
              <a:ext uri="{FF2B5EF4-FFF2-40B4-BE49-F238E27FC236}">
                <a16:creationId xmlns:a16="http://schemas.microsoft.com/office/drawing/2014/main" id="{14B6FCB4-4B68-D29D-3CBC-EA87CA756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0066" y="2039125"/>
            <a:ext cx="2694984" cy="2216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7A0FCC-3D4A-3F95-F57F-C2B4FA8CBAC7}"/>
              </a:ext>
            </a:extLst>
          </p:cNvPr>
          <p:cNvSpPr txBox="1"/>
          <p:nvPr/>
        </p:nvSpPr>
        <p:spPr>
          <a:xfrm>
            <a:off x="1130300" y="4730750"/>
            <a:ext cx="23304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cs typeface="Arial"/>
              </a:rPr>
              <a:t>Battery Pack</a:t>
            </a:r>
            <a:endParaRPr lang="en-US" sz="2800">
              <a:solidFill>
                <a:schemeClr val="accent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0BF326-2C7B-3B52-07A0-39004F7807F7}"/>
              </a:ext>
            </a:extLst>
          </p:cNvPr>
          <p:cNvSpPr txBox="1"/>
          <p:nvPr/>
        </p:nvSpPr>
        <p:spPr>
          <a:xfrm>
            <a:off x="5543549" y="4743449"/>
            <a:ext cx="14414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cs typeface="Arial"/>
              </a:rPr>
              <a:t>Module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DE129-5940-A90F-9A9B-06E43B9BFCF5}"/>
              </a:ext>
            </a:extLst>
          </p:cNvPr>
          <p:cNvSpPr txBox="1"/>
          <p:nvPr/>
        </p:nvSpPr>
        <p:spPr>
          <a:xfrm>
            <a:off x="9480549" y="4743449"/>
            <a:ext cx="103505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chemeClr val="accent1"/>
                </a:solidFill>
                <a:cs typeface="Arial"/>
              </a:rPr>
              <a:t>Cells</a:t>
            </a:r>
          </a:p>
        </p:txBody>
      </p:sp>
    </p:spTree>
    <p:extLst>
      <p:ext uri="{BB962C8B-B14F-4D97-AF65-F5344CB8AC3E}">
        <p14:creationId xmlns:p14="http://schemas.microsoft.com/office/powerpoint/2010/main" val="380030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B689-A270-D7DD-9A55-AE1ABA76A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44" y="129106"/>
            <a:ext cx="10515600" cy="700243"/>
          </a:xfrm>
        </p:spPr>
        <p:txBody>
          <a:bodyPr/>
          <a:lstStyle/>
          <a:p>
            <a:r>
              <a:rPr lang="en-US">
                <a:cs typeface="Arial"/>
              </a:rPr>
              <a:t>Current Cooling Methods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3B3F0-D21D-293D-81F2-6E721E060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 lIns="91440" tIns="45720" rIns="91440" bIns="45720" anchor="t"/>
          <a:lstStyle/>
          <a:p>
            <a:r>
              <a:rPr lang="en-US">
                <a:latin typeface="Arial"/>
                <a:cs typeface="Arial"/>
              </a:rPr>
              <a:t>Clayton Carlson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BC272-89F0-BC38-68B7-A847A58FE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F1FABC0-072B-4F22-8F9B-95A9D10B0206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E23F3F8-0D04-2410-DA7F-16C4C7DB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7552" y="3143561"/>
            <a:ext cx="2574616" cy="1806371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C757BE7-23EC-580A-CCCD-6842CDAC3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1667" y="1343694"/>
            <a:ext cx="2574617" cy="1802164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0DE77CC-A57A-81A8-6A51-80EB292FB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4890" y="1391432"/>
            <a:ext cx="2743200" cy="1801866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70CCB4E-516F-F12C-51E6-5E3BF0829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3182" y="3143710"/>
            <a:ext cx="2689252" cy="1809918"/>
          </a:xfrm>
          <a:prstGeom prst="rect">
            <a:avLst/>
          </a:prstGeom>
        </p:spPr>
      </p:pic>
      <p:graphicFrame>
        <p:nvGraphicFramePr>
          <p:cNvPr id="9" name="Diagram 10">
            <a:extLst>
              <a:ext uri="{FF2B5EF4-FFF2-40B4-BE49-F238E27FC236}">
                <a16:creationId xmlns:a16="http://schemas.microsoft.com/office/drawing/2014/main" id="{B7472A59-E05F-5BE2-D6FB-2D6E47688A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1982232"/>
              </p:ext>
            </p:extLst>
          </p:nvPr>
        </p:nvGraphicFramePr>
        <p:xfrm>
          <a:off x="193729" y="915692"/>
          <a:ext cx="4998203" cy="4342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595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E Light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llege of Engineering" id="{3FDA4031-4C8D-4CC7-81E5-2A00D87B8391}" vid="{30064384-96E8-409B-8647-62BC62E7C678}"/>
    </a:ext>
  </a:extLst>
</a:theme>
</file>

<file path=ppt/theme/theme2.xml><?xml version="1.0" encoding="utf-8"?>
<a:theme xmlns:a="http://schemas.openxmlformats.org/drawingml/2006/main" name="Office Theme">
  <a:themeElements>
    <a:clrScheme name="College of Engineering">
      <a:dk1>
        <a:sysClr val="windowText" lastClr="000000"/>
      </a:dk1>
      <a:lt1>
        <a:sysClr val="window" lastClr="FFFFFF"/>
      </a:lt1>
      <a:dk2>
        <a:srgbClr val="404040"/>
      </a:dk2>
      <a:lt2>
        <a:srgbClr val="BFBFBF"/>
      </a:lt2>
      <a:accent1>
        <a:srgbClr val="236192"/>
      </a:accent1>
      <a:accent2>
        <a:srgbClr val="00BBDC"/>
      </a:accent2>
      <a:accent3>
        <a:srgbClr val="EE2737"/>
      </a:accent3>
      <a:accent4>
        <a:srgbClr val="00CFB4"/>
      </a:accent4>
      <a:accent5>
        <a:srgbClr val="B7B09C"/>
      </a:accent5>
      <a:accent6>
        <a:srgbClr val="A4D23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331EFB099C2D4F924B51AEFD863827" ma:contentTypeVersion="4" ma:contentTypeDescription="Create a new document." ma:contentTypeScope="" ma:versionID="a4f80ed94022a1dcb4a9338eeba18d05">
  <xsd:schema xmlns:xsd="http://www.w3.org/2001/XMLSchema" xmlns:xs="http://www.w3.org/2001/XMLSchema" xmlns:p="http://schemas.microsoft.com/office/2006/metadata/properties" xmlns:ns1="http://schemas.microsoft.com/sharepoint/v3" xmlns:ns2="66256231-e987-401e-8bdb-e6b916ead027" targetNamespace="http://schemas.microsoft.com/office/2006/metadata/properties" ma:root="true" ma:fieldsID="a959cd16ea12e2105f6dd574a8263ea8" ns1:_="" ns2:_="">
    <xsd:import namespace="http://schemas.microsoft.com/sharepoint/v3"/>
    <xsd:import namespace="66256231-e987-401e-8bdb-e6b916ead02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Ta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256231-e987-401e-8bdb-e6b916ead0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Tag" ma:index="12" nillable="true" ma:displayName="Tag" ma:internalName="Ta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Tag xmlns="66256231-e987-401e-8bdb-e6b916ead02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8AD569-D4FA-4F22-9F84-28286F5CFBF8}">
  <ds:schemaRefs>
    <ds:schemaRef ds:uri="66256231-e987-401e-8bdb-e6b916ead02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719C908-08D0-41E5-8AAB-BAC87D06F98F}">
  <ds:schemaRefs>
    <ds:schemaRef ds:uri="66256231-e987-401e-8bdb-e6b916ead02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F814D42-2E3E-474C-8A27-2E96C34A4D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College of Engineering</Template>
  <TotalTime>0</TotalTime>
  <Words>1562</Words>
  <Application>Microsoft Office PowerPoint</Application>
  <PresentationFormat>Widescreen</PresentationFormat>
  <Paragraphs>491</Paragraphs>
  <Slides>33</Slides>
  <Notes>10</Notes>
  <HiddenSlides>7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Times New Roman</vt:lpstr>
      <vt:lpstr>CoE Light</vt:lpstr>
      <vt:lpstr>Hybrid Vehicle Battery Cooling </vt:lpstr>
      <vt:lpstr>TEAM 507</vt:lpstr>
      <vt:lpstr>Sponsor and Advisor  </vt:lpstr>
      <vt:lpstr>Background</vt:lpstr>
      <vt:lpstr>Background</vt:lpstr>
      <vt:lpstr>Background</vt:lpstr>
      <vt:lpstr>Project Objective</vt:lpstr>
      <vt:lpstr>Battery Pack Components</vt:lpstr>
      <vt:lpstr>Current Cooling Methods</vt:lpstr>
      <vt:lpstr>PowerPoint Presentation</vt:lpstr>
      <vt:lpstr>Assumptions</vt:lpstr>
      <vt:lpstr>Markets</vt:lpstr>
      <vt:lpstr>Customer Needs</vt:lpstr>
      <vt:lpstr>Major Functions</vt:lpstr>
      <vt:lpstr>Heat Transfer: Functions</vt:lpstr>
      <vt:lpstr>Safety: Functions</vt:lpstr>
      <vt:lpstr>Efficiency: Functions</vt:lpstr>
      <vt:lpstr>Controls: Functions</vt:lpstr>
      <vt:lpstr>References</vt:lpstr>
      <vt:lpstr>Future Work</vt:lpstr>
      <vt:lpstr>PowerPoint Presentation</vt:lpstr>
      <vt:lpstr>Backup Slides</vt:lpstr>
      <vt:lpstr>PowerPoint Presentation</vt:lpstr>
      <vt:lpstr>PowerPoint Presentation</vt:lpstr>
      <vt:lpstr>Background</vt:lpstr>
      <vt:lpstr>Background </vt:lpstr>
      <vt:lpstr>College of Engineering Color Palette </vt:lpstr>
      <vt:lpstr>PowerPoint Color Theme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Shayne McConomy</dc:creator>
  <cp:lastModifiedBy>Clayton</cp:lastModifiedBy>
  <cp:revision>53</cp:revision>
  <dcterms:created xsi:type="dcterms:W3CDTF">2020-02-27T18:12:47Z</dcterms:created>
  <dcterms:modified xsi:type="dcterms:W3CDTF">2023-01-30T16:24:51Z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0x010100FF331EFB099C2D4F924B51AEFD863827</vt:lpwstr>
  </property>
</Properties>
</file>