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5" r:id="rId5"/>
  </p:sldMasterIdLst>
  <p:notesMasterIdLst>
    <p:notesMasterId r:id="rId39"/>
  </p:notesMasterIdLst>
  <p:sldIdLst>
    <p:sldId id="256" r:id="rId6"/>
    <p:sldId id="291" r:id="rId7"/>
    <p:sldId id="292" r:id="rId8"/>
    <p:sldId id="286" r:id="rId9"/>
    <p:sldId id="295" r:id="rId10"/>
    <p:sldId id="285" r:id="rId11"/>
    <p:sldId id="268" r:id="rId12"/>
    <p:sldId id="289" r:id="rId13"/>
    <p:sldId id="290" r:id="rId14"/>
    <p:sldId id="298" r:id="rId15"/>
    <p:sldId id="296" r:id="rId16"/>
    <p:sldId id="293" r:id="rId17"/>
    <p:sldId id="294" r:id="rId18"/>
    <p:sldId id="300" r:id="rId19"/>
    <p:sldId id="301" r:id="rId20"/>
    <p:sldId id="302" r:id="rId21"/>
    <p:sldId id="303" r:id="rId22"/>
    <p:sldId id="304" r:id="rId23"/>
    <p:sldId id="297" r:id="rId24"/>
    <p:sldId id="269" r:id="rId25"/>
    <p:sldId id="262" r:id="rId26"/>
    <p:sldId id="299" r:id="rId27"/>
    <p:sldId id="283" r:id="rId28"/>
    <p:sldId id="277" r:id="rId29"/>
    <p:sldId id="280" r:id="rId30"/>
    <p:sldId id="273" r:id="rId31"/>
    <p:sldId id="274" r:id="rId32"/>
    <p:sldId id="284" r:id="rId33"/>
    <p:sldId id="263" r:id="rId34"/>
    <p:sldId id="264" r:id="rId35"/>
    <p:sldId id="265" r:id="rId36"/>
    <p:sldId id="266" r:id="rId37"/>
    <p:sldId id="26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BC733A9-9B36-4D47-B220-7D29ACEAC26D}">
          <p14:sldIdLst>
            <p14:sldId id="256"/>
            <p14:sldId id="291"/>
            <p14:sldId id="292"/>
            <p14:sldId id="286"/>
            <p14:sldId id="295"/>
            <p14:sldId id="285"/>
            <p14:sldId id="268"/>
            <p14:sldId id="289"/>
            <p14:sldId id="290"/>
            <p14:sldId id="298"/>
            <p14:sldId id="296"/>
            <p14:sldId id="293"/>
            <p14:sldId id="294"/>
            <p14:sldId id="300"/>
            <p14:sldId id="301"/>
            <p14:sldId id="302"/>
            <p14:sldId id="303"/>
            <p14:sldId id="304"/>
            <p14:sldId id="297"/>
            <p14:sldId id="269"/>
          </p14:sldIdLst>
        </p14:section>
        <p14:section name="Backup Slides" id="{D2EA30EA-0BC0-4C37-A8F8-2B41D5EE3350}">
          <p14:sldIdLst>
            <p14:sldId id="262"/>
            <p14:sldId id="299"/>
          </p14:sldIdLst>
        </p14:section>
        <p14:section name="Style Guide" id="{F10F3CE5-E087-40FD-B0AE-505C952C1029}">
          <p14:sldIdLst>
            <p14:sldId id="283"/>
          </p14:sldIdLst>
        </p14:section>
        <p14:section name="Color" id="{A858D5E6-64D0-44B6-B164-CF3066AA9C92}">
          <p14:sldIdLst>
            <p14:sldId id="277"/>
            <p14:sldId id="280"/>
            <p14:sldId id="273"/>
            <p14:sldId id="274"/>
          </p14:sldIdLst>
        </p14:section>
        <p14:section name="Layout Tools" id="{99E384DF-C69A-47D7-8514-CCBFF33F9E01}">
          <p14:sldIdLst>
            <p14:sldId id="284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F40"/>
    <a:srgbClr val="5A2330"/>
    <a:srgbClr val="CEB888"/>
    <a:srgbClr val="EE7624"/>
    <a:srgbClr val="471313"/>
    <a:srgbClr val="1B5633"/>
    <a:srgbClr val="000000"/>
    <a:srgbClr val="68286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E3F7F9-CEA2-4F3A-9923-2A349720EB92}" v="145" dt="2023-10-12T21:01:41.025"/>
    <p1510:client id="{0C9F7B99-1F4D-4CEF-96D6-9AB2C99738F0}" v="1" dt="2023-10-12T21:37:46.777"/>
    <p1510:client id="{0E509ECC-18B5-4997-926D-0E25181C9A17}" v="3" dt="2023-10-12T17:58:19.531"/>
    <p1510:client id="{1018C2AE-213C-4F4D-E09A-16DF4448992C}" v="32" dt="2023-10-12T23:47:39.036"/>
    <p1510:client id="{1B01AC9B-48E8-4F4C-ABE0-F427EA16D15E}" v="225" dt="2023-10-12T22:18:30.634"/>
    <p1510:client id="{2CC06417-F338-4B9B-80E2-60CED499ADC9}" v="2" dt="2023-10-12T22:12:44.020"/>
    <p1510:client id="{307E79A5-2A5F-412F-9F90-37EA26A3882E}" v="6" dt="2023-10-13T03:40:47.871"/>
    <p1510:client id="{328FA1D0-CA7B-49A5-A64B-66A3432A0673}" v="1" dt="2023-10-12T23:10:08.389"/>
    <p1510:client id="{3EE34B95-F36E-4E50-9E61-247B29F0310C}" v="795" dt="2023-10-12T23:08:48.940"/>
    <p1510:client id="{51DFB1D6-F695-4DF3-BC76-B4E38E3B888B}" v="142" dt="2023-10-12T21:49:09.403"/>
    <p1510:client id="{8C0A131F-68FF-4E3B-B7F2-22806117FD06}" v="2" dt="2023-10-12T20:05:17.578"/>
    <p1510:client id="{8EE486B3-A03F-47CF-9E7D-2EB845DA0F5A}" v="1390" vWet="1392" dt="2023-10-13T03:40:45.948"/>
    <p1510:client id="{A2801039-C9BC-4CEA-91EA-AA6CB8A3A358}" v="3" dt="2023-10-12T23:15:40.833"/>
    <p1510:client id="{BF48810B-ECE1-44F0-A76B-A3476F190CE4}" v="2394" vWet="2396" dt="2023-10-12T23:37:46.159"/>
    <p1510:client id="{D2AACC42-0680-48A0-9ED5-061A0969F390}" v="132" dt="2023-10-12T17:58:02.417"/>
    <p1510:client id="{D368EB9D-95BD-488D-A7AE-57202D9E538F}" v="82" dt="2023-10-12T21:29:42.459"/>
    <p1510:client id="{E38C66BD-0281-4702-A7A2-9CB815F86259}" v="809" dt="2023-10-12T18:56:05.724"/>
    <p1510:client id="{E9E362A1-3466-43F0-9707-3172CA82121D}" v="206" dt="2023-10-12T23:30:51.544"/>
    <p1510:client id="{F62092F1-FB0B-4C97-8E1F-5B970891622B}" v="67" dt="2023-10-12T17:33:57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643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F6A348-844E-4587-8D38-191F1A8BE2E1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1DA32E6-0007-479C-BCB3-FB61A4375303}">
      <dgm:prSet phldrT="[Text]"/>
      <dgm:spPr/>
      <dgm:t>
        <a:bodyPr/>
        <a:lstStyle/>
        <a:p>
          <a:r>
            <a:rPr lang="en-US"/>
            <a:t>PRIME</a:t>
          </a:r>
        </a:p>
      </dgm:t>
    </dgm:pt>
    <dgm:pt modelId="{FE19FDE2-BE38-4529-BA77-C934968417BA}" type="parTrans" cxnId="{BBC72469-FD53-4961-B986-66FAA6884F01}">
      <dgm:prSet/>
      <dgm:spPr/>
      <dgm:t>
        <a:bodyPr/>
        <a:lstStyle/>
        <a:p>
          <a:endParaRPr lang="en-US"/>
        </a:p>
      </dgm:t>
    </dgm:pt>
    <dgm:pt modelId="{1218D1DD-01D9-476A-8413-EA0C0952785A}" type="sibTrans" cxnId="{BBC72469-FD53-4961-B986-66FAA6884F01}">
      <dgm:prSet/>
      <dgm:spPr/>
      <dgm:t>
        <a:bodyPr/>
        <a:lstStyle/>
        <a:p>
          <a:endParaRPr lang="en-US"/>
        </a:p>
      </dgm:t>
    </dgm:pt>
    <dgm:pt modelId="{16FC8F74-B626-41F5-9A89-50BCCA137E57}">
      <dgm:prSet phldrT="[Text]"/>
      <dgm:spPr/>
      <dgm:t>
        <a:bodyPr/>
        <a:lstStyle/>
        <a:p>
          <a:r>
            <a:rPr lang="en-US"/>
            <a:t>User interface</a:t>
          </a:r>
        </a:p>
      </dgm:t>
    </dgm:pt>
    <dgm:pt modelId="{EDDAFFB7-3A74-4575-B910-F1462E8C9287}" type="parTrans" cxnId="{58D5005E-5EE7-4D04-AF23-73F9E469192A}">
      <dgm:prSet/>
      <dgm:spPr/>
      <dgm:t>
        <a:bodyPr/>
        <a:lstStyle/>
        <a:p>
          <a:endParaRPr lang="en-US"/>
        </a:p>
      </dgm:t>
    </dgm:pt>
    <dgm:pt modelId="{FFF68ED0-DDE0-45EF-B1C4-A262F6F2C2F1}" type="sibTrans" cxnId="{58D5005E-5EE7-4D04-AF23-73F9E469192A}">
      <dgm:prSet/>
      <dgm:spPr/>
      <dgm:t>
        <a:bodyPr/>
        <a:lstStyle/>
        <a:p>
          <a:endParaRPr lang="en-US"/>
        </a:p>
      </dgm:t>
    </dgm:pt>
    <dgm:pt modelId="{D97AECCD-FF67-4813-A6B9-78FD825D206F}">
      <dgm:prSet phldrT="[Text]"/>
      <dgm:spPr/>
      <dgm:t>
        <a:bodyPr/>
        <a:lstStyle/>
        <a:p>
          <a:r>
            <a:rPr lang="en-US"/>
            <a:t>Loading </a:t>
          </a:r>
        </a:p>
      </dgm:t>
    </dgm:pt>
    <dgm:pt modelId="{5E777455-948A-4DA9-9B95-8EE87902DF0A}" type="parTrans" cxnId="{ECEFD1B7-CC58-413B-9C6C-EE65D5D375BC}">
      <dgm:prSet/>
      <dgm:spPr/>
      <dgm:t>
        <a:bodyPr/>
        <a:lstStyle/>
        <a:p>
          <a:endParaRPr lang="en-US"/>
        </a:p>
      </dgm:t>
    </dgm:pt>
    <dgm:pt modelId="{D77D996D-1AF0-4CC8-9755-108A3E0A8123}" type="sibTrans" cxnId="{ECEFD1B7-CC58-413B-9C6C-EE65D5D375BC}">
      <dgm:prSet/>
      <dgm:spPr/>
      <dgm:t>
        <a:bodyPr/>
        <a:lstStyle/>
        <a:p>
          <a:endParaRPr lang="en-US"/>
        </a:p>
      </dgm:t>
    </dgm:pt>
    <dgm:pt modelId="{CFFAEB6C-049A-45D6-A18A-77E05FF4ADB3}">
      <dgm:prSet phldrT="[Text]"/>
      <dgm:spPr/>
      <dgm:t>
        <a:bodyPr/>
        <a:lstStyle/>
        <a:p>
          <a:r>
            <a:rPr lang="en-US"/>
            <a:t>Transportation</a:t>
          </a:r>
        </a:p>
      </dgm:t>
    </dgm:pt>
    <dgm:pt modelId="{06348A4D-646A-4EC7-86D2-F50D9280756B}" type="parTrans" cxnId="{5DF2EC09-5F2C-432D-B6D7-016D50261606}">
      <dgm:prSet/>
      <dgm:spPr/>
      <dgm:t>
        <a:bodyPr/>
        <a:lstStyle/>
        <a:p>
          <a:endParaRPr lang="en-US"/>
        </a:p>
      </dgm:t>
    </dgm:pt>
    <dgm:pt modelId="{24DB8094-56FF-464E-B9EE-5B226F439A9D}" type="sibTrans" cxnId="{5DF2EC09-5F2C-432D-B6D7-016D50261606}">
      <dgm:prSet/>
      <dgm:spPr/>
      <dgm:t>
        <a:bodyPr/>
        <a:lstStyle/>
        <a:p>
          <a:endParaRPr lang="en-US"/>
        </a:p>
      </dgm:t>
    </dgm:pt>
    <dgm:pt modelId="{6C6E1774-2047-4B1B-AD84-C732CF016AC5}">
      <dgm:prSet/>
      <dgm:spPr/>
      <dgm:t>
        <a:bodyPr/>
        <a:lstStyle/>
        <a:p>
          <a:r>
            <a:rPr lang="en-US"/>
            <a:t>Safety</a:t>
          </a:r>
        </a:p>
      </dgm:t>
    </dgm:pt>
    <dgm:pt modelId="{288826C1-785E-43B8-9D6E-139A7998563D}" type="parTrans" cxnId="{E00065AB-68D8-4C49-B96A-4096ADA8E8E2}">
      <dgm:prSet/>
      <dgm:spPr/>
      <dgm:t>
        <a:bodyPr/>
        <a:lstStyle/>
        <a:p>
          <a:endParaRPr lang="en-US"/>
        </a:p>
      </dgm:t>
    </dgm:pt>
    <dgm:pt modelId="{70DE2AE1-1051-4047-988A-0077733E3BF4}" type="sibTrans" cxnId="{E00065AB-68D8-4C49-B96A-4096ADA8E8E2}">
      <dgm:prSet/>
      <dgm:spPr/>
      <dgm:t>
        <a:bodyPr/>
        <a:lstStyle/>
        <a:p>
          <a:endParaRPr lang="en-US"/>
        </a:p>
      </dgm:t>
    </dgm:pt>
    <dgm:pt modelId="{EF920012-2AF5-4A64-B6B3-213238661E35}">
      <dgm:prSet phldrT="[Text]"/>
      <dgm:spPr/>
      <dgm:t>
        <a:bodyPr/>
        <a:lstStyle/>
        <a:p>
          <a:r>
            <a:rPr lang="en-US"/>
            <a:t>Cleaning</a:t>
          </a:r>
        </a:p>
      </dgm:t>
    </dgm:pt>
    <dgm:pt modelId="{357AD9F0-A9F2-490A-B1AF-F1032B0C184C}" type="parTrans" cxnId="{CC74A71A-B0E5-42CA-9C6C-EF9D6760EB7F}">
      <dgm:prSet/>
      <dgm:spPr/>
      <dgm:t>
        <a:bodyPr/>
        <a:lstStyle/>
        <a:p>
          <a:endParaRPr lang="en-US"/>
        </a:p>
      </dgm:t>
    </dgm:pt>
    <dgm:pt modelId="{85145938-2A23-446C-ADCC-8B7353FDFA3D}" type="sibTrans" cxnId="{CC74A71A-B0E5-42CA-9C6C-EF9D6760EB7F}">
      <dgm:prSet/>
      <dgm:spPr/>
      <dgm:t>
        <a:bodyPr/>
        <a:lstStyle/>
        <a:p>
          <a:endParaRPr lang="en-US"/>
        </a:p>
      </dgm:t>
    </dgm:pt>
    <dgm:pt modelId="{452BA74C-4F23-4996-AF8D-820A4731EC2E}">
      <dgm:prSet/>
      <dgm:spPr/>
      <dgm:t>
        <a:bodyPr/>
        <a:lstStyle/>
        <a:p>
          <a:r>
            <a:rPr lang="en-US"/>
            <a:t>Smart communication</a:t>
          </a:r>
        </a:p>
      </dgm:t>
    </dgm:pt>
    <dgm:pt modelId="{232E2E1F-D132-4AEE-A9A9-517A3CAC6B11}" type="parTrans" cxnId="{E7EC3FB2-6D17-4892-BFE4-040B3BDE5101}">
      <dgm:prSet/>
      <dgm:spPr/>
      <dgm:t>
        <a:bodyPr/>
        <a:lstStyle/>
        <a:p>
          <a:endParaRPr lang="en-US"/>
        </a:p>
      </dgm:t>
    </dgm:pt>
    <dgm:pt modelId="{E99329B6-1D26-471C-9153-6B02753193B4}" type="sibTrans" cxnId="{E7EC3FB2-6D17-4892-BFE4-040B3BDE5101}">
      <dgm:prSet/>
      <dgm:spPr/>
      <dgm:t>
        <a:bodyPr/>
        <a:lstStyle/>
        <a:p>
          <a:endParaRPr lang="en-US"/>
        </a:p>
      </dgm:t>
    </dgm:pt>
    <dgm:pt modelId="{647528E2-835F-4CFF-8479-627068F9B18D}">
      <dgm:prSet/>
      <dgm:spPr/>
      <dgm:t>
        <a:bodyPr/>
        <a:lstStyle/>
        <a:p>
          <a:r>
            <a:rPr lang="en-US"/>
            <a:t>Shows part while cleaning</a:t>
          </a:r>
        </a:p>
      </dgm:t>
    </dgm:pt>
    <dgm:pt modelId="{0E78CC15-D40E-41BE-9068-8C9672168BCD}" type="parTrans" cxnId="{8C6962A1-137C-46E9-874B-05C06DE558E8}">
      <dgm:prSet/>
      <dgm:spPr/>
      <dgm:t>
        <a:bodyPr/>
        <a:lstStyle/>
        <a:p>
          <a:endParaRPr lang="en-US"/>
        </a:p>
      </dgm:t>
    </dgm:pt>
    <dgm:pt modelId="{21D93C5E-A8E5-4F43-BC9E-261317C64E55}" type="sibTrans" cxnId="{8C6962A1-137C-46E9-874B-05C06DE558E8}">
      <dgm:prSet/>
      <dgm:spPr/>
      <dgm:t>
        <a:bodyPr/>
        <a:lstStyle/>
        <a:p>
          <a:endParaRPr lang="en-US"/>
        </a:p>
      </dgm:t>
    </dgm:pt>
    <dgm:pt modelId="{44750A71-9A95-45CE-9183-4CB24A155CF4}">
      <dgm:prSet/>
      <dgm:spPr/>
      <dgm:t>
        <a:bodyPr/>
        <a:lstStyle/>
        <a:p>
          <a:r>
            <a:rPr lang="en-US"/>
            <a:t>Loads part</a:t>
          </a:r>
        </a:p>
      </dgm:t>
    </dgm:pt>
    <dgm:pt modelId="{30CD61A0-5B03-4EB8-A06B-7021EF09CFF8}" type="parTrans" cxnId="{4F1FCC24-22FC-4691-8E19-88E5D3684700}">
      <dgm:prSet/>
      <dgm:spPr/>
      <dgm:t>
        <a:bodyPr/>
        <a:lstStyle/>
        <a:p>
          <a:endParaRPr lang="en-US"/>
        </a:p>
      </dgm:t>
    </dgm:pt>
    <dgm:pt modelId="{23C546C5-77CA-4858-BE63-F599B4766FB5}" type="sibTrans" cxnId="{4F1FCC24-22FC-4691-8E19-88E5D3684700}">
      <dgm:prSet/>
      <dgm:spPr/>
      <dgm:t>
        <a:bodyPr/>
        <a:lstStyle/>
        <a:p>
          <a:endParaRPr lang="en-US"/>
        </a:p>
      </dgm:t>
    </dgm:pt>
    <dgm:pt modelId="{994B2DEA-4401-425B-B8C8-8DC37F0168C5}">
      <dgm:prSet/>
      <dgm:spPr/>
      <dgm:t>
        <a:bodyPr/>
        <a:lstStyle/>
        <a:p>
          <a:r>
            <a:rPr lang="en-US"/>
            <a:t>Unloads part</a:t>
          </a:r>
        </a:p>
      </dgm:t>
    </dgm:pt>
    <dgm:pt modelId="{E686C00B-738A-440C-A2FA-943F55C41E3E}" type="parTrans" cxnId="{1D686A3F-B47C-4CBC-B06C-FCDD886EF4F4}">
      <dgm:prSet/>
      <dgm:spPr/>
      <dgm:t>
        <a:bodyPr/>
        <a:lstStyle/>
        <a:p>
          <a:endParaRPr lang="en-US"/>
        </a:p>
      </dgm:t>
    </dgm:pt>
    <dgm:pt modelId="{F5644E23-1047-46D9-B879-C45D66EA6BFA}" type="sibTrans" cxnId="{1D686A3F-B47C-4CBC-B06C-FCDD886EF4F4}">
      <dgm:prSet/>
      <dgm:spPr/>
      <dgm:t>
        <a:bodyPr/>
        <a:lstStyle/>
        <a:p>
          <a:endParaRPr lang="en-US"/>
        </a:p>
      </dgm:t>
    </dgm:pt>
    <dgm:pt modelId="{07070C84-FA9D-42DD-8F4D-3FEA59949958}">
      <dgm:prSet/>
      <dgm:spPr/>
      <dgm:t>
        <a:bodyPr/>
        <a:lstStyle/>
        <a:p>
          <a:r>
            <a:rPr lang="en-US"/>
            <a:t>Receives signal to start cleaning by user</a:t>
          </a:r>
        </a:p>
      </dgm:t>
    </dgm:pt>
    <dgm:pt modelId="{46A4824E-01E3-4A52-B24A-D2A4AC25CCFF}" type="parTrans" cxnId="{B6A19E0A-B911-4852-9EE2-0C62EF1739EF}">
      <dgm:prSet/>
      <dgm:spPr/>
      <dgm:t>
        <a:bodyPr/>
        <a:lstStyle/>
        <a:p>
          <a:endParaRPr lang="en-US"/>
        </a:p>
      </dgm:t>
    </dgm:pt>
    <dgm:pt modelId="{097DE411-FA8C-4A6E-A59F-8DBCD7B3459B}" type="sibTrans" cxnId="{B6A19E0A-B911-4852-9EE2-0C62EF1739EF}">
      <dgm:prSet/>
      <dgm:spPr/>
      <dgm:t>
        <a:bodyPr/>
        <a:lstStyle/>
        <a:p>
          <a:endParaRPr lang="en-US"/>
        </a:p>
      </dgm:t>
    </dgm:pt>
    <dgm:pt modelId="{879E1544-AB6E-46F0-9E2A-FC5F73A44A0B}">
      <dgm:prSet/>
      <dgm:spPr/>
      <dgm:t>
        <a:bodyPr/>
        <a:lstStyle/>
        <a:p>
          <a:r>
            <a:rPr lang="en-US"/>
            <a:t>Comminates to user when part is clean</a:t>
          </a:r>
        </a:p>
      </dgm:t>
    </dgm:pt>
    <dgm:pt modelId="{EFE36A7F-256F-4ACE-A655-9136D0C69209}" type="parTrans" cxnId="{9F958492-8426-4876-B764-7051D96E93DA}">
      <dgm:prSet/>
      <dgm:spPr/>
      <dgm:t>
        <a:bodyPr/>
        <a:lstStyle/>
        <a:p>
          <a:endParaRPr lang="en-US"/>
        </a:p>
      </dgm:t>
    </dgm:pt>
    <dgm:pt modelId="{18A1E4D1-7985-4E75-9298-C6E3E994AC21}" type="sibTrans" cxnId="{9F958492-8426-4876-B764-7051D96E93DA}">
      <dgm:prSet/>
      <dgm:spPr/>
      <dgm:t>
        <a:bodyPr/>
        <a:lstStyle/>
        <a:p>
          <a:endParaRPr lang="en-US"/>
        </a:p>
      </dgm:t>
    </dgm:pt>
    <dgm:pt modelId="{2F08967A-2EB8-4DC8-B018-03929E932982}">
      <dgm:prSet/>
      <dgm:spPr/>
      <dgm:t>
        <a:bodyPr/>
        <a:lstStyle/>
        <a:p>
          <a:r>
            <a:rPr lang="en-US"/>
            <a:t>Communicates to user part cleaning time</a:t>
          </a:r>
        </a:p>
      </dgm:t>
    </dgm:pt>
    <dgm:pt modelId="{9C4227B4-A0D6-427F-9CE6-1A41B8F10DF7}" type="parTrans" cxnId="{96F0F40F-F2B0-4B65-AE99-339BB9DE59BD}">
      <dgm:prSet/>
      <dgm:spPr/>
      <dgm:t>
        <a:bodyPr/>
        <a:lstStyle/>
        <a:p>
          <a:endParaRPr lang="en-US"/>
        </a:p>
      </dgm:t>
    </dgm:pt>
    <dgm:pt modelId="{BCDB863D-54C9-4BD5-A9D4-0B95D8B286A6}" type="sibTrans" cxnId="{96F0F40F-F2B0-4B65-AE99-339BB9DE59BD}">
      <dgm:prSet/>
      <dgm:spPr/>
      <dgm:t>
        <a:bodyPr/>
        <a:lstStyle/>
        <a:p>
          <a:endParaRPr lang="en-US"/>
        </a:p>
      </dgm:t>
    </dgm:pt>
    <dgm:pt modelId="{E461758D-2348-4733-969C-36BCE7B043CD}">
      <dgm:prSet/>
      <dgm:spPr/>
      <dgm:t>
        <a:bodyPr/>
        <a:lstStyle/>
        <a:p>
          <a:r>
            <a:rPr lang="en-US"/>
            <a:t>Cleans external features of part</a:t>
          </a:r>
        </a:p>
      </dgm:t>
    </dgm:pt>
    <dgm:pt modelId="{E3071A9F-3563-4F09-8164-0B2E1C3A239D}" type="parTrans" cxnId="{6C9A92A0-4694-44D1-A373-847F8BC6011E}">
      <dgm:prSet/>
      <dgm:spPr/>
      <dgm:t>
        <a:bodyPr/>
        <a:lstStyle/>
        <a:p>
          <a:endParaRPr lang="en-US"/>
        </a:p>
      </dgm:t>
    </dgm:pt>
    <dgm:pt modelId="{32C40470-8E44-41A5-A500-6C1FE5406F25}" type="sibTrans" cxnId="{6C9A92A0-4694-44D1-A373-847F8BC6011E}">
      <dgm:prSet/>
      <dgm:spPr/>
      <dgm:t>
        <a:bodyPr/>
        <a:lstStyle/>
        <a:p>
          <a:endParaRPr lang="en-US"/>
        </a:p>
      </dgm:t>
    </dgm:pt>
    <dgm:pt modelId="{D406EA9A-DE10-447A-B377-AC73FC765B7B}">
      <dgm:prSet/>
      <dgm:spPr/>
      <dgm:t>
        <a:bodyPr/>
        <a:lstStyle/>
        <a:p>
          <a:r>
            <a:rPr lang="en-US"/>
            <a:t>Moves debris away from part</a:t>
          </a:r>
        </a:p>
      </dgm:t>
    </dgm:pt>
    <dgm:pt modelId="{DB2A8E9B-76A9-4AD9-A0CA-661A03508126}" type="parTrans" cxnId="{DDAED146-16B4-43C2-9B82-366AACBC03B3}">
      <dgm:prSet/>
      <dgm:spPr/>
      <dgm:t>
        <a:bodyPr/>
        <a:lstStyle/>
        <a:p>
          <a:endParaRPr lang="en-US"/>
        </a:p>
      </dgm:t>
    </dgm:pt>
    <dgm:pt modelId="{90CCA565-890F-4999-8899-220609BAC02C}" type="sibTrans" cxnId="{DDAED146-16B4-43C2-9B82-366AACBC03B3}">
      <dgm:prSet/>
      <dgm:spPr/>
      <dgm:t>
        <a:bodyPr/>
        <a:lstStyle/>
        <a:p>
          <a:endParaRPr lang="en-US"/>
        </a:p>
      </dgm:t>
    </dgm:pt>
    <dgm:pt modelId="{B85DCF8E-E321-4582-8369-36823FE25DF3}">
      <dgm:prSet/>
      <dgm:spPr/>
      <dgm:t>
        <a:bodyPr/>
        <a:lstStyle/>
        <a:p>
          <a:r>
            <a:rPr lang="en-US"/>
            <a:t>Cleans internal features of part</a:t>
          </a:r>
        </a:p>
      </dgm:t>
    </dgm:pt>
    <dgm:pt modelId="{1658215B-E5F9-4F09-860B-7166166D147C}" type="parTrans" cxnId="{F8AA6D04-6AC9-4819-B382-BBB4144F066E}">
      <dgm:prSet/>
      <dgm:spPr/>
      <dgm:t>
        <a:bodyPr/>
        <a:lstStyle/>
        <a:p>
          <a:endParaRPr lang="en-US"/>
        </a:p>
      </dgm:t>
    </dgm:pt>
    <dgm:pt modelId="{386D03E2-D076-470D-AABC-2F5E2A4BED9D}" type="sibTrans" cxnId="{F8AA6D04-6AC9-4819-B382-BBB4144F066E}">
      <dgm:prSet/>
      <dgm:spPr/>
      <dgm:t>
        <a:bodyPr/>
        <a:lstStyle/>
        <a:p>
          <a:endParaRPr lang="en-US"/>
        </a:p>
      </dgm:t>
    </dgm:pt>
    <dgm:pt modelId="{F59D4795-8DBC-4573-9B5D-A41F5F2B40E0}">
      <dgm:prSet/>
      <dgm:spPr/>
      <dgm:t>
        <a:bodyPr/>
        <a:lstStyle/>
        <a:p>
          <a:r>
            <a:rPr lang="en-US"/>
            <a:t>Structurally sound</a:t>
          </a:r>
        </a:p>
      </dgm:t>
    </dgm:pt>
    <dgm:pt modelId="{1691EAF6-B5CD-41A1-912B-C904AE426B5A}" type="parTrans" cxnId="{886ABC3E-BC0C-43E0-A35B-F1B6C2BEA99C}">
      <dgm:prSet/>
      <dgm:spPr/>
      <dgm:t>
        <a:bodyPr/>
        <a:lstStyle/>
        <a:p>
          <a:endParaRPr lang="en-US"/>
        </a:p>
      </dgm:t>
    </dgm:pt>
    <dgm:pt modelId="{28446404-89EC-4E6B-91D4-F8321FE27CE8}" type="sibTrans" cxnId="{886ABC3E-BC0C-43E0-A35B-F1B6C2BEA99C}">
      <dgm:prSet/>
      <dgm:spPr/>
      <dgm:t>
        <a:bodyPr/>
        <a:lstStyle/>
        <a:p>
          <a:endParaRPr lang="en-US"/>
        </a:p>
      </dgm:t>
    </dgm:pt>
    <dgm:pt modelId="{CDAA8C87-60FB-4196-B538-10B5C543C90A}">
      <dgm:prSet/>
      <dgm:spPr/>
      <dgm:t>
        <a:bodyPr/>
        <a:lstStyle/>
        <a:p>
          <a:r>
            <a:rPr lang="en-US"/>
            <a:t>Maintain orientation</a:t>
          </a:r>
        </a:p>
      </dgm:t>
    </dgm:pt>
    <dgm:pt modelId="{1662FFBB-6E7F-422C-B566-B5B90E7C35AA}" type="parTrans" cxnId="{C8952B54-DD5F-454E-8694-9BD27C462C42}">
      <dgm:prSet/>
      <dgm:spPr/>
      <dgm:t>
        <a:bodyPr/>
        <a:lstStyle/>
        <a:p>
          <a:endParaRPr lang="en-US"/>
        </a:p>
      </dgm:t>
    </dgm:pt>
    <dgm:pt modelId="{051D1717-EBE4-40FA-9DAC-B821CBB7C712}" type="sibTrans" cxnId="{C8952B54-DD5F-454E-8694-9BD27C462C42}">
      <dgm:prSet/>
      <dgm:spPr/>
      <dgm:t>
        <a:bodyPr/>
        <a:lstStyle/>
        <a:p>
          <a:endParaRPr lang="en-US"/>
        </a:p>
      </dgm:t>
    </dgm:pt>
    <dgm:pt modelId="{6FFFFE5E-6180-4D5A-8A00-F669705AA94B}">
      <dgm:prSet/>
      <dgm:spPr/>
      <dgm:t>
        <a:bodyPr/>
        <a:lstStyle/>
        <a:p>
          <a:r>
            <a:rPr lang="en-US"/>
            <a:t>Prevents leaks</a:t>
          </a:r>
        </a:p>
      </dgm:t>
    </dgm:pt>
    <dgm:pt modelId="{A149E4A6-7036-4965-8F61-6D025F65F4C8}" type="parTrans" cxnId="{82AF212F-21DA-46C3-9B9F-18CDA03624F2}">
      <dgm:prSet/>
      <dgm:spPr/>
      <dgm:t>
        <a:bodyPr/>
        <a:lstStyle/>
        <a:p>
          <a:endParaRPr lang="en-US"/>
        </a:p>
      </dgm:t>
    </dgm:pt>
    <dgm:pt modelId="{7705D0C6-D5CA-444F-A804-EC6CC0033578}" type="sibTrans" cxnId="{82AF212F-21DA-46C3-9B9F-18CDA03624F2}">
      <dgm:prSet/>
      <dgm:spPr/>
      <dgm:t>
        <a:bodyPr/>
        <a:lstStyle/>
        <a:p>
          <a:endParaRPr lang="en-US"/>
        </a:p>
      </dgm:t>
    </dgm:pt>
    <dgm:pt modelId="{E8524D62-A958-469E-B8A4-84BB51B3429C}">
      <dgm:prSet/>
      <dgm:spPr/>
      <dgm:t>
        <a:bodyPr/>
        <a:lstStyle/>
        <a:p>
          <a:r>
            <a:rPr lang="en-US"/>
            <a:t>Modular</a:t>
          </a:r>
        </a:p>
      </dgm:t>
    </dgm:pt>
    <dgm:pt modelId="{3838A61D-26F4-440F-9FC7-4616B12A1F03}" type="parTrans" cxnId="{E17B7969-C5F2-4037-9A4B-DD77CAE23080}">
      <dgm:prSet/>
      <dgm:spPr/>
      <dgm:t>
        <a:bodyPr/>
        <a:lstStyle/>
        <a:p>
          <a:endParaRPr lang="en-US"/>
        </a:p>
      </dgm:t>
    </dgm:pt>
    <dgm:pt modelId="{B5DFA8CD-B5F4-4265-B952-F10CB2907B27}" type="sibTrans" cxnId="{E17B7969-C5F2-4037-9A4B-DD77CAE23080}">
      <dgm:prSet/>
      <dgm:spPr/>
      <dgm:t>
        <a:bodyPr/>
        <a:lstStyle/>
        <a:p>
          <a:endParaRPr lang="en-US"/>
        </a:p>
      </dgm:t>
    </dgm:pt>
    <dgm:pt modelId="{A42AAB9E-B2D7-482F-B3BE-31ED9DC9B135}">
      <dgm:prSet/>
      <dgm:spPr/>
      <dgm:t>
        <a:bodyPr/>
        <a:lstStyle/>
        <a:p>
          <a:r>
            <a:rPr lang="en-US"/>
            <a:t>Moves with user input</a:t>
          </a:r>
        </a:p>
      </dgm:t>
    </dgm:pt>
    <dgm:pt modelId="{59D1CE4A-1E65-46E1-B5FE-2D098AB91BBC}" type="parTrans" cxnId="{79C4D016-F568-4DC6-B016-F05C52156A51}">
      <dgm:prSet/>
      <dgm:spPr/>
      <dgm:t>
        <a:bodyPr/>
        <a:lstStyle/>
        <a:p>
          <a:endParaRPr lang="en-US"/>
        </a:p>
      </dgm:t>
    </dgm:pt>
    <dgm:pt modelId="{17B313E3-3E26-4C11-A494-A6B7D3C8F1E9}" type="sibTrans" cxnId="{79C4D016-F568-4DC6-B016-F05C52156A51}">
      <dgm:prSet/>
      <dgm:spPr/>
      <dgm:t>
        <a:bodyPr/>
        <a:lstStyle/>
        <a:p>
          <a:endParaRPr lang="en-US"/>
        </a:p>
      </dgm:t>
    </dgm:pt>
    <dgm:pt modelId="{4CC73536-57E4-48E1-87D6-C0D8D4EEE387}" type="pres">
      <dgm:prSet presAssocID="{42F6A348-844E-4587-8D38-191F1A8BE2E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D1F7C1D-13B2-4B20-B048-0836E4A7BD74}" type="pres">
      <dgm:prSet presAssocID="{31DA32E6-0007-479C-BCB3-FB61A4375303}" presName="hierRoot1" presStyleCnt="0">
        <dgm:presLayoutVars>
          <dgm:hierBranch val="init"/>
        </dgm:presLayoutVars>
      </dgm:prSet>
      <dgm:spPr/>
    </dgm:pt>
    <dgm:pt modelId="{1129F663-465E-47AA-AB72-C7F56E22AD1D}" type="pres">
      <dgm:prSet presAssocID="{31DA32E6-0007-479C-BCB3-FB61A4375303}" presName="rootComposite1" presStyleCnt="0"/>
      <dgm:spPr/>
    </dgm:pt>
    <dgm:pt modelId="{CE4EE4A1-DD74-4E54-BB1F-0860476F0BAB}" type="pres">
      <dgm:prSet presAssocID="{31DA32E6-0007-479C-BCB3-FB61A4375303}" presName="rootText1" presStyleLbl="node0" presStyleIdx="0" presStyleCnt="1">
        <dgm:presLayoutVars>
          <dgm:chPref val="3"/>
        </dgm:presLayoutVars>
      </dgm:prSet>
      <dgm:spPr/>
    </dgm:pt>
    <dgm:pt modelId="{DF1B5ACF-5CE4-4100-9CCE-741FDD42EA41}" type="pres">
      <dgm:prSet presAssocID="{31DA32E6-0007-479C-BCB3-FB61A4375303}" presName="rootConnector1" presStyleLbl="node1" presStyleIdx="0" presStyleCnt="0"/>
      <dgm:spPr/>
    </dgm:pt>
    <dgm:pt modelId="{00294410-1786-4780-A1C0-D4BC9CABF151}" type="pres">
      <dgm:prSet presAssocID="{31DA32E6-0007-479C-BCB3-FB61A4375303}" presName="hierChild2" presStyleCnt="0"/>
      <dgm:spPr/>
    </dgm:pt>
    <dgm:pt modelId="{EFD001A3-3CB7-4756-86A9-1C581E27A541}" type="pres">
      <dgm:prSet presAssocID="{EDDAFFB7-3A74-4575-B910-F1462E8C9287}" presName="Name37" presStyleLbl="parChTrans1D2" presStyleIdx="0" presStyleCnt="4"/>
      <dgm:spPr/>
    </dgm:pt>
    <dgm:pt modelId="{ED57FE28-D721-42AF-A6B8-55ED00D5A82E}" type="pres">
      <dgm:prSet presAssocID="{16FC8F74-B626-41F5-9A89-50BCCA137E57}" presName="hierRoot2" presStyleCnt="0">
        <dgm:presLayoutVars>
          <dgm:hierBranch val="init"/>
        </dgm:presLayoutVars>
      </dgm:prSet>
      <dgm:spPr/>
    </dgm:pt>
    <dgm:pt modelId="{5D3CEB9C-D30E-484C-BDBC-E9EC6F4BB961}" type="pres">
      <dgm:prSet presAssocID="{16FC8F74-B626-41F5-9A89-50BCCA137E57}" presName="rootComposite" presStyleCnt="0"/>
      <dgm:spPr/>
    </dgm:pt>
    <dgm:pt modelId="{E06ABF45-AA8C-4687-B221-045B34C99A9C}" type="pres">
      <dgm:prSet presAssocID="{16FC8F74-B626-41F5-9A89-50BCCA137E57}" presName="rootText" presStyleLbl="node2" presStyleIdx="0" presStyleCnt="4">
        <dgm:presLayoutVars>
          <dgm:chPref val="3"/>
        </dgm:presLayoutVars>
      </dgm:prSet>
      <dgm:spPr/>
    </dgm:pt>
    <dgm:pt modelId="{E4AB5853-8C2A-49C6-B61F-4B74D2BA1448}" type="pres">
      <dgm:prSet presAssocID="{16FC8F74-B626-41F5-9A89-50BCCA137E57}" presName="rootConnector" presStyleLbl="node2" presStyleIdx="0" presStyleCnt="4"/>
      <dgm:spPr/>
    </dgm:pt>
    <dgm:pt modelId="{7A2E6578-8818-470E-91C0-B5825BB8D03F}" type="pres">
      <dgm:prSet presAssocID="{16FC8F74-B626-41F5-9A89-50BCCA137E57}" presName="hierChild4" presStyleCnt="0"/>
      <dgm:spPr/>
    </dgm:pt>
    <dgm:pt modelId="{45EEA896-946A-4667-A08B-895D85539332}" type="pres">
      <dgm:prSet presAssocID="{5E777455-948A-4DA9-9B95-8EE87902DF0A}" presName="Name37" presStyleLbl="parChTrans1D3" presStyleIdx="0" presStyleCnt="11"/>
      <dgm:spPr/>
    </dgm:pt>
    <dgm:pt modelId="{741176B9-619C-4337-B109-44F547C6F8CC}" type="pres">
      <dgm:prSet presAssocID="{D97AECCD-FF67-4813-A6B9-78FD825D206F}" presName="hierRoot2" presStyleCnt="0">
        <dgm:presLayoutVars>
          <dgm:hierBranch val="init"/>
        </dgm:presLayoutVars>
      </dgm:prSet>
      <dgm:spPr/>
    </dgm:pt>
    <dgm:pt modelId="{F3202201-C95F-4BF3-8A22-E75510EBCDC1}" type="pres">
      <dgm:prSet presAssocID="{D97AECCD-FF67-4813-A6B9-78FD825D206F}" presName="rootComposite" presStyleCnt="0"/>
      <dgm:spPr/>
    </dgm:pt>
    <dgm:pt modelId="{63689373-A0FF-4E04-BFBE-C3ECC96C1289}" type="pres">
      <dgm:prSet presAssocID="{D97AECCD-FF67-4813-A6B9-78FD825D206F}" presName="rootText" presStyleLbl="node3" presStyleIdx="0" presStyleCnt="11">
        <dgm:presLayoutVars>
          <dgm:chPref val="3"/>
        </dgm:presLayoutVars>
      </dgm:prSet>
      <dgm:spPr/>
    </dgm:pt>
    <dgm:pt modelId="{BE6F2A40-5BCB-4274-B61E-4760CBEA290E}" type="pres">
      <dgm:prSet presAssocID="{D97AECCD-FF67-4813-A6B9-78FD825D206F}" presName="rootConnector" presStyleLbl="node3" presStyleIdx="0" presStyleCnt="11"/>
      <dgm:spPr/>
    </dgm:pt>
    <dgm:pt modelId="{0D4078FA-146F-411E-B042-F457F0DFEDF4}" type="pres">
      <dgm:prSet presAssocID="{D97AECCD-FF67-4813-A6B9-78FD825D206F}" presName="hierChild4" presStyleCnt="0"/>
      <dgm:spPr/>
    </dgm:pt>
    <dgm:pt modelId="{EFD9396F-850D-4AFA-BA07-AB05FBA6A0A6}" type="pres">
      <dgm:prSet presAssocID="{30CD61A0-5B03-4EB8-A06B-7021EF09CFF8}" presName="Name37" presStyleLbl="parChTrans1D4" presStyleIdx="0" presStyleCnt="5"/>
      <dgm:spPr/>
    </dgm:pt>
    <dgm:pt modelId="{3D01CD42-69EE-456B-ABA6-2D350F06E356}" type="pres">
      <dgm:prSet presAssocID="{44750A71-9A95-45CE-9183-4CB24A155CF4}" presName="hierRoot2" presStyleCnt="0">
        <dgm:presLayoutVars>
          <dgm:hierBranch val="init"/>
        </dgm:presLayoutVars>
      </dgm:prSet>
      <dgm:spPr/>
    </dgm:pt>
    <dgm:pt modelId="{8D8E2A3F-A2B3-4CC6-A21C-D962533A3E57}" type="pres">
      <dgm:prSet presAssocID="{44750A71-9A95-45CE-9183-4CB24A155CF4}" presName="rootComposite" presStyleCnt="0"/>
      <dgm:spPr/>
    </dgm:pt>
    <dgm:pt modelId="{DF0C2FBD-F29D-4A3A-832C-A59343A65797}" type="pres">
      <dgm:prSet presAssocID="{44750A71-9A95-45CE-9183-4CB24A155CF4}" presName="rootText" presStyleLbl="node4" presStyleIdx="0" presStyleCnt="5">
        <dgm:presLayoutVars>
          <dgm:chPref val="3"/>
        </dgm:presLayoutVars>
      </dgm:prSet>
      <dgm:spPr/>
    </dgm:pt>
    <dgm:pt modelId="{96C51B9B-2C71-4492-B229-52AAC21072EB}" type="pres">
      <dgm:prSet presAssocID="{44750A71-9A95-45CE-9183-4CB24A155CF4}" presName="rootConnector" presStyleLbl="node4" presStyleIdx="0" presStyleCnt="5"/>
      <dgm:spPr/>
    </dgm:pt>
    <dgm:pt modelId="{84479958-EBAC-4C6D-8D66-435E7B75434E}" type="pres">
      <dgm:prSet presAssocID="{44750A71-9A95-45CE-9183-4CB24A155CF4}" presName="hierChild4" presStyleCnt="0"/>
      <dgm:spPr/>
    </dgm:pt>
    <dgm:pt modelId="{AEF5890C-CE1F-4B87-AFF0-E37FB1EF0F62}" type="pres">
      <dgm:prSet presAssocID="{44750A71-9A95-45CE-9183-4CB24A155CF4}" presName="hierChild5" presStyleCnt="0"/>
      <dgm:spPr/>
    </dgm:pt>
    <dgm:pt modelId="{F60625A2-7273-4539-BEBF-FD9904F3D564}" type="pres">
      <dgm:prSet presAssocID="{E686C00B-738A-440C-A2FA-943F55C41E3E}" presName="Name37" presStyleLbl="parChTrans1D4" presStyleIdx="1" presStyleCnt="5"/>
      <dgm:spPr/>
    </dgm:pt>
    <dgm:pt modelId="{F54E58EB-ACD0-4415-961C-8BD023DEC785}" type="pres">
      <dgm:prSet presAssocID="{994B2DEA-4401-425B-B8C8-8DC37F0168C5}" presName="hierRoot2" presStyleCnt="0">
        <dgm:presLayoutVars>
          <dgm:hierBranch val="init"/>
        </dgm:presLayoutVars>
      </dgm:prSet>
      <dgm:spPr/>
    </dgm:pt>
    <dgm:pt modelId="{941666DD-B4C4-4377-84F4-2EB512356B26}" type="pres">
      <dgm:prSet presAssocID="{994B2DEA-4401-425B-B8C8-8DC37F0168C5}" presName="rootComposite" presStyleCnt="0"/>
      <dgm:spPr/>
    </dgm:pt>
    <dgm:pt modelId="{183333ED-93C9-4E8A-BA80-F4F69FCC5A2E}" type="pres">
      <dgm:prSet presAssocID="{994B2DEA-4401-425B-B8C8-8DC37F0168C5}" presName="rootText" presStyleLbl="node4" presStyleIdx="1" presStyleCnt="5">
        <dgm:presLayoutVars>
          <dgm:chPref val="3"/>
        </dgm:presLayoutVars>
      </dgm:prSet>
      <dgm:spPr/>
    </dgm:pt>
    <dgm:pt modelId="{36009592-0BB3-4B0D-AE15-DE75D8480484}" type="pres">
      <dgm:prSet presAssocID="{994B2DEA-4401-425B-B8C8-8DC37F0168C5}" presName="rootConnector" presStyleLbl="node4" presStyleIdx="1" presStyleCnt="5"/>
      <dgm:spPr/>
    </dgm:pt>
    <dgm:pt modelId="{B598BD2D-E0B5-4BD3-98EC-377B5DCC278E}" type="pres">
      <dgm:prSet presAssocID="{994B2DEA-4401-425B-B8C8-8DC37F0168C5}" presName="hierChild4" presStyleCnt="0"/>
      <dgm:spPr/>
    </dgm:pt>
    <dgm:pt modelId="{989F5F73-2B81-4A90-A61B-E2FD9C10EEF5}" type="pres">
      <dgm:prSet presAssocID="{994B2DEA-4401-425B-B8C8-8DC37F0168C5}" presName="hierChild5" presStyleCnt="0"/>
      <dgm:spPr/>
    </dgm:pt>
    <dgm:pt modelId="{E7D082E1-E7D8-4CCD-9160-60460F0E640D}" type="pres">
      <dgm:prSet presAssocID="{D97AECCD-FF67-4813-A6B9-78FD825D206F}" presName="hierChild5" presStyleCnt="0"/>
      <dgm:spPr/>
    </dgm:pt>
    <dgm:pt modelId="{6204AC74-64B6-48BC-96C3-16ACAD21520D}" type="pres">
      <dgm:prSet presAssocID="{232E2E1F-D132-4AEE-A9A9-517A3CAC6B11}" presName="Name37" presStyleLbl="parChTrans1D3" presStyleIdx="1" presStyleCnt="11"/>
      <dgm:spPr/>
    </dgm:pt>
    <dgm:pt modelId="{393EB65C-F7B9-4BB9-BEEE-59615877C5D1}" type="pres">
      <dgm:prSet presAssocID="{452BA74C-4F23-4996-AF8D-820A4731EC2E}" presName="hierRoot2" presStyleCnt="0">
        <dgm:presLayoutVars>
          <dgm:hierBranch val="init"/>
        </dgm:presLayoutVars>
      </dgm:prSet>
      <dgm:spPr/>
    </dgm:pt>
    <dgm:pt modelId="{0F6A358F-B9CC-417A-9F57-8F33AA55EFFE}" type="pres">
      <dgm:prSet presAssocID="{452BA74C-4F23-4996-AF8D-820A4731EC2E}" presName="rootComposite" presStyleCnt="0"/>
      <dgm:spPr/>
    </dgm:pt>
    <dgm:pt modelId="{3C474038-31CD-486D-ADF4-A6FD727B7EC5}" type="pres">
      <dgm:prSet presAssocID="{452BA74C-4F23-4996-AF8D-820A4731EC2E}" presName="rootText" presStyleLbl="node3" presStyleIdx="1" presStyleCnt="11">
        <dgm:presLayoutVars>
          <dgm:chPref val="3"/>
        </dgm:presLayoutVars>
      </dgm:prSet>
      <dgm:spPr/>
    </dgm:pt>
    <dgm:pt modelId="{0D71E611-2E83-4613-9FA9-91E09DF3482A}" type="pres">
      <dgm:prSet presAssocID="{452BA74C-4F23-4996-AF8D-820A4731EC2E}" presName="rootConnector" presStyleLbl="node3" presStyleIdx="1" presStyleCnt="11"/>
      <dgm:spPr/>
    </dgm:pt>
    <dgm:pt modelId="{6D022453-C211-4D74-9750-5A8CD4168B48}" type="pres">
      <dgm:prSet presAssocID="{452BA74C-4F23-4996-AF8D-820A4731EC2E}" presName="hierChild4" presStyleCnt="0"/>
      <dgm:spPr/>
    </dgm:pt>
    <dgm:pt modelId="{5C98FEB7-DB5F-412A-821C-21D6314F226A}" type="pres">
      <dgm:prSet presAssocID="{46A4824E-01E3-4A52-B24A-D2A4AC25CCFF}" presName="Name37" presStyleLbl="parChTrans1D4" presStyleIdx="2" presStyleCnt="5"/>
      <dgm:spPr/>
    </dgm:pt>
    <dgm:pt modelId="{FC850784-C04E-47D2-B46E-2545A688B216}" type="pres">
      <dgm:prSet presAssocID="{07070C84-FA9D-42DD-8F4D-3FEA59949958}" presName="hierRoot2" presStyleCnt="0">
        <dgm:presLayoutVars>
          <dgm:hierBranch val="init"/>
        </dgm:presLayoutVars>
      </dgm:prSet>
      <dgm:spPr/>
    </dgm:pt>
    <dgm:pt modelId="{5A3057C4-E9AB-48A3-956A-AB601982CDA9}" type="pres">
      <dgm:prSet presAssocID="{07070C84-FA9D-42DD-8F4D-3FEA59949958}" presName="rootComposite" presStyleCnt="0"/>
      <dgm:spPr/>
    </dgm:pt>
    <dgm:pt modelId="{01B37E0D-04D8-434C-976A-0F6DFE58271B}" type="pres">
      <dgm:prSet presAssocID="{07070C84-FA9D-42DD-8F4D-3FEA59949958}" presName="rootText" presStyleLbl="node4" presStyleIdx="2" presStyleCnt="5">
        <dgm:presLayoutVars>
          <dgm:chPref val="3"/>
        </dgm:presLayoutVars>
      </dgm:prSet>
      <dgm:spPr/>
    </dgm:pt>
    <dgm:pt modelId="{6E975858-98DC-49EF-8991-F5DA13AC5C7D}" type="pres">
      <dgm:prSet presAssocID="{07070C84-FA9D-42DD-8F4D-3FEA59949958}" presName="rootConnector" presStyleLbl="node4" presStyleIdx="2" presStyleCnt="5"/>
      <dgm:spPr/>
    </dgm:pt>
    <dgm:pt modelId="{23806A08-E859-408A-B206-5639984D2633}" type="pres">
      <dgm:prSet presAssocID="{07070C84-FA9D-42DD-8F4D-3FEA59949958}" presName="hierChild4" presStyleCnt="0"/>
      <dgm:spPr/>
    </dgm:pt>
    <dgm:pt modelId="{6B1A1862-92B2-4C66-8D16-D308821129C0}" type="pres">
      <dgm:prSet presAssocID="{07070C84-FA9D-42DD-8F4D-3FEA59949958}" presName="hierChild5" presStyleCnt="0"/>
      <dgm:spPr/>
    </dgm:pt>
    <dgm:pt modelId="{C36DBB1E-35A0-4554-B595-522682A67734}" type="pres">
      <dgm:prSet presAssocID="{EFE36A7F-256F-4ACE-A655-9136D0C69209}" presName="Name37" presStyleLbl="parChTrans1D4" presStyleIdx="3" presStyleCnt="5"/>
      <dgm:spPr/>
    </dgm:pt>
    <dgm:pt modelId="{32F7C02E-DA35-4D3C-8295-F47828D0A067}" type="pres">
      <dgm:prSet presAssocID="{879E1544-AB6E-46F0-9E2A-FC5F73A44A0B}" presName="hierRoot2" presStyleCnt="0">
        <dgm:presLayoutVars>
          <dgm:hierBranch val="init"/>
        </dgm:presLayoutVars>
      </dgm:prSet>
      <dgm:spPr/>
    </dgm:pt>
    <dgm:pt modelId="{8A504A22-E85B-4E8A-B0F3-2A3BEEBE65A4}" type="pres">
      <dgm:prSet presAssocID="{879E1544-AB6E-46F0-9E2A-FC5F73A44A0B}" presName="rootComposite" presStyleCnt="0"/>
      <dgm:spPr/>
    </dgm:pt>
    <dgm:pt modelId="{5CD15954-EAFA-4A27-BD99-ED21202D6492}" type="pres">
      <dgm:prSet presAssocID="{879E1544-AB6E-46F0-9E2A-FC5F73A44A0B}" presName="rootText" presStyleLbl="node4" presStyleIdx="3" presStyleCnt="5">
        <dgm:presLayoutVars>
          <dgm:chPref val="3"/>
        </dgm:presLayoutVars>
      </dgm:prSet>
      <dgm:spPr/>
    </dgm:pt>
    <dgm:pt modelId="{F42C550C-C3B7-4314-BEC0-FAA37FD95270}" type="pres">
      <dgm:prSet presAssocID="{879E1544-AB6E-46F0-9E2A-FC5F73A44A0B}" presName="rootConnector" presStyleLbl="node4" presStyleIdx="3" presStyleCnt="5"/>
      <dgm:spPr/>
    </dgm:pt>
    <dgm:pt modelId="{5E02942C-3D35-4FF5-80A2-DC6F6E00F8E9}" type="pres">
      <dgm:prSet presAssocID="{879E1544-AB6E-46F0-9E2A-FC5F73A44A0B}" presName="hierChild4" presStyleCnt="0"/>
      <dgm:spPr/>
    </dgm:pt>
    <dgm:pt modelId="{F803C383-5514-4161-9A9B-EBA0EE940BFF}" type="pres">
      <dgm:prSet presAssocID="{879E1544-AB6E-46F0-9E2A-FC5F73A44A0B}" presName="hierChild5" presStyleCnt="0"/>
      <dgm:spPr/>
    </dgm:pt>
    <dgm:pt modelId="{FB27CA43-C54F-4534-A674-0EE71EA0E49F}" type="pres">
      <dgm:prSet presAssocID="{9C4227B4-A0D6-427F-9CE6-1A41B8F10DF7}" presName="Name37" presStyleLbl="parChTrans1D4" presStyleIdx="4" presStyleCnt="5"/>
      <dgm:spPr/>
    </dgm:pt>
    <dgm:pt modelId="{FD690270-379A-445B-AEE3-436998279932}" type="pres">
      <dgm:prSet presAssocID="{2F08967A-2EB8-4DC8-B018-03929E932982}" presName="hierRoot2" presStyleCnt="0">
        <dgm:presLayoutVars>
          <dgm:hierBranch val="init"/>
        </dgm:presLayoutVars>
      </dgm:prSet>
      <dgm:spPr/>
    </dgm:pt>
    <dgm:pt modelId="{21B7CE5A-FAF7-4577-B36B-34BE6BB4B489}" type="pres">
      <dgm:prSet presAssocID="{2F08967A-2EB8-4DC8-B018-03929E932982}" presName="rootComposite" presStyleCnt="0"/>
      <dgm:spPr/>
    </dgm:pt>
    <dgm:pt modelId="{B823C567-9A07-4AFF-9EAB-D0ED6FE29A60}" type="pres">
      <dgm:prSet presAssocID="{2F08967A-2EB8-4DC8-B018-03929E932982}" presName="rootText" presStyleLbl="node4" presStyleIdx="4" presStyleCnt="5">
        <dgm:presLayoutVars>
          <dgm:chPref val="3"/>
        </dgm:presLayoutVars>
      </dgm:prSet>
      <dgm:spPr/>
    </dgm:pt>
    <dgm:pt modelId="{570E9E5D-6783-4118-A763-D6E50D5E3ECC}" type="pres">
      <dgm:prSet presAssocID="{2F08967A-2EB8-4DC8-B018-03929E932982}" presName="rootConnector" presStyleLbl="node4" presStyleIdx="4" presStyleCnt="5"/>
      <dgm:spPr/>
    </dgm:pt>
    <dgm:pt modelId="{AA692838-8DAB-4F77-A6AF-01BBF7E7E2A8}" type="pres">
      <dgm:prSet presAssocID="{2F08967A-2EB8-4DC8-B018-03929E932982}" presName="hierChild4" presStyleCnt="0"/>
      <dgm:spPr/>
    </dgm:pt>
    <dgm:pt modelId="{0D05E35C-DEB5-47AA-A10B-78E99A7E0B97}" type="pres">
      <dgm:prSet presAssocID="{2F08967A-2EB8-4DC8-B018-03929E932982}" presName="hierChild5" presStyleCnt="0"/>
      <dgm:spPr/>
    </dgm:pt>
    <dgm:pt modelId="{874065F5-BFA2-4717-B915-0E8EEF766848}" type="pres">
      <dgm:prSet presAssocID="{452BA74C-4F23-4996-AF8D-820A4731EC2E}" presName="hierChild5" presStyleCnt="0"/>
      <dgm:spPr/>
    </dgm:pt>
    <dgm:pt modelId="{CAA4A41C-FA0A-4BC8-98FF-9B3E050F45C0}" type="pres">
      <dgm:prSet presAssocID="{0E78CC15-D40E-41BE-9068-8C9672168BCD}" presName="Name37" presStyleLbl="parChTrans1D3" presStyleIdx="2" presStyleCnt="11"/>
      <dgm:spPr/>
    </dgm:pt>
    <dgm:pt modelId="{C1FF8E6C-3339-4032-AFBE-6502775150E1}" type="pres">
      <dgm:prSet presAssocID="{647528E2-835F-4CFF-8479-627068F9B18D}" presName="hierRoot2" presStyleCnt="0">
        <dgm:presLayoutVars>
          <dgm:hierBranch val="init"/>
        </dgm:presLayoutVars>
      </dgm:prSet>
      <dgm:spPr/>
    </dgm:pt>
    <dgm:pt modelId="{16878965-490D-4920-A5BB-6A9595A2BE99}" type="pres">
      <dgm:prSet presAssocID="{647528E2-835F-4CFF-8479-627068F9B18D}" presName="rootComposite" presStyleCnt="0"/>
      <dgm:spPr/>
    </dgm:pt>
    <dgm:pt modelId="{C749C919-CAC4-4855-B42A-F509A172A756}" type="pres">
      <dgm:prSet presAssocID="{647528E2-835F-4CFF-8479-627068F9B18D}" presName="rootText" presStyleLbl="node3" presStyleIdx="2" presStyleCnt="11">
        <dgm:presLayoutVars>
          <dgm:chPref val="3"/>
        </dgm:presLayoutVars>
      </dgm:prSet>
      <dgm:spPr/>
    </dgm:pt>
    <dgm:pt modelId="{F4405F29-859B-4EC7-8743-1D267EF375B3}" type="pres">
      <dgm:prSet presAssocID="{647528E2-835F-4CFF-8479-627068F9B18D}" presName="rootConnector" presStyleLbl="node3" presStyleIdx="2" presStyleCnt="11"/>
      <dgm:spPr/>
    </dgm:pt>
    <dgm:pt modelId="{5B9CF016-47F1-4A1D-92EC-6B4BF503CBE3}" type="pres">
      <dgm:prSet presAssocID="{647528E2-835F-4CFF-8479-627068F9B18D}" presName="hierChild4" presStyleCnt="0"/>
      <dgm:spPr/>
    </dgm:pt>
    <dgm:pt modelId="{1825E406-BB2A-4C69-9A7D-AF5678C13A2E}" type="pres">
      <dgm:prSet presAssocID="{647528E2-835F-4CFF-8479-627068F9B18D}" presName="hierChild5" presStyleCnt="0"/>
      <dgm:spPr/>
    </dgm:pt>
    <dgm:pt modelId="{D46EE4CC-666A-4CD1-95BB-38468112EE08}" type="pres">
      <dgm:prSet presAssocID="{16FC8F74-B626-41F5-9A89-50BCCA137E57}" presName="hierChild5" presStyleCnt="0"/>
      <dgm:spPr/>
    </dgm:pt>
    <dgm:pt modelId="{49D535ED-100E-4F27-AB7C-D564F4A68A12}" type="pres">
      <dgm:prSet presAssocID="{357AD9F0-A9F2-490A-B1AF-F1032B0C184C}" presName="Name37" presStyleLbl="parChTrans1D2" presStyleIdx="1" presStyleCnt="4"/>
      <dgm:spPr/>
    </dgm:pt>
    <dgm:pt modelId="{D237862A-8803-4616-88CE-3086043C3909}" type="pres">
      <dgm:prSet presAssocID="{EF920012-2AF5-4A64-B6B3-213238661E35}" presName="hierRoot2" presStyleCnt="0">
        <dgm:presLayoutVars>
          <dgm:hierBranch val="init"/>
        </dgm:presLayoutVars>
      </dgm:prSet>
      <dgm:spPr/>
    </dgm:pt>
    <dgm:pt modelId="{ADD80A83-AEDB-468F-BE57-180137989710}" type="pres">
      <dgm:prSet presAssocID="{EF920012-2AF5-4A64-B6B3-213238661E35}" presName="rootComposite" presStyleCnt="0"/>
      <dgm:spPr/>
    </dgm:pt>
    <dgm:pt modelId="{FC1F42A4-38EA-49B4-BF6A-79ED2F0A4632}" type="pres">
      <dgm:prSet presAssocID="{EF920012-2AF5-4A64-B6B3-213238661E35}" presName="rootText" presStyleLbl="node2" presStyleIdx="1" presStyleCnt="4">
        <dgm:presLayoutVars>
          <dgm:chPref val="3"/>
        </dgm:presLayoutVars>
      </dgm:prSet>
      <dgm:spPr/>
    </dgm:pt>
    <dgm:pt modelId="{D3BD5DCE-CFFB-49A5-83A1-5166604A0582}" type="pres">
      <dgm:prSet presAssocID="{EF920012-2AF5-4A64-B6B3-213238661E35}" presName="rootConnector" presStyleLbl="node2" presStyleIdx="1" presStyleCnt="4"/>
      <dgm:spPr/>
    </dgm:pt>
    <dgm:pt modelId="{737CF5C2-67D4-42F5-A05D-5DA550DB1F38}" type="pres">
      <dgm:prSet presAssocID="{EF920012-2AF5-4A64-B6B3-213238661E35}" presName="hierChild4" presStyleCnt="0"/>
      <dgm:spPr/>
    </dgm:pt>
    <dgm:pt modelId="{87F2525F-11E5-48A4-8AAE-CAF2A4553DC5}" type="pres">
      <dgm:prSet presAssocID="{E3071A9F-3563-4F09-8164-0B2E1C3A239D}" presName="Name37" presStyleLbl="parChTrans1D3" presStyleIdx="3" presStyleCnt="11"/>
      <dgm:spPr/>
    </dgm:pt>
    <dgm:pt modelId="{54B7B39E-5345-47FB-B018-D5B1052E0917}" type="pres">
      <dgm:prSet presAssocID="{E461758D-2348-4733-969C-36BCE7B043CD}" presName="hierRoot2" presStyleCnt="0">
        <dgm:presLayoutVars>
          <dgm:hierBranch val="init"/>
        </dgm:presLayoutVars>
      </dgm:prSet>
      <dgm:spPr/>
    </dgm:pt>
    <dgm:pt modelId="{6E576C7E-74EA-4F68-83DB-1B1E5C473764}" type="pres">
      <dgm:prSet presAssocID="{E461758D-2348-4733-969C-36BCE7B043CD}" presName="rootComposite" presStyleCnt="0"/>
      <dgm:spPr/>
    </dgm:pt>
    <dgm:pt modelId="{6ED11EBA-7E02-4B31-8A69-C7F202C0E3F3}" type="pres">
      <dgm:prSet presAssocID="{E461758D-2348-4733-969C-36BCE7B043CD}" presName="rootText" presStyleLbl="node3" presStyleIdx="3" presStyleCnt="11">
        <dgm:presLayoutVars>
          <dgm:chPref val="3"/>
        </dgm:presLayoutVars>
      </dgm:prSet>
      <dgm:spPr/>
    </dgm:pt>
    <dgm:pt modelId="{2C08F267-059A-473F-972E-F6AE962048DA}" type="pres">
      <dgm:prSet presAssocID="{E461758D-2348-4733-969C-36BCE7B043CD}" presName="rootConnector" presStyleLbl="node3" presStyleIdx="3" presStyleCnt="11"/>
      <dgm:spPr/>
    </dgm:pt>
    <dgm:pt modelId="{58C0DCA2-3736-4BDE-846C-8B6179E10B41}" type="pres">
      <dgm:prSet presAssocID="{E461758D-2348-4733-969C-36BCE7B043CD}" presName="hierChild4" presStyleCnt="0"/>
      <dgm:spPr/>
    </dgm:pt>
    <dgm:pt modelId="{9ACE67AD-B880-4C2F-A568-0D3BDE577183}" type="pres">
      <dgm:prSet presAssocID="{E461758D-2348-4733-969C-36BCE7B043CD}" presName="hierChild5" presStyleCnt="0"/>
      <dgm:spPr/>
    </dgm:pt>
    <dgm:pt modelId="{249466B7-6C24-46BF-8BF3-20DC2EED3277}" type="pres">
      <dgm:prSet presAssocID="{1658215B-E5F9-4F09-860B-7166166D147C}" presName="Name37" presStyleLbl="parChTrans1D3" presStyleIdx="4" presStyleCnt="11"/>
      <dgm:spPr/>
    </dgm:pt>
    <dgm:pt modelId="{904096B0-E310-49FE-AF9E-BFEB272A1B90}" type="pres">
      <dgm:prSet presAssocID="{B85DCF8E-E321-4582-8369-36823FE25DF3}" presName="hierRoot2" presStyleCnt="0">
        <dgm:presLayoutVars>
          <dgm:hierBranch val="init"/>
        </dgm:presLayoutVars>
      </dgm:prSet>
      <dgm:spPr/>
    </dgm:pt>
    <dgm:pt modelId="{3BCFA60C-1FFA-4558-93A6-BA3B6B3495E1}" type="pres">
      <dgm:prSet presAssocID="{B85DCF8E-E321-4582-8369-36823FE25DF3}" presName="rootComposite" presStyleCnt="0"/>
      <dgm:spPr/>
    </dgm:pt>
    <dgm:pt modelId="{41C0A0DF-B995-4EA4-A2CB-850B80E85C23}" type="pres">
      <dgm:prSet presAssocID="{B85DCF8E-E321-4582-8369-36823FE25DF3}" presName="rootText" presStyleLbl="node3" presStyleIdx="4" presStyleCnt="11" custLinFactNeighborX="0" custLinFactNeighborY="0">
        <dgm:presLayoutVars>
          <dgm:chPref val="3"/>
        </dgm:presLayoutVars>
      </dgm:prSet>
      <dgm:spPr/>
    </dgm:pt>
    <dgm:pt modelId="{35487A2F-E608-4ADC-9FAE-6BCD4D72DCBD}" type="pres">
      <dgm:prSet presAssocID="{B85DCF8E-E321-4582-8369-36823FE25DF3}" presName="rootConnector" presStyleLbl="node3" presStyleIdx="4" presStyleCnt="11"/>
      <dgm:spPr/>
    </dgm:pt>
    <dgm:pt modelId="{1ED8D23A-1E93-40ED-9A67-AE48D8EA9A78}" type="pres">
      <dgm:prSet presAssocID="{B85DCF8E-E321-4582-8369-36823FE25DF3}" presName="hierChild4" presStyleCnt="0"/>
      <dgm:spPr/>
    </dgm:pt>
    <dgm:pt modelId="{58B7A1B8-F016-4593-8C5F-12375305DAAB}" type="pres">
      <dgm:prSet presAssocID="{B85DCF8E-E321-4582-8369-36823FE25DF3}" presName="hierChild5" presStyleCnt="0"/>
      <dgm:spPr/>
    </dgm:pt>
    <dgm:pt modelId="{E64CAA34-E4D3-48C5-AA4D-6B7A8E31B6DC}" type="pres">
      <dgm:prSet presAssocID="{DB2A8E9B-76A9-4AD9-A0CA-661A03508126}" presName="Name37" presStyleLbl="parChTrans1D3" presStyleIdx="5" presStyleCnt="11"/>
      <dgm:spPr/>
    </dgm:pt>
    <dgm:pt modelId="{6668BDED-E931-4EC0-BFD5-B88EBBA95B3C}" type="pres">
      <dgm:prSet presAssocID="{D406EA9A-DE10-447A-B377-AC73FC765B7B}" presName="hierRoot2" presStyleCnt="0">
        <dgm:presLayoutVars>
          <dgm:hierBranch val="init"/>
        </dgm:presLayoutVars>
      </dgm:prSet>
      <dgm:spPr/>
    </dgm:pt>
    <dgm:pt modelId="{19627572-2F01-4CED-BD2A-DF49EF2FB053}" type="pres">
      <dgm:prSet presAssocID="{D406EA9A-DE10-447A-B377-AC73FC765B7B}" presName="rootComposite" presStyleCnt="0"/>
      <dgm:spPr/>
    </dgm:pt>
    <dgm:pt modelId="{727F8283-7A0E-4C1E-B381-200BC4E2D0B8}" type="pres">
      <dgm:prSet presAssocID="{D406EA9A-DE10-447A-B377-AC73FC765B7B}" presName="rootText" presStyleLbl="node3" presStyleIdx="5" presStyleCnt="11">
        <dgm:presLayoutVars>
          <dgm:chPref val="3"/>
        </dgm:presLayoutVars>
      </dgm:prSet>
      <dgm:spPr/>
    </dgm:pt>
    <dgm:pt modelId="{15E32124-B62C-4A0A-BE62-14EDECFD0BF8}" type="pres">
      <dgm:prSet presAssocID="{D406EA9A-DE10-447A-B377-AC73FC765B7B}" presName="rootConnector" presStyleLbl="node3" presStyleIdx="5" presStyleCnt="11"/>
      <dgm:spPr/>
    </dgm:pt>
    <dgm:pt modelId="{CA4AC8F3-EDDE-40F8-9466-2D8D26994C2B}" type="pres">
      <dgm:prSet presAssocID="{D406EA9A-DE10-447A-B377-AC73FC765B7B}" presName="hierChild4" presStyleCnt="0"/>
      <dgm:spPr/>
    </dgm:pt>
    <dgm:pt modelId="{B5C68B18-A987-43CC-BDCC-8A50D62ADC5C}" type="pres">
      <dgm:prSet presAssocID="{D406EA9A-DE10-447A-B377-AC73FC765B7B}" presName="hierChild5" presStyleCnt="0"/>
      <dgm:spPr/>
    </dgm:pt>
    <dgm:pt modelId="{CC17AD98-74EA-4E87-B40B-43A2964C0721}" type="pres">
      <dgm:prSet presAssocID="{EF920012-2AF5-4A64-B6B3-213238661E35}" presName="hierChild5" presStyleCnt="0"/>
      <dgm:spPr/>
    </dgm:pt>
    <dgm:pt modelId="{758DCAD9-F186-47AA-BBC8-B9B948BF25AD}" type="pres">
      <dgm:prSet presAssocID="{288826C1-785E-43B8-9D6E-139A7998563D}" presName="Name37" presStyleLbl="parChTrans1D2" presStyleIdx="2" presStyleCnt="4"/>
      <dgm:spPr/>
    </dgm:pt>
    <dgm:pt modelId="{A6D9CBFF-A0BE-4592-A6E3-38CBD3DB7903}" type="pres">
      <dgm:prSet presAssocID="{6C6E1774-2047-4B1B-AD84-C732CF016AC5}" presName="hierRoot2" presStyleCnt="0">
        <dgm:presLayoutVars>
          <dgm:hierBranch val="init"/>
        </dgm:presLayoutVars>
      </dgm:prSet>
      <dgm:spPr/>
    </dgm:pt>
    <dgm:pt modelId="{B21C8259-960D-4920-8A79-7D870E758106}" type="pres">
      <dgm:prSet presAssocID="{6C6E1774-2047-4B1B-AD84-C732CF016AC5}" presName="rootComposite" presStyleCnt="0"/>
      <dgm:spPr/>
    </dgm:pt>
    <dgm:pt modelId="{9FC1C26A-A6B1-4D1C-B7F8-7EA924317303}" type="pres">
      <dgm:prSet presAssocID="{6C6E1774-2047-4B1B-AD84-C732CF016AC5}" presName="rootText" presStyleLbl="node2" presStyleIdx="2" presStyleCnt="4">
        <dgm:presLayoutVars>
          <dgm:chPref val="3"/>
        </dgm:presLayoutVars>
      </dgm:prSet>
      <dgm:spPr/>
    </dgm:pt>
    <dgm:pt modelId="{F85A9966-FF7D-411B-99DF-EC04A4D2662B}" type="pres">
      <dgm:prSet presAssocID="{6C6E1774-2047-4B1B-AD84-C732CF016AC5}" presName="rootConnector" presStyleLbl="node2" presStyleIdx="2" presStyleCnt="4"/>
      <dgm:spPr/>
    </dgm:pt>
    <dgm:pt modelId="{5A09D310-FA8C-461F-81DC-FA8826B9EA04}" type="pres">
      <dgm:prSet presAssocID="{6C6E1774-2047-4B1B-AD84-C732CF016AC5}" presName="hierChild4" presStyleCnt="0"/>
      <dgm:spPr/>
    </dgm:pt>
    <dgm:pt modelId="{ADF054C4-B2C9-46C0-A991-E369B175EB94}" type="pres">
      <dgm:prSet presAssocID="{1691EAF6-B5CD-41A1-912B-C904AE426B5A}" presName="Name37" presStyleLbl="parChTrans1D3" presStyleIdx="6" presStyleCnt="11"/>
      <dgm:spPr/>
    </dgm:pt>
    <dgm:pt modelId="{3879F03F-1FF8-4877-A436-CE60CA491288}" type="pres">
      <dgm:prSet presAssocID="{F59D4795-8DBC-4573-9B5D-A41F5F2B40E0}" presName="hierRoot2" presStyleCnt="0">
        <dgm:presLayoutVars>
          <dgm:hierBranch val="init"/>
        </dgm:presLayoutVars>
      </dgm:prSet>
      <dgm:spPr/>
    </dgm:pt>
    <dgm:pt modelId="{D11A256B-853D-4032-8355-63C05FAAE573}" type="pres">
      <dgm:prSet presAssocID="{F59D4795-8DBC-4573-9B5D-A41F5F2B40E0}" presName="rootComposite" presStyleCnt="0"/>
      <dgm:spPr/>
    </dgm:pt>
    <dgm:pt modelId="{FAD1DC70-C904-4029-8C8B-425255F46E42}" type="pres">
      <dgm:prSet presAssocID="{F59D4795-8DBC-4573-9B5D-A41F5F2B40E0}" presName="rootText" presStyleLbl="node3" presStyleIdx="6" presStyleCnt="11">
        <dgm:presLayoutVars>
          <dgm:chPref val="3"/>
        </dgm:presLayoutVars>
      </dgm:prSet>
      <dgm:spPr/>
    </dgm:pt>
    <dgm:pt modelId="{FFDB72E7-9944-4699-ADD5-133AE71005FF}" type="pres">
      <dgm:prSet presAssocID="{F59D4795-8DBC-4573-9B5D-A41F5F2B40E0}" presName="rootConnector" presStyleLbl="node3" presStyleIdx="6" presStyleCnt="11"/>
      <dgm:spPr/>
    </dgm:pt>
    <dgm:pt modelId="{50DAA721-2874-4081-BB6C-25F508163021}" type="pres">
      <dgm:prSet presAssocID="{F59D4795-8DBC-4573-9B5D-A41F5F2B40E0}" presName="hierChild4" presStyleCnt="0"/>
      <dgm:spPr/>
    </dgm:pt>
    <dgm:pt modelId="{ECC90231-F29E-42B5-8669-1923C21D725B}" type="pres">
      <dgm:prSet presAssocID="{F59D4795-8DBC-4573-9B5D-A41F5F2B40E0}" presName="hierChild5" presStyleCnt="0"/>
      <dgm:spPr/>
    </dgm:pt>
    <dgm:pt modelId="{1196F4E3-2876-49BF-8340-742EF58A51D1}" type="pres">
      <dgm:prSet presAssocID="{1662FFBB-6E7F-422C-B566-B5B90E7C35AA}" presName="Name37" presStyleLbl="parChTrans1D3" presStyleIdx="7" presStyleCnt="11"/>
      <dgm:spPr/>
    </dgm:pt>
    <dgm:pt modelId="{F1280C2E-72CB-4FE9-B379-54E64F5D8FC2}" type="pres">
      <dgm:prSet presAssocID="{CDAA8C87-60FB-4196-B538-10B5C543C90A}" presName="hierRoot2" presStyleCnt="0">
        <dgm:presLayoutVars>
          <dgm:hierBranch val="init"/>
        </dgm:presLayoutVars>
      </dgm:prSet>
      <dgm:spPr/>
    </dgm:pt>
    <dgm:pt modelId="{8C71DB4E-2F79-4CA7-B5E7-28B6DBB66D93}" type="pres">
      <dgm:prSet presAssocID="{CDAA8C87-60FB-4196-B538-10B5C543C90A}" presName="rootComposite" presStyleCnt="0"/>
      <dgm:spPr/>
    </dgm:pt>
    <dgm:pt modelId="{2C9725FB-691C-4986-B4D7-1CF939B59358}" type="pres">
      <dgm:prSet presAssocID="{CDAA8C87-60FB-4196-B538-10B5C543C90A}" presName="rootText" presStyleLbl="node3" presStyleIdx="7" presStyleCnt="11">
        <dgm:presLayoutVars>
          <dgm:chPref val="3"/>
        </dgm:presLayoutVars>
      </dgm:prSet>
      <dgm:spPr/>
    </dgm:pt>
    <dgm:pt modelId="{D8BD4F53-56DE-4E3B-84C9-E0CE7BD89949}" type="pres">
      <dgm:prSet presAssocID="{CDAA8C87-60FB-4196-B538-10B5C543C90A}" presName="rootConnector" presStyleLbl="node3" presStyleIdx="7" presStyleCnt="11"/>
      <dgm:spPr/>
    </dgm:pt>
    <dgm:pt modelId="{E9B66C79-9B3D-42BF-AFEA-DEE404D2CA58}" type="pres">
      <dgm:prSet presAssocID="{CDAA8C87-60FB-4196-B538-10B5C543C90A}" presName="hierChild4" presStyleCnt="0"/>
      <dgm:spPr/>
    </dgm:pt>
    <dgm:pt modelId="{B477124E-EA47-40AF-B3FD-4B2EAD10DAD1}" type="pres">
      <dgm:prSet presAssocID="{CDAA8C87-60FB-4196-B538-10B5C543C90A}" presName="hierChild5" presStyleCnt="0"/>
      <dgm:spPr/>
    </dgm:pt>
    <dgm:pt modelId="{7B29596F-4FFE-4DC2-ACEA-C98A74C4D391}" type="pres">
      <dgm:prSet presAssocID="{A149E4A6-7036-4965-8F61-6D025F65F4C8}" presName="Name37" presStyleLbl="parChTrans1D3" presStyleIdx="8" presStyleCnt="11"/>
      <dgm:spPr/>
    </dgm:pt>
    <dgm:pt modelId="{0907231D-9861-4051-A2D8-B94352CC8DBB}" type="pres">
      <dgm:prSet presAssocID="{6FFFFE5E-6180-4D5A-8A00-F669705AA94B}" presName="hierRoot2" presStyleCnt="0">
        <dgm:presLayoutVars>
          <dgm:hierBranch val="init"/>
        </dgm:presLayoutVars>
      </dgm:prSet>
      <dgm:spPr/>
    </dgm:pt>
    <dgm:pt modelId="{24126518-9B39-4B94-BB79-52E1FBD5DF70}" type="pres">
      <dgm:prSet presAssocID="{6FFFFE5E-6180-4D5A-8A00-F669705AA94B}" presName="rootComposite" presStyleCnt="0"/>
      <dgm:spPr/>
    </dgm:pt>
    <dgm:pt modelId="{67EA65F1-9F8E-4F56-9286-A840CE760B12}" type="pres">
      <dgm:prSet presAssocID="{6FFFFE5E-6180-4D5A-8A00-F669705AA94B}" presName="rootText" presStyleLbl="node3" presStyleIdx="8" presStyleCnt="11">
        <dgm:presLayoutVars>
          <dgm:chPref val="3"/>
        </dgm:presLayoutVars>
      </dgm:prSet>
      <dgm:spPr/>
    </dgm:pt>
    <dgm:pt modelId="{C042095E-3F44-457A-8521-D2554E01184E}" type="pres">
      <dgm:prSet presAssocID="{6FFFFE5E-6180-4D5A-8A00-F669705AA94B}" presName="rootConnector" presStyleLbl="node3" presStyleIdx="8" presStyleCnt="11"/>
      <dgm:spPr/>
    </dgm:pt>
    <dgm:pt modelId="{A51C934B-792A-4638-993D-484461E6054D}" type="pres">
      <dgm:prSet presAssocID="{6FFFFE5E-6180-4D5A-8A00-F669705AA94B}" presName="hierChild4" presStyleCnt="0"/>
      <dgm:spPr/>
    </dgm:pt>
    <dgm:pt modelId="{22932E5A-F86B-447D-9C30-B1717193ABDF}" type="pres">
      <dgm:prSet presAssocID="{6FFFFE5E-6180-4D5A-8A00-F669705AA94B}" presName="hierChild5" presStyleCnt="0"/>
      <dgm:spPr/>
    </dgm:pt>
    <dgm:pt modelId="{2C868DFE-EB0B-4558-B018-334CDABC631C}" type="pres">
      <dgm:prSet presAssocID="{6C6E1774-2047-4B1B-AD84-C732CF016AC5}" presName="hierChild5" presStyleCnt="0"/>
      <dgm:spPr/>
    </dgm:pt>
    <dgm:pt modelId="{6D078796-238B-4D1E-AFB6-A28FB6514ECE}" type="pres">
      <dgm:prSet presAssocID="{06348A4D-646A-4EC7-86D2-F50D9280756B}" presName="Name37" presStyleLbl="parChTrans1D2" presStyleIdx="3" presStyleCnt="4"/>
      <dgm:spPr/>
    </dgm:pt>
    <dgm:pt modelId="{ED163E08-70F8-413A-951D-EA01AD212AA9}" type="pres">
      <dgm:prSet presAssocID="{CFFAEB6C-049A-45D6-A18A-77E05FF4ADB3}" presName="hierRoot2" presStyleCnt="0">
        <dgm:presLayoutVars>
          <dgm:hierBranch val="init"/>
        </dgm:presLayoutVars>
      </dgm:prSet>
      <dgm:spPr/>
    </dgm:pt>
    <dgm:pt modelId="{4FB63A19-B5B9-4E0B-9C1A-C433857271F6}" type="pres">
      <dgm:prSet presAssocID="{CFFAEB6C-049A-45D6-A18A-77E05FF4ADB3}" presName="rootComposite" presStyleCnt="0"/>
      <dgm:spPr/>
    </dgm:pt>
    <dgm:pt modelId="{5B727457-4DC8-4BC8-A68A-E31EBECFFE59}" type="pres">
      <dgm:prSet presAssocID="{CFFAEB6C-049A-45D6-A18A-77E05FF4ADB3}" presName="rootText" presStyleLbl="node2" presStyleIdx="3" presStyleCnt="4">
        <dgm:presLayoutVars>
          <dgm:chPref val="3"/>
        </dgm:presLayoutVars>
      </dgm:prSet>
      <dgm:spPr/>
    </dgm:pt>
    <dgm:pt modelId="{FE1DF292-A0AF-48BA-858E-85DCEBF19207}" type="pres">
      <dgm:prSet presAssocID="{CFFAEB6C-049A-45D6-A18A-77E05FF4ADB3}" presName="rootConnector" presStyleLbl="node2" presStyleIdx="3" presStyleCnt="4"/>
      <dgm:spPr/>
    </dgm:pt>
    <dgm:pt modelId="{2EC9C20F-94EB-4048-9193-A5A94C1BD134}" type="pres">
      <dgm:prSet presAssocID="{CFFAEB6C-049A-45D6-A18A-77E05FF4ADB3}" presName="hierChild4" presStyleCnt="0"/>
      <dgm:spPr/>
    </dgm:pt>
    <dgm:pt modelId="{1CBB7AA0-80F3-4DC7-9E31-F998C89A48F1}" type="pres">
      <dgm:prSet presAssocID="{3838A61D-26F4-440F-9FC7-4616B12A1F03}" presName="Name37" presStyleLbl="parChTrans1D3" presStyleIdx="9" presStyleCnt="11"/>
      <dgm:spPr/>
    </dgm:pt>
    <dgm:pt modelId="{4D36FF8E-E082-4689-B0BB-B572E29CEC5A}" type="pres">
      <dgm:prSet presAssocID="{E8524D62-A958-469E-B8A4-84BB51B3429C}" presName="hierRoot2" presStyleCnt="0">
        <dgm:presLayoutVars>
          <dgm:hierBranch val="init"/>
        </dgm:presLayoutVars>
      </dgm:prSet>
      <dgm:spPr/>
    </dgm:pt>
    <dgm:pt modelId="{259E3D6C-88BF-4990-905C-C7207DE0DDEB}" type="pres">
      <dgm:prSet presAssocID="{E8524D62-A958-469E-B8A4-84BB51B3429C}" presName="rootComposite" presStyleCnt="0"/>
      <dgm:spPr/>
    </dgm:pt>
    <dgm:pt modelId="{76F30076-8899-4864-A020-97CB71E50372}" type="pres">
      <dgm:prSet presAssocID="{E8524D62-A958-469E-B8A4-84BB51B3429C}" presName="rootText" presStyleLbl="node3" presStyleIdx="9" presStyleCnt="11">
        <dgm:presLayoutVars>
          <dgm:chPref val="3"/>
        </dgm:presLayoutVars>
      </dgm:prSet>
      <dgm:spPr/>
    </dgm:pt>
    <dgm:pt modelId="{EACFCC05-C880-4024-8B69-D2FD8D233108}" type="pres">
      <dgm:prSet presAssocID="{E8524D62-A958-469E-B8A4-84BB51B3429C}" presName="rootConnector" presStyleLbl="node3" presStyleIdx="9" presStyleCnt="11"/>
      <dgm:spPr/>
    </dgm:pt>
    <dgm:pt modelId="{396F440F-E364-448C-A1A7-F445215CBB7F}" type="pres">
      <dgm:prSet presAssocID="{E8524D62-A958-469E-B8A4-84BB51B3429C}" presName="hierChild4" presStyleCnt="0"/>
      <dgm:spPr/>
    </dgm:pt>
    <dgm:pt modelId="{53CB9DA4-C31D-44C4-8E1E-BA2387ACAB19}" type="pres">
      <dgm:prSet presAssocID="{E8524D62-A958-469E-B8A4-84BB51B3429C}" presName="hierChild5" presStyleCnt="0"/>
      <dgm:spPr/>
    </dgm:pt>
    <dgm:pt modelId="{D14BD2E9-F8D3-4DC5-9C5F-C88A3C405DAB}" type="pres">
      <dgm:prSet presAssocID="{59D1CE4A-1E65-46E1-B5FE-2D098AB91BBC}" presName="Name37" presStyleLbl="parChTrans1D3" presStyleIdx="10" presStyleCnt="11"/>
      <dgm:spPr/>
    </dgm:pt>
    <dgm:pt modelId="{D8303640-848E-4A8C-8FA2-0D978D1B4066}" type="pres">
      <dgm:prSet presAssocID="{A42AAB9E-B2D7-482F-B3BE-31ED9DC9B135}" presName="hierRoot2" presStyleCnt="0">
        <dgm:presLayoutVars>
          <dgm:hierBranch val="init"/>
        </dgm:presLayoutVars>
      </dgm:prSet>
      <dgm:spPr/>
    </dgm:pt>
    <dgm:pt modelId="{77C3E9A1-FEFD-4A37-A923-226DF5628959}" type="pres">
      <dgm:prSet presAssocID="{A42AAB9E-B2D7-482F-B3BE-31ED9DC9B135}" presName="rootComposite" presStyleCnt="0"/>
      <dgm:spPr/>
    </dgm:pt>
    <dgm:pt modelId="{6A4E1CE4-51FA-451F-A23A-6F9AE525B1E1}" type="pres">
      <dgm:prSet presAssocID="{A42AAB9E-B2D7-482F-B3BE-31ED9DC9B135}" presName="rootText" presStyleLbl="node3" presStyleIdx="10" presStyleCnt="11">
        <dgm:presLayoutVars>
          <dgm:chPref val="3"/>
        </dgm:presLayoutVars>
      </dgm:prSet>
      <dgm:spPr/>
    </dgm:pt>
    <dgm:pt modelId="{9B8AB56D-9526-463F-8D84-2943396B1425}" type="pres">
      <dgm:prSet presAssocID="{A42AAB9E-B2D7-482F-B3BE-31ED9DC9B135}" presName="rootConnector" presStyleLbl="node3" presStyleIdx="10" presStyleCnt="11"/>
      <dgm:spPr/>
    </dgm:pt>
    <dgm:pt modelId="{A993E1C6-07C2-4D86-A6F3-CAE70DE7D2CE}" type="pres">
      <dgm:prSet presAssocID="{A42AAB9E-B2D7-482F-B3BE-31ED9DC9B135}" presName="hierChild4" presStyleCnt="0"/>
      <dgm:spPr/>
    </dgm:pt>
    <dgm:pt modelId="{2EB4C077-FC2D-4CFE-82E1-20537289DE44}" type="pres">
      <dgm:prSet presAssocID="{A42AAB9E-B2D7-482F-B3BE-31ED9DC9B135}" presName="hierChild5" presStyleCnt="0"/>
      <dgm:spPr/>
    </dgm:pt>
    <dgm:pt modelId="{AA89BE3B-2B0E-4457-8F1C-07F39E8672AD}" type="pres">
      <dgm:prSet presAssocID="{CFFAEB6C-049A-45D6-A18A-77E05FF4ADB3}" presName="hierChild5" presStyleCnt="0"/>
      <dgm:spPr/>
    </dgm:pt>
    <dgm:pt modelId="{2F700240-E1E4-4C13-9CDB-DBF579DA454A}" type="pres">
      <dgm:prSet presAssocID="{31DA32E6-0007-479C-BCB3-FB61A4375303}" presName="hierChild3" presStyleCnt="0"/>
      <dgm:spPr/>
    </dgm:pt>
  </dgm:ptLst>
  <dgm:cxnLst>
    <dgm:cxn modelId="{632AB102-5C70-43E8-BE05-DFB5F45C9D9A}" type="presOf" srcId="{A149E4A6-7036-4965-8F61-6D025F65F4C8}" destId="{7B29596F-4FFE-4DC2-ACEA-C98A74C4D391}" srcOrd="0" destOrd="0" presId="urn:microsoft.com/office/officeart/2005/8/layout/orgChart1"/>
    <dgm:cxn modelId="{F8AA6D04-6AC9-4819-B382-BBB4144F066E}" srcId="{EF920012-2AF5-4A64-B6B3-213238661E35}" destId="{B85DCF8E-E321-4582-8369-36823FE25DF3}" srcOrd="1" destOrd="0" parTransId="{1658215B-E5F9-4F09-860B-7166166D147C}" sibTransId="{386D03E2-D076-470D-AABC-2F5E2A4BED9D}"/>
    <dgm:cxn modelId="{5DF2EC09-5F2C-432D-B6D7-016D50261606}" srcId="{31DA32E6-0007-479C-BCB3-FB61A4375303}" destId="{CFFAEB6C-049A-45D6-A18A-77E05FF4ADB3}" srcOrd="3" destOrd="0" parTransId="{06348A4D-646A-4EC7-86D2-F50D9280756B}" sibTransId="{24DB8094-56FF-464E-B9EE-5B226F439A9D}"/>
    <dgm:cxn modelId="{B6A19E0A-B911-4852-9EE2-0C62EF1739EF}" srcId="{452BA74C-4F23-4996-AF8D-820A4731EC2E}" destId="{07070C84-FA9D-42DD-8F4D-3FEA59949958}" srcOrd="0" destOrd="0" parTransId="{46A4824E-01E3-4A52-B24A-D2A4AC25CCFF}" sibTransId="{097DE411-FA8C-4A6E-A59F-8DBCD7B3459B}"/>
    <dgm:cxn modelId="{BFF4B40E-22D6-49F6-82D3-0A188FD60B44}" type="presOf" srcId="{CFFAEB6C-049A-45D6-A18A-77E05FF4ADB3}" destId="{FE1DF292-A0AF-48BA-858E-85DCEBF19207}" srcOrd="1" destOrd="0" presId="urn:microsoft.com/office/officeart/2005/8/layout/orgChart1"/>
    <dgm:cxn modelId="{96F0F40F-F2B0-4B65-AE99-339BB9DE59BD}" srcId="{452BA74C-4F23-4996-AF8D-820A4731EC2E}" destId="{2F08967A-2EB8-4DC8-B018-03929E932982}" srcOrd="2" destOrd="0" parTransId="{9C4227B4-A0D6-427F-9CE6-1A41B8F10DF7}" sibTransId="{BCDB863D-54C9-4BD5-A9D4-0B95D8B286A6}"/>
    <dgm:cxn modelId="{16892813-50BF-4459-A4B5-4441B232EE20}" type="presOf" srcId="{6FFFFE5E-6180-4D5A-8A00-F669705AA94B}" destId="{67EA65F1-9F8E-4F56-9286-A840CE760B12}" srcOrd="0" destOrd="0" presId="urn:microsoft.com/office/officeart/2005/8/layout/orgChart1"/>
    <dgm:cxn modelId="{6CF16614-6F31-4142-98AE-C13853570871}" type="presOf" srcId="{A42AAB9E-B2D7-482F-B3BE-31ED9DC9B135}" destId="{6A4E1CE4-51FA-451F-A23A-6F9AE525B1E1}" srcOrd="0" destOrd="0" presId="urn:microsoft.com/office/officeart/2005/8/layout/orgChart1"/>
    <dgm:cxn modelId="{79C4D016-F568-4DC6-B016-F05C52156A51}" srcId="{CFFAEB6C-049A-45D6-A18A-77E05FF4ADB3}" destId="{A42AAB9E-B2D7-482F-B3BE-31ED9DC9B135}" srcOrd="1" destOrd="0" parTransId="{59D1CE4A-1E65-46E1-B5FE-2D098AB91BBC}" sibTransId="{17B313E3-3E26-4C11-A494-A6B7D3C8F1E9}"/>
    <dgm:cxn modelId="{CC74A71A-B0E5-42CA-9C6C-EF9D6760EB7F}" srcId="{31DA32E6-0007-479C-BCB3-FB61A4375303}" destId="{EF920012-2AF5-4A64-B6B3-213238661E35}" srcOrd="1" destOrd="0" parTransId="{357AD9F0-A9F2-490A-B1AF-F1032B0C184C}" sibTransId="{85145938-2A23-446C-ADCC-8B7353FDFA3D}"/>
    <dgm:cxn modelId="{FAC8131C-B758-494F-8688-44A0826A8FEC}" type="presOf" srcId="{E3071A9F-3563-4F09-8164-0B2E1C3A239D}" destId="{87F2525F-11E5-48A4-8AAE-CAF2A4553DC5}" srcOrd="0" destOrd="0" presId="urn:microsoft.com/office/officeart/2005/8/layout/orgChart1"/>
    <dgm:cxn modelId="{7475F51D-53F8-4AB8-B31D-AED1C17D178C}" type="presOf" srcId="{CDAA8C87-60FB-4196-B538-10B5C543C90A}" destId="{2C9725FB-691C-4986-B4D7-1CF939B59358}" srcOrd="0" destOrd="0" presId="urn:microsoft.com/office/officeart/2005/8/layout/orgChart1"/>
    <dgm:cxn modelId="{6363C61E-33DD-45E5-BF22-7CF4D167B112}" type="presOf" srcId="{9C4227B4-A0D6-427F-9CE6-1A41B8F10DF7}" destId="{FB27CA43-C54F-4534-A674-0EE71EA0E49F}" srcOrd="0" destOrd="0" presId="urn:microsoft.com/office/officeart/2005/8/layout/orgChart1"/>
    <dgm:cxn modelId="{6E782722-7527-40FD-A091-2AE9EFE3195D}" type="presOf" srcId="{879E1544-AB6E-46F0-9E2A-FC5F73A44A0B}" destId="{F42C550C-C3B7-4314-BEC0-FAA37FD95270}" srcOrd="1" destOrd="0" presId="urn:microsoft.com/office/officeart/2005/8/layout/orgChart1"/>
    <dgm:cxn modelId="{D8BB4123-314F-4D82-943C-98B3553D4EB7}" type="presOf" srcId="{647528E2-835F-4CFF-8479-627068F9B18D}" destId="{F4405F29-859B-4EC7-8743-1D267EF375B3}" srcOrd="1" destOrd="0" presId="urn:microsoft.com/office/officeart/2005/8/layout/orgChart1"/>
    <dgm:cxn modelId="{FE3BAA23-FD87-4E2F-8DDB-FE5BF785CE2E}" type="presOf" srcId="{31DA32E6-0007-479C-BCB3-FB61A4375303}" destId="{DF1B5ACF-5CE4-4100-9CCE-741FDD42EA41}" srcOrd="1" destOrd="0" presId="urn:microsoft.com/office/officeart/2005/8/layout/orgChart1"/>
    <dgm:cxn modelId="{4F1FCC24-22FC-4691-8E19-88E5D3684700}" srcId="{D97AECCD-FF67-4813-A6B9-78FD825D206F}" destId="{44750A71-9A95-45CE-9183-4CB24A155CF4}" srcOrd="0" destOrd="0" parTransId="{30CD61A0-5B03-4EB8-A06B-7021EF09CFF8}" sibTransId="{23C546C5-77CA-4858-BE63-F599B4766FB5}"/>
    <dgm:cxn modelId="{7D923C25-6491-48AF-940F-44738F5287A1}" type="presOf" srcId="{357AD9F0-A9F2-490A-B1AF-F1032B0C184C}" destId="{49D535ED-100E-4F27-AB7C-D564F4A68A12}" srcOrd="0" destOrd="0" presId="urn:microsoft.com/office/officeart/2005/8/layout/orgChart1"/>
    <dgm:cxn modelId="{82AF212F-21DA-46C3-9B9F-18CDA03624F2}" srcId="{6C6E1774-2047-4B1B-AD84-C732CF016AC5}" destId="{6FFFFE5E-6180-4D5A-8A00-F669705AA94B}" srcOrd="2" destOrd="0" parTransId="{A149E4A6-7036-4965-8F61-6D025F65F4C8}" sibTransId="{7705D0C6-D5CA-444F-A804-EC6CC0033578}"/>
    <dgm:cxn modelId="{10AB3139-4062-4BD8-9B89-E2961B13D557}" type="presOf" srcId="{EDDAFFB7-3A74-4575-B910-F1462E8C9287}" destId="{EFD001A3-3CB7-4756-86A9-1C581E27A541}" srcOrd="0" destOrd="0" presId="urn:microsoft.com/office/officeart/2005/8/layout/orgChart1"/>
    <dgm:cxn modelId="{886ABC3E-BC0C-43E0-A35B-F1B6C2BEA99C}" srcId="{6C6E1774-2047-4B1B-AD84-C732CF016AC5}" destId="{F59D4795-8DBC-4573-9B5D-A41F5F2B40E0}" srcOrd="0" destOrd="0" parTransId="{1691EAF6-B5CD-41A1-912B-C904AE426B5A}" sibTransId="{28446404-89EC-4E6B-91D4-F8321FE27CE8}"/>
    <dgm:cxn modelId="{1D686A3F-B47C-4CBC-B06C-FCDD886EF4F4}" srcId="{D97AECCD-FF67-4813-A6B9-78FD825D206F}" destId="{994B2DEA-4401-425B-B8C8-8DC37F0168C5}" srcOrd="1" destOrd="0" parTransId="{E686C00B-738A-440C-A2FA-943F55C41E3E}" sibTransId="{F5644E23-1047-46D9-B879-C45D66EA6BFA}"/>
    <dgm:cxn modelId="{AEF6275B-2C38-4E7B-BAF2-FECCF7785EB3}" type="presOf" srcId="{452BA74C-4F23-4996-AF8D-820A4731EC2E}" destId="{3C474038-31CD-486D-ADF4-A6FD727B7EC5}" srcOrd="0" destOrd="0" presId="urn:microsoft.com/office/officeart/2005/8/layout/orgChart1"/>
    <dgm:cxn modelId="{E64E145D-ED6D-4494-876C-81D12A65E578}" type="presOf" srcId="{46A4824E-01E3-4A52-B24A-D2A4AC25CCFF}" destId="{5C98FEB7-DB5F-412A-821C-21D6314F226A}" srcOrd="0" destOrd="0" presId="urn:microsoft.com/office/officeart/2005/8/layout/orgChart1"/>
    <dgm:cxn modelId="{58D5005E-5EE7-4D04-AF23-73F9E469192A}" srcId="{31DA32E6-0007-479C-BCB3-FB61A4375303}" destId="{16FC8F74-B626-41F5-9A89-50BCCA137E57}" srcOrd="0" destOrd="0" parTransId="{EDDAFFB7-3A74-4575-B910-F1462E8C9287}" sibTransId="{FFF68ED0-DDE0-45EF-B1C4-A262F6F2C2F1}"/>
    <dgm:cxn modelId="{63C52446-411F-453E-873B-F7C6AF773C63}" type="presOf" srcId="{1691EAF6-B5CD-41A1-912B-C904AE426B5A}" destId="{ADF054C4-B2C9-46C0-A991-E369B175EB94}" srcOrd="0" destOrd="0" presId="urn:microsoft.com/office/officeart/2005/8/layout/orgChart1"/>
    <dgm:cxn modelId="{DDAED146-16B4-43C2-9B82-366AACBC03B3}" srcId="{EF920012-2AF5-4A64-B6B3-213238661E35}" destId="{D406EA9A-DE10-447A-B377-AC73FC765B7B}" srcOrd="2" destOrd="0" parTransId="{DB2A8E9B-76A9-4AD9-A0CA-661A03508126}" sibTransId="{90CCA565-890F-4999-8899-220609BAC02C}"/>
    <dgm:cxn modelId="{472CBC67-1677-4036-B329-BDAC0AF8E2A5}" type="presOf" srcId="{1658215B-E5F9-4F09-860B-7166166D147C}" destId="{249466B7-6C24-46BF-8BF3-20DC2EED3277}" srcOrd="0" destOrd="0" presId="urn:microsoft.com/office/officeart/2005/8/layout/orgChart1"/>
    <dgm:cxn modelId="{7E831869-EFED-4936-BDA8-25DD39921EF9}" type="presOf" srcId="{D97AECCD-FF67-4813-A6B9-78FD825D206F}" destId="{63689373-A0FF-4E04-BFBE-C3ECC96C1289}" srcOrd="0" destOrd="0" presId="urn:microsoft.com/office/officeart/2005/8/layout/orgChart1"/>
    <dgm:cxn modelId="{BBC72469-FD53-4961-B986-66FAA6884F01}" srcId="{42F6A348-844E-4587-8D38-191F1A8BE2E1}" destId="{31DA32E6-0007-479C-BCB3-FB61A4375303}" srcOrd="0" destOrd="0" parTransId="{FE19FDE2-BE38-4529-BA77-C934968417BA}" sibTransId="{1218D1DD-01D9-476A-8413-EA0C0952785A}"/>
    <dgm:cxn modelId="{E17B7969-C5F2-4037-9A4B-DD77CAE23080}" srcId="{CFFAEB6C-049A-45D6-A18A-77E05FF4ADB3}" destId="{E8524D62-A958-469E-B8A4-84BB51B3429C}" srcOrd="0" destOrd="0" parTransId="{3838A61D-26F4-440F-9FC7-4616B12A1F03}" sibTransId="{B5DFA8CD-B5F4-4265-B952-F10CB2907B27}"/>
    <dgm:cxn modelId="{6DB3264A-34D1-4F24-8E65-EE931BC43791}" type="presOf" srcId="{2F08967A-2EB8-4DC8-B018-03929E932982}" destId="{B823C567-9A07-4AFF-9EAB-D0ED6FE29A60}" srcOrd="0" destOrd="0" presId="urn:microsoft.com/office/officeart/2005/8/layout/orgChart1"/>
    <dgm:cxn modelId="{6AE7356A-1D3D-421C-9361-3F6F92DFCFA8}" type="presOf" srcId="{E461758D-2348-4733-969C-36BCE7B043CD}" destId="{6ED11EBA-7E02-4B31-8A69-C7F202C0E3F3}" srcOrd="0" destOrd="0" presId="urn:microsoft.com/office/officeart/2005/8/layout/orgChart1"/>
    <dgm:cxn modelId="{25F63C4B-6ADE-4B61-BAC8-B3EB69496426}" type="presOf" srcId="{5E777455-948A-4DA9-9B95-8EE87902DF0A}" destId="{45EEA896-946A-4667-A08B-895D85539332}" srcOrd="0" destOrd="0" presId="urn:microsoft.com/office/officeart/2005/8/layout/orgChart1"/>
    <dgm:cxn modelId="{E75E3B4E-B804-43D6-B523-56BCDD11D1FD}" type="presOf" srcId="{232E2E1F-D132-4AEE-A9A9-517A3CAC6B11}" destId="{6204AC74-64B6-48BC-96C3-16ACAD21520D}" srcOrd="0" destOrd="0" presId="urn:microsoft.com/office/officeart/2005/8/layout/orgChart1"/>
    <dgm:cxn modelId="{8C6EBE4E-3CEA-4DAD-9881-A3AB56714B08}" type="presOf" srcId="{DB2A8E9B-76A9-4AD9-A0CA-661A03508126}" destId="{E64CAA34-E4D3-48C5-AA4D-6B7A8E31B6DC}" srcOrd="0" destOrd="0" presId="urn:microsoft.com/office/officeart/2005/8/layout/orgChart1"/>
    <dgm:cxn modelId="{EFA8B571-F3CF-41C2-9C88-1282BDFD02DA}" type="presOf" srcId="{288826C1-785E-43B8-9D6E-139A7998563D}" destId="{758DCAD9-F186-47AA-BBC8-B9B948BF25AD}" srcOrd="0" destOrd="0" presId="urn:microsoft.com/office/officeart/2005/8/layout/orgChart1"/>
    <dgm:cxn modelId="{C8952B54-DD5F-454E-8694-9BD27C462C42}" srcId="{6C6E1774-2047-4B1B-AD84-C732CF016AC5}" destId="{CDAA8C87-60FB-4196-B538-10B5C543C90A}" srcOrd="1" destOrd="0" parTransId="{1662FFBB-6E7F-422C-B566-B5B90E7C35AA}" sibTransId="{051D1717-EBE4-40FA-9DAC-B821CBB7C712}"/>
    <dgm:cxn modelId="{13DC5075-EA69-4FF1-BE4F-04EF18E95487}" type="presOf" srcId="{16FC8F74-B626-41F5-9A89-50BCCA137E57}" destId="{E06ABF45-AA8C-4687-B221-045B34C99A9C}" srcOrd="0" destOrd="0" presId="urn:microsoft.com/office/officeart/2005/8/layout/orgChart1"/>
    <dgm:cxn modelId="{DAD31576-2B44-4244-872F-D3FD1ED8542D}" type="presOf" srcId="{0E78CC15-D40E-41BE-9068-8C9672168BCD}" destId="{CAA4A41C-FA0A-4BC8-98FF-9B3E050F45C0}" srcOrd="0" destOrd="0" presId="urn:microsoft.com/office/officeart/2005/8/layout/orgChart1"/>
    <dgm:cxn modelId="{BEFC2D76-335A-42DA-A534-864CA399DE5C}" type="presOf" srcId="{E461758D-2348-4733-969C-36BCE7B043CD}" destId="{2C08F267-059A-473F-972E-F6AE962048DA}" srcOrd="1" destOrd="0" presId="urn:microsoft.com/office/officeart/2005/8/layout/orgChart1"/>
    <dgm:cxn modelId="{9D725556-4422-4006-9C54-E88CA52E7422}" type="presOf" srcId="{EFE36A7F-256F-4ACE-A655-9136D0C69209}" destId="{C36DBB1E-35A0-4554-B595-522682A67734}" srcOrd="0" destOrd="0" presId="urn:microsoft.com/office/officeart/2005/8/layout/orgChart1"/>
    <dgm:cxn modelId="{C36EAD56-9961-4A38-9E45-3ECB5383F7BC}" type="presOf" srcId="{E8524D62-A958-469E-B8A4-84BB51B3429C}" destId="{76F30076-8899-4864-A020-97CB71E50372}" srcOrd="0" destOrd="0" presId="urn:microsoft.com/office/officeart/2005/8/layout/orgChart1"/>
    <dgm:cxn modelId="{CBBD6577-B163-494A-B9B9-59861BD124B1}" type="presOf" srcId="{CDAA8C87-60FB-4196-B538-10B5C543C90A}" destId="{D8BD4F53-56DE-4E3B-84C9-E0CE7BD89949}" srcOrd="1" destOrd="0" presId="urn:microsoft.com/office/officeart/2005/8/layout/orgChart1"/>
    <dgm:cxn modelId="{3BC4EA59-D877-4AD4-93F8-C9AEBADC4D08}" type="presOf" srcId="{6C6E1774-2047-4B1B-AD84-C732CF016AC5}" destId="{9FC1C26A-A6B1-4D1C-B7F8-7EA924317303}" srcOrd="0" destOrd="0" presId="urn:microsoft.com/office/officeart/2005/8/layout/orgChart1"/>
    <dgm:cxn modelId="{3676957C-7C81-49CE-8DDF-EB2AE501DA27}" type="presOf" srcId="{E686C00B-738A-440C-A2FA-943F55C41E3E}" destId="{F60625A2-7273-4539-BEBF-FD9904F3D564}" srcOrd="0" destOrd="0" presId="urn:microsoft.com/office/officeart/2005/8/layout/orgChart1"/>
    <dgm:cxn modelId="{AE85F07D-D9D6-4E56-AD65-E20254DF23B7}" type="presOf" srcId="{452BA74C-4F23-4996-AF8D-820A4731EC2E}" destId="{0D71E611-2E83-4613-9FA9-91E09DF3482A}" srcOrd="1" destOrd="0" presId="urn:microsoft.com/office/officeart/2005/8/layout/orgChart1"/>
    <dgm:cxn modelId="{4C146282-E153-43C3-944F-D482A1EECBAC}" type="presOf" srcId="{D97AECCD-FF67-4813-A6B9-78FD825D206F}" destId="{BE6F2A40-5BCB-4274-B61E-4760CBEA290E}" srcOrd="1" destOrd="0" presId="urn:microsoft.com/office/officeart/2005/8/layout/orgChart1"/>
    <dgm:cxn modelId="{074BFF83-D791-4D8A-B06E-CA9CE436302B}" type="presOf" srcId="{16FC8F74-B626-41F5-9A89-50BCCA137E57}" destId="{E4AB5853-8C2A-49C6-B61F-4B74D2BA1448}" srcOrd="1" destOrd="0" presId="urn:microsoft.com/office/officeart/2005/8/layout/orgChart1"/>
    <dgm:cxn modelId="{AE3A9E8A-58CF-4B11-B55A-990F21841C08}" type="presOf" srcId="{994B2DEA-4401-425B-B8C8-8DC37F0168C5}" destId="{183333ED-93C9-4E8A-BA80-F4F69FCC5A2E}" srcOrd="0" destOrd="0" presId="urn:microsoft.com/office/officeart/2005/8/layout/orgChart1"/>
    <dgm:cxn modelId="{F7ADF690-BA60-4E0F-93EB-D03288C84E4B}" type="presOf" srcId="{CFFAEB6C-049A-45D6-A18A-77E05FF4ADB3}" destId="{5B727457-4DC8-4BC8-A68A-E31EBECFFE59}" srcOrd="0" destOrd="0" presId="urn:microsoft.com/office/officeart/2005/8/layout/orgChart1"/>
    <dgm:cxn modelId="{9F958492-8426-4876-B764-7051D96E93DA}" srcId="{452BA74C-4F23-4996-AF8D-820A4731EC2E}" destId="{879E1544-AB6E-46F0-9E2A-FC5F73A44A0B}" srcOrd="1" destOrd="0" parTransId="{EFE36A7F-256F-4ACE-A655-9136D0C69209}" sibTransId="{18A1E4D1-7985-4E75-9298-C6E3E994AC21}"/>
    <dgm:cxn modelId="{94560996-99D1-4F3C-97B3-A3A1D8C59B15}" type="presOf" srcId="{31DA32E6-0007-479C-BCB3-FB61A4375303}" destId="{CE4EE4A1-DD74-4E54-BB1F-0860476F0BAB}" srcOrd="0" destOrd="0" presId="urn:microsoft.com/office/officeart/2005/8/layout/orgChart1"/>
    <dgm:cxn modelId="{20DC3B97-D029-4295-AD3D-36108E374D69}" type="presOf" srcId="{42F6A348-844E-4587-8D38-191F1A8BE2E1}" destId="{4CC73536-57E4-48E1-87D6-C0D8D4EEE387}" srcOrd="0" destOrd="0" presId="urn:microsoft.com/office/officeart/2005/8/layout/orgChart1"/>
    <dgm:cxn modelId="{66E38D97-570F-4127-99B1-FF5986CCECE3}" type="presOf" srcId="{D406EA9A-DE10-447A-B377-AC73FC765B7B}" destId="{15E32124-B62C-4A0A-BE62-14EDECFD0BF8}" srcOrd="1" destOrd="0" presId="urn:microsoft.com/office/officeart/2005/8/layout/orgChart1"/>
    <dgm:cxn modelId="{9DDAE59B-D92C-42EC-8477-274D98A5AC3A}" type="presOf" srcId="{1662FFBB-6E7F-422C-B566-B5B90E7C35AA}" destId="{1196F4E3-2876-49BF-8340-742EF58A51D1}" srcOrd="0" destOrd="0" presId="urn:microsoft.com/office/officeart/2005/8/layout/orgChart1"/>
    <dgm:cxn modelId="{10CDD79E-E392-4342-BE1D-1C4BC10E3094}" type="presOf" srcId="{59D1CE4A-1E65-46E1-B5FE-2D098AB91BBC}" destId="{D14BD2E9-F8D3-4DC5-9C5F-C88A3C405DAB}" srcOrd="0" destOrd="0" presId="urn:microsoft.com/office/officeart/2005/8/layout/orgChart1"/>
    <dgm:cxn modelId="{76110F9F-68F7-4AB8-AA3F-A0EF3058F10C}" type="presOf" srcId="{A42AAB9E-B2D7-482F-B3BE-31ED9DC9B135}" destId="{9B8AB56D-9526-463F-8D84-2943396B1425}" srcOrd="1" destOrd="0" presId="urn:microsoft.com/office/officeart/2005/8/layout/orgChart1"/>
    <dgm:cxn modelId="{6C9A92A0-4694-44D1-A373-847F8BC6011E}" srcId="{EF920012-2AF5-4A64-B6B3-213238661E35}" destId="{E461758D-2348-4733-969C-36BCE7B043CD}" srcOrd="0" destOrd="0" parTransId="{E3071A9F-3563-4F09-8164-0B2E1C3A239D}" sibTransId="{32C40470-8E44-41A5-A500-6C1FE5406F25}"/>
    <dgm:cxn modelId="{ACD0A0A0-A8BA-4AFC-B2B5-754803AEB0C2}" type="presOf" srcId="{994B2DEA-4401-425B-B8C8-8DC37F0168C5}" destId="{36009592-0BB3-4B0D-AE15-DE75D8480484}" srcOrd="1" destOrd="0" presId="urn:microsoft.com/office/officeart/2005/8/layout/orgChart1"/>
    <dgm:cxn modelId="{8C6962A1-137C-46E9-874B-05C06DE558E8}" srcId="{16FC8F74-B626-41F5-9A89-50BCCA137E57}" destId="{647528E2-835F-4CFF-8479-627068F9B18D}" srcOrd="2" destOrd="0" parTransId="{0E78CC15-D40E-41BE-9068-8C9672168BCD}" sibTransId="{21D93C5E-A8E5-4F43-BC9E-261317C64E55}"/>
    <dgm:cxn modelId="{E64C64A3-978D-4CF2-AFB2-46E221AA0723}" type="presOf" srcId="{44750A71-9A95-45CE-9183-4CB24A155CF4}" destId="{96C51B9B-2C71-4492-B229-52AAC21072EB}" srcOrd="1" destOrd="0" presId="urn:microsoft.com/office/officeart/2005/8/layout/orgChart1"/>
    <dgm:cxn modelId="{F0ACA6A9-A95C-4ECD-B3CB-AC6468D276A1}" type="presOf" srcId="{6FFFFE5E-6180-4D5A-8A00-F669705AA94B}" destId="{C042095E-3F44-457A-8521-D2554E01184E}" srcOrd="1" destOrd="0" presId="urn:microsoft.com/office/officeart/2005/8/layout/orgChart1"/>
    <dgm:cxn modelId="{E00065AB-68D8-4C49-B96A-4096ADA8E8E2}" srcId="{31DA32E6-0007-479C-BCB3-FB61A4375303}" destId="{6C6E1774-2047-4B1B-AD84-C732CF016AC5}" srcOrd="2" destOrd="0" parTransId="{288826C1-785E-43B8-9D6E-139A7998563D}" sibTransId="{70DE2AE1-1051-4047-988A-0077733E3BF4}"/>
    <dgm:cxn modelId="{E7EC3FB2-6D17-4892-BFE4-040B3BDE5101}" srcId="{16FC8F74-B626-41F5-9A89-50BCCA137E57}" destId="{452BA74C-4F23-4996-AF8D-820A4731EC2E}" srcOrd="1" destOrd="0" parTransId="{232E2E1F-D132-4AEE-A9A9-517A3CAC6B11}" sibTransId="{E99329B6-1D26-471C-9153-6B02753193B4}"/>
    <dgm:cxn modelId="{6E4FBAB2-7883-419C-B445-38D0CCE79AE9}" type="presOf" srcId="{E8524D62-A958-469E-B8A4-84BB51B3429C}" destId="{EACFCC05-C880-4024-8B69-D2FD8D233108}" srcOrd="1" destOrd="0" presId="urn:microsoft.com/office/officeart/2005/8/layout/orgChart1"/>
    <dgm:cxn modelId="{063980B4-6AC5-40C3-B190-61709EABB468}" type="presOf" srcId="{D406EA9A-DE10-447A-B377-AC73FC765B7B}" destId="{727F8283-7A0E-4C1E-B381-200BC4E2D0B8}" srcOrd="0" destOrd="0" presId="urn:microsoft.com/office/officeart/2005/8/layout/orgChart1"/>
    <dgm:cxn modelId="{9BD345B6-6C82-4296-AAA0-9C3648D6CFB4}" type="presOf" srcId="{647528E2-835F-4CFF-8479-627068F9B18D}" destId="{C749C919-CAC4-4855-B42A-F509A172A756}" srcOrd="0" destOrd="0" presId="urn:microsoft.com/office/officeart/2005/8/layout/orgChart1"/>
    <dgm:cxn modelId="{0DDD83B6-660A-4212-8366-F484AFCA009C}" type="presOf" srcId="{EF920012-2AF5-4A64-B6B3-213238661E35}" destId="{D3BD5DCE-CFFB-49A5-83A1-5166604A0582}" srcOrd="1" destOrd="0" presId="urn:microsoft.com/office/officeart/2005/8/layout/orgChart1"/>
    <dgm:cxn modelId="{ECEFD1B7-CC58-413B-9C6C-EE65D5D375BC}" srcId="{16FC8F74-B626-41F5-9A89-50BCCA137E57}" destId="{D97AECCD-FF67-4813-A6B9-78FD825D206F}" srcOrd="0" destOrd="0" parTransId="{5E777455-948A-4DA9-9B95-8EE87902DF0A}" sibTransId="{D77D996D-1AF0-4CC8-9755-108A3E0A8123}"/>
    <dgm:cxn modelId="{DD0CABB9-3123-4EE3-8E05-A62148040B53}" type="presOf" srcId="{F59D4795-8DBC-4573-9B5D-A41F5F2B40E0}" destId="{FAD1DC70-C904-4029-8C8B-425255F46E42}" srcOrd="0" destOrd="0" presId="urn:microsoft.com/office/officeart/2005/8/layout/orgChart1"/>
    <dgm:cxn modelId="{A4FD7FBB-ED72-4B03-A3B1-F8D99CF47B23}" type="presOf" srcId="{07070C84-FA9D-42DD-8F4D-3FEA59949958}" destId="{01B37E0D-04D8-434C-976A-0F6DFE58271B}" srcOrd="0" destOrd="0" presId="urn:microsoft.com/office/officeart/2005/8/layout/orgChart1"/>
    <dgm:cxn modelId="{D90280C2-1CDC-4BBD-BF0F-F5B75DFF9A78}" type="presOf" srcId="{06348A4D-646A-4EC7-86D2-F50D9280756B}" destId="{6D078796-238B-4D1E-AFB6-A28FB6514ECE}" srcOrd="0" destOrd="0" presId="urn:microsoft.com/office/officeart/2005/8/layout/orgChart1"/>
    <dgm:cxn modelId="{8A7070CE-3268-4016-B7C3-982220E8E4F8}" type="presOf" srcId="{30CD61A0-5B03-4EB8-A06B-7021EF09CFF8}" destId="{EFD9396F-850D-4AFA-BA07-AB05FBA6A0A6}" srcOrd="0" destOrd="0" presId="urn:microsoft.com/office/officeart/2005/8/layout/orgChart1"/>
    <dgm:cxn modelId="{6D3291D2-DE34-4150-9ED5-63156C796A43}" type="presOf" srcId="{F59D4795-8DBC-4573-9B5D-A41F5F2B40E0}" destId="{FFDB72E7-9944-4699-ADD5-133AE71005FF}" srcOrd="1" destOrd="0" presId="urn:microsoft.com/office/officeart/2005/8/layout/orgChart1"/>
    <dgm:cxn modelId="{9254A0DB-E952-4A2E-B017-94C16B5B91A7}" type="presOf" srcId="{44750A71-9A95-45CE-9183-4CB24A155CF4}" destId="{DF0C2FBD-F29D-4A3A-832C-A59343A65797}" srcOrd="0" destOrd="0" presId="urn:microsoft.com/office/officeart/2005/8/layout/orgChart1"/>
    <dgm:cxn modelId="{B6C063E0-0658-4C1A-8AB8-CE358AC64C86}" type="presOf" srcId="{3838A61D-26F4-440F-9FC7-4616B12A1F03}" destId="{1CBB7AA0-80F3-4DC7-9E31-F998C89A48F1}" srcOrd="0" destOrd="0" presId="urn:microsoft.com/office/officeart/2005/8/layout/orgChart1"/>
    <dgm:cxn modelId="{56CADDE4-5315-43E5-91BA-1D204E4188FF}" type="presOf" srcId="{6C6E1774-2047-4B1B-AD84-C732CF016AC5}" destId="{F85A9966-FF7D-411B-99DF-EC04A4D2662B}" srcOrd="1" destOrd="0" presId="urn:microsoft.com/office/officeart/2005/8/layout/orgChart1"/>
    <dgm:cxn modelId="{C1FBA7E7-804A-4660-AEEB-90F84155EDEF}" type="presOf" srcId="{EF920012-2AF5-4A64-B6B3-213238661E35}" destId="{FC1F42A4-38EA-49B4-BF6A-79ED2F0A4632}" srcOrd="0" destOrd="0" presId="urn:microsoft.com/office/officeart/2005/8/layout/orgChart1"/>
    <dgm:cxn modelId="{0DE1D9E8-9DB0-4E86-A0E7-C4AAC1A71781}" type="presOf" srcId="{879E1544-AB6E-46F0-9E2A-FC5F73A44A0B}" destId="{5CD15954-EAFA-4A27-BD99-ED21202D6492}" srcOrd="0" destOrd="0" presId="urn:microsoft.com/office/officeart/2005/8/layout/orgChart1"/>
    <dgm:cxn modelId="{937BD5EA-B316-489A-8102-409E2BF0B0B3}" type="presOf" srcId="{B85DCF8E-E321-4582-8369-36823FE25DF3}" destId="{41C0A0DF-B995-4EA4-A2CB-850B80E85C23}" srcOrd="0" destOrd="0" presId="urn:microsoft.com/office/officeart/2005/8/layout/orgChart1"/>
    <dgm:cxn modelId="{9E6A2BEB-2B7C-4ADF-B8CB-16D352057DB4}" type="presOf" srcId="{2F08967A-2EB8-4DC8-B018-03929E932982}" destId="{570E9E5D-6783-4118-A763-D6E50D5E3ECC}" srcOrd="1" destOrd="0" presId="urn:microsoft.com/office/officeart/2005/8/layout/orgChart1"/>
    <dgm:cxn modelId="{1D044AED-C1EB-4E23-9454-0C5A59CEC735}" type="presOf" srcId="{07070C84-FA9D-42DD-8F4D-3FEA59949958}" destId="{6E975858-98DC-49EF-8991-F5DA13AC5C7D}" srcOrd="1" destOrd="0" presId="urn:microsoft.com/office/officeart/2005/8/layout/orgChart1"/>
    <dgm:cxn modelId="{297689F0-CB92-4813-AF10-C01DC2FA94E8}" type="presOf" srcId="{B85DCF8E-E321-4582-8369-36823FE25DF3}" destId="{35487A2F-E608-4ADC-9FAE-6BCD4D72DCBD}" srcOrd="1" destOrd="0" presId="urn:microsoft.com/office/officeart/2005/8/layout/orgChart1"/>
    <dgm:cxn modelId="{0D97D569-CCD6-43BE-9CA8-51EA524DFC82}" type="presParOf" srcId="{4CC73536-57E4-48E1-87D6-C0D8D4EEE387}" destId="{9D1F7C1D-13B2-4B20-B048-0836E4A7BD74}" srcOrd="0" destOrd="0" presId="urn:microsoft.com/office/officeart/2005/8/layout/orgChart1"/>
    <dgm:cxn modelId="{F2990AF9-D66C-4E53-AC06-B8E870170890}" type="presParOf" srcId="{9D1F7C1D-13B2-4B20-B048-0836E4A7BD74}" destId="{1129F663-465E-47AA-AB72-C7F56E22AD1D}" srcOrd="0" destOrd="0" presId="urn:microsoft.com/office/officeart/2005/8/layout/orgChart1"/>
    <dgm:cxn modelId="{8DE0C9E9-1D74-4EF1-9C04-DE58D0AF8AD8}" type="presParOf" srcId="{1129F663-465E-47AA-AB72-C7F56E22AD1D}" destId="{CE4EE4A1-DD74-4E54-BB1F-0860476F0BAB}" srcOrd="0" destOrd="0" presId="urn:microsoft.com/office/officeart/2005/8/layout/orgChart1"/>
    <dgm:cxn modelId="{2430BC55-0AD9-4404-A2C0-8E447A28B4DE}" type="presParOf" srcId="{1129F663-465E-47AA-AB72-C7F56E22AD1D}" destId="{DF1B5ACF-5CE4-4100-9CCE-741FDD42EA41}" srcOrd="1" destOrd="0" presId="urn:microsoft.com/office/officeart/2005/8/layout/orgChart1"/>
    <dgm:cxn modelId="{CCF10435-B9E4-4A3C-9A9B-B664B8E79797}" type="presParOf" srcId="{9D1F7C1D-13B2-4B20-B048-0836E4A7BD74}" destId="{00294410-1786-4780-A1C0-D4BC9CABF151}" srcOrd="1" destOrd="0" presId="urn:microsoft.com/office/officeart/2005/8/layout/orgChart1"/>
    <dgm:cxn modelId="{3FA0AF89-A4C1-40FE-AC6A-4C5F706A118A}" type="presParOf" srcId="{00294410-1786-4780-A1C0-D4BC9CABF151}" destId="{EFD001A3-3CB7-4756-86A9-1C581E27A541}" srcOrd="0" destOrd="0" presId="urn:microsoft.com/office/officeart/2005/8/layout/orgChart1"/>
    <dgm:cxn modelId="{F2AA467C-D697-4C76-8135-7305717C3CF0}" type="presParOf" srcId="{00294410-1786-4780-A1C0-D4BC9CABF151}" destId="{ED57FE28-D721-42AF-A6B8-55ED00D5A82E}" srcOrd="1" destOrd="0" presId="urn:microsoft.com/office/officeart/2005/8/layout/orgChart1"/>
    <dgm:cxn modelId="{1D4F0279-5359-425A-AF84-5B3A125A506B}" type="presParOf" srcId="{ED57FE28-D721-42AF-A6B8-55ED00D5A82E}" destId="{5D3CEB9C-D30E-484C-BDBC-E9EC6F4BB961}" srcOrd="0" destOrd="0" presId="urn:microsoft.com/office/officeart/2005/8/layout/orgChart1"/>
    <dgm:cxn modelId="{DFC9B3E0-B0EC-46AF-B55E-995BF34CD4B5}" type="presParOf" srcId="{5D3CEB9C-D30E-484C-BDBC-E9EC6F4BB961}" destId="{E06ABF45-AA8C-4687-B221-045B34C99A9C}" srcOrd="0" destOrd="0" presId="urn:microsoft.com/office/officeart/2005/8/layout/orgChart1"/>
    <dgm:cxn modelId="{AE7B2866-701A-44A0-AD6B-112B8C9D3EF9}" type="presParOf" srcId="{5D3CEB9C-D30E-484C-BDBC-E9EC6F4BB961}" destId="{E4AB5853-8C2A-49C6-B61F-4B74D2BA1448}" srcOrd="1" destOrd="0" presId="urn:microsoft.com/office/officeart/2005/8/layout/orgChart1"/>
    <dgm:cxn modelId="{03FF844C-0FA6-4B53-9B09-8C0CC342F5B0}" type="presParOf" srcId="{ED57FE28-D721-42AF-A6B8-55ED00D5A82E}" destId="{7A2E6578-8818-470E-91C0-B5825BB8D03F}" srcOrd="1" destOrd="0" presId="urn:microsoft.com/office/officeart/2005/8/layout/orgChart1"/>
    <dgm:cxn modelId="{70B0FA7E-5CB6-425D-84DA-6D8D5417024B}" type="presParOf" srcId="{7A2E6578-8818-470E-91C0-B5825BB8D03F}" destId="{45EEA896-946A-4667-A08B-895D85539332}" srcOrd="0" destOrd="0" presId="urn:microsoft.com/office/officeart/2005/8/layout/orgChart1"/>
    <dgm:cxn modelId="{97F26502-F612-44A5-8208-997A6C091FB5}" type="presParOf" srcId="{7A2E6578-8818-470E-91C0-B5825BB8D03F}" destId="{741176B9-619C-4337-B109-44F547C6F8CC}" srcOrd="1" destOrd="0" presId="urn:microsoft.com/office/officeart/2005/8/layout/orgChart1"/>
    <dgm:cxn modelId="{20B0B159-E2EA-4A5A-B86F-DCD30E7A60BC}" type="presParOf" srcId="{741176B9-619C-4337-B109-44F547C6F8CC}" destId="{F3202201-C95F-4BF3-8A22-E75510EBCDC1}" srcOrd="0" destOrd="0" presId="urn:microsoft.com/office/officeart/2005/8/layout/orgChart1"/>
    <dgm:cxn modelId="{411DA8D8-2683-4785-BDE3-587A4BDA9F8C}" type="presParOf" srcId="{F3202201-C95F-4BF3-8A22-E75510EBCDC1}" destId="{63689373-A0FF-4E04-BFBE-C3ECC96C1289}" srcOrd="0" destOrd="0" presId="urn:microsoft.com/office/officeart/2005/8/layout/orgChart1"/>
    <dgm:cxn modelId="{FDB6BDBF-252F-4167-9688-0CBB9AE4EB20}" type="presParOf" srcId="{F3202201-C95F-4BF3-8A22-E75510EBCDC1}" destId="{BE6F2A40-5BCB-4274-B61E-4760CBEA290E}" srcOrd="1" destOrd="0" presId="urn:microsoft.com/office/officeart/2005/8/layout/orgChart1"/>
    <dgm:cxn modelId="{E169E1D7-8DE6-4034-8B37-D13FF74E40C1}" type="presParOf" srcId="{741176B9-619C-4337-B109-44F547C6F8CC}" destId="{0D4078FA-146F-411E-B042-F457F0DFEDF4}" srcOrd="1" destOrd="0" presId="urn:microsoft.com/office/officeart/2005/8/layout/orgChart1"/>
    <dgm:cxn modelId="{D584EF82-82B6-4826-AFD9-1878B2E8C721}" type="presParOf" srcId="{0D4078FA-146F-411E-B042-F457F0DFEDF4}" destId="{EFD9396F-850D-4AFA-BA07-AB05FBA6A0A6}" srcOrd="0" destOrd="0" presId="urn:microsoft.com/office/officeart/2005/8/layout/orgChart1"/>
    <dgm:cxn modelId="{5EB30342-9367-499E-8F2E-93B0133F2BAB}" type="presParOf" srcId="{0D4078FA-146F-411E-B042-F457F0DFEDF4}" destId="{3D01CD42-69EE-456B-ABA6-2D350F06E356}" srcOrd="1" destOrd="0" presId="urn:microsoft.com/office/officeart/2005/8/layout/orgChart1"/>
    <dgm:cxn modelId="{3388A64C-0194-4480-9C89-2D66B80242FC}" type="presParOf" srcId="{3D01CD42-69EE-456B-ABA6-2D350F06E356}" destId="{8D8E2A3F-A2B3-4CC6-A21C-D962533A3E57}" srcOrd="0" destOrd="0" presId="urn:microsoft.com/office/officeart/2005/8/layout/orgChart1"/>
    <dgm:cxn modelId="{78AC8F69-44ED-4244-A293-702682791920}" type="presParOf" srcId="{8D8E2A3F-A2B3-4CC6-A21C-D962533A3E57}" destId="{DF0C2FBD-F29D-4A3A-832C-A59343A65797}" srcOrd="0" destOrd="0" presId="urn:microsoft.com/office/officeart/2005/8/layout/orgChart1"/>
    <dgm:cxn modelId="{2C53FE03-61F9-44D0-8A0D-F5C4A2D7222B}" type="presParOf" srcId="{8D8E2A3F-A2B3-4CC6-A21C-D962533A3E57}" destId="{96C51B9B-2C71-4492-B229-52AAC21072EB}" srcOrd="1" destOrd="0" presId="urn:microsoft.com/office/officeart/2005/8/layout/orgChart1"/>
    <dgm:cxn modelId="{AC8C98CF-C807-4D64-A26F-BB96C1B89694}" type="presParOf" srcId="{3D01CD42-69EE-456B-ABA6-2D350F06E356}" destId="{84479958-EBAC-4C6D-8D66-435E7B75434E}" srcOrd="1" destOrd="0" presId="urn:microsoft.com/office/officeart/2005/8/layout/orgChart1"/>
    <dgm:cxn modelId="{E8FA4BDC-E76E-4986-9B7F-2F8BC4594C2F}" type="presParOf" srcId="{3D01CD42-69EE-456B-ABA6-2D350F06E356}" destId="{AEF5890C-CE1F-4B87-AFF0-E37FB1EF0F62}" srcOrd="2" destOrd="0" presId="urn:microsoft.com/office/officeart/2005/8/layout/orgChart1"/>
    <dgm:cxn modelId="{55909406-22DF-4F00-A10B-2ED2327F35C8}" type="presParOf" srcId="{0D4078FA-146F-411E-B042-F457F0DFEDF4}" destId="{F60625A2-7273-4539-BEBF-FD9904F3D564}" srcOrd="2" destOrd="0" presId="urn:microsoft.com/office/officeart/2005/8/layout/orgChart1"/>
    <dgm:cxn modelId="{E22CD1B0-2485-48DD-8A16-09309A455E59}" type="presParOf" srcId="{0D4078FA-146F-411E-B042-F457F0DFEDF4}" destId="{F54E58EB-ACD0-4415-961C-8BD023DEC785}" srcOrd="3" destOrd="0" presId="urn:microsoft.com/office/officeart/2005/8/layout/orgChart1"/>
    <dgm:cxn modelId="{68B74D67-7E15-4169-9FFE-B5158EB52196}" type="presParOf" srcId="{F54E58EB-ACD0-4415-961C-8BD023DEC785}" destId="{941666DD-B4C4-4377-84F4-2EB512356B26}" srcOrd="0" destOrd="0" presId="urn:microsoft.com/office/officeart/2005/8/layout/orgChart1"/>
    <dgm:cxn modelId="{588B79A5-1A90-40BF-B215-E3B883AFEACE}" type="presParOf" srcId="{941666DD-B4C4-4377-84F4-2EB512356B26}" destId="{183333ED-93C9-4E8A-BA80-F4F69FCC5A2E}" srcOrd="0" destOrd="0" presId="urn:microsoft.com/office/officeart/2005/8/layout/orgChart1"/>
    <dgm:cxn modelId="{D511DF24-A74A-41EE-A7A4-0931AD761C5E}" type="presParOf" srcId="{941666DD-B4C4-4377-84F4-2EB512356B26}" destId="{36009592-0BB3-4B0D-AE15-DE75D8480484}" srcOrd="1" destOrd="0" presId="urn:microsoft.com/office/officeart/2005/8/layout/orgChart1"/>
    <dgm:cxn modelId="{053343D7-9A32-4911-A5FC-DCD914354A13}" type="presParOf" srcId="{F54E58EB-ACD0-4415-961C-8BD023DEC785}" destId="{B598BD2D-E0B5-4BD3-98EC-377B5DCC278E}" srcOrd="1" destOrd="0" presId="urn:microsoft.com/office/officeart/2005/8/layout/orgChart1"/>
    <dgm:cxn modelId="{D2A9D336-0D60-464F-8140-704CB9902B4B}" type="presParOf" srcId="{F54E58EB-ACD0-4415-961C-8BD023DEC785}" destId="{989F5F73-2B81-4A90-A61B-E2FD9C10EEF5}" srcOrd="2" destOrd="0" presId="urn:microsoft.com/office/officeart/2005/8/layout/orgChart1"/>
    <dgm:cxn modelId="{FEA251C2-3AF3-4BDA-94A9-0A3CFFC59F94}" type="presParOf" srcId="{741176B9-619C-4337-B109-44F547C6F8CC}" destId="{E7D082E1-E7D8-4CCD-9160-60460F0E640D}" srcOrd="2" destOrd="0" presId="urn:microsoft.com/office/officeart/2005/8/layout/orgChart1"/>
    <dgm:cxn modelId="{E0B36BEF-6726-4FB6-94EE-FEEBB809117C}" type="presParOf" srcId="{7A2E6578-8818-470E-91C0-B5825BB8D03F}" destId="{6204AC74-64B6-48BC-96C3-16ACAD21520D}" srcOrd="2" destOrd="0" presId="urn:microsoft.com/office/officeart/2005/8/layout/orgChart1"/>
    <dgm:cxn modelId="{32FF763D-D559-48DC-851E-3D68B8563325}" type="presParOf" srcId="{7A2E6578-8818-470E-91C0-B5825BB8D03F}" destId="{393EB65C-F7B9-4BB9-BEEE-59615877C5D1}" srcOrd="3" destOrd="0" presId="urn:microsoft.com/office/officeart/2005/8/layout/orgChart1"/>
    <dgm:cxn modelId="{84E09112-BA88-443E-AB2C-8F2DC9CD8826}" type="presParOf" srcId="{393EB65C-F7B9-4BB9-BEEE-59615877C5D1}" destId="{0F6A358F-B9CC-417A-9F57-8F33AA55EFFE}" srcOrd="0" destOrd="0" presId="urn:microsoft.com/office/officeart/2005/8/layout/orgChart1"/>
    <dgm:cxn modelId="{7B247A99-5624-4EA2-B8E7-74CABEDCBA02}" type="presParOf" srcId="{0F6A358F-B9CC-417A-9F57-8F33AA55EFFE}" destId="{3C474038-31CD-486D-ADF4-A6FD727B7EC5}" srcOrd="0" destOrd="0" presId="urn:microsoft.com/office/officeart/2005/8/layout/orgChart1"/>
    <dgm:cxn modelId="{C8DDB324-DDB9-4958-8E7A-E01511F6F600}" type="presParOf" srcId="{0F6A358F-B9CC-417A-9F57-8F33AA55EFFE}" destId="{0D71E611-2E83-4613-9FA9-91E09DF3482A}" srcOrd="1" destOrd="0" presId="urn:microsoft.com/office/officeart/2005/8/layout/orgChart1"/>
    <dgm:cxn modelId="{F27E0B7B-E3E5-437D-A935-701C89FDA4F5}" type="presParOf" srcId="{393EB65C-F7B9-4BB9-BEEE-59615877C5D1}" destId="{6D022453-C211-4D74-9750-5A8CD4168B48}" srcOrd="1" destOrd="0" presId="urn:microsoft.com/office/officeart/2005/8/layout/orgChart1"/>
    <dgm:cxn modelId="{132B7CA5-6527-48A3-97E0-144B46D94B37}" type="presParOf" srcId="{6D022453-C211-4D74-9750-5A8CD4168B48}" destId="{5C98FEB7-DB5F-412A-821C-21D6314F226A}" srcOrd="0" destOrd="0" presId="urn:microsoft.com/office/officeart/2005/8/layout/orgChart1"/>
    <dgm:cxn modelId="{174A9257-82AA-40A6-B812-FDD37EC12BD7}" type="presParOf" srcId="{6D022453-C211-4D74-9750-5A8CD4168B48}" destId="{FC850784-C04E-47D2-B46E-2545A688B216}" srcOrd="1" destOrd="0" presId="urn:microsoft.com/office/officeart/2005/8/layout/orgChart1"/>
    <dgm:cxn modelId="{40A70AAE-FB24-41C5-8B90-5B44B796D3CC}" type="presParOf" srcId="{FC850784-C04E-47D2-B46E-2545A688B216}" destId="{5A3057C4-E9AB-48A3-956A-AB601982CDA9}" srcOrd="0" destOrd="0" presId="urn:microsoft.com/office/officeart/2005/8/layout/orgChart1"/>
    <dgm:cxn modelId="{4533391C-FC23-43DC-ABCC-A5818AE1C24B}" type="presParOf" srcId="{5A3057C4-E9AB-48A3-956A-AB601982CDA9}" destId="{01B37E0D-04D8-434C-976A-0F6DFE58271B}" srcOrd="0" destOrd="0" presId="urn:microsoft.com/office/officeart/2005/8/layout/orgChart1"/>
    <dgm:cxn modelId="{47D6BB68-5793-4296-B8A6-1FD76E270D3A}" type="presParOf" srcId="{5A3057C4-E9AB-48A3-956A-AB601982CDA9}" destId="{6E975858-98DC-49EF-8991-F5DA13AC5C7D}" srcOrd="1" destOrd="0" presId="urn:microsoft.com/office/officeart/2005/8/layout/orgChart1"/>
    <dgm:cxn modelId="{4E02C1CF-DF82-403E-ABA6-F3A488DCD73F}" type="presParOf" srcId="{FC850784-C04E-47D2-B46E-2545A688B216}" destId="{23806A08-E859-408A-B206-5639984D2633}" srcOrd="1" destOrd="0" presId="urn:microsoft.com/office/officeart/2005/8/layout/orgChart1"/>
    <dgm:cxn modelId="{1D01DF5C-1EF9-44A1-AB23-B2C8A9F20074}" type="presParOf" srcId="{FC850784-C04E-47D2-B46E-2545A688B216}" destId="{6B1A1862-92B2-4C66-8D16-D308821129C0}" srcOrd="2" destOrd="0" presId="urn:microsoft.com/office/officeart/2005/8/layout/orgChart1"/>
    <dgm:cxn modelId="{CADEA741-D005-4590-98FE-0E114EAC43AF}" type="presParOf" srcId="{6D022453-C211-4D74-9750-5A8CD4168B48}" destId="{C36DBB1E-35A0-4554-B595-522682A67734}" srcOrd="2" destOrd="0" presId="urn:microsoft.com/office/officeart/2005/8/layout/orgChart1"/>
    <dgm:cxn modelId="{480B14A7-D25F-404A-8787-4BBC4E6F63CB}" type="presParOf" srcId="{6D022453-C211-4D74-9750-5A8CD4168B48}" destId="{32F7C02E-DA35-4D3C-8295-F47828D0A067}" srcOrd="3" destOrd="0" presId="urn:microsoft.com/office/officeart/2005/8/layout/orgChart1"/>
    <dgm:cxn modelId="{AC95C562-C203-4565-840B-46E60F029400}" type="presParOf" srcId="{32F7C02E-DA35-4D3C-8295-F47828D0A067}" destId="{8A504A22-E85B-4E8A-B0F3-2A3BEEBE65A4}" srcOrd="0" destOrd="0" presId="urn:microsoft.com/office/officeart/2005/8/layout/orgChart1"/>
    <dgm:cxn modelId="{D22A7F2D-275E-4E86-A775-3E6C843E82E0}" type="presParOf" srcId="{8A504A22-E85B-4E8A-B0F3-2A3BEEBE65A4}" destId="{5CD15954-EAFA-4A27-BD99-ED21202D6492}" srcOrd="0" destOrd="0" presId="urn:microsoft.com/office/officeart/2005/8/layout/orgChart1"/>
    <dgm:cxn modelId="{2E2FBCB9-5046-48DA-8959-0CAD07F4776A}" type="presParOf" srcId="{8A504A22-E85B-4E8A-B0F3-2A3BEEBE65A4}" destId="{F42C550C-C3B7-4314-BEC0-FAA37FD95270}" srcOrd="1" destOrd="0" presId="urn:microsoft.com/office/officeart/2005/8/layout/orgChart1"/>
    <dgm:cxn modelId="{C19F004E-35CC-4186-AA23-79D6849E829B}" type="presParOf" srcId="{32F7C02E-DA35-4D3C-8295-F47828D0A067}" destId="{5E02942C-3D35-4FF5-80A2-DC6F6E00F8E9}" srcOrd="1" destOrd="0" presId="urn:microsoft.com/office/officeart/2005/8/layout/orgChart1"/>
    <dgm:cxn modelId="{97C50520-280C-417C-A021-7B7BFF5477F4}" type="presParOf" srcId="{32F7C02E-DA35-4D3C-8295-F47828D0A067}" destId="{F803C383-5514-4161-9A9B-EBA0EE940BFF}" srcOrd="2" destOrd="0" presId="urn:microsoft.com/office/officeart/2005/8/layout/orgChart1"/>
    <dgm:cxn modelId="{BB8849E7-DCAB-4A09-8607-8AFFC51AB34A}" type="presParOf" srcId="{6D022453-C211-4D74-9750-5A8CD4168B48}" destId="{FB27CA43-C54F-4534-A674-0EE71EA0E49F}" srcOrd="4" destOrd="0" presId="urn:microsoft.com/office/officeart/2005/8/layout/orgChart1"/>
    <dgm:cxn modelId="{9A653C82-D80A-4C6B-9CAC-C54910D938BF}" type="presParOf" srcId="{6D022453-C211-4D74-9750-5A8CD4168B48}" destId="{FD690270-379A-445B-AEE3-436998279932}" srcOrd="5" destOrd="0" presId="urn:microsoft.com/office/officeart/2005/8/layout/orgChart1"/>
    <dgm:cxn modelId="{AD035AA8-EE02-4338-841E-8F8985609D9A}" type="presParOf" srcId="{FD690270-379A-445B-AEE3-436998279932}" destId="{21B7CE5A-FAF7-4577-B36B-34BE6BB4B489}" srcOrd="0" destOrd="0" presId="urn:microsoft.com/office/officeart/2005/8/layout/orgChart1"/>
    <dgm:cxn modelId="{3793ABFD-2270-4F06-A3AD-C9B5600304E1}" type="presParOf" srcId="{21B7CE5A-FAF7-4577-B36B-34BE6BB4B489}" destId="{B823C567-9A07-4AFF-9EAB-D0ED6FE29A60}" srcOrd="0" destOrd="0" presId="urn:microsoft.com/office/officeart/2005/8/layout/orgChart1"/>
    <dgm:cxn modelId="{3F94F495-25A2-45CC-8B92-90C4A09ED706}" type="presParOf" srcId="{21B7CE5A-FAF7-4577-B36B-34BE6BB4B489}" destId="{570E9E5D-6783-4118-A763-D6E50D5E3ECC}" srcOrd="1" destOrd="0" presId="urn:microsoft.com/office/officeart/2005/8/layout/orgChart1"/>
    <dgm:cxn modelId="{6DF5FC23-9838-4F30-9754-00DCA9FAB177}" type="presParOf" srcId="{FD690270-379A-445B-AEE3-436998279932}" destId="{AA692838-8DAB-4F77-A6AF-01BBF7E7E2A8}" srcOrd="1" destOrd="0" presId="urn:microsoft.com/office/officeart/2005/8/layout/orgChart1"/>
    <dgm:cxn modelId="{E4EF15C6-C2DF-46CB-A9D9-D3D082A1012F}" type="presParOf" srcId="{FD690270-379A-445B-AEE3-436998279932}" destId="{0D05E35C-DEB5-47AA-A10B-78E99A7E0B97}" srcOrd="2" destOrd="0" presId="urn:microsoft.com/office/officeart/2005/8/layout/orgChart1"/>
    <dgm:cxn modelId="{9B61B26D-DE76-41C4-9A7D-2D4DF12E3A0F}" type="presParOf" srcId="{393EB65C-F7B9-4BB9-BEEE-59615877C5D1}" destId="{874065F5-BFA2-4717-B915-0E8EEF766848}" srcOrd="2" destOrd="0" presId="urn:microsoft.com/office/officeart/2005/8/layout/orgChart1"/>
    <dgm:cxn modelId="{F2832C3B-AF01-48F2-B8FE-A0052D1E03D7}" type="presParOf" srcId="{7A2E6578-8818-470E-91C0-B5825BB8D03F}" destId="{CAA4A41C-FA0A-4BC8-98FF-9B3E050F45C0}" srcOrd="4" destOrd="0" presId="urn:microsoft.com/office/officeart/2005/8/layout/orgChart1"/>
    <dgm:cxn modelId="{D228848B-EDFF-45B0-9E8A-CC979DC93BC0}" type="presParOf" srcId="{7A2E6578-8818-470E-91C0-B5825BB8D03F}" destId="{C1FF8E6C-3339-4032-AFBE-6502775150E1}" srcOrd="5" destOrd="0" presId="urn:microsoft.com/office/officeart/2005/8/layout/orgChart1"/>
    <dgm:cxn modelId="{0039CBBF-5B25-48D2-821A-DB41229A76AA}" type="presParOf" srcId="{C1FF8E6C-3339-4032-AFBE-6502775150E1}" destId="{16878965-490D-4920-A5BB-6A9595A2BE99}" srcOrd="0" destOrd="0" presId="urn:microsoft.com/office/officeart/2005/8/layout/orgChart1"/>
    <dgm:cxn modelId="{CA7F2876-9A10-4A3C-81FC-1DB7456B5FF1}" type="presParOf" srcId="{16878965-490D-4920-A5BB-6A9595A2BE99}" destId="{C749C919-CAC4-4855-B42A-F509A172A756}" srcOrd="0" destOrd="0" presId="urn:microsoft.com/office/officeart/2005/8/layout/orgChart1"/>
    <dgm:cxn modelId="{C257B31B-5CDB-40A6-87C2-C3E4252397DB}" type="presParOf" srcId="{16878965-490D-4920-A5BB-6A9595A2BE99}" destId="{F4405F29-859B-4EC7-8743-1D267EF375B3}" srcOrd="1" destOrd="0" presId="urn:microsoft.com/office/officeart/2005/8/layout/orgChart1"/>
    <dgm:cxn modelId="{D01177F3-E0F5-4ED3-A618-28C6CC9436AF}" type="presParOf" srcId="{C1FF8E6C-3339-4032-AFBE-6502775150E1}" destId="{5B9CF016-47F1-4A1D-92EC-6B4BF503CBE3}" srcOrd="1" destOrd="0" presId="urn:microsoft.com/office/officeart/2005/8/layout/orgChart1"/>
    <dgm:cxn modelId="{DDC0D8D3-3D1D-461B-AA04-15C4ECB113EC}" type="presParOf" srcId="{C1FF8E6C-3339-4032-AFBE-6502775150E1}" destId="{1825E406-BB2A-4C69-9A7D-AF5678C13A2E}" srcOrd="2" destOrd="0" presId="urn:microsoft.com/office/officeart/2005/8/layout/orgChart1"/>
    <dgm:cxn modelId="{752716ED-16DD-444C-AE8B-666DC5A096E0}" type="presParOf" srcId="{ED57FE28-D721-42AF-A6B8-55ED00D5A82E}" destId="{D46EE4CC-666A-4CD1-95BB-38468112EE08}" srcOrd="2" destOrd="0" presId="urn:microsoft.com/office/officeart/2005/8/layout/orgChart1"/>
    <dgm:cxn modelId="{CA1A375D-2C0F-4A54-8DB2-6E83461883F1}" type="presParOf" srcId="{00294410-1786-4780-A1C0-D4BC9CABF151}" destId="{49D535ED-100E-4F27-AB7C-D564F4A68A12}" srcOrd="2" destOrd="0" presId="urn:microsoft.com/office/officeart/2005/8/layout/orgChart1"/>
    <dgm:cxn modelId="{5394EE88-6916-47AE-8756-93B22A87343A}" type="presParOf" srcId="{00294410-1786-4780-A1C0-D4BC9CABF151}" destId="{D237862A-8803-4616-88CE-3086043C3909}" srcOrd="3" destOrd="0" presId="urn:microsoft.com/office/officeart/2005/8/layout/orgChart1"/>
    <dgm:cxn modelId="{7256575B-1000-4547-BA0D-7F0DD5913A94}" type="presParOf" srcId="{D237862A-8803-4616-88CE-3086043C3909}" destId="{ADD80A83-AEDB-468F-BE57-180137989710}" srcOrd="0" destOrd="0" presId="urn:microsoft.com/office/officeart/2005/8/layout/orgChart1"/>
    <dgm:cxn modelId="{5B3F4417-B17D-4483-B206-DC31ACBA05B3}" type="presParOf" srcId="{ADD80A83-AEDB-468F-BE57-180137989710}" destId="{FC1F42A4-38EA-49B4-BF6A-79ED2F0A4632}" srcOrd="0" destOrd="0" presId="urn:microsoft.com/office/officeart/2005/8/layout/orgChart1"/>
    <dgm:cxn modelId="{67DE2D09-E6E9-40DE-91FE-5872311C3E76}" type="presParOf" srcId="{ADD80A83-AEDB-468F-BE57-180137989710}" destId="{D3BD5DCE-CFFB-49A5-83A1-5166604A0582}" srcOrd="1" destOrd="0" presId="urn:microsoft.com/office/officeart/2005/8/layout/orgChart1"/>
    <dgm:cxn modelId="{131B7067-4711-46CC-9ED6-3FFE4F9ACDF9}" type="presParOf" srcId="{D237862A-8803-4616-88CE-3086043C3909}" destId="{737CF5C2-67D4-42F5-A05D-5DA550DB1F38}" srcOrd="1" destOrd="0" presId="urn:microsoft.com/office/officeart/2005/8/layout/orgChart1"/>
    <dgm:cxn modelId="{B41449EF-9776-4914-B69D-5238EBB9CCB1}" type="presParOf" srcId="{737CF5C2-67D4-42F5-A05D-5DA550DB1F38}" destId="{87F2525F-11E5-48A4-8AAE-CAF2A4553DC5}" srcOrd="0" destOrd="0" presId="urn:microsoft.com/office/officeart/2005/8/layout/orgChart1"/>
    <dgm:cxn modelId="{8AE13E8C-11C7-4A00-937D-39CDFD50C8C2}" type="presParOf" srcId="{737CF5C2-67D4-42F5-A05D-5DA550DB1F38}" destId="{54B7B39E-5345-47FB-B018-D5B1052E0917}" srcOrd="1" destOrd="0" presId="urn:microsoft.com/office/officeart/2005/8/layout/orgChart1"/>
    <dgm:cxn modelId="{9C977271-DBC0-4816-9916-E9287E84516D}" type="presParOf" srcId="{54B7B39E-5345-47FB-B018-D5B1052E0917}" destId="{6E576C7E-74EA-4F68-83DB-1B1E5C473764}" srcOrd="0" destOrd="0" presId="urn:microsoft.com/office/officeart/2005/8/layout/orgChart1"/>
    <dgm:cxn modelId="{318DB24B-99E1-488E-B6CC-F396B8D70859}" type="presParOf" srcId="{6E576C7E-74EA-4F68-83DB-1B1E5C473764}" destId="{6ED11EBA-7E02-4B31-8A69-C7F202C0E3F3}" srcOrd="0" destOrd="0" presId="urn:microsoft.com/office/officeart/2005/8/layout/orgChart1"/>
    <dgm:cxn modelId="{408B4193-319F-48D2-B0E6-B4AE27628604}" type="presParOf" srcId="{6E576C7E-74EA-4F68-83DB-1B1E5C473764}" destId="{2C08F267-059A-473F-972E-F6AE962048DA}" srcOrd="1" destOrd="0" presId="urn:microsoft.com/office/officeart/2005/8/layout/orgChart1"/>
    <dgm:cxn modelId="{898EBA0B-6764-4D01-A880-2FBCEF9B18C5}" type="presParOf" srcId="{54B7B39E-5345-47FB-B018-D5B1052E0917}" destId="{58C0DCA2-3736-4BDE-846C-8B6179E10B41}" srcOrd="1" destOrd="0" presId="urn:microsoft.com/office/officeart/2005/8/layout/orgChart1"/>
    <dgm:cxn modelId="{621C62C7-1515-42F1-A95B-419C95F5008A}" type="presParOf" srcId="{54B7B39E-5345-47FB-B018-D5B1052E0917}" destId="{9ACE67AD-B880-4C2F-A568-0D3BDE577183}" srcOrd="2" destOrd="0" presId="urn:microsoft.com/office/officeart/2005/8/layout/orgChart1"/>
    <dgm:cxn modelId="{BF0788AA-7A5A-4F04-AAD7-C9AE13A5270A}" type="presParOf" srcId="{737CF5C2-67D4-42F5-A05D-5DA550DB1F38}" destId="{249466B7-6C24-46BF-8BF3-20DC2EED3277}" srcOrd="2" destOrd="0" presId="urn:microsoft.com/office/officeart/2005/8/layout/orgChart1"/>
    <dgm:cxn modelId="{3A54A375-1443-4A1F-9EB4-379FAD2B916A}" type="presParOf" srcId="{737CF5C2-67D4-42F5-A05D-5DA550DB1F38}" destId="{904096B0-E310-49FE-AF9E-BFEB272A1B90}" srcOrd="3" destOrd="0" presId="urn:microsoft.com/office/officeart/2005/8/layout/orgChart1"/>
    <dgm:cxn modelId="{CC92BF4A-0046-4B0B-B634-3764917272BF}" type="presParOf" srcId="{904096B0-E310-49FE-AF9E-BFEB272A1B90}" destId="{3BCFA60C-1FFA-4558-93A6-BA3B6B3495E1}" srcOrd="0" destOrd="0" presId="urn:microsoft.com/office/officeart/2005/8/layout/orgChart1"/>
    <dgm:cxn modelId="{4117CC72-579E-47B0-8E5D-5E3BAC1A9478}" type="presParOf" srcId="{3BCFA60C-1FFA-4558-93A6-BA3B6B3495E1}" destId="{41C0A0DF-B995-4EA4-A2CB-850B80E85C23}" srcOrd="0" destOrd="0" presId="urn:microsoft.com/office/officeart/2005/8/layout/orgChart1"/>
    <dgm:cxn modelId="{CD8C441F-478A-4E84-B839-A9BFE726B277}" type="presParOf" srcId="{3BCFA60C-1FFA-4558-93A6-BA3B6B3495E1}" destId="{35487A2F-E608-4ADC-9FAE-6BCD4D72DCBD}" srcOrd="1" destOrd="0" presId="urn:microsoft.com/office/officeart/2005/8/layout/orgChart1"/>
    <dgm:cxn modelId="{056A3032-DE61-4D2E-AB2F-BCD957873AD6}" type="presParOf" srcId="{904096B0-E310-49FE-AF9E-BFEB272A1B90}" destId="{1ED8D23A-1E93-40ED-9A67-AE48D8EA9A78}" srcOrd="1" destOrd="0" presId="urn:microsoft.com/office/officeart/2005/8/layout/orgChart1"/>
    <dgm:cxn modelId="{EF7D4B67-E990-4D17-BDF1-A890BF4C50B1}" type="presParOf" srcId="{904096B0-E310-49FE-AF9E-BFEB272A1B90}" destId="{58B7A1B8-F016-4593-8C5F-12375305DAAB}" srcOrd="2" destOrd="0" presId="urn:microsoft.com/office/officeart/2005/8/layout/orgChart1"/>
    <dgm:cxn modelId="{0303D541-8C45-492E-AEC8-93E6507F0FA0}" type="presParOf" srcId="{737CF5C2-67D4-42F5-A05D-5DA550DB1F38}" destId="{E64CAA34-E4D3-48C5-AA4D-6B7A8E31B6DC}" srcOrd="4" destOrd="0" presId="urn:microsoft.com/office/officeart/2005/8/layout/orgChart1"/>
    <dgm:cxn modelId="{617E554B-C095-4EA8-B66B-613080F0C87F}" type="presParOf" srcId="{737CF5C2-67D4-42F5-A05D-5DA550DB1F38}" destId="{6668BDED-E931-4EC0-BFD5-B88EBBA95B3C}" srcOrd="5" destOrd="0" presId="urn:microsoft.com/office/officeart/2005/8/layout/orgChart1"/>
    <dgm:cxn modelId="{EE00A721-09AC-492C-8042-88F94F27B53B}" type="presParOf" srcId="{6668BDED-E931-4EC0-BFD5-B88EBBA95B3C}" destId="{19627572-2F01-4CED-BD2A-DF49EF2FB053}" srcOrd="0" destOrd="0" presId="urn:microsoft.com/office/officeart/2005/8/layout/orgChart1"/>
    <dgm:cxn modelId="{BD6920BC-BE9B-4294-A2BD-65787042E4C7}" type="presParOf" srcId="{19627572-2F01-4CED-BD2A-DF49EF2FB053}" destId="{727F8283-7A0E-4C1E-B381-200BC4E2D0B8}" srcOrd="0" destOrd="0" presId="urn:microsoft.com/office/officeart/2005/8/layout/orgChart1"/>
    <dgm:cxn modelId="{A1322E01-CB21-4717-A449-14D5617DC984}" type="presParOf" srcId="{19627572-2F01-4CED-BD2A-DF49EF2FB053}" destId="{15E32124-B62C-4A0A-BE62-14EDECFD0BF8}" srcOrd="1" destOrd="0" presId="urn:microsoft.com/office/officeart/2005/8/layout/orgChart1"/>
    <dgm:cxn modelId="{C466061B-1AA4-4E37-8C42-07DCBCE38046}" type="presParOf" srcId="{6668BDED-E931-4EC0-BFD5-B88EBBA95B3C}" destId="{CA4AC8F3-EDDE-40F8-9466-2D8D26994C2B}" srcOrd="1" destOrd="0" presId="urn:microsoft.com/office/officeart/2005/8/layout/orgChart1"/>
    <dgm:cxn modelId="{1C9D844F-20CC-4057-8F35-3BE125832061}" type="presParOf" srcId="{6668BDED-E931-4EC0-BFD5-B88EBBA95B3C}" destId="{B5C68B18-A987-43CC-BDCC-8A50D62ADC5C}" srcOrd="2" destOrd="0" presId="urn:microsoft.com/office/officeart/2005/8/layout/orgChart1"/>
    <dgm:cxn modelId="{F050779B-C5F1-49D1-B474-883EFD9B5970}" type="presParOf" srcId="{D237862A-8803-4616-88CE-3086043C3909}" destId="{CC17AD98-74EA-4E87-B40B-43A2964C0721}" srcOrd="2" destOrd="0" presId="urn:microsoft.com/office/officeart/2005/8/layout/orgChart1"/>
    <dgm:cxn modelId="{51E54506-8E0D-44F1-B57D-841EDA9F7C54}" type="presParOf" srcId="{00294410-1786-4780-A1C0-D4BC9CABF151}" destId="{758DCAD9-F186-47AA-BBC8-B9B948BF25AD}" srcOrd="4" destOrd="0" presId="urn:microsoft.com/office/officeart/2005/8/layout/orgChart1"/>
    <dgm:cxn modelId="{F39F4BD9-DEA9-498F-87A4-58B5E6DFB446}" type="presParOf" srcId="{00294410-1786-4780-A1C0-D4BC9CABF151}" destId="{A6D9CBFF-A0BE-4592-A6E3-38CBD3DB7903}" srcOrd="5" destOrd="0" presId="urn:microsoft.com/office/officeart/2005/8/layout/orgChart1"/>
    <dgm:cxn modelId="{E2392598-7579-4B42-95F3-16231A86E07B}" type="presParOf" srcId="{A6D9CBFF-A0BE-4592-A6E3-38CBD3DB7903}" destId="{B21C8259-960D-4920-8A79-7D870E758106}" srcOrd="0" destOrd="0" presId="urn:microsoft.com/office/officeart/2005/8/layout/orgChart1"/>
    <dgm:cxn modelId="{DCC394CB-5BCF-4988-9950-E0039926A74B}" type="presParOf" srcId="{B21C8259-960D-4920-8A79-7D870E758106}" destId="{9FC1C26A-A6B1-4D1C-B7F8-7EA924317303}" srcOrd="0" destOrd="0" presId="urn:microsoft.com/office/officeart/2005/8/layout/orgChart1"/>
    <dgm:cxn modelId="{6BBAF527-E315-4CA2-9C77-92AAD6D597CF}" type="presParOf" srcId="{B21C8259-960D-4920-8A79-7D870E758106}" destId="{F85A9966-FF7D-411B-99DF-EC04A4D2662B}" srcOrd="1" destOrd="0" presId="urn:microsoft.com/office/officeart/2005/8/layout/orgChart1"/>
    <dgm:cxn modelId="{9F5BBDB3-B813-4868-9A3E-39C9F76B9900}" type="presParOf" srcId="{A6D9CBFF-A0BE-4592-A6E3-38CBD3DB7903}" destId="{5A09D310-FA8C-461F-81DC-FA8826B9EA04}" srcOrd="1" destOrd="0" presId="urn:microsoft.com/office/officeart/2005/8/layout/orgChart1"/>
    <dgm:cxn modelId="{9CDAE4B0-3F14-4A81-A745-1665FBB9236E}" type="presParOf" srcId="{5A09D310-FA8C-461F-81DC-FA8826B9EA04}" destId="{ADF054C4-B2C9-46C0-A991-E369B175EB94}" srcOrd="0" destOrd="0" presId="urn:microsoft.com/office/officeart/2005/8/layout/orgChart1"/>
    <dgm:cxn modelId="{1F587572-F518-47D7-ACEA-5313E08731CC}" type="presParOf" srcId="{5A09D310-FA8C-461F-81DC-FA8826B9EA04}" destId="{3879F03F-1FF8-4877-A436-CE60CA491288}" srcOrd="1" destOrd="0" presId="urn:microsoft.com/office/officeart/2005/8/layout/orgChart1"/>
    <dgm:cxn modelId="{1B32B957-3752-4BBE-86E3-28BFBE764E73}" type="presParOf" srcId="{3879F03F-1FF8-4877-A436-CE60CA491288}" destId="{D11A256B-853D-4032-8355-63C05FAAE573}" srcOrd="0" destOrd="0" presId="urn:microsoft.com/office/officeart/2005/8/layout/orgChart1"/>
    <dgm:cxn modelId="{554C9EEF-0963-449A-985A-EF327EFBDA17}" type="presParOf" srcId="{D11A256B-853D-4032-8355-63C05FAAE573}" destId="{FAD1DC70-C904-4029-8C8B-425255F46E42}" srcOrd="0" destOrd="0" presId="urn:microsoft.com/office/officeart/2005/8/layout/orgChart1"/>
    <dgm:cxn modelId="{8598FA93-1269-40E4-BA8A-103D74C33D39}" type="presParOf" srcId="{D11A256B-853D-4032-8355-63C05FAAE573}" destId="{FFDB72E7-9944-4699-ADD5-133AE71005FF}" srcOrd="1" destOrd="0" presId="urn:microsoft.com/office/officeart/2005/8/layout/orgChart1"/>
    <dgm:cxn modelId="{174F5B8C-094C-4574-B333-3D7DF762DC2F}" type="presParOf" srcId="{3879F03F-1FF8-4877-A436-CE60CA491288}" destId="{50DAA721-2874-4081-BB6C-25F508163021}" srcOrd="1" destOrd="0" presId="urn:microsoft.com/office/officeart/2005/8/layout/orgChart1"/>
    <dgm:cxn modelId="{2610109D-30F0-4E07-97C3-21F5E7C81152}" type="presParOf" srcId="{3879F03F-1FF8-4877-A436-CE60CA491288}" destId="{ECC90231-F29E-42B5-8669-1923C21D725B}" srcOrd="2" destOrd="0" presId="urn:microsoft.com/office/officeart/2005/8/layout/orgChart1"/>
    <dgm:cxn modelId="{D8710A04-4E2C-46E1-9887-8B6EAFCB2DE1}" type="presParOf" srcId="{5A09D310-FA8C-461F-81DC-FA8826B9EA04}" destId="{1196F4E3-2876-49BF-8340-742EF58A51D1}" srcOrd="2" destOrd="0" presId="urn:microsoft.com/office/officeart/2005/8/layout/orgChart1"/>
    <dgm:cxn modelId="{929353F9-A47D-4F4D-86D1-70DD7E34013F}" type="presParOf" srcId="{5A09D310-FA8C-461F-81DC-FA8826B9EA04}" destId="{F1280C2E-72CB-4FE9-B379-54E64F5D8FC2}" srcOrd="3" destOrd="0" presId="urn:microsoft.com/office/officeart/2005/8/layout/orgChart1"/>
    <dgm:cxn modelId="{00ED8FE4-DCB7-4B56-875F-1B70B430A6FA}" type="presParOf" srcId="{F1280C2E-72CB-4FE9-B379-54E64F5D8FC2}" destId="{8C71DB4E-2F79-4CA7-B5E7-28B6DBB66D93}" srcOrd="0" destOrd="0" presId="urn:microsoft.com/office/officeart/2005/8/layout/orgChart1"/>
    <dgm:cxn modelId="{25F6C12E-6687-4AD8-B77F-71212E71A7FE}" type="presParOf" srcId="{8C71DB4E-2F79-4CA7-B5E7-28B6DBB66D93}" destId="{2C9725FB-691C-4986-B4D7-1CF939B59358}" srcOrd="0" destOrd="0" presId="urn:microsoft.com/office/officeart/2005/8/layout/orgChart1"/>
    <dgm:cxn modelId="{30FD280A-B9F3-4056-955C-B6253D133311}" type="presParOf" srcId="{8C71DB4E-2F79-4CA7-B5E7-28B6DBB66D93}" destId="{D8BD4F53-56DE-4E3B-84C9-E0CE7BD89949}" srcOrd="1" destOrd="0" presId="urn:microsoft.com/office/officeart/2005/8/layout/orgChart1"/>
    <dgm:cxn modelId="{FD3CA3E4-AF9D-4058-9EB5-D330D9F1CF0C}" type="presParOf" srcId="{F1280C2E-72CB-4FE9-B379-54E64F5D8FC2}" destId="{E9B66C79-9B3D-42BF-AFEA-DEE404D2CA58}" srcOrd="1" destOrd="0" presId="urn:microsoft.com/office/officeart/2005/8/layout/orgChart1"/>
    <dgm:cxn modelId="{869696AA-C2C4-4A79-9A42-7FB716BC9418}" type="presParOf" srcId="{F1280C2E-72CB-4FE9-B379-54E64F5D8FC2}" destId="{B477124E-EA47-40AF-B3FD-4B2EAD10DAD1}" srcOrd="2" destOrd="0" presId="urn:microsoft.com/office/officeart/2005/8/layout/orgChart1"/>
    <dgm:cxn modelId="{540017ED-0AF2-4707-A4B7-10F8F6FC4EEA}" type="presParOf" srcId="{5A09D310-FA8C-461F-81DC-FA8826B9EA04}" destId="{7B29596F-4FFE-4DC2-ACEA-C98A74C4D391}" srcOrd="4" destOrd="0" presId="urn:microsoft.com/office/officeart/2005/8/layout/orgChart1"/>
    <dgm:cxn modelId="{6BA26542-5F39-4B27-BC6D-B18B218F81A2}" type="presParOf" srcId="{5A09D310-FA8C-461F-81DC-FA8826B9EA04}" destId="{0907231D-9861-4051-A2D8-B94352CC8DBB}" srcOrd="5" destOrd="0" presId="urn:microsoft.com/office/officeart/2005/8/layout/orgChart1"/>
    <dgm:cxn modelId="{7923F0B0-3AD7-477B-8AE7-0212F5E4228A}" type="presParOf" srcId="{0907231D-9861-4051-A2D8-B94352CC8DBB}" destId="{24126518-9B39-4B94-BB79-52E1FBD5DF70}" srcOrd="0" destOrd="0" presId="urn:microsoft.com/office/officeart/2005/8/layout/orgChart1"/>
    <dgm:cxn modelId="{BB26E6E1-F973-4F62-A0D7-A141949A3B28}" type="presParOf" srcId="{24126518-9B39-4B94-BB79-52E1FBD5DF70}" destId="{67EA65F1-9F8E-4F56-9286-A840CE760B12}" srcOrd="0" destOrd="0" presId="urn:microsoft.com/office/officeart/2005/8/layout/orgChart1"/>
    <dgm:cxn modelId="{8BF92218-A991-417F-9601-75923F5A8C14}" type="presParOf" srcId="{24126518-9B39-4B94-BB79-52E1FBD5DF70}" destId="{C042095E-3F44-457A-8521-D2554E01184E}" srcOrd="1" destOrd="0" presId="urn:microsoft.com/office/officeart/2005/8/layout/orgChart1"/>
    <dgm:cxn modelId="{2E118860-C65D-4BB9-8283-351E24BA5553}" type="presParOf" srcId="{0907231D-9861-4051-A2D8-B94352CC8DBB}" destId="{A51C934B-792A-4638-993D-484461E6054D}" srcOrd="1" destOrd="0" presId="urn:microsoft.com/office/officeart/2005/8/layout/orgChart1"/>
    <dgm:cxn modelId="{315F78D0-64EE-4A9B-94DA-9AD50183F8B5}" type="presParOf" srcId="{0907231D-9861-4051-A2D8-B94352CC8DBB}" destId="{22932E5A-F86B-447D-9C30-B1717193ABDF}" srcOrd="2" destOrd="0" presId="urn:microsoft.com/office/officeart/2005/8/layout/orgChart1"/>
    <dgm:cxn modelId="{CAB34913-56CF-4A4E-8784-128653352DBC}" type="presParOf" srcId="{A6D9CBFF-A0BE-4592-A6E3-38CBD3DB7903}" destId="{2C868DFE-EB0B-4558-B018-334CDABC631C}" srcOrd="2" destOrd="0" presId="urn:microsoft.com/office/officeart/2005/8/layout/orgChart1"/>
    <dgm:cxn modelId="{B3020B9E-67D6-44CF-9447-60EEBBD02AEB}" type="presParOf" srcId="{00294410-1786-4780-A1C0-D4BC9CABF151}" destId="{6D078796-238B-4D1E-AFB6-A28FB6514ECE}" srcOrd="6" destOrd="0" presId="urn:microsoft.com/office/officeart/2005/8/layout/orgChart1"/>
    <dgm:cxn modelId="{CF0C31FF-F7AD-40C3-865A-B88717639E9E}" type="presParOf" srcId="{00294410-1786-4780-A1C0-D4BC9CABF151}" destId="{ED163E08-70F8-413A-951D-EA01AD212AA9}" srcOrd="7" destOrd="0" presId="urn:microsoft.com/office/officeart/2005/8/layout/orgChart1"/>
    <dgm:cxn modelId="{E3B4DEE6-1CA1-4703-8E4C-7A967065E2BF}" type="presParOf" srcId="{ED163E08-70F8-413A-951D-EA01AD212AA9}" destId="{4FB63A19-B5B9-4E0B-9C1A-C433857271F6}" srcOrd="0" destOrd="0" presId="urn:microsoft.com/office/officeart/2005/8/layout/orgChart1"/>
    <dgm:cxn modelId="{E6380111-A4B3-40B7-854E-AD39486CF634}" type="presParOf" srcId="{4FB63A19-B5B9-4E0B-9C1A-C433857271F6}" destId="{5B727457-4DC8-4BC8-A68A-E31EBECFFE59}" srcOrd="0" destOrd="0" presId="urn:microsoft.com/office/officeart/2005/8/layout/orgChart1"/>
    <dgm:cxn modelId="{AF365F30-1A3A-487D-9C28-EBEB0A7B3C59}" type="presParOf" srcId="{4FB63A19-B5B9-4E0B-9C1A-C433857271F6}" destId="{FE1DF292-A0AF-48BA-858E-85DCEBF19207}" srcOrd="1" destOrd="0" presId="urn:microsoft.com/office/officeart/2005/8/layout/orgChart1"/>
    <dgm:cxn modelId="{92CD9368-3EEC-4DD2-A77B-280EE0444D38}" type="presParOf" srcId="{ED163E08-70F8-413A-951D-EA01AD212AA9}" destId="{2EC9C20F-94EB-4048-9193-A5A94C1BD134}" srcOrd="1" destOrd="0" presId="urn:microsoft.com/office/officeart/2005/8/layout/orgChart1"/>
    <dgm:cxn modelId="{899F3FAB-0D94-4EDE-AA21-B8FF652D9C66}" type="presParOf" srcId="{2EC9C20F-94EB-4048-9193-A5A94C1BD134}" destId="{1CBB7AA0-80F3-4DC7-9E31-F998C89A48F1}" srcOrd="0" destOrd="0" presId="urn:microsoft.com/office/officeart/2005/8/layout/orgChart1"/>
    <dgm:cxn modelId="{78DF5AF2-A772-4119-A4B8-100C5A93F3C4}" type="presParOf" srcId="{2EC9C20F-94EB-4048-9193-A5A94C1BD134}" destId="{4D36FF8E-E082-4689-B0BB-B572E29CEC5A}" srcOrd="1" destOrd="0" presId="urn:microsoft.com/office/officeart/2005/8/layout/orgChart1"/>
    <dgm:cxn modelId="{9E6C6679-A1E3-45C1-86A2-6D96746C2B1B}" type="presParOf" srcId="{4D36FF8E-E082-4689-B0BB-B572E29CEC5A}" destId="{259E3D6C-88BF-4990-905C-C7207DE0DDEB}" srcOrd="0" destOrd="0" presId="urn:microsoft.com/office/officeart/2005/8/layout/orgChart1"/>
    <dgm:cxn modelId="{AC5E6A60-067F-4129-BC18-0D71E10596C5}" type="presParOf" srcId="{259E3D6C-88BF-4990-905C-C7207DE0DDEB}" destId="{76F30076-8899-4864-A020-97CB71E50372}" srcOrd="0" destOrd="0" presId="urn:microsoft.com/office/officeart/2005/8/layout/orgChart1"/>
    <dgm:cxn modelId="{DE712DF9-5608-439C-9191-7F3D00A39DAC}" type="presParOf" srcId="{259E3D6C-88BF-4990-905C-C7207DE0DDEB}" destId="{EACFCC05-C880-4024-8B69-D2FD8D233108}" srcOrd="1" destOrd="0" presId="urn:microsoft.com/office/officeart/2005/8/layout/orgChart1"/>
    <dgm:cxn modelId="{D68B931D-A7B9-4B1A-BFB6-68F6951600BD}" type="presParOf" srcId="{4D36FF8E-E082-4689-B0BB-B572E29CEC5A}" destId="{396F440F-E364-448C-A1A7-F445215CBB7F}" srcOrd="1" destOrd="0" presId="urn:microsoft.com/office/officeart/2005/8/layout/orgChart1"/>
    <dgm:cxn modelId="{5C9FEAAB-F6BF-44E4-91F3-1FD2DFD64E69}" type="presParOf" srcId="{4D36FF8E-E082-4689-B0BB-B572E29CEC5A}" destId="{53CB9DA4-C31D-44C4-8E1E-BA2387ACAB19}" srcOrd="2" destOrd="0" presId="urn:microsoft.com/office/officeart/2005/8/layout/orgChart1"/>
    <dgm:cxn modelId="{D9BCC40F-E633-4F55-83EB-E46417CAC0B2}" type="presParOf" srcId="{2EC9C20F-94EB-4048-9193-A5A94C1BD134}" destId="{D14BD2E9-F8D3-4DC5-9C5F-C88A3C405DAB}" srcOrd="2" destOrd="0" presId="urn:microsoft.com/office/officeart/2005/8/layout/orgChart1"/>
    <dgm:cxn modelId="{FAA2E9DC-C5E4-464F-A45D-4D8B092173B8}" type="presParOf" srcId="{2EC9C20F-94EB-4048-9193-A5A94C1BD134}" destId="{D8303640-848E-4A8C-8FA2-0D978D1B4066}" srcOrd="3" destOrd="0" presId="urn:microsoft.com/office/officeart/2005/8/layout/orgChart1"/>
    <dgm:cxn modelId="{36D8ABD0-FB8F-4EFF-95A3-77935F1B2C2F}" type="presParOf" srcId="{D8303640-848E-4A8C-8FA2-0D978D1B4066}" destId="{77C3E9A1-FEFD-4A37-A923-226DF5628959}" srcOrd="0" destOrd="0" presId="urn:microsoft.com/office/officeart/2005/8/layout/orgChart1"/>
    <dgm:cxn modelId="{90845449-D7B9-4E78-A0B5-342DAB0BFBFA}" type="presParOf" srcId="{77C3E9A1-FEFD-4A37-A923-226DF5628959}" destId="{6A4E1CE4-51FA-451F-A23A-6F9AE525B1E1}" srcOrd="0" destOrd="0" presId="urn:microsoft.com/office/officeart/2005/8/layout/orgChart1"/>
    <dgm:cxn modelId="{E744B446-D6CC-4F81-A963-082F77731946}" type="presParOf" srcId="{77C3E9A1-FEFD-4A37-A923-226DF5628959}" destId="{9B8AB56D-9526-463F-8D84-2943396B1425}" srcOrd="1" destOrd="0" presId="urn:microsoft.com/office/officeart/2005/8/layout/orgChart1"/>
    <dgm:cxn modelId="{8CC536C6-6AFB-4FA4-B194-82F1500EC2BF}" type="presParOf" srcId="{D8303640-848E-4A8C-8FA2-0D978D1B4066}" destId="{A993E1C6-07C2-4D86-A6F3-CAE70DE7D2CE}" srcOrd="1" destOrd="0" presId="urn:microsoft.com/office/officeart/2005/8/layout/orgChart1"/>
    <dgm:cxn modelId="{E5DBDF98-DA5F-4BEF-BB03-F280C95E8E68}" type="presParOf" srcId="{D8303640-848E-4A8C-8FA2-0D978D1B4066}" destId="{2EB4C077-FC2D-4CFE-82E1-20537289DE44}" srcOrd="2" destOrd="0" presId="urn:microsoft.com/office/officeart/2005/8/layout/orgChart1"/>
    <dgm:cxn modelId="{2C7D2CC4-D19C-49CD-9BF1-C2AF4D5881A9}" type="presParOf" srcId="{ED163E08-70F8-413A-951D-EA01AD212AA9}" destId="{AA89BE3B-2B0E-4457-8F1C-07F39E8672AD}" srcOrd="2" destOrd="0" presId="urn:microsoft.com/office/officeart/2005/8/layout/orgChart1"/>
    <dgm:cxn modelId="{AE196406-5D20-4B57-B375-8D2FF9F42552}" type="presParOf" srcId="{9D1F7C1D-13B2-4B20-B048-0836E4A7BD74}" destId="{2F700240-E1E4-4C13-9CDB-DBF579DA454A}" srcOrd="2" destOrd="0" presId="urn:microsoft.com/office/officeart/2005/8/layout/orgChar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BD2E9-F8D3-4DC5-9C5F-C88A3C405DAB}">
      <dsp:nvSpPr>
        <dsp:cNvPr id="0" name=""/>
        <dsp:cNvSpPr/>
      </dsp:nvSpPr>
      <dsp:spPr>
        <a:xfrm>
          <a:off x="8188299" y="1726832"/>
          <a:ext cx="208098" cy="1623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3166"/>
              </a:lnTo>
              <a:lnTo>
                <a:pt x="208098" y="162316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B7AA0-80F3-4DC7-9E31-F998C89A48F1}">
      <dsp:nvSpPr>
        <dsp:cNvPr id="0" name=""/>
        <dsp:cNvSpPr/>
      </dsp:nvSpPr>
      <dsp:spPr>
        <a:xfrm>
          <a:off x="8188299" y="1726832"/>
          <a:ext cx="208098" cy="638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168"/>
              </a:lnTo>
              <a:lnTo>
                <a:pt x="208098" y="6381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78796-238B-4D1E-AFB6-A28FB6514ECE}">
      <dsp:nvSpPr>
        <dsp:cNvPr id="0" name=""/>
        <dsp:cNvSpPr/>
      </dsp:nvSpPr>
      <dsp:spPr>
        <a:xfrm>
          <a:off x="5559324" y="741833"/>
          <a:ext cx="3183904" cy="291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668"/>
              </a:lnTo>
              <a:lnTo>
                <a:pt x="3183904" y="145668"/>
              </a:lnTo>
              <a:lnTo>
                <a:pt x="3183904" y="2913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9596F-4FFE-4DC2-ACEA-C98A74C4D391}">
      <dsp:nvSpPr>
        <dsp:cNvPr id="0" name=""/>
        <dsp:cNvSpPr/>
      </dsp:nvSpPr>
      <dsp:spPr>
        <a:xfrm>
          <a:off x="6509639" y="1726832"/>
          <a:ext cx="208098" cy="2608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8165"/>
              </a:lnTo>
              <a:lnTo>
                <a:pt x="208098" y="26081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96F4E3-2876-49BF-8340-742EF58A51D1}">
      <dsp:nvSpPr>
        <dsp:cNvPr id="0" name=""/>
        <dsp:cNvSpPr/>
      </dsp:nvSpPr>
      <dsp:spPr>
        <a:xfrm>
          <a:off x="6509639" y="1726832"/>
          <a:ext cx="208098" cy="1623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3166"/>
              </a:lnTo>
              <a:lnTo>
                <a:pt x="208098" y="162316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054C4-B2C9-46C0-A991-E369B175EB94}">
      <dsp:nvSpPr>
        <dsp:cNvPr id="0" name=""/>
        <dsp:cNvSpPr/>
      </dsp:nvSpPr>
      <dsp:spPr>
        <a:xfrm>
          <a:off x="6509639" y="1726832"/>
          <a:ext cx="208098" cy="638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168"/>
              </a:lnTo>
              <a:lnTo>
                <a:pt x="208098" y="6381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DCAD9-F186-47AA-BBC8-B9B948BF25AD}">
      <dsp:nvSpPr>
        <dsp:cNvPr id="0" name=""/>
        <dsp:cNvSpPr/>
      </dsp:nvSpPr>
      <dsp:spPr>
        <a:xfrm>
          <a:off x="5559324" y="741833"/>
          <a:ext cx="1505244" cy="291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668"/>
              </a:lnTo>
              <a:lnTo>
                <a:pt x="1505244" y="145668"/>
              </a:lnTo>
              <a:lnTo>
                <a:pt x="1505244" y="2913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4CAA34-E4D3-48C5-AA4D-6B7A8E31B6DC}">
      <dsp:nvSpPr>
        <dsp:cNvPr id="0" name=""/>
        <dsp:cNvSpPr/>
      </dsp:nvSpPr>
      <dsp:spPr>
        <a:xfrm>
          <a:off x="4830980" y="1726832"/>
          <a:ext cx="208098" cy="2608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8165"/>
              </a:lnTo>
              <a:lnTo>
                <a:pt x="208098" y="26081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9466B7-6C24-46BF-8BF3-20DC2EED3277}">
      <dsp:nvSpPr>
        <dsp:cNvPr id="0" name=""/>
        <dsp:cNvSpPr/>
      </dsp:nvSpPr>
      <dsp:spPr>
        <a:xfrm>
          <a:off x="4830980" y="1726832"/>
          <a:ext cx="208098" cy="1623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3166"/>
              </a:lnTo>
              <a:lnTo>
                <a:pt x="208098" y="162316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F2525F-11E5-48A4-8AAE-CAF2A4553DC5}">
      <dsp:nvSpPr>
        <dsp:cNvPr id="0" name=""/>
        <dsp:cNvSpPr/>
      </dsp:nvSpPr>
      <dsp:spPr>
        <a:xfrm>
          <a:off x="4830980" y="1726832"/>
          <a:ext cx="208098" cy="638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168"/>
              </a:lnTo>
              <a:lnTo>
                <a:pt x="208098" y="6381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535ED-100E-4F27-AB7C-D564F4A68A12}">
      <dsp:nvSpPr>
        <dsp:cNvPr id="0" name=""/>
        <dsp:cNvSpPr/>
      </dsp:nvSpPr>
      <dsp:spPr>
        <a:xfrm>
          <a:off x="5385908" y="741833"/>
          <a:ext cx="173415" cy="291337"/>
        </a:xfrm>
        <a:custGeom>
          <a:avLst/>
          <a:gdLst/>
          <a:ahLst/>
          <a:cxnLst/>
          <a:rect l="0" t="0" r="0" b="0"/>
          <a:pathLst>
            <a:path>
              <a:moveTo>
                <a:pt x="173415" y="0"/>
              </a:moveTo>
              <a:lnTo>
                <a:pt x="173415" y="145668"/>
              </a:lnTo>
              <a:lnTo>
                <a:pt x="0" y="145668"/>
              </a:lnTo>
              <a:lnTo>
                <a:pt x="0" y="2913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4A41C-FA0A-4BC8-98FF-9B3E050F45C0}">
      <dsp:nvSpPr>
        <dsp:cNvPr id="0" name=""/>
        <dsp:cNvSpPr/>
      </dsp:nvSpPr>
      <dsp:spPr>
        <a:xfrm>
          <a:off x="2375419" y="1726832"/>
          <a:ext cx="1678659" cy="291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668"/>
              </a:lnTo>
              <a:lnTo>
                <a:pt x="1678659" y="145668"/>
              </a:lnTo>
              <a:lnTo>
                <a:pt x="1678659" y="2913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7CA43-C54F-4534-A674-0EE71EA0E49F}">
      <dsp:nvSpPr>
        <dsp:cNvPr id="0" name=""/>
        <dsp:cNvSpPr/>
      </dsp:nvSpPr>
      <dsp:spPr>
        <a:xfrm>
          <a:off x="1820490" y="2711831"/>
          <a:ext cx="208098" cy="2608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8165"/>
              </a:lnTo>
              <a:lnTo>
                <a:pt x="208098" y="26081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DBB1E-35A0-4554-B595-522682A67734}">
      <dsp:nvSpPr>
        <dsp:cNvPr id="0" name=""/>
        <dsp:cNvSpPr/>
      </dsp:nvSpPr>
      <dsp:spPr>
        <a:xfrm>
          <a:off x="1820490" y="2711831"/>
          <a:ext cx="208098" cy="1623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3166"/>
              </a:lnTo>
              <a:lnTo>
                <a:pt x="208098" y="162316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8FEB7-DB5F-412A-821C-21D6314F226A}">
      <dsp:nvSpPr>
        <dsp:cNvPr id="0" name=""/>
        <dsp:cNvSpPr/>
      </dsp:nvSpPr>
      <dsp:spPr>
        <a:xfrm>
          <a:off x="1820490" y="2711831"/>
          <a:ext cx="208098" cy="638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168"/>
              </a:lnTo>
              <a:lnTo>
                <a:pt x="208098" y="6381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4AC74-64B6-48BC-96C3-16ACAD21520D}">
      <dsp:nvSpPr>
        <dsp:cNvPr id="0" name=""/>
        <dsp:cNvSpPr/>
      </dsp:nvSpPr>
      <dsp:spPr>
        <a:xfrm>
          <a:off x="2329699" y="1726832"/>
          <a:ext cx="91440" cy="2913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13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0625A2-7273-4539-BEBF-FD9904F3D564}">
      <dsp:nvSpPr>
        <dsp:cNvPr id="0" name=""/>
        <dsp:cNvSpPr/>
      </dsp:nvSpPr>
      <dsp:spPr>
        <a:xfrm>
          <a:off x="141830" y="2711831"/>
          <a:ext cx="208098" cy="1623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3166"/>
              </a:lnTo>
              <a:lnTo>
                <a:pt x="208098" y="162316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9396F-850D-4AFA-BA07-AB05FBA6A0A6}">
      <dsp:nvSpPr>
        <dsp:cNvPr id="0" name=""/>
        <dsp:cNvSpPr/>
      </dsp:nvSpPr>
      <dsp:spPr>
        <a:xfrm>
          <a:off x="141830" y="2711831"/>
          <a:ext cx="208098" cy="638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168"/>
              </a:lnTo>
              <a:lnTo>
                <a:pt x="208098" y="6381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EA896-946A-4667-A08B-895D85539332}">
      <dsp:nvSpPr>
        <dsp:cNvPr id="0" name=""/>
        <dsp:cNvSpPr/>
      </dsp:nvSpPr>
      <dsp:spPr>
        <a:xfrm>
          <a:off x="696759" y="1726832"/>
          <a:ext cx="1678659" cy="291337"/>
        </a:xfrm>
        <a:custGeom>
          <a:avLst/>
          <a:gdLst/>
          <a:ahLst/>
          <a:cxnLst/>
          <a:rect l="0" t="0" r="0" b="0"/>
          <a:pathLst>
            <a:path>
              <a:moveTo>
                <a:pt x="1678659" y="0"/>
              </a:moveTo>
              <a:lnTo>
                <a:pt x="1678659" y="145668"/>
              </a:lnTo>
              <a:lnTo>
                <a:pt x="0" y="145668"/>
              </a:lnTo>
              <a:lnTo>
                <a:pt x="0" y="2913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001A3-3CB7-4756-86A9-1C581E27A541}">
      <dsp:nvSpPr>
        <dsp:cNvPr id="0" name=""/>
        <dsp:cNvSpPr/>
      </dsp:nvSpPr>
      <dsp:spPr>
        <a:xfrm>
          <a:off x="2375419" y="741833"/>
          <a:ext cx="3183904" cy="291337"/>
        </a:xfrm>
        <a:custGeom>
          <a:avLst/>
          <a:gdLst/>
          <a:ahLst/>
          <a:cxnLst/>
          <a:rect l="0" t="0" r="0" b="0"/>
          <a:pathLst>
            <a:path>
              <a:moveTo>
                <a:pt x="3183904" y="0"/>
              </a:moveTo>
              <a:lnTo>
                <a:pt x="3183904" y="145668"/>
              </a:lnTo>
              <a:lnTo>
                <a:pt x="0" y="145668"/>
              </a:lnTo>
              <a:lnTo>
                <a:pt x="0" y="2913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EE4A1-DD74-4E54-BB1F-0860476F0BAB}">
      <dsp:nvSpPr>
        <dsp:cNvPr id="0" name=""/>
        <dsp:cNvSpPr/>
      </dsp:nvSpPr>
      <dsp:spPr>
        <a:xfrm>
          <a:off x="4865663" y="48172"/>
          <a:ext cx="1387322" cy="693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PRIME</a:t>
          </a:r>
        </a:p>
      </dsp:txBody>
      <dsp:txXfrm>
        <a:off x="4865663" y="48172"/>
        <a:ext cx="1387322" cy="693661"/>
      </dsp:txXfrm>
    </dsp:sp>
    <dsp:sp modelId="{E06ABF45-AA8C-4687-B221-045B34C99A9C}">
      <dsp:nvSpPr>
        <dsp:cNvPr id="0" name=""/>
        <dsp:cNvSpPr/>
      </dsp:nvSpPr>
      <dsp:spPr>
        <a:xfrm>
          <a:off x="1681758" y="1033171"/>
          <a:ext cx="1387322" cy="693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User interface</a:t>
          </a:r>
        </a:p>
      </dsp:txBody>
      <dsp:txXfrm>
        <a:off x="1681758" y="1033171"/>
        <a:ext cx="1387322" cy="693661"/>
      </dsp:txXfrm>
    </dsp:sp>
    <dsp:sp modelId="{63689373-A0FF-4E04-BFBE-C3ECC96C1289}">
      <dsp:nvSpPr>
        <dsp:cNvPr id="0" name=""/>
        <dsp:cNvSpPr/>
      </dsp:nvSpPr>
      <dsp:spPr>
        <a:xfrm>
          <a:off x="3098" y="2018170"/>
          <a:ext cx="1387322" cy="693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Loading </a:t>
          </a:r>
        </a:p>
      </dsp:txBody>
      <dsp:txXfrm>
        <a:off x="3098" y="2018170"/>
        <a:ext cx="1387322" cy="693661"/>
      </dsp:txXfrm>
    </dsp:sp>
    <dsp:sp modelId="{DF0C2FBD-F29D-4A3A-832C-A59343A65797}">
      <dsp:nvSpPr>
        <dsp:cNvPr id="0" name=""/>
        <dsp:cNvSpPr/>
      </dsp:nvSpPr>
      <dsp:spPr>
        <a:xfrm>
          <a:off x="349929" y="3003168"/>
          <a:ext cx="1387322" cy="693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Loads part</a:t>
          </a:r>
        </a:p>
      </dsp:txBody>
      <dsp:txXfrm>
        <a:off x="349929" y="3003168"/>
        <a:ext cx="1387322" cy="693661"/>
      </dsp:txXfrm>
    </dsp:sp>
    <dsp:sp modelId="{183333ED-93C9-4E8A-BA80-F4F69FCC5A2E}">
      <dsp:nvSpPr>
        <dsp:cNvPr id="0" name=""/>
        <dsp:cNvSpPr/>
      </dsp:nvSpPr>
      <dsp:spPr>
        <a:xfrm>
          <a:off x="349929" y="3988167"/>
          <a:ext cx="1387322" cy="693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Unloads part</a:t>
          </a:r>
        </a:p>
      </dsp:txBody>
      <dsp:txXfrm>
        <a:off x="349929" y="3988167"/>
        <a:ext cx="1387322" cy="693661"/>
      </dsp:txXfrm>
    </dsp:sp>
    <dsp:sp modelId="{3C474038-31CD-486D-ADF4-A6FD727B7EC5}">
      <dsp:nvSpPr>
        <dsp:cNvPr id="0" name=""/>
        <dsp:cNvSpPr/>
      </dsp:nvSpPr>
      <dsp:spPr>
        <a:xfrm>
          <a:off x="1681758" y="2018170"/>
          <a:ext cx="1387322" cy="693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Smart communication</a:t>
          </a:r>
        </a:p>
      </dsp:txBody>
      <dsp:txXfrm>
        <a:off x="1681758" y="2018170"/>
        <a:ext cx="1387322" cy="693661"/>
      </dsp:txXfrm>
    </dsp:sp>
    <dsp:sp modelId="{01B37E0D-04D8-434C-976A-0F6DFE58271B}">
      <dsp:nvSpPr>
        <dsp:cNvPr id="0" name=""/>
        <dsp:cNvSpPr/>
      </dsp:nvSpPr>
      <dsp:spPr>
        <a:xfrm>
          <a:off x="2028589" y="3003168"/>
          <a:ext cx="1387322" cy="693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Receives signal to start cleaning by user</a:t>
          </a:r>
        </a:p>
      </dsp:txBody>
      <dsp:txXfrm>
        <a:off x="2028589" y="3003168"/>
        <a:ext cx="1387322" cy="693661"/>
      </dsp:txXfrm>
    </dsp:sp>
    <dsp:sp modelId="{5CD15954-EAFA-4A27-BD99-ED21202D6492}">
      <dsp:nvSpPr>
        <dsp:cNvPr id="0" name=""/>
        <dsp:cNvSpPr/>
      </dsp:nvSpPr>
      <dsp:spPr>
        <a:xfrm>
          <a:off x="2028589" y="3988167"/>
          <a:ext cx="1387322" cy="693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Comminates to user when part is clean</a:t>
          </a:r>
        </a:p>
      </dsp:txBody>
      <dsp:txXfrm>
        <a:off x="2028589" y="3988167"/>
        <a:ext cx="1387322" cy="693661"/>
      </dsp:txXfrm>
    </dsp:sp>
    <dsp:sp modelId="{B823C567-9A07-4AFF-9EAB-D0ED6FE29A60}">
      <dsp:nvSpPr>
        <dsp:cNvPr id="0" name=""/>
        <dsp:cNvSpPr/>
      </dsp:nvSpPr>
      <dsp:spPr>
        <a:xfrm>
          <a:off x="2028589" y="4973166"/>
          <a:ext cx="1387322" cy="693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Communicates to user part cleaning time</a:t>
          </a:r>
        </a:p>
      </dsp:txBody>
      <dsp:txXfrm>
        <a:off x="2028589" y="4973166"/>
        <a:ext cx="1387322" cy="693661"/>
      </dsp:txXfrm>
    </dsp:sp>
    <dsp:sp modelId="{C749C919-CAC4-4855-B42A-F509A172A756}">
      <dsp:nvSpPr>
        <dsp:cNvPr id="0" name=""/>
        <dsp:cNvSpPr/>
      </dsp:nvSpPr>
      <dsp:spPr>
        <a:xfrm>
          <a:off x="3360418" y="2018170"/>
          <a:ext cx="1387322" cy="693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Shows part while cleaning</a:t>
          </a:r>
        </a:p>
      </dsp:txBody>
      <dsp:txXfrm>
        <a:off x="3360418" y="2018170"/>
        <a:ext cx="1387322" cy="693661"/>
      </dsp:txXfrm>
    </dsp:sp>
    <dsp:sp modelId="{FC1F42A4-38EA-49B4-BF6A-79ED2F0A4632}">
      <dsp:nvSpPr>
        <dsp:cNvPr id="0" name=""/>
        <dsp:cNvSpPr/>
      </dsp:nvSpPr>
      <dsp:spPr>
        <a:xfrm>
          <a:off x="4692247" y="1033171"/>
          <a:ext cx="1387322" cy="693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Cleaning</a:t>
          </a:r>
        </a:p>
      </dsp:txBody>
      <dsp:txXfrm>
        <a:off x="4692247" y="1033171"/>
        <a:ext cx="1387322" cy="693661"/>
      </dsp:txXfrm>
    </dsp:sp>
    <dsp:sp modelId="{6ED11EBA-7E02-4B31-8A69-C7F202C0E3F3}">
      <dsp:nvSpPr>
        <dsp:cNvPr id="0" name=""/>
        <dsp:cNvSpPr/>
      </dsp:nvSpPr>
      <dsp:spPr>
        <a:xfrm>
          <a:off x="5039078" y="2018170"/>
          <a:ext cx="1387322" cy="693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Cleans external features of part</a:t>
          </a:r>
        </a:p>
      </dsp:txBody>
      <dsp:txXfrm>
        <a:off x="5039078" y="2018170"/>
        <a:ext cx="1387322" cy="693661"/>
      </dsp:txXfrm>
    </dsp:sp>
    <dsp:sp modelId="{41C0A0DF-B995-4EA4-A2CB-850B80E85C23}">
      <dsp:nvSpPr>
        <dsp:cNvPr id="0" name=""/>
        <dsp:cNvSpPr/>
      </dsp:nvSpPr>
      <dsp:spPr>
        <a:xfrm>
          <a:off x="5039078" y="3003168"/>
          <a:ext cx="1387322" cy="693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Cleans internal features of part</a:t>
          </a:r>
        </a:p>
      </dsp:txBody>
      <dsp:txXfrm>
        <a:off x="5039078" y="3003168"/>
        <a:ext cx="1387322" cy="693661"/>
      </dsp:txXfrm>
    </dsp:sp>
    <dsp:sp modelId="{727F8283-7A0E-4C1E-B381-200BC4E2D0B8}">
      <dsp:nvSpPr>
        <dsp:cNvPr id="0" name=""/>
        <dsp:cNvSpPr/>
      </dsp:nvSpPr>
      <dsp:spPr>
        <a:xfrm>
          <a:off x="5039078" y="3988167"/>
          <a:ext cx="1387322" cy="693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Moves debris away from part</a:t>
          </a:r>
        </a:p>
      </dsp:txBody>
      <dsp:txXfrm>
        <a:off x="5039078" y="3988167"/>
        <a:ext cx="1387322" cy="693661"/>
      </dsp:txXfrm>
    </dsp:sp>
    <dsp:sp modelId="{9FC1C26A-A6B1-4D1C-B7F8-7EA924317303}">
      <dsp:nvSpPr>
        <dsp:cNvPr id="0" name=""/>
        <dsp:cNvSpPr/>
      </dsp:nvSpPr>
      <dsp:spPr>
        <a:xfrm>
          <a:off x="6370907" y="1033171"/>
          <a:ext cx="1387322" cy="693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Safety</a:t>
          </a:r>
        </a:p>
      </dsp:txBody>
      <dsp:txXfrm>
        <a:off x="6370907" y="1033171"/>
        <a:ext cx="1387322" cy="693661"/>
      </dsp:txXfrm>
    </dsp:sp>
    <dsp:sp modelId="{FAD1DC70-C904-4029-8C8B-425255F46E42}">
      <dsp:nvSpPr>
        <dsp:cNvPr id="0" name=""/>
        <dsp:cNvSpPr/>
      </dsp:nvSpPr>
      <dsp:spPr>
        <a:xfrm>
          <a:off x="6717738" y="2018170"/>
          <a:ext cx="1387322" cy="693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Structurally sound</a:t>
          </a:r>
        </a:p>
      </dsp:txBody>
      <dsp:txXfrm>
        <a:off x="6717738" y="2018170"/>
        <a:ext cx="1387322" cy="693661"/>
      </dsp:txXfrm>
    </dsp:sp>
    <dsp:sp modelId="{2C9725FB-691C-4986-B4D7-1CF939B59358}">
      <dsp:nvSpPr>
        <dsp:cNvPr id="0" name=""/>
        <dsp:cNvSpPr/>
      </dsp:nvSpPr>
      <dsp:spPr>
        <a:xfrm>
          <a:off x="6717738" y="3003168"/>
          <a:ext cx="1387322" cy="693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Maintain orientation</a:t>
          </a:r>
        </a:p>
      </dsp:txBody>
      <dsp:txXfrm>
        <a:off x="6717738" y="3003168"/>
        <a:ext cx="1387322" cy="693661"/>
      </dsp:txXfrm>
    </dsp:sp>
    <dsp:sp modelId="{67EA65F1-9F8E-4F56-9286-A840CE760B12}">
      <dsp:nvSpPr>
        <dsp:cNvPr id="0" name=""/>
        <dsp:cNvSpPr/>
      </dsp:nvSpPr>
      <dsp:spPr>
        <a:xfrm>
          <a:off x="6717738" y="3988167"/>
          <a:ext cx="1387322" cy="693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Prevents leaks</a:t>
          </a:r>
        </a:p>
      </dsp:txBody>
      <dsp:txXfrm>
        <a:off x="6717738" y="3988167"/>
        <a:ext cx="1387322" cy="693661"/>
      </dsp:txXfrm>
    </dsp:sp>
    <dsp:sp modelId="{5B727457-4DC8-4BC8-A68A-E31EBECFFE59}">
      <dsp:nvSpPr>
        <dsp:cNvPr id="0" name=""/>
        <dsp:cNvSpPr/>
      </dsp:nvSpPr>
      <dsp:spPr>
        <a:xfrm>
          <a:off x="8049567" y="1033171"/>
          <a:ext cx="1387322" cy="693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Transportation</a:t>
          </a:r>
        </a:p>
      </dsp:txBody>
      <dsp:txXfrm>
        <a:off x="8049567" y="1033171"/>
        <a:ext cx="1387322" cy="693661"/>
      </dsp:txXfrm>
    </dsp:sp>
    <dsp:sp modelId="{76F30076-8899-4864-A020-97CB71E50372}">
      <dsp:nvSpPr>
        <dsp:cNvPr id="0" name=""/>
        <dsp:cNvSpPr/>
      </dsp:nvSpPr>
      <dsp:spPr>
        <a:xfrm>
          <a:off x="8396398" y="2018170"/>
          <a:ext cx="1387322" cy="693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Modular</a:t>
          </a:r>
        </a:p>
      </dsp:txBody>
      <dsp:txXfrm>
        <a:off x="8396398" y="2018170"/>
        <a:ext cx="1387322" cy="693661"/>
      </dsp:txXfrm>
    </dsp:sp>
    <dsp:sp modelId="{6A4E1CE4-51FA-451F-A23A-6F9AE525B1E1}">
      <dsp:nvSpPr>
        <dsp:cNvPr id="0" name=""/>
        <dsp:cNvSpPr/>
      </dsp:nvSpPr>
      <dsp:spPr>
        <a:xfrm>
          <a:off x="8396398" y="3003168"/>
          <a:ext cx="1387322" cy="693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Moves with user input</a:t>
          </a:r>
        </a:p>
      </dsp:txBody>
      <dsp:txXfrm>
        <a:off x="8396398" y="3003168"/>
        <a:ext cx="1387322" cy="693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D1768-8777-0D4D-8307-70FFA4DE0B86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CC1AB-48B7-0748-A812-2B7A531C5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schemeClr val="tx2"/>
                </a:solidFill>
                <a:latin typeface="Calibri"/>
                <a:ea typeface="Calibri"/>
                <a:cs typeface="Arial"/>
              </a:rPr>
              <a:t>In recent years, NASA has explored metal powder printing in space. Printing on ground is well understood and  researched; however, there are some roadblocks with printing in space so far:</a:t>
            </a:r>
          </a:p>
          <a:p>
            <a:endParaRPr lang="en-US" sz="1200">
              <a:solidFill>
                <a:schemeClr val="tx2"/>
              </a:solidFill>
              <a:latin typeface="Calibri"/>
              <a:ea typeface="Calibri"/>
              <a:cs typeface="Arial"/>
            </a:endParaRPr>
          </a:p>
          <a:p>
            <a:pPr marL="457200" indent="-457200">
              <a:buAutoNum type="arabicPeriod"/>
            </a:pPr>
            <a:r>
              <a:rPr lang="en-US" sz="1200">
                <a:solidFill>
                  <a:schemeClr val="tx2"/>
                </a:solidFill>
                <a:latin typeface="Calibri"/>
                <a:ea typeface="Calibri"/>
                <a:cs typeface="Arial"/>
              </a:rPr>
              <a:t>Limited experience/ knowledge of power printing in space</a:t>
            </a:r>
          </a:p>
          <a:p>
            <a:pPr marL="457200" indent="-457200">
              <a:buAutoNum type="arabicPeriod"/>
            </a:pPr>
            <a:r>
              <a:rPr lang="en-US" sz="1200">
                <a:solidFill>
                  <a:schemeClr val="tx2"/>
                </a:solidFill>
                <a:latin typeface="Calibri"/>
                <a:ea typeface="Calibri"/>
                <a:cs typeface="Arial"/>
              </a:rPr>
              <a:t>Contamination by trapped powder in parts leads to hazardous metal particles floating in microgravity</a:t>
            </a:r>
          </a:p>
          <a:p>
            <a:pPr marL="457200" indent="-457200">
              <a:buAutoNum type="arabicPeriod"/>
            </a:pPr>
            <a:r>
              <a:rPr lang="en-US" sz="1200">
                <a:solidFill>
                  <a:schemeClr val="tx2"/>
                </a:solidFill>
                <a:latin typeface="Calibri"/>
                <a:ea typeface="Calibri"/>
                <a:cs typeface="Arial"/>
              </a:rPr>
              <a:t>Unclean parts can lead to combustion and unhealthy air </a:t>
            </a:r>
            <a:endParaRPr lang="en-US" sz="1200">
              <a:solidFill>
                <a:schemeClr val="tx2"/>
              </a:solidFill>
              <a:ea typeface="Calibri"/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CC1AB-48B7-0748-A812-2B7A531C56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06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en-US"/>
              <a:t>Our primary stakeholder is NASA because NASA is the project sponsor and main customer.</a:t>
            </a:r>
          </a:p>
          <a:p>
            <a:pPr marL="285750" indent="-285750">
              <a:buFont typeface="Arial,Sans-Serif"/>
              <a:buChar char="•"/>
            </a:pPr>
            <a:r>
              <a:rPr lang="en-US"/>
              <a:t>The senior design teaching staff are stakeholders because of their advisory role for the team.</a:t>
            </a:r>
          </a:p>
          <a:p>
            <a:pPr marL="285750" indent="-285750">
              <a:buFont typeface="Arial,Sans-Serif"/>
              <a:buChar char="•"/>
            </a:pPr>
            <a:r>
              <a:rPr lang="en-US"/>
              <a:t>Our academic advisor would also act as a stakeholder because they will provide guidance and contribute advice towards our project.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CC1AB-48B7-0748-A812-2B7A531C56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0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CC1AB-48B7-0748-A812-2B7A531C56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79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at least 20-point font in Room A105, B134, and B136</a:t>
            </a:r>
          </a:p>
          <a:p>
            <a:r>
              <a:rPr lang="en-US"/>
              <a:t>Use at least 25-point font in Room B135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CC1AB-48B7-0748-A812-2B7A531C56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163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Avoid 75% Black in B135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CC1AB-48B7-0748-A812-2B7A531C56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613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Remove American orange add hyperlink grey</a:t>
            </a:r>
          </a:p>
          <a:p>
            <a:r>
              <a:rPr lang="en-US"/>
              <a:t>Make corn the last for b135</a:t>
            </a:r>
          </a:p>
          <a:p>
            <a:r>
              <a:rPr lang="en-US"/>
              <a:t>All work in 134 imperial move later</a:t>
            </a:r>
          </a:p>
          <a:p>
            <a:r>
              <a:rPr lang="en-US"/>
              <a:t>Tardis doesn’t work in b136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CC1AB-48B7-0748-A812-2B7A531C56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644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are the variants that work well with Fang Orange. The bolded items show well on the projectors.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CC1AB-48B7-0748-A812-2B7A531C561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3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5D06152D-75ED-8E6F-1F8D-6737F07257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BC45BE-4900-8333-2CDD-A11C9D53F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2258568"/>
            <a:ext cx="9144000" cy="768096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F3FCBA-64CC-6055-4700-D1135C4FC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3017520"/>
            <a:ext cx="9144000" cy="76809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400" b="1" kern="1200" dirty="0">
                <a:solidFill>
                  <a:schemeClr val="tx2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3FA1C4-FD37-34E0-67A9-FEF500E7E4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4105656"/>
            <a:ext cx="9144000" cy="484632"/>
          </a:xfrm>
        </p:spPr>
        <p:txBody>
          <a:bodyPr anchor="ctr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Date, Presenter, etc.</a:t>
            </a:r>
          </a:p>
        </p:txBody>
      </p:sp>
    </p:spTree>
    <p:extLst>
      <p:ext uri="{BB962C8B-B14F-4D97-AF65-F5344CB8AC3E}">
        <p14:creationId xmlns:p14="http://schemas.microsoft.com/office/powerpoint/2010/main" val="3010818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B6EE-B8CB-EF79-56B6-62DFEF2E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269017-91E3-2EF6-BA8B-FE416B05D7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20F18-833A-4542-A439-FC39BC210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9874AF-ACC0-7CD0-4BDE-EA509C0B4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F3C53-54B3-9DB0-6839-1659E93C2CE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0711C0D-6AE8-47B7-9D02-2C83FBE968D2}" type="datetime1">
              <a:rPr lang="en-US" smtClean="0"/>
              <a:pPr/>
              <a:t>2/11/2024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D459C7-F7F4-7C2F-6997-4409B59AFF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0" y="1819656"/>
            <a:ext cx="3090672" cy="4352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1DD5433-6BD2-3B9B-D1B2-7E3CC956D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88664" y="1819656"/>
            <a:ext cx="3090672" cy="4352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5A96447-AB53-DBB5-452A-1F4B6B82998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043928" y="1819656"/>
            <a:ext cx="3090672" cy="4352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788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8F9B-09F0-D890-6440-D6A1BA4E4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F8B97-3449-3918-FE7C-C5F080C10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0" y="987425"/>
            <a:ext cx="52578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8F1CE-D1F1-1AED-EDF7-5DBE75041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4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C93DA-8445-5A3D-AEFF-443DAC2A0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B9FD-E4D6-4BE0-A075-053BAEEC076A}" type="datetime1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46A62-8878-AB07-2085-D1065ABC0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F296D-C488-453A-B738-559DBA8A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307240-87E0-C751-8DE7-65BC4314EF08}"/>
              </a:ext>
            </a:extLst>
          </p:cNvPr>
          <p:cNvSpPr txBox="1">
            <a:spLocks/>
          </p:cNvSpPr>
          <p:nvPr userDrawn="1"/>
        </p:nvSpPr>
        <p:spPr>
          <a:xfrm>
            <a:off x="10668000" y="0"/>
            <a:ext cx="1524000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Type the presenter First and Last Name</a:t>
            </a:r>
          </a:p>
        </p:txBody>
      </p:sp>
    </p:spTree>
    <p:extLst>
      <p:ext uri="{BB962C8B-B14F-4D97-AF65-F5344CB8AC3E}">
        <p14:creationId xmlns:p14="http://schemas.microsoft.com/office/powerpoint/2010/main" val="2500245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E27EA-15CC-879B-24E2-2AADB42C7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3479FA-4720-492B-2D2F-A518B8682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89500" y="987425"/>
            <a:ext cx="52451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D77AA-38E0-35F1-037B-763BE9843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61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7D86D-496C-FB88-B581-447CC049B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B5AC-1AAB-0D4C-B9D7-5C80179C703F}" type="datetime1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BB39D-96BE-9AC1-DB93-271D05DE5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6CAE4-B16D-CFF2-1B3D-58CA3BCF7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0144CB6-3688-E780-4289-56E8D11EF56E}"/>
              </a:ext>
            </a:extLst>
          </p:cNvPr>
          <p:cNvSpPr txBox="1">
            <a:spLocks/>
          </p:cNvSpPr>
          <p:nvPr userDrawn="1"/>
        </p:nvSpPr>
        <p:spPr>
          <a:xfrm>
            <a:off x="10668000" y="0"/>
            <a:ext cx="1524000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Type the presenter First and Last Name</a:t>
            </a:r>
          </a:p>
        </p:txBody>
      </p:sp>
    </p:spTree>
    <p:extLst>
      <p:ext uri="{BB962C8B-B14F-4D97-AF65-F5344CB8AC3E}">
        <p14:creationId xmlns:p14="http://schemas.microsoft.com/office/powerpoint/2010/main" val="2925119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013D-E11D-7D85-2803-940D40ABA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E6B227-77F6-F903-0433-52B497AC3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51C20-94ED-C52B-BF18-06E11E3AE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E08A-983D-44BD-BC77-5996E1FF84E3}" type="datetime1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86604-7EC2-424F-7C3E-B15C4C914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17F3E-E38F-5697-08AC-235D428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61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975DA2-3130-79FA-8AA3-AB7D711B5C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D9BD8-6388-290A-CAA1-5902B1FDD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E0C36-4F2A-8C8D-B2E2-7DF93EA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5DCD-D3B6-45A9-BAD9-0920F2B89E9B}" type="datetime1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837C9-56F0-7646-B3AD-016D8BA58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FFF56-17AE-C3B9-4F61-EAB405AD5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34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5D06152D-75ED-8E6F-1F8D-6737F07257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BC45BE-4900-8333-2CDD-A11C9D53F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2258568"/>
            <a:ext cx="9144000" cy="768096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F3FCBA-64CC-6055-4700-D1135C4FC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3017520"/>
            <a:ext cx="9144000" cy="76809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400" b="1" kern="1200" dirty="0">
                <a:solidFill>
                  <a:schemeClr val="tx2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3FA1C4-FD37-34E0-67A9-FEF500E7E4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4105656"/>
            <a:ext cx="9144000" cy="484632"/>
          </a:xfrm>
        </p:spPr>
        <p:txBody>
          <a:bodyPr anchor="ctr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Date, Presenter, etc.</a:t>
            </a:r>
          </a:p>
        </p:txBody>
      </p:sp>
    </p:spTree>
    <p:extLst>
      <p:ext uri="{BB962C8B-B14F-4D97-AF65-F5344CB8AC3E}">
        <p14:creationId xmlns:p14="http://schemas.microsoft.com/office/powerpoint/2010/main" val="1460611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2DAE8-907E-A5A5-087D-31AE07749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5625"/>
            <a:ext cx="9601200" cy="4346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BDD2E-A1D4-5569-E9E6-1A70D8CD5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873C-DBF7-4267-8E45-623E1526FD71}" type="datetime1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60C59-A422-191D-3E2C-488254E0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C6501-7546-D313-8887-4EE3E9945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FB70BDD-1524-3B93-7378-2C6BB7043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9601200" cy="9602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5480945-B44D-7ABE-111F-0E5BCDF10353}"/>
              </a:ext>
            </a:extLst>
          </p:cNvPr>
          <p:cNvSpPr txBox="1">
            <a:spLocks/>
          </p:cNvSpPr>
          <p:nvPr userDrawn="1"/>
        </p:nvSpPr>
        <p:spPr>
          <a:xfrm>
            <a:off x="10668000" y="0"/>
            <a:ext cx="1524000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Type the presenter First and Last Name</a:t>
            </a:r>
          </a:p>
        </p:txBody>
      </p:sp>
    </p:spTree>
    <p:extLst>
      <p:ext uri="{BB962C8B-B14F-4D97-AF65-F5344CB8AC3E}">
        <p14:creationId xmlns:p14="http://schemas.microsoft.com/office/powerpoint/2010/main" val="3744789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25696-DFC9-B44E-9BB3-489CAC824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FB94-F6D9-4F95-AAAB-CA5DC4928993}" type="datetime1">
              <a:rPr lang="en-US" smtClean="0"/>
              <a:t>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F14A23-BE5B-1B80-A421-7373F8688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C4EDC-5151-C156-221F-32DFA5D50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EFD19E6-ABE8-7539-6B80-9F4CFC387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3F2F9256-5F8D-C235-A3A8-FEB4D68593F8}"/>
              </a:ext>
            </a:extLst>
          </p:cNvPr>
          <p:cNvSpPr txBox="1">
            <a:spLocks/>
          </p:cNvSpPr>
          <p:nvPr userDrawn="1"/>
        </p:nvSpPr>
        <p:spPr>
          <a:xfrm>
            <a:off x="10668000" y="0"/>
            <a:ext cx="1524000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Type the presenter First and Last Name</a:t>
            </a:r>
          </a:p>
        </p:txBody>
      </p:sp>
    </p:spTree>
    <p:extLst>
      <p:ext uri="{BB962C8B-B14F-4D97-AF65-F5344CB8AC3E}">
        <p14:creationId xmlns:p14="http://schemas.microsoft.com/office/powerpoint/2010/main" val="2677323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10644-3B8A-CF5C-DF60-733B80B0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B2B25-4C46-450F-9A77-2133EFC18ABC}" type="datetime1">
              <a:rPr lang="en-US" smtClean="0"/>
              <a:t>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7A913D-4A29-B0E5-637A-2E70970DD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D91DF-63D5-B388-6E46-E6DBF29D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035E70C4-9C12-F084-D1BF-2D793D9A18FB}"/>
              </a:ext>
            </a:extLst>
          </p:cNvPr>
          <p:cNvSpPr txBox="1">
            <a:spLocks/>
          </p:cNvSpPr>
          <p:nvPr userDrawn="1"/>
        </p:nvSpPr>
        <p:spPr>
          <a:xfrm>
            <a:off x="10668000" y="0"/>
            <a:ext cx="1524000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Type the presenter First and Last Name</a:t>
            </a:r>
          </a:p>
        </p:txBody>
      </p:sp>
    </p:spTree>
    <p:extLst>
      <p:ext uri="{BB962C8B-B14F-4D97-AF65-F5344CB8AC3E}">
        <p14:creationId xmlns:p14="http://schemas.microsoft.com/office/powerpoint/2010/main" val="880258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D9037-ADAB-8085-352B-DE66C3EA0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825625"/>
            <a:ext cx="47243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4518B-56FB-8FD2-DA9E-5CE9126A8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0200" y="1825625"/>
            <a:ext cx="4724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A4728-E11D-C599-779B-8695FED21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6DE3-6513-4E4E-8BB2-D659B8561C1D}" type="datetime1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585BE-C022-C9DC-49C5-FFBFB6A34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49ED9-CDC5-E36A-55F4-5D15C6F8D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69D1EE4-2F42-D665-568F-C40F6D2BA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F8FD128-C8BB-33CC-4916-27BBF51B48B2}"/>
              </a:ext>
            </a:extLst>
          </p:cNvPr>
          <p:cNvCxnSpPr>
            <a:cxnSpLocks/>
          </p:cNvCxnSpPr>
          <p:nvPr userDrawn="1"/>
        </p:nvCxnSpPr>
        <p:spPr>
          <a:xfrm>
            <a:off x="5333999" y="-3051208"/>
            <a:ext cx="0" cy="19346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3681057-1BD8-7568-0255-706D80FC6107}"/>
              </a:ext>
            </a:extLst>
          </p:cNvPr>
          <p:cNvSpPr txBox="1">
            <a:spLocks/>
          </p:cNvSpPr>
          <p:nvPr userDrawn="1"/>
        </p:nvSpPr>
        <p:spPr>
          <a:xfrm>
            <a:off x="10668000" y="0"/>
            <a:ext cx="1524000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Type the presenter First and Last Name</a:t>
            </a:r>
          </a:p>
        </p:txBody>
      </p:sp>
    </p:spTree>
    <p:extLst>
      <p:ext uri="{BB962C8B-B14F-4D97-AF65-F5344CB8AC3E}">
        <p14:creationId xmlns:p14="http://schemas.microsoft.com/office/powerpoint/2010/main" val="503071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2DAE8-907E-A5A5-087D-31AE07749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5625"/>
            <a:ext cx="9601200" cy="4346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BDD2E-A1D4-5569-E9E6-1A70D8CD5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873C-DBF7-4267-8E45-623E1526FD71}" type="datetime1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60C59-A422-191D-3E2C-488254E0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C6501-7546-D313-8887-4EE3E9945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FB70BDD-1524-3B93-7378-2C6BB7043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9601200" cy="9602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5480945-B44D-7ABE-111F-0E5BCDF10353}"/>
              </a:ext>
            </a:extLst>
          </p:cNvPr>
          <p:cNvSpPr txBox="1">
            <a:spLocks/>
          </p:cNvSpPr>
          <p:nvPr userDrawn="1"/>
        </p:nvSpPr>
        <p:spPr>
          <a:xfrm>
            <a:off x="10668000" y="0"/>
            <a:ext cx="1524000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Type the presenter First and Last Name</a:t>
            </a:r>
          </a:p>
        </p:txBody>
      </p:sp>
    </p:spTree>
    <p:extLst>
      <p:ext uri="{BB962C8B-B14F-4D97-AF65-F5344CB8AC3E}">
        <p14:creationId xmlns:p14="http://schemas.microsoft.com/office/powerpoint/2010/main" val="3505634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D696F-0C7F-0B3E-DB59-5B4E1592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1709738"/>
            <a:ext cx="958594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318D8-C4F5-5C4F-5269-73F9EE5F2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4589463"/>
            <a:ext cx="9585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5D8B8-AACF-0881-CBBA-819314DBC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EF83-B79C-4740-BB26-B613C0063844}" type="datetime1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61B15-8BBD-C67E-35C3-C8BB99FE8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76B55-13F3-0D7F-F043-156EC1431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031B726-3AC9-1FE5-8F6E-D601254CCAE7}"/>
              </a:ext>
            </a:extLst>
          </p:cNvPr>
          <p:cNvSpPr txBox="1">
            <a:spLocks/>
          </p:cNvSpPr>
          <p:nvPr userDrawn="1"/>
        </p:nvSpPr>
        <p:spPr>
          <a:xfrm>
            <a:off x="10668000" y="0"/>
            <a:ext cx="1524000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Type the presenter First and Last Name</a:t>
            </a:r>
          </a:p>
        </p:txBody>
      </p:sp>
    </p:spTree>
    <p:extLst>
      <p:ext uri="{BB962C8B-B14F-4D97-AF65-F5344CB8AC3E}">
        <p14:creationId xmlns:p14="http://schemas.microsoft.com/office/powerpoint/2010/main" val="1923894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81D92-62DF-FCFD-0644-D1C3790DA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0A78D7-EED6-2C67-6327-89C498FD8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20F18-833A-4542-A439-FC39BC210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F51CE-0386-1090-DE48-BAB23FBFE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B8830-4250-A8EC-8BA2-F5301176E92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0711C0D-6AE8-47B7-9D02-2C83FBE968D2}" type="datetime1">
              <a:rPr lang="en-US" smtClean="0"/>
              <a:pPr/>
              <a:t>2/11/2024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E974E3-D274-99AB-E3C6-285FDAC447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0" y="1824228"/>
            <a:ext cx="3200400" cy="4352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FE6C0C42-C56C-8FF5-CBF8-33C5F645ABC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86201" y="1824228"/>
            <a:ext cx="6248399" cy="4352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6248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8D848-AA9B-8FB0-CADD-BCEA05A88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09B783-37ED-5ED6-BB35-17CC399A3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20F18-833A-4542-A439-FC39BC210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1BAE3-6BA1-679E-E99F-804B7E32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13E03-447D-2694-875C-4200B4FE772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0711C0D-6AE8-47B7-9D02-2C83FBE968D2}" type="datetime1">
              <a:rPr lang="en-US" smtClean="0"/>
              <a:pPr/>
              <a:t>2/11/2024</a:t>
            </a:fld>
            <a:endParaRPr lang="en-US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F2BE2D1C-7663-B5FF-B650-9743B661F2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18950" y="1824228"/>
            <a:ext cx="3200400" cy="4352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0B837F9-BA2E-F663-E3AE-D491E45B19A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3400" y="1824228"/>
            <a:ext cx="6248399" cy="4352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0561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FC93A-3F03-E106-E668-634D6E315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417476"/>
            <a:ext cx="472439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948635-A747-9049-D322-D000DBF66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2241389"/>
            <a:ext cx="4724399" cy="39308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2E98FB-2462-90EB-83FC-1124D8E17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0200" y="1417476"/>
            <a:ext cx="4724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2F2581-9EE0-E644-3F64-9852F78A2D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0200" y="2241389"/>
            <a:ext cx="4724400" cy="39308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FD4A3B-496F-C30F-E4B0-A638A43CA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C575-8DA6-4844-AF76-D9ECCAC32A65}" type="datetime1">
              <a:rPr lang="en-US" smtClean="0"/>
              <a:t>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66BDAE-1B75-89ED-F79F-65842E64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3A787F-4EAB-22FE-C225-BD3656BE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6E0FE1D-91C0-49F2-1974-CF5B393F5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9601200" cy="9602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1756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B6EE-B8CB-EF79-56B6-62DFEF2E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269017-91E3-2EF6-BA8B-FE416B05D7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20F18-833A-4542-A439-FC39BC210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9874AF-ACC0-7CD0-4BDE-EA509C0B4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F3C53-54B3-9DB0-6839-1659E93C2CE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0711C0D-6AE8-47B7-9D02-2C83FBE968D2}" type="datetime1">
              <a:rPr lang="en-US" smtClean="0"/>
              <a:pPr/>
              <a:t>2/11/2024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D459C7-F7F4-7C2F-6997-4409B59AFF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0" y="1819656"/>
            <a:ext cx="3090672" cy="4352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1DD5433-6BD2-3B9B-D1B2-7E3CC956D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88664" y="1819656"/>
            <a:ext cx="3090672" cy="4352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5A96447-AB53-DBB5-452A-1F4B6B82998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043928" y="1819656"/>
            <a:ext cx="3090672" cy="4352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3589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8F9B-09F0-D890-6440-D6A1BA4E4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F8B97-3449-3918-FE7C-C5F080C10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0" y="987425"/>
            <a:ext cx="52578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8F1CE-D1F1-1AED-EDF7-5DBE75041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4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C93DA-8445-5A3D-AEFF-443DAC2A0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B9FD-E4D6-4BE0-A075-053BAEEC076A}" type="datetime1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46A62-8878-AB07-2085-D1065ABC0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F296D-C488-453A-B738-559DBA8A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307240-87E0-C751-8DE7-65BC4314EF08}"/>
              </a:ext>
            </a:extLst>
          </p:cNvPr>
          <p:cNvSpPr txBox="1">
            <a:spLocks/>
          </p:cNvSpPr>
          <p:nvPr userDrawn="1"/>
        </p:nvSpPr>
        <p:spPr>
          <a:xfrm>
            <a:off x="10668000" y="0"/>
            <a:ext cx="1524000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Type the presenter First and Last Name</a:t>
            </a:r>
          </a:p>
        </p:txBody>
      </p:sp>
    </p:spTree>
    <p:extLst>
      <p:ext uri="{BB962C8B-B14F-4D97-AF65-F5344CB8AC3E}">
        <p14:creationId xmlns:p14="http://schemas.microsoft.com/office/powerpoint/2010/main" val="26387952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E27EA-15CC-879B-24E2-2AADB42C7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3479FA-4720-492B-2D2F-A518B8682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89500" y="987425"/>
            <a:ext cx="52451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D77AA-38E0-35F1-037B-763BE9843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61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7D86D-496C-FB88-B581-447CC049B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B5AC-1AAB-0D4C-B9D7-5C80179C703F}" type="datetime1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BB39D-96BE-9AC1-DB93-271D05DE5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6CAE4-B16D-CFF2-1B3D-58CA3BCF7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0144CB6-3688-E780-4289-56E8D11EF56E}"/>
              </a:ext>
            </a:extLst>
          </p:cNvPr>
          <p:cNvSpPr txBox="1">
            <a:spLocks/>
          </p:cNvSpPr>
          <p:nvPr userDrawn="1"/>
        </p:nvSpPr>
        <p:spPr>
          <a:xfrm>
            <a:off x="10668000" y="0"/>
            <a:ext cx="1524000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Type the presenter First and Last Name</a:t>
            </a:r>
          </a:p>
        </p:txBody>
      </p:sp>
    </p:spTree>
    <p:extLst>
      <p:ext uri="{BB962C8B-B14F-4D97-AF65-F5344CB8AC3E}">
        <p14:creationId xmlns:p14="http://schemas.microsoft.com/office/powerpoint/2010/main" val="2958537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013D-E11D-7D85-2803-940D40ABA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E6B227-77F6-F903-0433-52B497AC3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51C20-94ED-C52B-BF18-06E11E3AE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E08A-983D-44BD-BC77-5996E1FF84E3}" type="datetime1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86604-7EC2-424F-7C3E-B15C4C914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17F3E-E38F-5697-08AC-235D428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36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975DA2-3130-79FA-8AA3-AB7D711B5C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D9BD8-6388-290A-CAA1-5902B1FDD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E0C36-4F2A-8C8D-B2E2-7DF93EA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5DCD-D3B6-45A9-BAD9-0920F2B89E9B}" type="datetime1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837C9-56F0-7646-B3AD-016D8BA58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FFF56-17AE-C3B9-4F61-EAB405AD5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8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25696-DFC9-B44E-9BB3-489CAC824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FB94-F6D9-4F95-AAAB-CA5DC4928993}" type="datetime1">
              <a:rPr lang="en-US" smtClean="0"/>
              <a:t>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F14A23-BE5B-1B80-A421-7373F8688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C4EDC-5151-C156-221F-32DFA5D50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EFD19E6-ABE8-7539-6B80-9F4CFC387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3F2F9256-5F8D-C235-A3A8-FEB4D68593F8}"/>
              </a:ext>
            </a:extLst>
          </p:cNvPr>
          <p:cNvSpPr txBox="1">
            <a:spLocks/>
          </p:cNvSpPr>
          <p:nvPr userDrawn="1"/>
        </p:nvSpPr>
        <p:spPr>
          <a:xfrm>
            <a:off x="10668000" y="0"/>
            <a:ext cx="1524000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Type the presenter First and Last Name</a:t>
            </a:r>
          </a:p>
        </p:txBody>
      </p:sp>
    </p:spTree>
    <p:extLst>
      <p:ext uri="{BB962C8B-B14F-4D97-AF65-F5344CB8AC3E}">
        <p14:creationId xmlns:p14="http://schemas.microsoft.com/office/powerpoint/2010/main" val="1580264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10644-3B8A-CF5C-DF60-733B80B0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B2B25-4C46-450F-9A77-2133EFC18ABC}" type="datetime1">
              <a:rPr lang="en-US" smtClean="0"/>
              <a:t>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7A913D-4A29-B0E5-637A-2E70970DD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D91DF-63D5-B388-6E46-E6DBF29D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035E70C4-9C12-F084-D1BF-2D793D9A18FB}"/>
              </a:ext>
            </a:extLst>
          </p:cNvPr>
          <p:cNvSpPr txBox="1">
            <a:spLocks/>
          </p:cNvSpPr>
          <p:nvPr userDrawn="1"/>
        </p:nvSpPr>
        <p:spPr>
          <a:xfrm>
            <a:off x="10668000" y="0"/>
            <a:ext cx="1524000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Type the presenter First and Last Name</a:t>
            </a:r>
          </a:p>
        </p:txBody>
      </p:sp>
    </p:spTree>
    <p:extLst>
      <p:ext uri="{BB962C8B-B14F-4D97-AF65-F5344CB8AC3E}">
        <p14:creationId xmlns:p14="http://schemas.microsoft.com/office/powerpoint/2010/main" val="1322960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D9037-ADAB-8085-352B-DE66C3EA0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825625"/>
            <a:ext cx="47243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4518B-56FB-8FD2-DA9E-5CE9126A8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0200" y="1825625"/>
            <a:ext cx="4724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A4728-E11D-C599-779B-8695FED21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6DE3-6513-4E4E-8BB2-D659B8561C1D}" type="datetime1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585BE-C022-C9DC-49C5-FFBFB6A34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49ED9-CDC5-E36A-55F4-5D15C6F8D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69D1EE4-2F42-D665-568F-C40F6D2BA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F8FD128-C8BB-33CC-4916-27BBF51B48B2}"/>
              </a:ext>
            </a:extLst>
          </p:cNvPr>
          <p:cNvCxnSpPr>
            <a:cxnSpLocks/>
          </p:cNvCxnSpPr>
          <p:nvPr userDrawn="1"/>
        </p:nvCxnSpPr>
        <p:spPr>
          <a:xfrm>
            <a:off x="5333999" y="-3051208"/>
            <a:ext cx="0" cy="19346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3681057-1BD8-7568-0255-706D80FC6107}"/>
              </a:ext>
            </a:extLst>
          </p:cNvPr>
          <p:cNvSpPr txBox="1">
            <a:spLocks/>
          </p:cNvSpPr>
          <p:nvPr userDrawn="1"/>
        </p:nvSpPr>
        <p:spPr>
          <a:xfrm>
            <a:off x="10668000" y="0"/>
            <a:ext cx="1524000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Type the presenter First and Last Name</a:t>
            </a:r>
          </a:p>
        </p:txBody>
      </p:sp>
    </p:spTree>
    <p:extLst>
      <p:ext uri="{BB962C8B-B14F-4D97-AF65-F5344CB8AC3E}">
        <p14:creationId xmlns:p14="http://schemas.microsoft.com/office/powerpoint/2010/main" val="818509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D696F-0C7F-0B3E-DB59-5B4E1592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1709738"/>
            <a:ext cx="958594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318D8-C4F5-5C4F-5269-73F9EE5F2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4589463"/>
            <a:ext cx="9585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5D8B8-AACF-0881-CBBA-819314DBC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EF83-B79C-4740-BB26-B613C0063844}" type="datetime1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61B15-8BBD-C67E-35C3-C8BB99FE8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76B55-13F3-0D7F-F043-156EC1431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031B726-3AC9-1FE5-8F6E-D601254CCAE7}"/>
              </a:ext>
            </a:extLst>
          </p:cNvPr>
          <p:cNvSpPr txBox="1">
            <a:spLocks/>
          </p:cNvSpPr>
          <p:nvPr userDrawn="1"/>
        </p:nvSpPr>
        <p:spPr>
          <a:xfrm>
            <a:off x="10668000" y="0"/>
            <a:ext cx="1524000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Type the presenter First and Last Name</a:t>
            </a:r>
          </a:p>
        </p:txBody>
      </p:sp>
    </p:spTree>
    <p:extLst>
      <p:ext uri="{BB962C8B-B14F-4D97-AF65-F5344CB8AC3E}">
        <p14:creationId xmlns:p14="http://schemas.microsoft.com/office/powerpoint/2010/main" val="3456967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81D92-62DF-FCFD-0644-D1C3790DA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0A78D7-EED6-2C67-6327-89C498FD8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20F18-833A-4542-A439-FC39BC210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F51CE-0386-1090-DE48-BAB23FBFE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B8830-4250-A8EC-8BA2-F5301176E92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0711C0D-6AE8-47B7-9D02-2C83FBE968D2}" type="datetime1">
              <a:rPr lang="en-US" smtClean="0"/>
              <a:pPr/>
              <a:t>2/11/2024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E974E3-D274-99AB-E3C6-285FDAC447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0" y="1824228"/>
            <a:ext cx="3200400" cy="4352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FE6C0C42-C56C-8FF5-CBF8-33C5F645ABC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86201" y="1824228"/>
            <a:ext cx="6248399" cy="4352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4938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8D848-AA9B-8FB0-CADD-BCEA05A88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09B783-37ED-5ED6-BB35-17CC399A3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20F18-833A-4542-A439-FC39BC210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1BAE3-6BA1-679E-E99F-804B7E32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13E03-447D-2694-875C-4200B4FE772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0711C0D-6AE8-47B7-9D02-2C83FBE968D2}" type="datetime1">
              <a:rPr lang="en-US" smtClean="0"/>
              <a:pPr/>
              <a:t>2/11/2024</a:t>
            </a:fld>
            <a:endParaRPr lang="en-US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F2BE2D1C-7663-B5FF-B650-9743B661F2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18950" y="1824228"/>
            <a:ext cx="3200400" cy="4352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0B837F9-BA2E-F663-E3AE-D491E45B19A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3400" y="1824228"/>
            <a:ext cx="6248399" cy="4352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3141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FC93A-3F03-E106-E668-634D6E315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417476"/>
            <a:ext cx="472439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948635-A747-9049-D322-D000DBF66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2241389"/>
            <a:ext cx="4724399" cy="39308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2E98FB-2462-90EB-83FC-1124D8E17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0200" y="1417476"/>
            <a:ext cx="4724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2F2581-9EE0-E644-3F64-9852F78A2D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0200" y="2241389"/>
            <a:ext cx="4724400" cy="39308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FD4A3B-496F-C30F-E4B0-A638A43CA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C575-8DA6-4844-AF76-D9ECCAC32A65}" type="datetime1">
              <a:rPr lang="en-US" smtClean="0"/>
              <a:t>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66BDAE-1B75-89ED-F79F-65842E64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3A787F-4EAB-22FE-C225-BD3656BE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6E0FE1D-91C0-49F2-1974-CF5B393F5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9601200" cy="9602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4098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EE85D-EC44-504C-6885-A76E01FCE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60614" y="6377940"/>
            <a:ext cx="73152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20F18-833A-4542-A439-FC39BC210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11A06-FF37-2301-31DE-52D7C2BB1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0" y="6377940"/>
            <a:ext cx="427481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C71ECC-3E61-F221-E88B-808C98902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9601200" cy="96027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EB065-0FAC-F95D-7958-1A002F103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825625"/>
            <a:ext cx="9601200" cy="43465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60D21E-7A20-9534-DB90-CA6202DE7A62}"/>
              </a:ext>
            </a:extLst>
          </p:cNvPr>
          <p:cNvGrpSpPr/>
          <p:nvPr userDrawn="1"/>
        </p:nvGrpSpPr>
        <p:grpSpPr>
          <a:xfrm>
            <a:off x="-603148" y="162211"/>
            <a:ext cx="457200" cy="4710666"/>
            <a:chOff x="-603148" y="100584"/>
            <a:chExt cx="457200" cy="471066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2373955-5493-4143-4B5D-904FD01212CC}"/>
                </a:ext>
              </a:extLst>
            </p:cNvPr>
            <p:cNvSpPr/>
            <p:nvPr userDrawn="1"/>
          </p:nvSpPr>
          <p:spPr>
            <a:xfrm>
              <a:off x="-603148" y="100584"/>
              <a:ext cx="457200" cy="457200"/>
            </a:xfrm>
            <a:prstGeom prst="rect">
              <a:avLst/>
            </a:prstGeom>
            <a:solidFill>
              <a:srgbClr val="782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A4E536-A947-BA45-FD2C-F054DD9456AD}"/>
                </a:ext>
              </a:extLst>
            </p:cNvPr>
            <p:cNvSpPr/>
            <p:nvPr userDrawn="1"/>
          </p:nvSpPr>
          <p:spPr>
            <a:xfrm>
              <a:off x="-603148" y="708222"/>
              <a:ext cx="457200" cy="457200"/>
            </a:xfrm>
            <a:prstGeom prst="rect">
              <a:avLst/>
            </a:prstGeom>
            <a:solidFill>
              <a:srgbClr val="EE76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5CC131C-B890-6796-CD99-C4F000D3CB85}"/>
                </a:ext>
              </a:extLst>
            </p:cNvPr>
            <p:cNvSpPr/>
            <p:nvPr userDrawn="1"/>
          </p:nvSpPr>
          <p:spPr>
            <a:xfrm>
              <a:off x="-603148" y="4354050"/>
              <a:ext cx="457200" cy="457200"/>
            </a:xfrm>
            <a:prstGeom prst="rect">
              <a:avLst/>
            </a:prstGeom>
            <a:solidFill>
              <a:srgbClr val="40E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82F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032013-6852-98B4-202B-55ACEAA506D4}"/>
                </a:ext>
              </a:extLst>
            </p:cNvPr>
            <p:cNvSpPr/>
            <p:nvPr userDrawn="1"/>
          </p:nvSpPr>
          <p:spPr>
            <a:xfrm>
              <a:off x="-603148" y="2531136"/>
              <a:ext cx="457200" cy="457200"/>
            </a:xfrm>
            <a:prstGeom prst="rect">
              <a:avLst/>
            </a:prstGeom>
            <a:solidFill>
              <a:srgbClr val="4892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82F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53E8BB-3A73-960F-7948-C37C3AA5F0E9}"/>
                </a:ext>
              </a:extLst>
            </p:cNvPr>
            <p:cNvSpPr/>
            <p:nvPr userDrawn="1"/>
          </p:nvSpPr>
          <p:spPr>
            <a:xfrm>
              <a:off x="-603148" y="3746412"/>
              <a:ext cx="457200" cy="457200"/>
            </a:xfrm>
            <a:prstGeom prst="rect">
              <a:avLst/>
            </a:prstGeom>
            <a:solidFill>
              <a:srgbClr val="682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82F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3C449F2-8961-4921-BC84-E0B41A91ABD1}"/>
                </a:ext>
              </a:extLst>
            </p:cNvPr>
            <p:cNvSpPr/>
            <p:nvPr userDrawn="1"/>
          </p:nvSpPr>
          <p:spPr>
            <a:xfrm>
              <a:off x="-603148" y="1315860"/>
              <a:ext cx="457200" cy="457200"/>
            </a:xfrm>
            <a:prstGeom prst="rect">
              <a:avLst/>
            </a:prstGeom>
            <a:solidFill>
              <a:srgbClr val="003B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82F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8CF8901-E27B-5739-2FB0-5ED98740DF0C}"/>
                </a:ext>
              </a:extLst>
            </p:cNvPr>
            <p:cNvSpPr/>
            <p:nvPr userDrawn="1"/>
          </p:nvSpPr>
          <p:spPr>
            <a:xfrm>
              <a:off x="-603148" y="1923498"/>
              <a:ext cx="457200" cy="457200"/>
            </a:xfrm>
            <a:prstGeom prst="rect">
              <a:avLst/>
            </a:prstGeom>
            <a:solidFill>
              <a:srgbClr val="CE0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82F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BC41AD7-C163-97F5-AE25-3973EA0B89A3}"/>
                </a:ext>
              </a:extLst>
            </p:cNvPr>
            <p:cNvSpPr/>
            <p:nvPr userDrawn="1"/>
          </p:nvSpPr>
          <p:spPr>
            <a:xfrm>
              <a:off x="-603148" y="3138774"/>
              <a:ext cx="457200" cy="457200"/>
            </a:xfrm>
            <a:prstGeom prst="rect">
              <a:avLst/>
            </a:prstGeom>
            <a:solidFill>
              <a:srgbClr val="FBEC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82F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29EC29E-894E-9FF1-A6A7-272BF086D3C1}"/>
              </a:ext>
            </a:extLst>
          </p:cNvPr>
          <p:cNvSpPr/>
          <p:nvPr userDrawn="1"/>
        </p:nvSpPr>
        <p:spPr>
          <a:xfrm>
            <a:off x="10678509" y="0"/>
            <a:ext cx="1513491" cy="6865992"/>
          </a:xfrm>
          <a:prstGeom prst="rect">
            <a:avLst/>
          </a:prstGeom>
          <a:solidFill>
            <a:srgbClr val="EE76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A6726886-DF63-8758-04B2-F128CEB04DE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332" y="5424845"/>
            <a:ext cx="941844" cy="1059574"/>
          </a:xfrm>
          <a:prstGeom prst="rect">
            <a:avLst/>
          </a:prstGeom>
        </p:spPr>
      </p:pic>
      <p:sp>
        <p:nvSpPr>
          <p:cNvPr id="17" name="Diagonal Stripe 16">
            <a:extLst>
              <a:ext uri="{FF2B5EF4-FFF2-40B4-BE49-F238E27FC236}">
                <a16:creationId xmlns:a16="http://schemas.microsoft.com/office/drawing/2014/main" id="{0B619F45-0103-F301-0229-BD7A441D2DBB}"/>
              </a:ext>
            </a:extLst>
          </p:cNvPr>
          <p:cNvSpPr/>
          <p:nvPr userDrawn="1"/>
        </p:nvSpPr>
        <p:spPr>
          <a:xfrm flipH="1">
            <a:off x="10678508" y="725214"/>
            <a:ext cx="1532465" cy="1423931"/>
          </a:xfrm>
          <a:prstGeom prst="diagStripe">
            <a:avLst>
              <a:gd name="adj" fmla="val 50671"/>
            </a:avLst>
          </a:prstGeom>
          <a:solidFill>
            <a:srgbClr val="782F40">
              <a:alpha val="28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iagonal Stripe 18">
            <a:extLst>
              <a:ext uri="{FF2B5EF4-FFF2-40B4-BE49-F238E27FC236}">
                <a16:creationId xmlns:a16="http://schemas.microsoft.com/office/drawing/2014/main" id="{434A750A-3F86-1FD5-F797-C1FBC2B60BF6}"/>
              </a:ext>
            </a:extLst>
          </p:cNvPr>
          <p:cNvSpPr/>
          <p:nvPr userDrawn="1"/>
        </p:nvSpPr>
        <p:spPr>
          <a:xfrm flipH="1">
            <a:off x="10964330" y="0"/>
            <a:ext cx="1246641" cy="1177160"/>
          </a:xfrm>
          <a:prstGeom prst="diagStripe">
            <a:avLst/>
          </a:prstGeom>
          <a:solidFill>
            <a:srgbClr val="782F40">
              <a:alpha val="2510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C6B27-EB66-1FBA-E264-EB818FE4C7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87383" y="6377940"/>
            <a:ext cx="18319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11C0D-6AE8-47B7-9D02-2C83FBE968D2}" type="datetime1">
              <a:rPr lang="en-US" smtClean="0"/>
              <a:pPr/>
              <a:t>2/11/2024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4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2" r:id="rId5"/>
    <p:sldLayoutId id="2147483651" r:id="rId6"/>
    <p:sldLayoutId id="2147483662" r:id="rId7"/>
    <p:sldLayoutId id="2147483663" r:id="rId8"/>
    <p:sldLayoutId id="2147483660" r:id="rId9"/>
    <p:sldLayoutId id="2147483664" r:id="rId10"/>
    <p:sldLayoutId id="2147483656" r:id="rId11"/>
    <p:sldLayoutId id="2147483661" r:id="rId12"/>
    <p:sldLayoutId id="2147483658" r:id="rId13"/>
    <p:sldLayoutId id="2147483659" r:id="rId14"/>
  </p:sldLayoutIdLst>
  <p:hf hdr="0" dt="0"/>
  <p:txStyles>
    <p:title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4000" b="1" kern="1200" dirty="0">
          <a:solidFill>
            <a:schemeClr val="tx2"/>
          </a:solidFill>
          <a:latin typeface="+mj-lt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360" userDrawn="1">
          <p15:clr>
            <a:srgbClr val="F26B43"/>
          </p15:clr>
        </p15:guide>
        <p15:guide id="3" pos="336" userDrawn="1">
          <p15:clr>
            <a:srgbClr val="547EBF"/>
          </p15:clr>
        </p15:guide>
        <p15:guide id="4" pos="6384" userDrawn="1">
          <p15:clr>
            <a:srgbClr val="547EBF"/>
          </p15:clr>
        </p15:guide>
        <p15:guide id="5" orient="horz" pos="288" userDrawn="1">
          <p15:clr>
            <a:srgbClr val="547EBF"/>
          </p15:clr>
        </p15:guide>
        <p15:guide id="6" orient="horz" pos="3888" userDrawn="1">
          <p15:clr>
            <a:srgbClr val="547EBF"/>
          </p15:clr>
        </p15:guide>
        <p15:guide id="8" orient="horz" pos="2520" userDrawn="1">
          <p15:clr>
            <a:srgbClr val="9FCC3B"/>
          </p15:clr>
        </p15:guide>
        <p15:guide id="9" pos="3840" userDrawn="1">
          <p15:clr>
            <a:srgbClr val="FBAE4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EE85D-EC44-504C-6885-A76E01FCE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60614" y="6377940"/>
            <a:ext cx="73152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20F18-833A-4542-A439-FC39BC210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11A06-FF37-2301-31DE-52D7C2BB1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0" y="6377940"/>
            <a:ext cx="427481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C71ECC-3E61-F221-E88B-808C98902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9601200" cy="96027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EB065-0FAC-F95D-7958-1A002F103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825625"/>
            <a:ext cx="9601200" cy="43465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60D21E-7A20-9534-DB90-CA6202DE7A62}"/>
              </a:ext>
            </a:extLst>
          </p:cNvPr>
          <p:cNvGrpSpPr/>
          <p:nvPr userDrawn="1"/>
        </p:nvGrpSpPr>
        <p:grpSpPr>
          <a:xfrm>
            <a:off x="-603148" y="162211"/>
            <a:ext cx="457200" cy="4710666"/>
            <a:chOff x="-603148" y="100584"/>
            <a:chExt cx="457200" cy="471066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2373955-5493-4143-4B5D-904FD01212CC}"/>
                </a:ext>
              </a:extLst>
            </p:cNvPr>
            <p:cNvSpPr/>
            <p:nvPr userDrawn="1"/>
          </p:nvSpPr>
          <p:spPr>
            <a:xfrm>
              <a:off x="-603148" y="100584"/>
              <a:ext cx="457200" cy="457200"/>
            </a:xfrm>
            <a:prstGeom prst="rect">
              <a:avLst/>
            </a:prstGeom>
            <a:solidFill>
              <a:srgbClr val="782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A4E536-A947-BA45-FD2C-F054DD9456AD}"/>
                </a:ext>
              </a:extLst>
            </p:cNvPr>
            <p:cNvSpPr/>
            <p:nvPr userDrawn="1"/>
          </p:nvSpPr>
          <p:spPr>
            <a:xfrm>
              <a:off x="-603148" y="708222"/>
              <a:ext cx="457200" cy="457200"/>
            </a:xfrm>
            <a:prstGeom prst="rect">
              <a:avLst/>
            </a:prstGeom>
            <a:solidFill>
              <a:srgbClr val="EE76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5CC131C-B890-6796-CD99-C4F000D3CB85}"/>
                </a:ext>
              </a:extLst>
            </p:cNvPr>
            <p:cNvSpPr/>
            <p:nvPr userDrawn="1"/>
          </p:nvSpPr>
          <p:spPr>
            <a:xfrm>
              <a:off x="-603148" y="4354050"/>
              <a:ext cx="457200" cy="457200"/>
            </a:xfrm>
            <a:prstGeom prst="rect">
              <a:avLst/>
            </a:prstGeom>
            <a:solidFill>
              <a:srgbClr val="40E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82F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032013-6852-98B4-202B-55ACEAA506D4}"/>
                </a:ext>
              </a:extLst>
            </p:cNvPr>
            <p:cNvSpPr/>
            <p:nvPr userDrawn="1"/>
          </p:nvSpPr>
          <p:spPr>
            <a:xfrm>
              <a:off x="-603148" y="2531136"/>
              <a:ext cx="457200" cy="457200"/>
            </a:xfrm>
            <a:prstGeom prst="rect">
              <a:avLst/>
            </a:prstGeom>
            <a:solidFill>
              <a:srgbClr val="4892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82F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53E8BB-3A73-960F-7948-C37C3AA5F0E9}"/>
                </a:ext>
              </a:extLst>
            </p:cNvPr>
            <p:cNvSpPr/>
            <p:nvPr userDrawn="1"/>
          </p:nvSpPr>
          <p:spPr>
            <a:xfrm>
              <a:off x="-603148" y="3746412"/>
              <a:ext cx="457200" cy="457200"/>
            </a:xfrm>
            <a:prstGeom prst="rect">
              <a:avLst/>
            </a:prstGeom>
            <a:solidFill>
              <a:srgbClr val="682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82F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3C449F2-8961-4921-BC84-E0B41A91ABD1}"/>
                </a:ext>
              </a:extLst>
            </p:cNvPr>
            <p:cNvSpPr/>
            <p:nvPr userDrawn="1"/>
          </p:nvSpPr>
          <p:spPr>
            <a:xfrm>
              <a:off x="-603148" y="1315860"/>
              <a:ext cx="457200" cy="457200"/>
            </a:xfrm>
            <a:prstGeom prst="rect">
              <a:avLst/>
            </a:prstGeom>
            <a:solidFill>
              <a:srgbClr val="003B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82F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8CF8901-E27B-5739-2FB0-5ED98740DF0C}"/>
                </a:ext>
              </a:extLst>
            </p:cNvPr>
            <p:cNvSpPr/>
            <p:nvPr userDrawn="1"/>
          </p:nvSpPr>
          <p:spPr>
            <a:xfrm>
              <a:off x="-603148" y="1923498"/>
              <a:ext cx="457200" cy="457200"/>
            </a:xfrm>
            <a:prstGeom prst="rect">
              <a:avLst/>
            </a:prstGeom>
            <a:solidFill>
              <a:srgbClr val="CE0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82F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BC41AD7-C163-97F5-AE25-3973EA0B89A3}"/>
                </a:ext>
              </a:extLst>
            </p:cNvPr>
            <p:cNvSpPr/>
            <p:nvPr userDrawn="1"/>
          </p:nvSpPr>
          <p:spPr>
            <a:xfrm>
              <a:off x="-603148" y="3138774"/>
              <a:ext cx="457200" cy="457200"/>
            </a:xfrm>
            <a:prstGeom prst="rect">
              <a:avLst/>
            </a:prstGeom>
            <a:solidFill>
              <a:srgbClr val="FBEC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82F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A6726886-DF63-8758-04B2-F128CEB04DE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332" y="5424845"/>
            <a:ext cx="941844" cy="105957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C6B27-EB66-1FBA-E264-EB818FE4C7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87383" y="6377940"/>
            <a:ext cx="18319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11C0D-6AE8-47B7-9D02-2C83FBE968D2}" type="datetime1">
              <a:rPr lang="en-US" smtClean="0"/>
              <a:pPr/>
              <a:t>2/11/2024</a:t>
            </a:fld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886DB4-4258-8A85-F4EE-A2422F314163}"/>
              </a:ext>
            </a:extLst>
          </p:cNvPr>
          <p:cNvSpPr/>
          <p:nvPr userDrawn="1"/>
        </p:nvSpPr>
        <p:spPr>
          <a:xfrm>
            <a:off x="10678509" y="0"/>
            <a:ext cx="1513491" cy="6865992"/>
          </a:xfrm>
          <a:prstGeom prst="rect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black and white logo&#10;&#10;Description automatically generated">
            <a:extLst>
              <a:ext uri="{FF2B5EF4-FFF2-40B4-BE49-F238E27FC236}">
                <a16:creationId xmlns:a16="http://schemas.microsoft.com/office/drawing/2014/main" id="{DB0D957D-95C3-64F0-63F7-7843E0C4262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332" y="5424845"/>
            <a:ext cx="941844" cy="1059574"/>
          </a:xfrm>
          <a:prstGeom prst="rect">
            <a:avLst/>
          </a:prstGeom>
        </p:spPr>
      </p:pic>
      <p:sp>
        <p:nvSpPr>
          <p:cNvPr id="22" name="Diagonal Stripe 21">
            <a:extLst>
              <a:ext uri="{FF2B5EF4-FFF2-40B4-BE49-F238E27FC236}">
                <a16:creationId xmlns:a16="http://schemas.microsoft.com/office/drawing/2014/main" id="{41C343E7-CBE2-CA11-041C-5D8FB0EF716E}"/>
              </a:ext>
            </a:extLst>
          </p:cNvPr>
          <p:cNvSpPr/>
          <p:nvPr userDrawn="1"/>
        </p:nvSpPr>
        <p:spPr>
          <a:xfrm flipH="1">
            <a:off x="10252784" y="-16448"/>
            <a:ext cx="1750906" cy="1566042"/>
          </a:xfrm>
          <a:prstGeom prst="diagStripe">
            <a:avLst/>
          </a:prstGeom>
          <a:solidFill>
            <a:schemeClr val="bg1">
              <a:alpha val="2510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Diagonal Stripe 22">
            <a:extLst>
              <a:ext uri="{FF2B5EF4-FFF2-40B4-BE49-F238E27FC236}">
                <a16:creationId xmlns:a16="http://schemas.microsoft.com/office/drawing/2014/main" id="{F8ADD025-C3C4-485E-E1CF-C849233D47E5}"/>
              </a:ext>
            </a:extLst>
          </p:cNvPr>
          <p:cNvSpPr/>
          <p:nvPr userDrawn="1"/>
        </p:nvSpPr>
        <p:spPr>
          <a:xfrm flipH="1">
            <a:off x="10665954" y="766574"/>
            <a:ext cx="1545019" cy="1399020"/>
          </a:xfrm>
          <a:prstGeom prst="diagStripe">
            <a:avLst>
              <a:gd name="adj" fmla="val 50671"/>
            </a:avLst>
          </a:prstGeom>
          <a:solidFill>
            <a:srgbClr val="EE7624">
              <a:alpha val="2510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iagonal Stripe 23">
            <a:extLst>
              <a:ext uri="{FF2B5EF4-FFF2-40B4-BE49-F238E27FC236}">
                <a16:creationId xmlns:a16="http://schemas.microsoft.com/office/drawing/2014/main" id="{B8A2024E-A79D-FD85-D0AB-B9E6700323D6}"/>
              </a:ext>
            </a:extLst>
          </p:cNvPr>
          <p:cNvSpPr/>
          <p:nvPr userDrawn="1"/>
        </p:nvSpPr>
        <p:spPr>
          <a:xfrm flipH="1">
            <a:off x="9816661" y="583103"/>
            <a:ext cx="1750905" cy="1566042"/>
          </a:xfrm>
          <a:prstGeom prst="diagStripe">
            <a:avLst/>
          </a:prstGeom>
          <a:solidFill>
            <a:schemeClr val="bg1">
              <a:alpha val="2510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iagonal Stripe 24">
            <a:extLst>
              <a:ext uri="{FF2B5EF4-FFF2-40B4-BE49-F238E27FC236}">
                <a16:creationId xmlns:a16="http://schemas.microsoft.com/office/drawing/2014/main" id="{901C6E55-08CE-D78A-3EBE-8C104D3AE00B}"/>
              </a:ext>
            </a:extLst>
          </p:cNvPr>
          <p:cNvSpPr/>
          <p:nvPr userDrawn="1"/>
        </p:nvSpPr>
        <p:spPr>
          <a:xfrm flipH="1">
            <a:off x="10867696" y="-1"/>
            <a:ext cx="1343276" cy="1187671"/>
          </a:xfrm>
          <a:prstGeom prst="diagStripe">
            <a:avLst/>
          </a:prstGeom>
          <a:solidFill>
            <a:srgbClr val="EE7624">
              <a:alpha val="2510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2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hf hdr="0" dt="0"/>
  <p:txStyles>
    <p:title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4000" b="1" kern="1200" dirty="0">
          <a:solidFill>
            <a:schemeClr val="bg2"/>
          </a:solidFill>
          <a:latin typeface="+mj-lt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360" userDrawn="1">
          <p15:clr>
            <a:srgbClr val="F26B43"/>
          </p15:clr>
        </p15:guide>
        <p15:guide id="3" pos="336" userDrawn="1">
          <p15:clr>
            <a:srgbClr val="547EBF"/>
          </p15:clr>
        </p15:guide>
        <p15:guide id="4" pos="6384" userDrawn="1">
          <p15:clr>
            <a:srgbClr val="547EBF"/>
          </p15:clr>
        </p15:guide>
        <p15:guide id="5" orient="horz" pos="288" userDrawn="1">
          <p15:clr>
            <a:srgbClr val="547EBF"/>
          </p15:clr>
        </p15:guide>
        <p15:guide id="6" orient="horz" pos="3888" userDrawn="1">
          <p15:clr>
            <a:srgbClr val="547EBF"/>
          </p15:clr>
        </p15:guide>
        <p15:guide id="8" orient="horz" pos="2520" userDrawn="1">
          <p15:clr>
            <a:srgbClr val="9FCC3B"/>
          </p15:clr>
        </p15:guide>
        <p15:guide id="9" pos="3840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9.png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11" Type="http://schemas.openxmlformats.org/officeDocument/2006/relationships/image" Target="../media/image21.svg"/><Relationship Id="rId5" Type="http://schemas.openxmlformats.org/officeDocument/2006/relationships/image" Target="../media/image50.svg"/><Relationship Id="rId10" Type="http://schemas.openxmlformats.org/officeDocument/2006/relationships/image" Target="../media/image20.png"/><Relationship Id="rId4" Type="http://schemas.openxmlformats.org/officeDocument/2006/relationships/image" Target="../media/image49.png"/><Relationship Id="rId9" Type="http://schemas.openxmlformats.org/officeDocument/2006/relationships/image" Target="../media/image5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svg"/><Relationship Id="rId7" Type="http://schemas.openxmlformats.org/officeDocument/2006/relationships/image" Target="../media/image2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image" Target="../media/image15.sv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2.jpeg"/><Relationship Id="rId7" Type="http://schemas.openxmlformats.org/officeDocument/2006/relationships/image" Target="../media/image9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43.jpeg"/><Relationship Id="rId9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90E275-35BA-DEDB-5AA0-E3ED05143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2553536"/>
            <a:ext cx="9144000" cy="768096"/>
          </a:xfrm>
        </p:spPr>
        <p:txBody>
          <a:bodyPr/>
          <a:lstStyle/>
          <a:p>
            <a:pPr algn="ctr"/>
            <a:r>
              <a:rPr lang="en-US" sz="4000">
                <a:solidFill>
                  <a:srgbClr val="782F40"/>
                </a:solidFill>
                <a:latin typeface="Arial"/>
                <a:cs typeface="Times New Roman"/>
              </a:rPr>
              <a:t>Powder Removal in Microgravity Environments (PRIME)</a:t>
            </a:r>
            <a:endParaRPr lang="en-US" sz="4000" b="0">
              <a:solidFill>
                <a:srgbClr val="782F40"/>
              </a:solidFill>
              <a:latin typeface="Arial"/>
              <a:cs typeface="Times New Roman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3DA0E5-0D98-83CA-305E-E08A54C609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October 13th, 2023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CDE04-CA1D-15E5-879F-0609A7CACFDE}"/>
              </a:ext>
            </a:extLst>
          </p:cNvPr>
          <p:cNvSpPr txBox="1"/>
          <p:nvPr/>
        </p:nvSpPr>
        <p:spPr>
          <a:xfrm>
            <a:off x="1062404" y="3431442"/>
            <a:ext cx="468923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782F40"/>
                </a:solidFill>
                <a:latin typeface="Arial Black"/>
                <a:ea typeface="Calibri"/>
                <a:cs typeface="Calibri"/>
              </a:rPr>
              <a:t>Team 518</a:t>
            </a:r>
            <a:endParaRPr lang="en-US" sz="2400">
              <a:solidFill>
                <a:srgbClr val="782F4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066863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12AB5D5-396F-A97F-10C4-FE6F7EC7E7DA}"/>
              </a:ext>
            </a:extLst>
          </p:cNvPr>
          <p:cNvSpPr/>
          <p:nvPr/>
        </p:nvSpPr>
        <p:spPr>
          <a:xfrm>
            <a:off x="1828800" y="2019300"/>
            <a:ext cx="5562600" cy="1318260"/>
          </a:xfrm>
          <a:prstGeom prst="round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1"/>
                </a:solidFill>
                <a:ea typeface="Calibri"/>
                <a:cs typeface="Calibri"/>
              </a:rPr>
              <a:t>NASA</a:t>
            </a:r>
            <a:endParaRPr lang="en-US" sz="3200" b="1">
              <a:solidFill>
                <a:schemeClr val="accent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6E7EFE-F0F5-AAA9-8BF9-676B9DC47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769BB-AB22-0E69-68B2-659702060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A2FC6D-7923-2F67-1826-9AA9AA2C6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65992"/>
            <a:ext cx="9601200" cy="559109"/>
          </a:xfrm>
        </p:spPr>
        <p:txBody>
          <a:bodyPr/>
          <a:lstStyle/>
          <a:p>
            <a:r>
              <a:rPr lang="en-US"/>
              <a:t>Stakeholders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F0199A-53F0-0D2B-4CF0-6CAE7E747E78}"/>
              </a:ext>
            </a:extLst>
          </p:cNvPr>
          <p:cNvSpPr txBox="1"/>
          <p:nvPr/>
        </p:nvSpPr>
        <p:spPr>
          <a:xfrm>
            <a:off x="1415986" y="2164988"/>
            <a:ext cx="5634621" cy="173537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endParaRPr lang="en-US" sz="120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E1471037-2B4E-6AB9-0E11-238821E1A587}"/>
              </a:ext>
            </a:extLst>
          </p:cNvPr>
          <p:cNvSpPr txBox="1">
            <a:spLocks/>
          </p:cNvSpPr>
          <p:nvPr/>
        </p:nvSpPr>
        <p:spPr>
          <a:xfrm>
            <a:off x="741794" y="1626081"/>
            <a:ext cx="4218820" cy="42473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>
              <a:solidFill>
                <a:schemeClr val="tx2"/>
              </a:solidFill>
              <a:latin typeface="Arial Black"/>
              <a:cs typeface="+mj-cs"/>
            </a:endParaRPr>
          </a:p>
        </p:txBody>
      </p:sp>
      <p:pic>
        <p:nvPicPr>
          <p:cNvPr id="13" name="Graphic 12" descr="Online meeting with solid fill">
            <a:extLst>
              <a:ext uri="{FF2B5EF4-FFF2-40B4-BE49-F238E27FC236}">
                <a16:creationId xmlns:a16="http://schemas.microsoft.com/office/drawing/2014/main" id="{CCA3B478-2D6B-57D1-B28C-FC6EAC537E6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2600" y="0"/>
            <a:ext cx="1280160" cy="128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2603CB2-A343-8C4A-4336-EBF915A1F1AD}"/>
              </a:ext>
            </a:extLst>
          </p:cNvPr>
          <p:cNvSpPr/>
          <p:nvPr/>
        </p:nvSpPr>
        <p:spPr>
          <a:xfrm>
            <a:off x="10832123" y="0"/>
            <a:ext cx="1359877" cy="369277"/>
          </a:xfrm>
          <a:prstGeom prst="roundRect">
            <a:avLst/>
          </a:prstGeom>
          <a:solidFill>
            <a:srgbClr val="EE76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ACECFB7-D70B-4E08-8B5F-A7D94579C67D}"/>
              </a:ext>
            </a:extLst>
          </p:cNvPr>
          <p:cNvSpPr/>
          <p:nvPr/>
        </p:nvSpPr>
        <p:spPr>
          <a:xfrm>
            <a:off x="548640" y="3749040"/>
            <a:ext cx="4411980" cy="861060"/>
          </a:xfrm>
          <a:prstGeom prst="roundRect">
            <a:avLst/>
          </a:prstGeom>
          <a:solidFill>
            <a:srgbClr val="EE76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>
                <a:ea typeface="Calibri"/>
                <a:cs typeface="Calibri"/>
              </a:rPr>
              <a:t>Secondary Stakeholder</a:t>
            </a:r>
            <a:endParaRPr lang="en-US" sz="280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5AD751-A5A0-D293-D2BE-EEB14AEFBAE7}"/>
              </a:ext>
            </a:extLst>
          </p:cNvPr>
          <p:cNvSpPr/>
          <p:nvPr/>
        </p:nvSpPr>
        <p:spPr>
          <a:xfrm>
            <a:off x="1874519" y="4511040"/>
            <a:ext cx="5562600" cy="1318260"/>
          </a:xfrm>
          <a:prstGeom prst="roundRect">
            <a:avLst/>
          </a:prstGeom>
          <a:noFill/>
          <a:ln w="57150">
            <a:solidFill>
              <a:srgbClr val="EE76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>
                <a:solidFill>
                  <a:schemeClr val="tx2"/>
                </a:solidFill>
                <a:ea typeface="Calibri"/>
                <a:cs typeface="Calibri"/>
              </a:rPr>
              <a:t>FAMU-FSU College of Engineering Teaching Staff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33F37DB-662F-84EC-2B0C-03236E2D2267}"/>
              </a:ext>
            </a:extLst>
          </p:cNvPr>
          <p:cNvSpPr/>
          <p:nvPr/>
        </p:nvSpPr>
        <p:spPr>
          <a:xfrm>
            <a:off x="548639" y="1341119"/>
            <a:ext cx="4411980" cy="86106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>
                <a:ea typeface="Calibri"/>
                <a:cs typeface="Calibri"/>
              </a:rPr>
              <a:t>Primary Stakeholder</a:t>
            </a:r>
            <a:endParaRPr lang="en-US" sz="2800"/>
          </a:p>
        </p:txBody>
      </p:sp>
      <p:pic>
        <p:nvPicPr>
          <p:cNvPr id="17" name="Picture 16" descr="A logo with a red and white circle&#10;&#10;Description automatically generated">
            <a:extLst>
              <a:ext uri="{FF2B5EF4-FFF2-40B4-BE49-F238E27FC236}">
                <a16:creationId xmlns:a16="http://schemas.microsoft.com/office/drawing/2014/main" id="{C17D00E8-33EA-2AA2-E03B-57FCFE3B2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3885" y="1885881"/>
            <a:ext cx="1875886" cy="1540088"/>
          </a:xfrm>
          <a:prstGeom prst="rect">
            <a:avLst/>
          </a:prstGeom>
        </p:spPr>
      </p:pic>
      <p:pic>
        <p:nvPicPr>
          <p:cNvPr id="19" name="Picture 18" descr="A group of logos on a black background&#10;&#10;Description automatically generated">
            <a:extLst>
              <a:ext uri="{FF2B5EF4-FFF2-40B4-BE49-F238E27FC236}">
                <a16:creationId xmlns:a16="http://schemas.microsoft.com/office/drawing/2014/main" id="{7A9B151E-91F7-D826-B309-6F0D4C469C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6176" y="4229098"/>
            <a:ext cx="1556330" cy="174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39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786CFC-8F2B-341E-7D4B-01673F30E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2A07B0-84CA-FC4B-F5FC-8DD3CF0D4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22F6C09-2E4D-F0B5-2164-77A8DEB60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Assumptions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7CC138-E95E-C0BD-24B3-5136AD0AF79A}"/>
              </a:ext>
            </a:extLst>
          </p:cNvPr>
          <p:cNvSpPr/>
          <p:nvPr/>
        </p:nvSpPr>
        <p:spPr>
          <a:xfrm>
            <a:off x="505325" y="2343485"/>
            <a:ext cx="2331454" cy="2090822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Outer Space Landscape outline">
            <a:extLst>
              <a:ext uri="{FF2B5EF4-FFF2-40B4-BE49-F238E27FC236}">
                <a16:creationId xmlns:a16="http://schemas.microsoft.com/office/drawing/2014/main" id="{E5062611-F789-F8FC-270A-59612B9B42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421" y="2457951"/>
            <a:ext cx="2010610" cy="1983873"/>
          </a:xfr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6C9F704-F756-95C3-B658-995D7B5083DF}"/>
              </a:ext>
            </a:extLst>
          </p:cNvPr>
          <p:cNvSpPr/>
          <p:nvPr/>
        </p:nvSpPr>
        <p:spPr>
          <a:xfrm>
            <a:off x="3112168" y="2290011"/>
            <a:ext cx="2304715" cy="211755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Electrician male outline">
            <a:extLst>
              <a:ext uri="{FF2B5EF4-FFF2-40B4-BE49-F238E27FC236}">
                <a16:creationId xmlns:a16="http://schemas.microsoft.com/office/drawing/2014/main" id="{F60F7E92-CFFA-3B9C-6777-9DF2906BF5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9221" y="2423695"/>
            <a:ext cx="1997241" cy="1970504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84649A7-FCBA-D487-65DB-1493AE33E8F4}"/>
              </a:ext>
            </a:extLst>
          </p:cNvPr>
          <p:cNvSpPr/>
          <p:nvPr/>
        </p:nvSpPr>
        <p:spPr>
          <a:xfrm>
            <a:off x="5701464" y="2299202"/>
            <a:ext cx="2197767" cy="215766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Alterations &amp; Tailoring outline">
            <a:extLst>
              <a:ext uri="{FF2B5EF4-FFF2-40B4-BE49-F238E27FC236}">
                <a16:creationId xmlns:a16="http://schemas.microsoft.com/office/drawing/2014/main" id="{7E482A15-DEBE-5007-13E2-6C32B22E85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19538" y="2423696"/>
            <a:ext cx="1783346" cy="1783346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D80146E-E9D0-6BE5-47E8-6E28CF5D7E50}"/>
              </a:ext>
            </a:extLst>
          </p:cNvPr>
          <p:cNvSpPr/>
          <p:nvPr/>
        </p:nvSpPr>
        <p:spPr>
          <a:xfrm>
            <a:off x="8197182" y="2335130"/>
            <a:ext cx="2090821" cy="207745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Saw outline">
            <a:extLst>
              <a:ext uri="{FF2B5EF4-FFF2-40B4-BE49-F238E27FC236}">
                <a16:creationId xmlns:a16="http://schemas.microsoft.com/office/drawing/2014/main" id="{7FDBB9F3-365A-1107-F5B5-A72B3F0B89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65957" y="2423696"/>
            <a:ext cx="1769978" cy="17833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A3EA1C6-9C72-2321-875C-32A21417D4DD}"/>
              </a:ext>
            </a:extLst>
          </p:cNvPr>
          <p:cNvSpPr txBox="1"/>
          <p:nvPr/>
        </p:nvSpPr>
        <p:spPr>
          <a:xfrm>
            <a:off x="855578" y="4652211"/>
            <a:ext cx="163094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ea typeface="Calibri"/>
                <a:cs typeface="Calibri"/>
              </a:rPr>
              <a:t>p = 1 atm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830EC9-DA35-9EF7-B3CB-88A7B350C00A}"/>
              </a:ext>
            </a:extLst>
          </p:cNvPr>
          <p:cNvSpPr txBox="1"/>
          <p:nvPr/>
        </p:nvSpPr>
        <p:spPr>
          <a:xfrm>
            <a:off x="2941052" y="4652211"/>
            <a:ext cx="264694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ea typeface="Calibri"/>
                <a:cs typeface="Calibri"/>
              </a:rPr>
              <a:t>120V, 15A outlet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7CC6F6-931A-963E-979C-BA69C43A20D3}"/>
              </a:ext>
            </a:extLst>
          </p:cNvPr>
          <p:cNvSpPr txBox="1"/>
          <p:nvPr/>
        </p:nvSpPr>
        <p:spPr>
          <a:xfrm>
            <a:off x="6202947" y="4652210"/>
            <a:ext cx="149726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ea typeface="Calibri"/>
                <a:cs typeface="Calibri"/>
              </a:rPr>
              <a:t>6 x 6 x 6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14B037-0808-2EC0-6B82-7B615E44E4DD}"/>
              </a:ext>
            </a:extLst>
          </p:cNvPr>
          <p:cNvSpPr txBox="1"/>
          <p:nvPr/>
        </p:nvSpPr>
        <p:spPr>
          <a:xfrm>
            <a:off x="8368631" y="4652211"/>
            <a:ext cx="209884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ea typeface="Calibri"/>
                <a:cs typeface="Calibri"/>
              </a:rPr>
              <a:t>No supports</a:t>
            </a:r>
            <a:endParaRPr lang="en-US" sz="2800" b="1">
              <a:solidFill>
                <a:schemeClr val="tx2"/>
              </a:solidFill>
            </a:endParaRPr>
          </a:p>
        </p:txBody>
      </p:sp>
      <p:pic>
        <p:nvPicPr>
          <p:cNvPr id="3" name="Graphic 2" descr="Clipboard with solid fill">
            <a:extLst>
              <a:ext uri="{FF2B5EF4-FFF2-40B4-BE49-F238E27FC236}">
                <a16:creationId xmlns:a16="http://schemas.microsoft.com/office/drawing/2014/main" id="{BB0BADC1-B30E-5B39-E8C2-583250555260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72600" y="717"/>
            <a:ext cx="1280160" cy="128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38BF2FC-9BA2-91A2-9882-55CBF7F7DFDB}"/>
              </a:ext>
            </a:extLst>
          </p:cNvPr>
          <p:cNvSpPr/>
          <p:nvPr/>
        </p:nvSpPr>
        <p:spPr>
          <a:xfrm>
            <a:off x="10832123" y="0"/>
            <a:ext cx="1359877" cy="369277"/>
          </a:xfrm>
          <a:prstGeom prst="roundRect">
            <a:avLst/>
          </a:prstGeom>
          <a:solidFill>
            <a:srgbClr val="EE76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05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B28EDB3-5692-1841-149D-4430E534A408}"/>
              </a:ext>
            </a:extLst>
          </p:cNvPr>
          <p:cNvGrpSpPr/>
          <p:nvPr/>
        </p:nvGrpSpPr>
        <p:grpSpPr>
          <a:xfrm>
            <a:off x="467211" y="1618546"/>
            <a:ext cx="2790091" cy="4558323"/>
            <a:chOff x="467211" y="1618546"/>
            <a:chExt cx="2790091" cy="455832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27A5A03-1720-BCBC-4316-D9BACA380BDE}"/>
                </a:ext>
              </a:extLst>
            </p:cNvPr>
            <p:cNvGrpSpPr/>
            <p:nvPr/>
          </p:nvGrpSpPr>
          <p:grpSpPr>
            <a:xfrm>
              <a:off x="467211" y="1618546"/>
              <a:ext cx="2790091" cy="4558323"/>
              <a:chOff x="467211" y="1618546"/>
              <a:chExt cx="2790091" cy="4558323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3F716F1-BE5C-DE0D-D437-502EB23ABCA9}"/>
                  </a:ext>
                </a:extLst>
              </p:cNvPr>
              <p:cNvSpPr/>
              <p:nvPr/>
            </p:nvSpPr>
            <p:spPr>
              <a:xfrm>
                <a:off x="467211" y="1618546"/>
                <a:ext cx="2790091" cy="4558323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0" name="Rectangle: Rounded Corners 4769">
                <a:extLst>
                  <a:ext uri="{FF2B5EF4-FFF2-40B4-BE49-F238E27FC236}">
                    <a16:creationId xmlns:a16="http://schemas.microsoft.com/office/drawing/2014/main" id="{5F58D264-F856-744D-2AD5-DB14F6308728}"/>
                  </a:ext>
                </a:extLst>
              </p:cNvPr>
              <p:cNvSpPr/>
              <p:nvPr/>
            </p:nvSpPr>
            <p:spPr>
              <a:xfrm>
                <a:off x="568569" y="1778000"/>
                <a:ext cx="2587297" cy="806737"/>
              </a:xfrm>
              <a:prstGeom prst="roundRect">
                <a:avLst/>
              </a:prstGeom>
              <a:solidFill>
                <a:srgbClr val="CEB8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71" name="TextBox 4770">
              <a:extLst>
                <a:ext uri="{FF2B5EF4-FFF2-40B4-BE49-F238E27FC236}">
                  <a16:creationId xmlns:a16="http://schemas.microsoft.com/office/drawing/2014/main" id="{6BCDC04C-2F9B-8138-7997-3522323B53E7}"/>
                </a:ext>
              </a:extLst>
            </p:cNvPr>
            <p:cNvSpPr txBox="1"/>
            <p:nvPr/>
          </p:nvSpPr>
          <p:spPr>
            <a:xfrm>
              <a:off x="647169" y="2767454"/>
              <a:ext cx="2430096" cy="313932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cs typeface="Calibri"/>
                </a:rPr>
                <a:t>Are there mass constraints for the design?</a:t>
              </a:r>
            </a:p>
            <a:p>
              <a:endParaRPr lang="en-US">
                <a:solidFill>
                  <a:schemeClr val="bg1"/>
                </a:solidFill>
                <a:cs typeface="Calibri"/>
              </a:endParaRPr>
            </a:p>
            <a:p>
              <a:r>
                <a:rPr lang="en-US">
                  <a:solidFill>
                    <a:schemeClr val="bg1"/>
                  </a:solidFill>
                  <a:cs typeface="Calibri"/>
                </a:rPr>
                <a:t>What materials are the parts to be cleaned made of?</a:t>
              </a:r>
            </a:p>
            <a:p>
              <a:endParaRPr lang="en-US">
                <a:solidFill>
                  <a:schemeClr val="bg1"/>
                </a:solidFill>
                <a:cs typeface="Calibri"/>
              </a:endParaRPr>
            </a:p>
            <a:p>
              <a:r>
                <a:rPr lang="en-US">
                  <a:solidFill>
                    <a:schemeClr val="bg1"/>
                  </a:solidFill>
                  <a:cs typeface="Calibri"/>
                </a:rPr>
                <a:t>Is there a limited amount of solvent available?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A2A697-0F55-03C6-E925-77F76D8B5A3D}"/>
              </a:ext>
            </a:extLst>
          </p:cNvPr>
          <p:cNvGrpSpPr/>
          <p:nvPr/>
        </p:nvGrpSpPr>
        <p:grpSpPr>
          <a:xfrm>
            <a:off x="3898757" y="1581745"/>
            <a:ext cx="2790091" cy="4558323"/>
            <a:chOff x="3898757" y="1581745"/>
            <a:chExt cx="2790091" cy="455832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B4CA2E9-DFFF-5153-FB84-68642E289BE4}"/>
                </a:ext>
              </a:extLst>
            </p:cNvPr>
            <p:cNvGrpSpPr/>
            <p:nvPr/>
          </p:nvGrpSpPr>
          <p:grpSpPr>
            <a:xfrm>
              <a:off x="3898757" y="1581745"/>
              <a:ext cx="2790091" cy="4558323"/>
              <a:chOff x="3829075" y="1607146"/>
              <a:chExt cx="2790091" cy="4558323"/>
            </a:xfrm>
          </p:grpSpPr>
          <p:sp>
            <p:nvSpPr>
              <p:cNvPr id="4769" name="Rectangle: Rounded Corners 4768">
                <a:extLst>
                  <a:ext uri="{FF2B5EF4-FFF2-40B4-BE49-F238E27FC236}">
                    <a16:creationId xmlns:a16="http://schemas.microsoft.com/office/drawing/2014/main" id="{2921E6C4-3FBE-766A-8E5A-2E526C6CDC66}"/>
                  </a:ext>
                </a:extLst>
              </p:cNvPr>
              <p:cNvSpPr/>
              <p:nvPr/>
            </p:nvSpPr>
            <p:spPr>
              <a:xfrm>
                <a:off x="3829075" y="1607146"/>
                <a:ext cx="2790091" cy="4558323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63E3644-A77E-F742-1D3A-E7BA2278F9C2}"/>
                  </a:ext>
                </a:extLst>
              </p:cNvPr>
              <p:cNvSpPr/>
              <p:nvPr/>
            </p:nvSpPr>
            <p:spPr>
              <a:xfrm>
                <a:off x="4002693" y="1778000"/>
                <a:ext cx="2460164" cy="806737"/>
              </a:xfrm>
              <a:prstGeom prst="roundRect">
                <a:avLst/>
              </a:prstGeom>
              <a:solidFill>
                <a:srgbClr val="CEB8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E0D920-31E1-23CC-6334-93F4FB57BCD1}"/>
                </a:ext>
              </a:extLst>
            </p:cNvPr>
            <p:cNvSpPr txBox="1"/>
            <p:nvPr/>
          </p:nvSpPr>
          <p:spPr>
            <a:xfrm>
              <a:off x="4125572" y="2760407"/>
              <a:ext cx="233645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>
                  <a:solidFill>
                    <a:schemeClr val="bg1"/>
                  </a:solidFill>
                  <a:effectLst/>
                </a:rPr>
                <a:t>25lbs for the ground prototype. </a:t>
              </a:r>
            </a:p>
            <a:p>
              <a:endParaRPr lang="en-US">
                <a:solidFill>
                  <a:schemeClr val="bg1"/>
                </a:solidFill>
                <a:cs typeface="Calibri"/>
              </a:endParaRPr>
            </a:p>
            <a:p>
              <a:r>
                <a:rPr lang="en-US">
                  <a:solidFill>
                    <a:schemeClr val="bg1"/>
                  </a:solidFill>
                  <a:cs typeface="Calibri"/>
                </a:rPr>
                <a:t>Aluminum, copper, possibly iron, Inconel, and titanium.</a:t>
              </a:r>
            </a:p>
            <a:p>
              <a:endParaRPr lang="en-US">
                <a:solidFill>
                  <a:schemeClr val="bg1"/>
                </a:solidFill>
              </a:endParaRPr>
            </a:p>
            <a:p>
              <a:r>
                <a:rPr lang="en-US" b="0" i="0">
                  <a:solidFill>
                    <a:schemeClr val="bg1"/>
                  </a:solidFill>
                  <a:effectLst/>
                </a:rPr>
                <a:t>Over a gallon of solvent per part would be excessive.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E33700-2DC1-3321-D0B4-19A28B5BDF94}"/>
              </a:ext>
            </a:extLst>
          </p:cNvPr>
          <p:cNvGrpSpPr/>
          <p:nvPr/>
        </p:nvGrpSpPr>
        <p:grpSpPr>
          <a:xfrm>
            <a:off x="7292374" y="1600145"/>
            <a:ext cx="2790091" cy="4558323"/>
            <a:chOff x="7292374" y="1560252"/>
            <a:chExt cx="2790091" cy="455832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10A0AAB-0021-5750-6B08-95BF9C006293}"/>
                </a:ext>
              </a:extLst>
            </p:cNvPr>
            <p:cNvGrpSpPr/>
            <p:nvPr/>
          </p:nvGrpSpPr>
          <p:grpSpPr>
            <a:xfrm>
              <a:off x="7292374" y="1560252"/>
              <a:ext cx="2790091" cy="4558323"/>
              <a:chOff x="7292374" y="1581745"/>
              <a:chExt cx="2790091" cy="4558323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97A230E-BC79-FE02-B077-A0F579EC0099}"/>
                  </a:ext>
                </a:extLst>
              </p:cNvPr>
              <p:cNvSpPr/>
              <p:nvPr/>
            </p:nvSpPr>
            <p:spPr>
              <a:xfrm>
                <a:off x="7292374" y="1581745"/>
                <a:ext cx="2790091" cy="4558323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2080800-4B13-1D18-C3CE-D7AB56CE3B20}"/>
                  </a:ext>
                </a:extLst>
              </p:cNvPr>
              <p:cNvSpPr/>
              <p:nvPr/>
            </p:nvSpPr>
            <p:spPr>
              <a:xfrm>
                <a:off x="7459132" y="1778000"/>
                <a:ext cx="2467023" cy="806737"/>
              </a:xfrm>
              <a:prstGeom prst="roundRect">
                <a:avLst/>
              </a:prstGeom>
              <a:solidFill>
                <a:srgbClr val="CEB8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F61F7C-4FF0-A1A1-1F03-49A46FDE5D6A}"/>
                </a:ext>
              </a:extLst>
            </p:cNvPr>
            <p:cNvSpPr txBox="1"/>
            <p:nvPr/>
          </p:nvSpPr>
          <p:spPr>
            <a:xfrm>
              <a:off x="7459133" y="2765668"/>
              <a:ext cx="235174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cs typeface="Calibri"/>
                </a:rPr>
                <a:t>The device will be light</a:t>
              </a:r>
            </a:p>
            <a:p>
              <a:endParaRPr lang="en-US">
                <a:solidFill>
                  <a:schemeClr val="bg1"/>
                </a:solidFill>
                <a:cs typeface="Calibri"/>
              </a:endParaRPr>
            </a:p>
            <a:p>
              <a:r>
                <a:rPr lang="en-US">
                  <a:solidFill>
                    <a:schemeClr val="bg1"/>
                  </a:solidFill>
                  <a:cs typeface="Calibri"/>
                </a:rPr>
                <a:t>The device can clean different types of metal.</a:t>
              </a:r>
            </a:p>
            <a:p>
              <a:endParaRPr lang="en-US">
                <a:solidFill>
                  <a:schemeClr val="bg1"/>
                </a:solidFill>
                <a:cs typeface="Calibri"/>
              </a:endParaRPr>
            </a:p>
            <a:p>
              <a:r>
                <a:rPr lang="en-US">
                  <a:solidFill>
                    <a:schemeClr val="bg1"/>
                  </a:solidFill>
                  <a:cs typeface="Calibri"/>
                </a:rPr>
                <a:t>The device will use little solvent.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C4B2C8-D041-B3D1-AD27-08940D7B4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61AD6-8EBA-2558-1A70-096485BBA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8E46B6-8BC6-0ED0-8B6F-E749D164D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69" y="708016"/>
            <a:ext cx="9601200" cy="736345"/>
          </a:xfrm>
        </p:spPr>
        <p:txBody>
          <a:bodyPr/>
          <a:lstStyle/>
          <a:p>
            <a:r>
              <a:rPr lang="en-US"/>
              <a:t>Customer Needs</a:t>
            </a:r>
          </a:p>
        </p:txBody>
      </p:sp>
      <p:pic>
        <p:nvPicPr>
          <p:cNvPr id="36" name="Graphic 35" descr="Meeting with solid fill">
            <a:extLst>
              <a:ext uri="{FF2B5EF4-FFF2-40B4-BE49-F238E27FC236}">
                <a16:creationId xmlns:a16="http://schemas.microsoft.com/office/drawing/2014/main" id="{DF068E5A-E311-AD17-17EF-457F7D499C6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2600" y="-80653"/>
            <a:ext cx="1280160" cy="128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66" name="TextBox 4765">
            <a:extLst>
              <a:ext uri="{FF2B5EF4-FFF2-40B4-BE49-F238E27FC236}">
                <a16:creationId xmlns:a16="http://schemas.microsoft.com/office/drawing/2014/main" id="{5EC41D63-2633-6CCA-B042-C0320D3096BD}"/>
              </a:ext>
            </a:extLst>
          </p:cNvPr>
          <p:cNvSpPr txBox="1"/>
          <p:nvPr/>
        </p:nvSpPr>
        <p:spPr>
          <a:xfrm>
            <a:off x="1336562" y="1976105"/>
            <a:ext cx="124122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solidFill>
                  <a:schemeClr val="bg1"/>
                </a:solidFill>
                <a:cs typeface="Calibri"/>
              </a:rPr>
              <a:t>Question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4767" name="TextBox 4766">
            <a:extLst>
              <a:ext uri="{FF2B5EF4-FFF2-40B4-BE49-F238E27FC236}">
                <a16:creationId xmlns:a16="http://schemas.microsoft.com/office/drawing/2014/main" id="{6ACB0E70-0A31-29FC-63E2-958EA339FA42}"/>
              </a:ext>
            </a:extLst>
          </p:cNvPr>
          <p:cNvSpPr txBox="1"/>
          <p:nvPr/>
        </p:nvSpPr>
        <p:spPr>
          <a:xfrm>
            <a:off x="4280827" y="1936324"/>
            <a:ext cx="217668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cs typeface="Calibri"/>
              </a:rPr>
              <a:t>Sponsor Response</a:t>
            </a:r>
          </a:p>
        </p:txBody>
      </p:sp>
      <p:sp>
        <p:nvSpPr>
          <p:cNvPr id="4768" name="TextBox 4767">
            <a:extLst>
              <a:ext uri="{FF2B5EF4-FFF2-40B4-BE49-F238E27FC236}">
                <a16:creationId xmlns:a16="http://schemas.microsoft.com/office/drawing/2014/main" id="{14A9FA84-CF71-4432-20BC-2CC6E41F9328}"/>
              </a:ext>
            </a:extLst>
          </p:cNvPr>
          <p:cNvSpPr txBox="1"/>
          <p:nvPr/>
        </p:nvSpPr>
        <p:spPr>
          <a:xfrm>
            <a:off x="7760628" y="1982733"/>
            <a:ext cx="185358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cs typeface="Calibri"/>
              </a:rPr>
              <a:t>Customer need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0A583C4-AABD-1498-6CED-E860E22F44D8}"/>
              </a:ext>
            </a:extLst>
          </p:cNvPr>
          <p:cNvSpPr/>
          <p:nvPr/>
        </p:nvSpPr>
        <p:spPr>
          <a:xfrm>
            <a:off x="10832123" y="0"/>
            <a:ext cx="1359877" cy="369277"/>
          </a:xfrm>
          <a:prstGeom prst="roundRect">
            <a:avLst/>
          </a:prstGeom>
          <a:solidFill>
            <a:srgbClr val="EE76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5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883500-3187-9E07-2AC1-3F473B3EC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6B5E3-145C-06A5-6220-F7CDD709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25D473-197B-A464-91C2-B2E593DDC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Decomposition</a:t>
            </a:r>
          </a:p>
        </p:txBody>
      </p:sp>
      <p:pic>
        <p:nvPicPr>
          <p:cNvPr id="7" name="Graphic 6" descr="Hierarchy with solid fill">
            <a:extLst>
              <a:ext uri="{FF2B5EF4-FFF2-40B4-BE49-F238E27FC236}">
                <a16:creationId xmlns:a16="http://schemas.microsoft.com/office/drawing/2014/main" id="{8144533E-B0A6-EE31-77BE-6320B6DB2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2600" y="28818"/>
            <a:ext cx="1280160" cy="128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3356D34-4261-E561-B352-8DD401C756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51031" y="2854570"/>
            <a:ext cx="2399322" cy="119770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cs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C2B7F56-EC41-687E-A7A8-443DF40B0B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19416" y="2922953"/>
            <a:ext cx="2252783" cy="1041399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cs typeface="Calibri"/>
              </a:rPr>
              <a:t>PRIME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FDD5657-DEC8-4253-D49E-CA030B4BE396}"/>
              </a:ext>
            </a:extLst>
          </p:cNvPr>
          <p:cNvSpPr/>
          <p:nvPr/>
        </p:nvSpPr>
        <p:spPr>
          <a:xfrm>
            <a:off x="10832123" y="0"/>
            <a:ext cx="1359877" cy="369277"/>
          </a:xfrm>
          <a:prstGeom prst="roundRect">
            <a:avLst/>
          </a:prstGeom>
          <a:solidFill>
            <a:srgbClr val="EE76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27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883500-3187-9E07-2AC1-3F473B3EC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6B5E3-145C-06A5-6220-F7CDD709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25D473-197B-A464-91C2-B2E593DDC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Decomposition</a:t>
            </a:r>
          </a:p>
        </p:txBody>
      </p:sp>
      <p:pic>
        <p:nvPicPr>
          <p:cNvPr id="7" name="Graphic 6" descr="Hierarchy with solid fill">
            <a:extLst>
              <a:ext uri="{FF2B5EF4-FFF2-40B4-BE49-F238E27FC236}">
                <a16:creationId xmlns:a16="http://schemas.microsoft.com/office/drawing/2014/main" id="{8144533E-B0A6-EE31-77BE-6320B6DB2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2600" y="28818"/>
            <a:ext cx="1280160" cy="128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3356D34-4261-E561-B352-8DD401C75634}"/>
              </a:ext>
            </a:extLst>
          </p:cNvPr>
          <p:cNvSpPr/>
          <p:nvPr/>
        </p:nvSpPr>
        <p:spPr>
          <a:xfrm>
            <a:off x="3831493" y="1623647"/>
            <a:ext cx="2399322" cy="119770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cs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C2B7F56-EC41-687E-A7A8-443DF40B0B36}"/>
              </a:ext>
            </a:extLst>
          </p:cNvPr>
          <p:cNvSpPr/>
          <p:nvPr/>
        </p:nvSpPr>
        <p:spPr>
          <a:xfrm>
            <a:off x="3899878" y="1692030"/>
            <a:ext cx="2252783" cy="1041399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cs typeface="Calibri"/>
              </a:rPr>
              <a:t>PRIME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685EBE5-AA20-4F17-C0B0-E7AE3C47B592}"/>
              </a:ext>
            </a:extLst>
          </p:cNvPr>
          <p:cNvSpPr/>
          <p:nvPr/>
        </p:nvSpPr>
        <p:spPr>
          <a:xfrm>
            <a:off x="3043362" y="4449799"/>
            <a:ext cx="1576262" cy="75317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cs typeface="Calibri"/>
              </a:rPr>
              <a:t>Safety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F8EE73-230D-48C6-2CE8-38C584F09D65}"/>
              </a:ext>
            </a:extLst>
          </p:cNvPr>
          <p:cNvCxnSpPr/>
          <p:nvPr/>
        </p:nvCxnSpPr>
        <p:spPr>
          <a:xfrm>
            <a:off x="5047513" y="2811219"/>
            <a:ext cx="0" cy="515919"/>
          </a:xfrm>
          <a:prstGeom prst="line">
            <a:avLst/>
          </a:prstGeom>
          <a:ln w="38100">
            <a:solidFill>
              <a:srgbClr val="782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F26629-86CE-8E7D-4271-8AD386B0BE34}"/>
              </a:ext>
            </a:extLst>
          </p:cNvPr>
          <p:cNvCxnSpPr>
            <a:cxnSpLocks/>
          </p:cNvCxnSpPr>
          <p:nvPr/>
        </p:nvCxnSpPr>
        <p:spPr>
          <a:xfrm>
            <a:off x="5047513" y="3308652"/>
            <a:ext cx="4305669" cy="0"/>
          </a:xfrm>
          <a:prstGeom prst="line">
            <a:avLst/>
          </a:prstGeom>
          <a:ln w="38100">
            <a:solidFill>
              <a:srgbClr val="782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3C6A67-4E29-235A-B573-8E52F7527DC6}"/>
              </a:ext>
            </a:extLst>
          </p:cNvPr>
          <p:cNvSpPr/>
          <p:nvPr/>
        </p:nvSpPr>
        <p:spPr>
          <a:xfrm>
            <a:off x="612207" y="4485191"/>
            <a:ext cx="1576262" cy="75317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cs typeface="Calibri"/>
              </a:rPr>
              <a:t>User Interface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02D40E4-AE77-9DF6-5B74-F474C35D5942}"/>
              </a:ext>
            </a:extLst>
          </p:cNvPr>
          <p:cNvSpPr/>
          <p:nvPr/>
        </p:nvSpPr>
        <p:spPr>
          <a:xfrm>
            <a:off x="6318445" y="4498478"/>
            <a:ext cx="1576262" cy="75317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cs typeface="Calibri"/>
              </a:rPr>
              <a:t>Cleaning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BC919A0-BA4C-F9C2-3A4A-87D082344B19}"/>
              </a:ext>
            </a:extLst>
          </p:cNvPr>
          <p:cNvSpPr/>
          <p:nvPr/>
        </p:nvSpPr>
        <p:spPr>
          <a:xfrm>
            <a:off x="8631768" y="4498478"/>
            <a:ext cx="1781740" cy="75317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cs typeface="Calibri"/>
              </a:rPr>
              <a:t>Transportation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89BB8DB-DE30-DED8-D939-CC5B6DBB1992}"/>
              </a:ext>
            </a:extLst>
          </p:cNvPr>
          <p:cNvCxnSpPr/>
          <p:nvPr/>
        </p:nvCxnSpPr>
        <p:spPr>
          <a:xfrm>
            <a:off x="9336906" y="3308652"/>
            <a:ext cx="0" cy="1040149"/>
          </a:xfrm>
          <a:prstGeom prst="straightConnector1">
            <a:avLst/>
          </a:prstGeom>
          <a:ln w="38100">
            <a:solidFill>
              <a:srgbClr val="782F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328BDE8-C31F-9C24-79B6-7DF8A4396275}"/>
              </a:ext>
            </a:extLst>
          </p:cNvPr>
          <p:cNvCxnSpPr>
            <a:cxnSpLocks/>
          </p:cNvCxnSpPr>
          <p:nvPr/>
        </p:nvCxnSpPr>
        <p:spPr>
          <a:xfrm>
            <a:off x="3831493" y="3308652"/>
            <a:ext cx="0" cy="1040149"/>
          </a:xfrm>
          <a:prstGeom prst="straightConnector1">
            <a:avLst/>
          </a:prstGeom>
          <a:ln w="38100">
            <a:solidFill>
              <a:srgbClr val="782F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F4C9406-8548-BE49-E9A8-4F8F29714C4E}"/>
              </a:ext>
            </a:extLst>
          </p:cNvPr>
          <p:cNvCxnSpPr/>
          <p:nvPr/>
        </p:nvCxnSpPr>
        <p:spPr>
          <a:xfrm>
            <a:off x="7128069" y="3308652"/>
            <a:ext cx="0" cy="1040149"/>
          </a:xfrm>
          <a:prstGeom prst="straightConnector1">
            <a:avLst/>
          </a:prstGeom>
          <a:ln w="38100">
            <a:solidFill>
              <a:srgbClr val="782F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1625C0C-7089-9CD9-19B3-0B24638073DD}"/>
              </a:ext>
            </a:extLst>
          </p:cNvPr>
          <p:cNvCxnSpPr>
            <a:cxnSpLocks/>
          </p:cNvCxnSpPr>
          <p:nvPr/>
        </p:nvCxnSpPr>
        <p:spPr>
          <a:xfrm>
            <a:off x="1386465" y="3310224"/>
            <a:ext cx="4305669" cy="0"/>
          </a:xfrm>
          <a:prstGeom prst="line">
            <a:avLst/>
          </a:prstGeom>
          <a:ln w="38100">
            <a:solidFill>
              <a:srgbClr val="782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F072445-72BC-83FB-E408-54284887E066}"/>
              </a:ext>
            </a:extLst>
          </p:cNvPr>
          <p:cNvCxnSpPr>
            <a:cxnSpLocks/>
          </p:cNvCxnSpPr>
          <p:nvPr/>
        </p:nvCxnSpPr>
        <p:spPr>
          <a:xfrm>
            <a:off x="1400338" y="3308652"/>
            <a:ext cx="0" cy="1040149"/>
          </a:xfrm>
          <a:prstGeom prst="straightConnector1">
            <a:avLst/>
          </a:prstGeom>
          <a:ln w="38100">
            <a:solidFill>
              <a:srgbClr val="782F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2215107-1683-7017-3E35-78CEC664F3A6}"/>
              </a:ext>
            </a:extLst>
          </p:cNvPr>
          <p:cNvSpPr/>
          <p:nvPr/>
        </p:nvSpPr>
        <p:spPr>
          <a:xfrm>
            <a:off x="10832123" y="0"/>
            <a:ext cx="1359877" cy="369277"/>
          </a:xfrm>
          <a:prstGeom prst="roundRect">
            <a:avLst/>
          </a:prstGeom>
          <a:solidFill>
            <a:srgbClr val="EE76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82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883500-3187-9E07-2AC1-3F473B3EC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6B5E3-145C-06A5-6220-F7CDD709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25D473-197B-A464-91C2-B2E593DDC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Decomposition</a:t>
            </a:r>
          </a:p>
        </p:txBody>
      </p:sp>
      <p:pic>
        <p:nvPicPr>
          <p:cNvPr id="7" name="Graphic 6" descr="Hierarchy with solid fill">
            <a:extLst>
              <a:ext uri="{FF2B5EF4-FFF2-40B4-BE49-F238E27FC236}">
                <a16:creationId xmlns:a16="http://schemas.microsoft.com/office/drawing/2014/main" id="{8144533E-B0A6-EE31-77BE-6320B6DB2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2600" y="28818"/>
            <a:ext cx="1280160" cy="128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3356D34-4261-E561-B352-8DD401C75634}"/>
              </a:ext>
            </a:extLst>
          </p:cNvPr>
          <p:cNvSpPr/>
          <p:nvPr/>
        </p:nvSpPr>
        <p:spPr>
          <a:xfrm>
            <a:off x="4598343" y="1439220"/>
            <a:ext cx="819628" cy="50509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cs typeface="Calibri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685EBE5-AA20-4F17-C0B0-E7AE3C47B592}"/>
              </a:ext>
            </a:extLst>
          </p:cNvPr>
          <p:cNvSpPr/>
          <p:nvPr/>
        </p:nvSpPr>
        <p:spPr>
          <a:xfrm>
            <a:off x="5008157" y="2701261"/>
            <a:ext cx="864614" cy="37049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F8EE73-230D-48C6-2CE8-38C584F09D65}"/>
              </a:ext>
            </a:extLst>
          </p:cNvPr>
          <p:cNvCxnSpPr>
            <a:cxnSpLocks/>
          </p:cNvCxnSpPr>
          <p:nvPr/>
        </p:nvCxnSpPr>
        <p:spPr>
          <a:xfrm>
            <a:off x="5013964" y="1922835"/>
            <a:ext cx="0" cy="239280"/>
          </a:xfrm>
          <a:prstGeom prst="line">
            <a:avLst/>
          </a:prstGeom>
          <a:ln w="38100">
            <a:solidFill>
              <a:srgbClr val="782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F26629-86CE-8E7D-4271-8AD386B0BE34}"/>
              </a:ext>
            </a:extLst>
          </p:cNvPr>
          <p:cNvCxnSpPr>
            <a:cxnSpLocks/>
          </p:cNvCxnSpPr>
          <p:nvPr/>
        </p:nvCxnSpPr>
        <p:spPr>
          <a:xfrm flipV="1">
            <a:off x="2328130" y="2147301"/>
            <a:ext cx="2691522" cy="4670"/>
          </a:xfrm>
          <a:prstGeom prst="line">
            <a:avLst/>
          </a:prstGeom>
          <a:ln w="38100">
            <a:solidFill>
              <a:srgbClr val="782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3C6A67-4E29-235A-B573-8E52F7527DC6}"/>
              </a:ext>
            </a:extLst>
          </p:cNvPr>
          <p:cNvSpPr/>
          <p:nvPr/>
        </p:nvSpPr>
        <p:spPr>
          <a:xfrm>
            <a:off x="1505065" y="2663337"/>
            <a:ext cx="1806256" cy="75263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cs typeface="Calibri"/>
              </a:rPr>
              <a:t>User Interface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89BB8DB-DE30-DED8-D939-CC5B6DBB1992}"/>
              </a:ext>
            </a:extLst>
          </p:cNvPr>
          <p:cNvCxnSpPr>
            <a:cxnSpLocks/>
          </p:cNvCxnSpPr>
          <p:nvPr/>
        </p:nvCxnSpPr>
        <p:spPr>
          <a:xfrm flipH="1">
            <a:off x="8328324" y="2148485"/>
            <a:ext cx="4360" cy="50758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328BDE8-C31F-9C24-79B6-7DF8A4396275}"/>
              </a:ext>
            </a:extLst>
          </p:cNvPr>
          <p:cNvCxnSpPr>
            <a:cxnSpLocks/>
          </p:cNvCxnSpPr>
          <p:nvPr/>
        </p:nvCxnSpPr>
        <p:spPr>
          <a:xfrm>
            <a:off x="5477234" y="2148485"/>
            <a:ext cx="0" cy="474924"/>
          </a:xfrm>
          <a:prstGeom prst="straightConnector1">
            <a:avLst/>
          </a:prstGeom>
          <a:ln w="38100">
            <a:solidFill>
              <a:srgbClr val="782F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F4C9406-8548-BE49-E9A8-4F8F29714C4E}"/>
              </a:ext>
            </a:extLst>
          </p:cNvPr>
          <p:cNvCxnSpPr>
            <a:cxnSpLocks/>
          </p:cNvCxnSpPr>
          <p:nvPr/>
        </p:nvCxnSpPr>
        <p:spPr>
          <a:xfrm>
            <a:off x="6616135" y="2151971"/>
            <a:ext cx="0" cy="474924"/>
          </a:xfrm>
          <a:prstGeom prst="straightConnector1">
            <a:avLst/>
          </a:prstGeom>
          <a:ln w="38100">
            <a:solidFill>
              <a:srgbClr val="782F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F072445-72BC-83FB-E408-54284887E066}"/>
              </a:ext>
            </a:extLst>
          </p:cNvPr>
          <p:cNvCxnSpPr>
            <a:cxnSpLocks/>
          </p:cNvCxnSpPr>
          <p:nvPr/>
        </p:nvCxnSpPr>
        <p:spPr>
          <a:xfrm>
            <a:off x="2328130" y="2145657"/>
            <a:ext cx="0" cy="474924"/>
          </a:xfrm>
          <a:prstGeom prst="straightConnector1">
            <a:avLst/>
          </a:prstGeom>
          <a:ln w="38100">
            <a:solidFill>
              <a:srgbClr val="782F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2215107-1683-7017-3E35-78CEC664F3A6}"/>
              </a:ext>
            </a:extLst>
          </p:cNvPr>
          <p:cNvSpPr/>
          <p:nvPr/>
        </p:nvSpPr>
        <p:spPr>
          <a:xfrm>
            <a:off x="10832123" y="0"/>
            <a:ext cx="1359877" cy="369277"/>
          </a:xfrm>
          <a:prstGeom prst="roundRect">
            <a:avLst/>
          </a:prstGeom>
          <a:solidFill>
            <a:srgbClr val="EE76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542038E-CEB0-D086-D8BA-3CD7F00D2882}"/>
              </a:ext>
            </a:extLst>
          </p:cNvPr>
          <p:cNvSpPr/>
          <p:nvPr/>
        </p:nvSpPr>
        <p:spPr>
          <a:xfrm>
            <a:off x="304799" y="3976676"/>
            <a:ext cx="1874789" cy="696061"/>
          </a:xfrm>
          <a:prstGeom prst="roundRect">
            <a:avLst/>
          </a:prstGeom>
          <a:solidFill>
            <a:srgbClr val="CEB888"/>
          </a:solidFill>
          <a:ln>
            <a:solidFill>
              <a:srgbClr val="CEB8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cs typeface="Calibri"/>
              </a:rPr>
              <a:t>Smart Communications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9A3A495-F05E-83A0-8FC1-6DD146EE4EC2}"/>
              </a:ext>
            </a:extLst>
          </p:cNvPr>
          <p:cNvSpPr/>
          <p:nvPr/>
        </p:nvSpPr>
        <p:spPr>
          <a:xfrm>
            <a:off x="6205102" y="2701262"/>
            <a:ext cx="864614" cy="37049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6370D87-6386-2AF0-1EA9-C78A6A20B9E3}"/>
              </a:ext>
            </a:extLst>
          </p:cNvPr>
          <p:cNvSpPr/>
          <p:nvPr/>
        </p:nvSpPr>
        <p:spPr>
          <a:xfrm>
            <a:off x="7896017" y="2701262"/>
            <a:ext cx="864614" cy="37049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cs typeface="Calibri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AD888C3-B34D-1FF4-EC61-4116FD14A457}"/>
              </a:ext>
            </a:extLst>
          </p:cNvPr>
          <p:cNvCxnSpPr/>
          <p:nvPr/>
        </p:nvCxnSpPr>
        <p:spPr>
          <a:xfrm>
            <a:off x="2408193" y="3208020"/>
            <a:ext cx="0" cy="441960"/>
          </a:xfrm>
          <a:prstGeom prst="line">
            <a:avLst/>
          </a:prstGeom>
          <a:ln w="38100">
            <a:solidFill>
              <a:srgbClr val="782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631A91F-2026-2D25-4114-AAC88F771E5E}"/>
              </a:ext>
            </a:extLst>
          </p:cNvPr>
          <p:cNvSpPr/>
          <p:nvPr/>
        </p:nvSpPr>
        <p:spPr>
          <a:xfrm>
            <a:off x="5726488" y="3976676"/>
            <a:ext cx="1293472" cy="696061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cs typeface="Calibri"/>
              </a:rPr>
              <a:t>Shows Part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731D758-CD0B-9F1F-6061-85D28DD18C05}"/>
              </a:ext>
            </a:extLst>
          </p:cNvPr>
          <p:cNvCxnSpPr>
            <a:cxnSpLocks/>
          </p:cNvCxnSpPr>
          <p:nvPr/>
        </p:nvCxnSpPr>
        <p:spPr>
          <a:xfrm>
            <a:off x="1242194" y="3627365"/>
            <a:ext cx="8618086" cy="43815"/>
          </a:xfrm>
          <a:prstGeom prst="line">
            <a:avLst/>
          </a:prstGeom>
          <a:ln w="38100">
            <a:solidFill>
              <a:srgbClr val="782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3C72813-B523-A6DB-7A39-297E5331FE22}"/>
              </a:ext>
            </a:extLst>
          </p:cNvPr>
          <p:cNvCxnSpPr>
            <a:cxnSpLocks/>
          </p:cNvCxnSpPr>
          <p:nvPr/>
        </p:nvCxnSpPr>
        <p:spPr>
          <a:xfrm>
            <a:off x="1257567" y="3627365"/>
            <a:ext cx="0" cy="314058"/>
          </a:xfrm>
          <a:prstGeom prst="straightConnector1">
            <a:avLst/>
          </a:prstGeom>
          <a:ln w="38100">
            <a:solidFill>
              <a:srgbClr val="782F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62482B4-E83D-EB70-3489-4974D10AF1D6}"/>
              </a:ext>
            </a:extLst>
          </p:cNvPr>
          <p:cNvCxnSpPr>
            <a:cxnSpLocks/>
          </p:cNvCxnSpPr>
          <p:nvPr/>
        </p:nvCxnSpPr>
        <p:spPr>
          <a:xfrm>
            <a:off x="6336136" y="3649980"/>
            <a:ext cx="0" cy="268829"/>
          </a:xfrm>
          <a:prstGeom prst="straightConnector1">
            <a:avLst/>
          </a:prstGeom>
          <a:ln w="38100">
            <a:solidFill>
              <a:srgbClr val="782F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DAC5D2F-A9F4-E443-DCD8-0D6CAA200E2B}"/>
              </a:ext>
            </a:extLst>
          </p:cNvPr>
          <p:cNvSpPr/>
          <p:nvPr/>
        </p:nvSpPr>
        <p:spPr>
          <a:xfrm>
            <a:off x="9207817" y="3976676"/>
            <a:ext cx="1293472" cy="696061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cs typeface="Calibri"/>
              </a:rPr>
              <a:t>Loading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EAFAD30-D4EA-DFC8-236F-C66C1178E144}"/>
              </a:ext>
            </a:extLst>
          </p:cNvPr>
          <p:cNvCxnSpPr>
            <a:cxnSpLocks/>
          </p:cNvCxnSpPr>
          <p:nvPr/>
        </p:nvCxnSpPr>
        <p:spPr>
          <a:xfrm>
            <a:off x="9854553" y="3657765"/>
            <a:ext cx="0" cy="268829"/>
          </a:xfrm>
          <a:prstGeom prst="straightConnector1">
            <a:avLst/>
          </a:prstGeom>
          <a:ln w="38100">
            <a:solidFill>
              <a:srgbClr val="782F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C34573B-D695-C244-00A8-46782BA23016}"/>
              </a:ext>
            </a:extLst>
          </p:cNvPr>
          <p:cNvCxnSpPr>
            <a:cxnSpLocks/>
          </p:cNvCxnSpPr>
          <p:nvPr/>
        </p:nvCxnSpPr>
        <p:spPr>
          <a:xfrm>
            <a:off x="533400" y="4841300"/>
            <a:ext cx="2952746" cy="12640"/>
          </a:xfrm>
          <a:prstGeom prst="line">
            <a:avLst/>
          </a:prstGeom>
          <a:ln w="38100">
            <a:solidFill>
              <a:srgbClr val="782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D9D3597-ACAB-DB2E-B60F-253CF70C18E2}"/>
              </a:ext>
            </a:extLst>
          </p:cNvPr>
          <p:cNvCxnSpPr>
            <a:cxnSpLocks/>
          </p:cNvCxnSpPr>
          <p:nvPr/>
        </p:nvCxnSpPr>
        <p:spPr>
          <a:xfrm>
            <a:off x="1257567" y="4672737"/>
            <a:ext cx="0" cy="181203"/>
          </a:xfrm>
          <a:prstGeom prst="line">
            <a:avLst/>
          </a:prstGeom>
          <a:ln w="38100">
            <a:solidFill>
              <a:srgbClr val="782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012D620-2BA9-4310-6D8D-84B87ED89ACA}"/>
              </a:ext>
            </a:extLst>
          </p:cNvPr>
          <p:cNvCxnSpPr>
            <a:cxnSpLocks/>
          </p:cNvCxnSpPr>
          <p:nvPr/>
        </p:nvCxnSpPr>
        <p:spPr>
          <a:xfrm>
            <a:off x="1680325" y="4829220"/>
            <a:ext cx="0" cy="311120"/>
          </a:xfrm>
          <a:prstGeom prst="straightConnector1">
            <a:avLst/>
          </a:prstGeom>
          <a:ln w="38100">
            <a:solidFill>
              <a:srgbClr val="782F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CEDD1256-3035-D749-6AFD-449E43C6A6CC}"/>
              </a:ext>
            </a:extLst>
          </p:cNvPr>
          <p:cNvCxnSpPr>
            <a:cxnSpLocks/>
          </p:cNvCxnSpPr>
          <p:nvPr/>
        </p:nvCxnSpPr>
        <p:spPr>
          <a:xfrm>
            <a:off x="3486146" y="4841300"/>
            <a:ext cx="0" cy="311120"/>
          </a:xfrm>
          <a:prstGeom prst="straightConnector1">
            <a:avLst/>
          </a:prstGeom>
          <a:ln w="38100">
            <a:solidFill>
              <a:srgbClr val="782F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42F632C9-09CE-C12F-4D0E-84F827F7C284}"/>
              </a:ext>
            </a:extLst>
          </p:cNvPr>
          <p:cNvCxnSpPr>
            <a:cxnSpLocks/>
          </p:cNvCxnSpPr>
          <p:nvPr/>
        </p:nvCxnSpPr>
        <p:spPr>
          <a:xfrm>
            <a:off x="533400" y="4829220"/>
            <a:ext cx="0" cy="311120"/>
          </a:xfrm>
          <a:prstGeom prst="straightConnector1">
            <a:avLst/>
          </a:prstGeom>
          <a:ln w="38100">
            <a:solidFill>
              <a:srgbClr val="782F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BF9DA9-CEF7-7250-C995-F5C360048D4B}"/>
              </a:ext>
            </a:extLst>
          </p:cNvPr>
          <p:cNvSpPr/>
          <p:nvPr/>
        </p:nvSpPr>
        <p:spPr>
          <a:xfrm>
            <a:off x="118111" y="5166177"/>
            <a:ext cx="830578" cy="546803"/>
          </a:xfrm>
          <a:prstGeom prst="roundRect">
            <a:avLst/>
          </a:prstGeom>
          <a:solidFill>
            <a:srgbClr val="ED7D31"/>
          </a:solidFill>
          <a:ln>
            <a:solidFill>
              <a:srgbClr val="EE76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cs typeface="Calibri"/>
              </a:rPr>
              <a:t>Receives Signal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7A497F03-190C-01B1-7E14-778C30D9733B}"/>
              </a:ext>
            </a:extLst>
          </p:cNvPr>
          <p:cNvSpPr/>
          <p:nvPr/>
        </p:nvSpPr>
        <p:spPr>
          <a:xfrm>
            <a:off x="1089775" y="5166177"/>
            <a:ext cx="1318417" cy="546803"/>
          </a:xfrm>
          <a:prstGeom prst="roundRect">
            <a:avLst/>
          </a:prstGeom>
          <a:solidFill>
            <a:srgbClr val="ED7D31"/>
          </a:solidFill>
          <a:ln>
            <a:solidFill>
              <a:srgbClr val="EE76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cs typeface="Calibri"/>
              </a:rPr>
              <a:t>User Communications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FC9C1E4A-4F4B-9879-558B-9E5B01F3978F}"/>
              </a:ext>
            </a:extLst>
          </p:cNvPr>
          <p:cNvSpPr/>
          <p:nvPr/>
        </p:nvSpPr>
        <p:spPr>
          <a:xfrm>
            <a:off x="5008157" y="2701262"/>
            <a:ext cx="864614" cy="37049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cs typeface="Calibri"/>
            </a:endParaRP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A5BB277A-4558-FC19-9D5A-BB611A20EBE1}"/>
              </a:ext>
            </a:extLst>
          </p:cNvPr>
          <p:cNvCxnSpPr>
            <a:cxnSpLocks/>
          </p:cNvCxnSpPr>
          <p:nvPr/>
        </p:nvCxnSpPr>
        <p:spPr>
          <a:xfrm>
            <a:off x="5477234" y="2148486"/>
            <a:ext cx="0" cy="47492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F6F901C7-B1C3-9AF7-A2F3-CFCCBB21D9C2}"/>
              </a:ext>
            </a:extLst>
          </p:cNvPr>
          <p:cNvCxnSpPr>
            <a:cxnSpLocks/>
          </p:cNvCxnSpPr>
          <p:nvPr/>
        </p:nvCxnSpPr>
        <p:spPr>
          <a:xfrm>
            <a:off x="6616135" y="2151972"/>
            <a:ext cx="0" cy="47492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2238469-EE73-EB27-AAA3-157668F41D27}"/>
              </a:ext>
            </a:extLst>
          </p:cNvPr>
          <p:cNvCxnSpPr>
            <a:cxnSpLocks/>
          </p:cNvCxnSpPr>
          <p:nvPr/>
        </p:nvCxnSpPr>
        <p:spPr>
          <a:xfrm>
            <a:off x="5022555" y="2145657"/>
            <a:ext cx="3302865" cy="21979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5ECB7581-7E7F-5BD9-A983-5854F4D81785}"/>
              </a:ext>
            </a:extLst>
          </p:cNvPr>
          <p:cNvSpPr/>
          <p:nvPr/>
        </p:nvSpPr>
        <p:spPr>
          <a:xfrm>
            <a:off x="2796538" y="5166177"/>
            <a:ext cx="1379216" cy="546803"/>
          </a:xfrm>
          <a:prstGeom prst="roundRect">
            <a:avLst/>
          </a:prstGeom>
          <a:solidFill>
            <a:srgbClr val="ED7D31"/>
          </a:solidFill>
          <a:ln>
            <a:solidFill>
              <a:srgbClr val="EE76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cs typeface="Calibri"/>
              </a:rPr>
              <a:t>Smart Timer</a:t>
            </a:r>
          </a:p>
        </p:txBody>
      </p:sp>
    </p:spTree>
    <p:extLst>
      <p:ext uri="{BB962C8B-B14F-4D97-AF65-F5344CB8AC3E}">
        <p14:creationId xmlns:p14="http://schemas.microsoft.com/office/powerpoint/2010/main" val="14264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883500-3187-9E07-2AC1-3F473B3EC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6B5E3-145C-06A5-6220-F7CDD709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25D473-197B-A464-91C2-B2E593DDC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Decomposition</a:t>
            </a:r>
          </a:p>
        </p:txBody>
      </p:sp>
      <p:pic>
        <p:nvPicPr>
          <p:cNvPr id="7" name="Graphic 6" descr="Hierarchy with solid fill">
            <a:extLst>
              <a:ext uri="{FF2B5EF4-FFF2-40B4-BE49-F238E27FC236}">
                <a16:creationId xmlns:a16="http://schemas.microsoft.com/office/drawing/2014/main" id="{8144533E-B0A6-EE31-77BE-6320B6DB2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2600" y="28818"/>
            <a:ext cx="1280160" cy="128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3356D34-4261-E561-B352-8DD401C75634}"/>
              </a:ext>
            </a:extLst>
          </p:cNvPr>
          <p:cNvSpPr/>
          <p:nvPr/>
        </p:nvSpPr>
        <p:spPr>
          <a:xfrm>
            <a:off x="4598343" y="1439220"/>
            <a:ext cx="819628" cy="50509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cs typeface="Calibri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685EBE5-AA20-4F17-C0B0-E7AE3C47B592}"/>
              </a:ext>
            </a:extLst>
          </p:cNvPr>
          <p:cNvSpPr/>
          <p:nvPr/>
        </p:nvSpPr>
        <p:spPr>
          <a:xfrm>
            <a:off x="1884328" y="2717551"/>
            <a:ext cx="864614" cy="37049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F8EE73-230D-48C6-2CE8-38C584F09D65}"/>
              </a:ext>
            </a:extLst>
          </p:cNvPr>
          <p:cNvCxnSpPr>
            <a:cxnSpLocks/>
          </p:cNvCxnSpPr>
          <p:nvPr/>
        </p:nvCxnSpPr>
        <p:spPr>
          <a:xfrm>
            <a:off x="5013964" y="1922835"/>
            <a:ext cx="0" cy="239280"/>
          </a:xfrm>
          <a:prstGeom prst="line">
            <a:avLst/>
          </a:prstGeom>
          <a:ln w="38100">
            <a:solidFill>
              <a:srgbClr val="782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F26629-86CE-8E7D-4271-8AD386B0BE34}"/>
              </a:ext>
            </a:extLst>
          </p:cNvPr>
          <p:cNvCxnSpPr>
            <a:cxnSpLocks/>
          </p:cNvCxnSpPr>
          <p:nvPr/>
        </p:nvCxnSpPr>
        <p:spPr>
          <a:xfrm>
            <a:off x="2316635" y="2144012"/>
            <a:ext cx="1649915" cy="820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3C6A67-4E29-235A-B573-8E52F7527DC6}"/>
              </a:ext>
            </a:extLst>
          </p:cNvPr>
          <p:cNvSpPr/>
          <p:nvPr/>
        </p:nvSpPr>
        <p:spPr>
          <a:xfrm>
            <a:off x="3064902" y="2665987"/>
            <a:ext cx="1806256" cy="75263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cs typeface="Calibri"/>
              </a:rPr>
              <a:t>Cleaning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89BB8DB-DE30-DED8-D939-CC5B6DBB1992}"/>
              </a:ext>
            </a:extLst>
          </p:cNvPr>
          <p:cNvCxnSpPr>
            <a:cxnSpLocks/>
          </p:cNvCxnSpPr>
          <p:nvPr/>
        </p:nvCxnSpPr>
        <p:spPr>
          <a:xfrm flipH="1">
            <a:off x="7617537" y="2168816"/>
            <a:ext cx="4360" cy="505889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F072445-72BC-83FB-E408-54284887E066}"/>
              </a:ext>
            </a:extLst>
          </p:cNvPr>
          <p:cNvCxnSpPr>
            <a:cxnSpLocks/>
          </p:cNvCxnSpPr>
          <p:nvPr/>
        </p:nvCxnSpPr>
        <p:spPr>
          <a:xfrm>
            <a:off x="2316635" y="2148485"/>
            <a:ext cx="0" cy="51750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2215107-1683-7017-3E35-78CEC664F3A6}"/>
              </a:ext>
            </a:extLst>
          </p:cNvPr>
          <p:cNvSpPr/>
          <p:nvPr/>
        </p:nvSpPr>
        <p:spPr>
          <a:xfrm>
            <a:off x="10832123" y="0"/>
            <a:ext cx="1359877" cy="369277"/>
          </a:xfrm>
          <a:prstGeom prst="roundRect">
            <a:avLst/>
          </a:prstGeom>
          <a:solidFill>
            <a:srgbClr val="EE76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9A3A495-F05E-83A0-8FC1-6DD146EE4EC2}"/>
              </a:ext>
            </a:extLst>
          </p:cNvPr>
          <p:cNvSpPr/>
          <p:nvPr/>
        </p:nvSpPr>
        <p:spPr>
          <a:xfrm>
            <a:off x="5718244" y="2713951"/>
            <a:ext cx="864614" cy="37049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6370D87-6386-2AF0-1EA9-C78A6A20B9E3}"/>
              </a:ext>
            </a:extLst>
          </p:cNvPr>
          <p:cNvSpPr/>
          <p:nvPr/>
        </p:nvSpPr>
        <p:spPr>
          <a:xfrm>
            <a:off x="7185230" y="2713952"/>
            <a:ext cx="864614" cy="37049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cs typeface="Calibri"/>
            </a:endParaRP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A5BB277A-4558-FC19-9D5A-BB611A20EBE1}"/>
              </a:ext>
            </a:extLst>
          </p:cNvPr>
          <p:cNvCxnSpPr>
            <a:cxnSpLocks/>
          </p:cNvCxnSpPr>
          <p:nvPr/>
        </p:nvCxnSpPr>
        <p:spPr>
          <a:xfrm>
            <a:off x="3966550" y="2144012"/>
            <a:ext cx="0" cy="474924"/>
          </a:xfrm>
          <a:prstGeom prst="straightConnector1">
            <a:avLst/>
          </a:prstGeom>
          <a:ln w="38100">
            <a:solidFill>
              <a:srgbClr val="782F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F6F901C7-B1C3-9AF7-A2F3-CFCCBB21D9C2}"/>
              </a:ext>
            </a:extLst>
          </p:cNvPr>
          <p:cNvCxnSpPr>
            <a:cxnSpLocks/>
          </p:cNvCxnSpPr>
          <p:nvPr/>
        </p:nvCxnSpPr>
        <p:spPr>
          <a:xfrm>
            <a:off x="6150551" y="2168816"/>
            <a:ext cx="0" cy="47492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2238469-EE73-EB27-AAA3-157668F41D27}"/>
              </a:ext>
            </a:extLst>
          </p:cNvPr>
          <p:cNvCxnSpPr>
            <a:cxnSpLocks/>
          </p:cNvCxnSpPr>
          <p:nvPr/>
        </p:nvCxnSpPr>
        <p:spPr>
          <a:xfrm>
            <a:off x="5022102" y="2148485"/>
            <a:ext cx="2595435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89CFFB-52A9-8EB8-7E3D-37AB8E45C9F8}"/>
              </a:ext>
            </a:extLst>
          </p:cNvPr>
          <p:cNvCxnSpPr>
            <a:cxnSpLocks/>
          </p:cNvCxnSpPr>
          <p:nvPr/>
        </p:nvCxnSpPr>
        <p:spPr>
          <a:xfrm>
            <a:off x="3966550" y="2148716"/>
            <a:ext cx="1055552" cy="0"/>
          </a:xfrm>
          <a:prstGeom prst="line">
            <a:avLst/>
          </a:prstGeom>
          <a:ln w="38100">
            <a:solidFill>
              <a:srgbClr val="782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C33B04-B839-0575-E771-289039DC72C5}"/>
              </a:ext>
            </a:extLst>
          </p:cNvPr>
          <p:cNvCxnSpPr>
            <a:cxnSpLocks/>
          </p:cNvCxnSpPr>
          <p:nvPr/>
        </p:nvCxnSpPr>
        <p:spPr>
          <a:xfrm>
            <a:off x="3984015" y="3418624"/>
            <a:ext cx="0" cy="410172"/>
          </a:xfrm>
          <a:prstGeom prst="line">
            <a:avLst/>
          </a:prstGeom>
          <a:ln w="38100">
            <a:solidFill>
              <a:srgbClr val="782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2F30DE3-52F8-8327-7B49-A905020CAD81}"/>
              </a:ext>
            </a:extLst>
          </p:cNvPr>
          <p:cNvCxnSpPr>
            <a:cxnSpLocks/>
          </p:cNvCxnSpPr>
          <p:nvPr/>
        </p:nvCxnSpPr>
        <p:spPr>
          <a:xfrm>
            <a:off x="1884328" y="3828796"/>
            <a:ext cx="4137573" cy="0"/>
          </a:xfrm>
          <a:prstGeom prst="line">
            <a:avLst/>
          </a:prstGeom>
          <a:ln w="38100">
            <a:solidFill>
              <a:srgbClr val="782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0AA654A-D2E3-0057-1341-FB2F2E132A7C}"/>
              </a:ext>
            </a:extLst>
          </p:cNvPr>
          <p:cNvSpPr/>
          <p:nvPr/>
        </p:nvSpPr>
        <p:spPr>
          <a:xfrm>
            <a:off x="1237592" y="4386266"/>
            <a:ext cx="1293472" cy="696061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/>
              <a:t>Cleans external features of part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8AA6ECA-D7DD-2522-E1A2-F6D4A55BCBED}"/>
              </a:ext>
            </a:extLst>
          </p:cNvPr>
          <p:cNvCxnSpPr>
            <a:cxnSpLocks/>
          </p:cNvCxnSpPr>
          <p:nvPr/>
        </p:nvCxnSpPr>
        <p:spPr>
          <a:xfrm>
            <a:off x="1884328" y="3808214"/>
            <a:ext cx="0" cy="474924"/>
          </a:xfrm>
          <a:prstGeom prst="straightConnector1">
            <a:avLst/>
          </a:prstGeom>
          <a:ln w="38100">
            <a:solidFill>
              <a:srgbClr val="782F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178277B-7912-0FBA-39F9-8C7172819047}"/>
              </a:ext>
            </a:extLst>
          </p:cNvPr>
          <p:cNvCxnSpPr>
            <a:cxnSpLocks/>
          </p:cNvCxnSpPr>
          <p:nvPr/>
        </p:nvCxnSpPr>
        <p:spPr>
          <a:xfrm>
            <a:off x="3988047" y="3828796"/>
            <a:ext cx="0" cy="474924"/>
          </a:xfrm>
          <a:prstGeom prst="straightConnector1">
            <a:avLst/>
          </a:prstGeom>
          <a:ln w="38100">
            <a:solidFill>
              <a:srgbClr val="782F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F821C0D-6E83-4242-7076-075D7DB4B97D}"/>
              </a:ext>
            </a:extLst>
          </p:cNvPr>
          <p:cNvSpPr/>
          <p:nvPr/>
        </p:nvSpPr>
        <p:spPr>
          <a:xfrm>
            <a:off x="3319814" y="4386267"/>
            <a:ext cx="1293472" cy="696061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Cleans internal features of part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7F141F6-1D0B-1C33-3CC8-81C542A437F4}"/>
              </a:ext>
            </a:extLst>
          </p:cNvPr>
          <p:cNvSpPr/>
          <p:nvPr/>
        </p:nvSpPr>
        <p:spPr>
          <a:xfrm>
            <a:off x="5375165" y="4386266"/>
            <a:ext cx="1293472" cy="696061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cs typeface="Calibri"/>
              </a:rPr>
              <a:t>Moves debris away from part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CB72C51-7B7C-1BB2-ACDB-0F0A387505A9}"/>
              </a:ext>
            </a:extLst>
          </p:cNvPr>
          <p:cNvCxnSpPr>
            <a:cxnSpLocks/>
          </p:cNvCxnSpPr>
          <p:nvPr/>
        </p:nvCxnSpPr>
        <p:spPr>
          <a:xfrm>
            <a:off x="6021901" y="3808214"/>
            <a:ext cx="0" cy="474924"/>
          </a:xfrm>
          <a:prstGeom prst="straightConnector1">
            <a:avLst/>
          </a:prstGeom>
          <a:ln w="38100">
            <a:solidFill>
              <a:srgbClr val="782F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060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883500-3187-9E07-2AC1-3F473B3EC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6B5E3-145C-06A5-6220-F7CDD709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25D473-197B-A464-91C2-B2E593DDC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Decomposition</a:t>
            </a:r>
          </a:p>
        </p:txBody>
      </p:sp>
      <p:pic>
        <p:nvPicPr>
          <p:cNvPr id="7" name="Graphic 6" descr="Hierarchy with solid fill">
            <a:extLst>
              <a:ext uri="{FF2B5EF4-FFF2-40B4-BE49-F238E27FC236}">
                <a16:creationId xmlns:a16="http://schemas.microsoft.com/office/drawing/2014/main" id="{8144533E-B0A6-EE31-77BE-6320B6DB2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2600" y="28818"/>
            <a:ext cx="1280160" cy="128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3356D34-4261-E561-B352-8DD401C75634}"/>
              </a:ext>
            </a:extLst>
          </p:cNvPr>
          <p:cNvSpPr/>
          <p:nvPr/>
        </p:nvSpPr>
        <p:spPr>
          <a:xfrm>
            <a:off x="4598343" y="1439220"/>
            <a:ext cx="819628" cy="50509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cs typeface="Calibri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685EBE5-AA20-4F17-C0B0-E7AE3C47B592}"/>
              </a:ext>
            </a:extLst>
          </p:cNvPr>
          <p:cNvSpPr/>
          <p:nvPr/>
        </p:nvSpPr>
        <p:spPr>
          <a:xfrm>
            <a:off x="3629260" y="2644722"/>
            <a:ext cx="1298218" cy="50758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F8EE73-230D-48C6-2CE8-38C584F09D65}"/>
              </a:ext>
            </a:extLst>
          </p:cNvPr>
          <p:cNvCxnSpPr>
            <a:cxnSpLocks/>
          </p:cNvCxnSpPr>
          <p:nvPr/>
        </p:nvCxnSpPr>
        <p:spPr>
          <a:xfrm>
            <a:off x="5013964" y="1922835"/>
            <a:ext cx="0" cy="239280"/>
          </a:xfrm>
          <a:prstGeom prst="line">
            <a:avLst/>
          </a:prstGeom>
          <a:ln w="38100">
            <a:solidFill>
              <a:srgbClr val="782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F26629-86CE-8E7D-4271-8AD386B0BE34}"/>
              </a:ext>
            </a:extLst>
          </p:cNvPr>
          <p:cNvCxnSpPr>
            <a:cxnSpLocks/>
          </p:cNvCxnSpPr>
          <p:nvPr/>
        </p:nvCxnSpPr>
        <p:spPr>
          <a:xfrm flipV="1">
            <a:off x="2316635" y="2154280"/>
            <a:ext cx="2691522" cy="467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3C6A67-4E29-235A-B573-8E52F7527DC6}"/>
              </a:ext>
            </a:extLst>
          </p:cNvPr>
          <p:cNvSpPr/>
          <p:nvPr/>
        </p:nvSpPr>
        <p:spPr>
          <a:xfrm>
            <a:off x="1576711" y="2652739"/>
            <a:ext cx="1479838" cy="49956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89BB8DB-DE30-DED8-D939-CC5B6DBB1992}"/>
              </a:ext>
            </a:extLst>
          </p:cNvPr>
          <p:cNvCxnSpPr>
            <a:cxnSpLocks/>
          </p:cNvCxnSpPr>
          <p:nvPr/>
        </p:nvCxnSpPr>
        <p:spPr>
          <a:xfrm flipH="1">
            <a:off x="8328324" y="2148485"/>
            <a:ext cx="4360" cy="50758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F4C9406-8548-BE49-E9A8-4F8F29714C4E}"/>
              </a:ext>
            </a:extLst>
          </p:cNvPr>
          <p:cNvCxnSpPr>
            <a:cxnSpLocks/>
          </p:cNvCxnSpPr>
          <p:nvPr/>
        </p:nvCxnSpPr>
        <p:spPr>
          <a:xfrm>
            <a:off x="6616135" y="2151971"/>
            <a:ext cx="0" cy="474924"/>
          </a:xfrm>
          <a:prstGeom prst="straightConnector1">
            <a:avLst/>
          </a:prstGeom>
          <a:ln w="38100">
            <a:solidFill>
              <a:srgbClr val="782F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F072445-72BC-83FB-E408-54284887E066}"/>
              </a:ext>
            </a:extLst>
          </p:cNvPr>
          <p:cNvCxnSpPr>
            <a:cxnSpLocks/>
          </p:cNvCxnSpPr>
          <p:nvPr/>
        </p:nvCxnSpPr>
        <p:spPr>
          <a:xfrm>
            <a:off x="2316635" y="2148485"/>
            <a:ext cx="0" cy="47492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2215107-1683-7017-3E35-78CEC664F3A6}"/>
              </a:ext>
            </a:extLst>
          </p:cNvPr>
          <p:cNvSpPr/>
          <p:nvPr/>
        </p:nvSpPr>
        <p:spPr>
          <a:xfrm>
            <a:off x="10832123" y="0"/>
            <a:ext cx="1359877" cy="369277"/>
          </a:xfrm>
          <a:prstGeom prst="roundRect">
            <a:avLst/>
          </a:prstGeom>
          <a:solidFill>
            <a:srgbClr val="EE76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9A3A495-F05E-83A0-8FC1-6DD146EE4EC2}"/>
              </a:ext>
            </a:extLst>
          </p:cNvPr>
          <p:cNvSpPr/>
          <p:nvPr/>
        </p:nvSpPr>
        <p:spPr>
          <a:xfrm>
            <a:off x="5990557" y="2652739"/>
            <a:ext cx="1298218" cy="5075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cs typeface="Calibri"/>
              </a:rPr>
              <a:t>Safety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6370D87-6386-2AF0-1EA9-C78A6A20B9E3}"/>
              </a:ext>
            </a:extLst>
          </p:cNvPr>
          <p:cNvSpPr/>
          <p:nvPr/>
        </p:nvSpPr>
        <p:spPr>
          <a:xfrm>
            <a:off x="7742364" y="2654804"/>
            <a:ext cx="1212598" cy="49407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cs typeface="Calibri"/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9E52744-EE11-1839-0561-0817BFB420B7}"/>
              </a:ext>
            </a:extLst>
          </p:cNvPr>
          <p:cNvCxnSpPr>
            <a:cxnSpLocks/>
          </p:cNvCxnSpPr>
          <p:nvPr/>
        </p:nvCxnSpPr>
        <p:spPr>
          <a:xfrm>
            <a:off x="6616135" y="2158950"/>
            <a:ext cx="1706381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A5BB277A-4558-FC19-9D5A-BB611A20EBE1}"/>
              </a:ext>
            </a:extLst>
          </p:cNvPr>
          <p:cNvCxnSpPr>
            <a:cxnSpLocks/>
          </p:cNvCxnSpPr>
          <p:nvPr/>
        </p:nvCxnSpPr>
        <p:spPr>
          <a:xfrm>
            <a:off x="4278354" y="2145535"/>
            <a:ext cx="0" cy="47492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F6F901C7-B1C3-9AF7-A2F3-CFCCBB21D9C2}"/>
              </a:ext>
            </a:extLst>
          </p:cNvPr>
          <p:cNvCxnSpPr>
            <a:cxnSpLocks/>
          </p:cNvCxnSpPr>
          <p:nvPr/>
        </p:nvCxnSpPr>
        <p:spPr>
          <a:xfrm>
            <a:off x="6616135" y="2151972"/>
            <a:ext cx="0" cy="474924"/>
          </a:xfrm>
          <a:prstGeom prst="straightConnector1">
            <a:avLst/>
          </a:prstGeom>
          <a:ln w="38100">
            <a:solidFill>
              <a:srgbClr val="782F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26487A-78B8-70ED-F776-65C21DF4D59C}"/>
              </a:ext>
            </a:extLst>
          </p:cNvPr>
          <p:cNvCxnSpPr>
            <a:cxnSpLocks/>
          </p:cNvCxnSpPr>
          <p:nvPr/>
        </p:nvCxnSpPr>
        <p:spPr>
          <a:xfrm>
            <a:off x="6616135" y="3030785"/>
            <a:ext cx="0" cy="779215"/>
          </a:xfrm>
          <a:prstGeom prst="line">
            <a:avLst/>
          </a:prstGeom>
          <a:ln w="38100">
            <a:solidFill>
              <a:srgbClr val="782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8E90B5-0634-C868-273F-98D421F3E8CE}"/>
              </a:ext>
            </a:extLst>
          </p:cNvPr>
          <p:cNvCxnSpPr/>
          <p:nvPr/>
        </p:nvCxnSpPr>
        <p:spPr>
          <a:xfrm>
            <a:off x="6616135" y="3710940"/>
            <a:ext cx="0" cy="289560"/>
          </a:xfrm>
          <a:prstGeom prst="straightConnector1">
            <a:avLst/>
          </a:prstGeom>
          <a:ln w="38100">
            <a:solidFill>
              <a:srgbClr val="782F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6ED728-4614-D098-6F78-6FE2D2BCF267}"/>
              </a:ext>
            </a:extLst>
          </p:cNvPr>
          <p:cNvCxnSpPr>
            <a:cxnSpLocks/>
          </p:cNvCxnSpPr>
          <p:nvPr/>
        </p:nvCxnSpPr>
        <p:spPr>
          <a:xfrm>
            <a:off x="4853899" y="3665220"/>
            <a:ext cx="3524471" cy="0"/>
          </a:xfrm>
          <a:prstGeom prst="line">
            <a:avLst/>
          </a:prstGeom>
          <a:ln w="38100">
            <a:solidFill>
              <a:srgbClr val="782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65EDDC2-B98D-68C1-FCD6-13B091861F53}"/>
              </a:ext>
            </a:extLst>
          </p:cNvPr>
          <p:cNvCxnSpPr>
            <a:cxnSpLocks/>
          </p:cNvCxnSpPr>
          <p:nvPr/>
        </p:nvCxnSpPr>
        <p:spPr>
          <a:xfrm>
            <a:off x="4870891" y="3665220"/>
            <a:ext cx="0" cy="335280"/>
          </a:xfrm>
          <a:prstGeom prst="straightConnector1">
            <a:avLst/>
          </a:prstGeom>
          <a:ln w="38100">
            <a:solidFill>
              <a:srgbClr val="782F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8CB3264-9FB4-B92D-5E87-DA421C1701BD}"/>
              </a:ext>
            </a:extLst>
          </p:cNvPr>
          <p:cNvCxnSpPr>
            <a:cxnSpLocks/>
          </p:cNvCxnSpPr>
          <p:nvPr/>
        </p:nvCxnSpPr>
        <p:spPr>
          <a:xfrm>
            <a:off x="8378370" y="3659154"/>
            <a:ext cx="0" cy="335280"/>
          </a:xfrm>
          <a:prstGeom prst="straightConnector1">
            <a:avLst/>
          </a:prstGeom>
          <a:ln w="38100">
            <a:solidFill>
              <a:srgbClr val="782F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A1193C3-AF4F-ACB7-A1AD-95883ECC9364}"/>
              </a:ext>
            </a:extLst>
          </p:cNvPr>
          <p:cNvSpPr/>
          <p:nvPr/>
        </p:nvSpPr>
        <p:spPr>
          <a:xfrm>
            <a:off x="4138815" y="4000500"/>
            <a:ext cx="1430167" cy="916939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/>
              <a:t>Cleans external features of part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9332D86-8E62-746A-8D58-E9341BA6A2A6}"/>
              </a:ext>
            </a:extLst>
          </p:cNvPr>
          <p:cNvSpPr/>
          <p:nvPr/>
        </p:nvSpPr>
        <p:spPr>
          <a:xfrm>
            <a:off x="5892275" y="4000514"/>
            <a:ext cx="1430166" cy="916925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/>
              <a:t>Cleans internal features of part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BB8A11B-EB90-4033-5C1A-E5B15DDA665D}"/>
              </a:ext>
            </a:extLst>
          </p:cNvPr>
          <p:cNvSpPr/>
          <p:nvPr/>
        </p:nvSpPr>
        <p:spPr>
          <a:xfrm>
            <a:off x="7633581" y="4047535"/>
            <a:ext cx="1430163" cy="916923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/>
              <a:t>Moves debris away from part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BAC0D0-7AB5-957E-E1F8-BDEAB7EEEF9D}"/>
              </a:ext>
            </a:extLst>
          </p:cNvPr>
          <p:cNvCxnSpPr>
            <a:cxnSpLocks/>
          </p:cNvCxnSpPr>
          <p:nvPr/>
        </p:nvCxnSpPr>
        <p:spPr>
          <a:xfrm>
            <a:off x="5008157" y="2147072"/>
            <a:ext cx="1623507" cy="0"/>
          </a:xfrm>
          <a:prstGeom prst="line">
            <a:avLst/>
          </a:prstGeom>
          <a:ln w="38100">
            <a:solidFill>
              <a:srgbClr val="782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504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883500-3187-9E07-2AC1-3F473B3EC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6B5E3-145C-06A5-6220-F7CDD709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25D473-197B-A464-91C2-B2E593DDC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Decomposition</a:t>
            </a:r>
          </a:p>
        </p:txBody>
      </p:sp>
      <p:pic>
        <p:nvPicPr>
          <p:cNvPr id="7" name="Graphic 6" descr="Hierarchy with solid fill">
            <a:extLst>
              <a:ext uri="{FF2B5EF4-FFF2-40B4-BE49-F238E27FC236}">
                <a16:creationId xmlns:a16="http://schemas.microsoft.com/office/drawing/2014/main" id="{8144533E-B0A6-EE31-77BE-6320B6DB2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2600" y="28818"/>
            <a:ext cx="1280160" cy="128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3356D34-4261-E561-B352-8DD401C75634}"/>
              </a:ext>
            </a:extLst>
          </p:cNvPr>
          <p:cNvSpPr/>
          <p:nvPr/>
        </p:nvSpPr>
        <p:spPr>
          <a:xfrm>
            <a:off x="5068859" y="1648399"/>
            <a:ext cx="819628" cy="50509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cs typeface="Calibri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F8EE73-230D-48C6-2CE8-38C584F09D65}"/>
              </a:ext>
            </a:extLst>
          </p:cNvPr>
          <p:cNvCxnSpPr>
            <a:cxnSpLocks/>
          </p:cNvCxnSpPr>
          <p:nvPr/>
        </p:nvCxnSpPr>
        <p:spPr>
          <a:xfrm>
            <a:off x="5484480" y="2132014"/>
            <a:ext cx="0" cy="239280"/>
          </a:xfrm>
          <a:prstGeom prst="line">
            <a:avLst/>
          </a:prstGeom>
          <a:ln w="38100">
            <a:solidFill>
              <a:srgbClr val="782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F26629-86CE-8E7D-4271-8AD386B0BE34}"/>
              </a:ext>
            </a:extLst>
          </p:cNvPr>
          <p:cNvCxnSpPr>
            <a:cxnSpLocks/>
          </p:cNvCxnSpPr>
          <p:nvPr/>
        </p:nvCxnSpPr>
        <p:spPr>
          <a:xfrm>
            <a:off x="1294429" y="2371294"/>
            <a:ext cx="4184244" cy="109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3C6A67-4E29-235A-B573-8E52F7527DC6}"/>
              </a:ext>
            </a:extLst>
          </p:cNvPr>
          <p:cNvSpPr/>
          <p:nvPr/>
        </p:nvSpPr>
        <p:spPr>
          <a:xfrm>
            <a:off x="775044" y="2895343"/>
            <a:ext cx="1231306" cy="49956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89BB8DB-DE30-DED8-D939-CC5B6DBB1992}"/>
              </a:ext>
            </a:extLst>
          </p:cNvPr>
          <p:cNvCxnSpPr>
            <a:cxnSpLocks/>
          </p:cNvCxnSpPr>
          <p:nvPr/>
        </p:nvCxnSpPr>
        <p:spPr>
          <a:xfrm flipH="1">
            <a:off x="8036282" y="2338849"/>
            <a:ext cx="4360" cy="507586"/>
          </a:xfrm>
          <a:prstGeom prst="straightConnector1">
            <a:avLst/>
          </a:prstGeom>
          <a:ln w="38100">
            <a:solidFill>
              <a:srgbClr val="782F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F072445-72BC-83FB-E408-54284887E066}"/>
              </a:ext>
            </a:extLst>
          </p:cNvPr>
          <p:cNvCxnSpPr>
            <a:cxnSpLocks/>
          </p:cNvCxnSpPr>
          <p:nvPr/>
        </p:nvCxnSpPr>
        <p:spPr>
          <a:xfrm>
            <a:off x="1310776" y="2354714"/>
            <a:ext cx="0" cy="47492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2215107-1683-7017-3E35-78CEC664F3A6}"/>
              </a:ext>
            </a:extLst>
          </p:cNvPr>
          <p:cNvSpPr/>
          <p:nvPr/>
        </p:nvSpPr>
        <p:spPr>
          <a:xfrm>
            <a:off x="10832123" y="0"/>
            <a:ext cx="1359877" cy="369277"/>
          </a:xfrm>
          <a:prstGeom prst="roundRect">
            <a:avLst/>
          </a:prstGeom>
          <a:solidFill>
            <a:srgbClr val="EE76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9A3A495-F05E-83A0-8FC1-6DD146EE4EC2}"/>
              </a:ext>
            </a:extLst>
          </p:cNvPr>
          <p:cNvSpPr/>
          <p:nvPr/>
        </p:nvSpPr>
        <p:spPr>
          <a:xfrm>
            <a:off x="4419750" y="2898137"/>
            <a:ext cx="1298218" cy="50758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6370D87-6386-2AF0-1EA9-C78A6A20B9E3}"/>
              </a:ext>
            </a:extLst>
          </p:cNvPr>
          <p:cNvSpPr/>
          <p:nvPr/>
        </p:nvSpPr>
        <p:spPr>
          <a:xfrm>
            <a:off x="7178717" y="2888261"/>
            <a:ext cx="1770913" cy="494079"/>
          </a:xfrm>
          <a:prstGeom prst="roundRect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cs typeface="Calibri"/>
              </a:rPr>
              <a:t>Transportation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9E52744-EE11-1839-0561-0817BFB420B7}"/>
              </a:ext>
            </a:extLst>
          </p:cNvPr>
          <p:cNvCxnSpPr>
            <a:cxnSpLocks/>
          </p:cNvCxnSpPr>
          <p:nvPr/>
        </p:nvCxnSpPr>
        <p:spPr>
          <a:xfrm flipV="1">
            <a:off x="5478673" y="2354714"/>
            <a:ext cx="2585501" cy="11739"/>
          </a:xfrm>
          <a:prstGeom prst="line">
            <a:avLst/>
          </a:prstGeom>
          <a:ln w="38100">
            <a:solidFill>
              <a:srgbClr val="782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A5BB277A-4558-FC19-9D5A-BB611A20EBE1}"/>
              </a:ext>
            </a:extLst>
          </p:cNvPr>
          <p:cNvCxnSpPr>
            <a:cxnSpLocks/>
          </p:cNvCxnSpPr>
          <p:nvPr/>
        </p:nvCxnSpPr>
        <p:spPr>
          <a:xfrm>
            <a:off x="3291587" y="2371511"/>
            <a:ext cx="0" cy="47492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F6F901C7-B1C3-9AF7-A2F3-CFCCBB21D9C2}"/>
              </a:ext>
            </a:extLst>
          </p:cNvPr>
          <p:cNvCxnSpPr>
            <a:cxnSpLocks/>
          </p:cNvCxnSpPr>
          <p:nvPr/>
        </p:nvCxnSpPr>
        <p:spPr>
          <a:xfrm>
            <a:off x="5068859" y="2354714"/>
            <a:ext cx="0" cy="47492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26487A-78B8-70ED-F776-65C21DF4D59C}"/>
              </a:ext>
            </a:extLst>
          </p:cNvPr>
          <p:cNvCxnSpPr>
            <a:cxnSpLocks/>
            <a:stCxn id="41" idx="2"/>
          </p:cNvCxnSpPr>
          <p:nvPr/>
        </p:nvCxnSpPr>
        <p:spPr>
          <a:xfrm>
            <a:off x="8064174" y="3382340"/>
            <a:ext cx="2567" cy="280133"/>
          </a:xfrm>
          <a:prstGeom prst="line">
            <a:avLst/>
          </a:prstGeom>
          <a:ln w="38100">
            <a:solidFill>
              <a:srgbClr val="782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8CB3264-9FB4-B92D-5E87-DA421C1701BD}"/>
              </a:ext>
            </a:extLst>
          </p:cNvPr>
          <p:cNvCxnSpPr>
            <a:cxnSpLocks/>
          </p:cNvCxnSpPr>
          <p:nvPr/>
        </p:nvCxnSpPr>
        <p:spPr>
          <a:xfrm>
            <a:off x="7366945" y="3662473"/>
            <a:ext cx="0" cy="335280"/>
          </a:xfrm>
          <a:prstGeom prst="straightConnector1">
            <a:avLst/>
          </a:prstGeom>
          <a:ln w="38100">
            <a:solidFill>
              <a:srgbClr val="782F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BB8A11B-EB90-4033-5C1A-E5B15DDA665D}"/>
              </a:ext>
            </a:extLst>
          </p:cNvPr>
          <p:cNvSpPr/>
          <p:nvPr/>
        </p:nvSpPr>
        <p:spPr>
          <a:xfrm>
            <a:off x="8437626" y="4038186"/>
            <a:ext cx="1160050" cy="605760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/>
              <a:t>Moves with user input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78945F-C26F-2BB6-9380-00CEF66FDA14}"/>
              </a:ext>
            </a:extLst>
          </p:cNvPr>
          <p:cNvCxnSpPr>
            <a:cxnSpLocks/>
          </p:cNvCxnSpPr>
          <p:nvPr/>
        </p:nvCxnSpPr>
        <p:spPr>
          <a:xfrm>
            <a:off x="8949630" y="3638179"/>
            <a:ext cx="0" cy="335280"/>
          </a:xfrm>
          <a:prstGeom prst="straightConnector1">
            <a:avLst/>
          </a:prstGeom>
          <a:ln w="38100">
            <a:solidFill>
              <a:srgbClr val="782F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EDFF42-F9B0-4863-2EA0-86A63DC54824}"/>
              </a:ext>
            </a:extLst>
          </p:cNvPr>
          <p:cNvCxnSpPr>
            <a:cxnSpLocks/>
          </p:cNvCxnSpPr>
          <p:nvPr/>
        </p:nvCxnSpPr>
        <p:spPr>
          <a:xfrm>
            <a:off x="7366945" y="3662473"/>
            <a:ext cx="1582685" cy="0"/>
          </a:xfrm>
          <a:prstGeom prst="line">
            <a:avLst/>
          </a:prstGeom>
          <a:ln w="38100">
            <a:solidFill>
              <a:srgbClr val="782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F259C7C-FE93-43F4-B9AF-B96E58F944B9}"/>
              </a:ext>
            </a:extLst>
          </p:cNvPr>
          <p:cNvSpPr/>
          <p:nvPr/>
        </p:nvSpPr>
        <p:spPr>
          <a:xfrm>
            <a:off x="6786921" y="4105149"/>
            <a:ext cx="1160047" cy="605759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Modular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06DD149D-DCD8-5A66-3DE4-F85B1062757B}"/>
              </a:ext>
            </a:extLst>
          </p:cNvPr>
          <p:cNvSpPr/>
          <p:nvPr/>
        </p:nvSpPr>
        <p:spPr>
          <a:xfrm>
            <a:off x="2563941" y="2883819"/>
            <a:ext cx="1298218" cy="50758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6433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C4B7ED-4D67-E8CD-BF03-F1D513CE0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C9ED3-38D5-698D-BE11-29AC8F280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EE7F05-4055-62D0-ADFA-C12D55AA4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Work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75AFA3D-3A21-BE9D-A709-FEF0F6FCB5D2}"/>
              </a:ext>
            </a:extLst>
          </p:cNvPr>
          <p:cNvSpPr/>
          <p:nvPr/>
        </p:nvSpPr>
        <p:spPr>
          <a:xfrm>
            <a:off x="72272" y="2892579"/>
            <a:ext cx="10603669" cy="170115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F884D0-4A75-A83D-7579-AD888B8FFDF0}"/>
              </a:ext>
            </a:extLst>
          </p:cNvPr>
          <p:cNvSpPr/>
          <p:nvPr/>
        </p:nvSpPr>
        <p:spPr>
          <a:xfrm>
            <a:off x="679116" y="2209800"/>
            <a:ext cx="2879558" cy="2812717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ea typeface="Calibri"/>
                <a:cs typeface="Calibri"/>
              </a:rPr>
              <a:t>Targets &amp; Metrics</a:t>
            </a:r>
            <a:endParaRPr lang="en-US" sz="36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4506A70-99BA-825B-A4C8-8903F06FDACA}"/>
              </a:ext>
            </a:extLst>
          </p:cNvPr>
          <p:cNvSpPr/>
          <p:nvPr/>
        </p:nvSpPr>
        <p:spPr>
          <a:xfrm>
            <a:off x="3816517" y="2218991"/>
            <a:ext cx="2759241" cy="2826084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ea typeface="Calibri"/>
                <a:cs typeface="Calibri"/>
              </a:rPr>
              <a:t>Concept Generation &amp; Selection</a:t>
            </a:r>
            <a:endParaRPr lang="en-US" sz="36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0D27306-E98E-1D82-520B-E49D68187991}"/>
              </a:ext>
            </a:extLst>
          </p:cNvPr>
          <p:cNvSpPr/>
          <p:nvPr/>
        </p:nvSpPr>
        <p:spPr>
          <a:xfrm>
            <a:off x="6780129" y="2214814"/>
            <a:ext cx="2785978" cy="2826083"/>
          </a:xfrm>
          <a:prstGeom prst="round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ea typeface="Calibri"/>
                <a:cs typeface="Calibri"/>
              </a:rPr>
              <a:t>Risk Assessment</a:t>
            </a:r>
            <a:endParaRPr lang="en-US" sz="360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EAC346-CCC6-1B64-5E9C-D84243276632}"/>
              </a:ext>
            </a:extLst>
          </p:cNvPr>
          <p:cNvSpPr/>
          <p:nvPr/>
        </p:nvSpPr>
        <p:spPr>
          <a:xfrm>
            <a:off x="10832123" y="0"/>
            <a:ext cx="1359877" cy="369277"/>
          </a:xfrm>
          <a:prstGeom prst="roundRect">
            <a:avLst/>
          </a:prstGeom>
          <a:solidFill>
            <a:srgbClr val="EE76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02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154685-A21C-08FF-2404-69108BEB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4AE7F-CA74-57BC-804A-44037D4C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B1F204E-9881-1C67-C34B-68CA5202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 Introductions</a:t>
            </a:r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id="{AA433E2D-BD14-143F-C45B-5395D1D6F6EF}"/>
              </a:ext>
            </a:extLst>
          </p:cNvPr>
          <p:cNvSpPr txBox="1"/>
          <p:nvPr/>
        </p:nvSpPr>
        <p:spPr>
          <a:xfrm>
            <a:off x="731178" y="3709445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Kyle Evans</a:t>
            </a:r>
            <a:endParaRPr lang="en-US" i="1"/>
          </a:p>
          <a:p>
            <a:r>
              <a:rPr lang="en-US" i="1"/>
              <a:t>Thermal Fluids Engineer</a:t>
            </a:r>
            <a:endParaRPr lang="en-US"/>
          </a:p>
        </p:txBody>
      </p:sp>
      <p:pic>
        <p:nvPicPr>
          <p:cNvPr id="7" name="Picture 6" descr="A person in a suit&#10;&#10;Description automatically generated">
            <a:extLst>
              <a:ext uri="{FF2B5EF4-FFF2-40B4-BE49-F238E27FC236}">
                <a16:creationId xmlns:a16="http://schemas.microsoft.com/office/drawing/2014/main" id="{FA4B40A3-7187-D41E-7155-C893AF8D82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31" t="17874" r="11827" b="-966"/>
          <a:stretch/>
        </p:blipFill>
        <p:spPr>
          <a:xfrm>
            <a:off x="7961164" y="2186678"/>
            <a:ext cx="1737853" cy="12797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TextBox 8">
            <a:extLst>
              <a:ext uri="{FF2B5EF4-FFF2-40B4-BE49-F238E27FC236}">
                <a16:creationId xmlns:a16="http://schemas.microsoft.com/office/drawing/2014/main" id="{5BA24333-11B1-8EFE-40DA-850663E64E5C}"/>
              </a:ext>
            </a:extLst>
          </p:cNvPr>
          <p:cNvSpPr txBox="1"/>
          <p:nvPr/>
        </p:nvSpPr>
        <p:spPr>
          <a:xfrm>
            <a:off x="7884477" y="3624306"/>
            <a:ext cx="2344615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Calibri"/>
                <a:cs typeface="Calibri"/>
              </a:rPr>
              <a:t>Tripp </a:t>
            </a:r>
            <a:r>
              <a:rPr lang="en-US" err="1">
                <a:ea typeface="Calibri"/>
                <a:cs typeface="Calibri"/>
              </a:rPr>
              <a:t>Lappalainen</a:t>
            </a:r>
            <a:endParaRPr lang="en-US">
              <a:ea typeface="Calibri"/>
              <a:cs typeface="Calibri"/>
            </a:endParaRPr>
          </a:p>
          <a:p>
            <a:r>
              <a:rPr lang="en-US" i="1">
                <a:ea typeface="Calibri"/>
                <a:cs typeface="Calibri"/>
              </a:rPr>
              <a:t>Manufacturing and Design Engineer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28" name="Picture 27" descr="A person in a suit&#10;&#10;Description automatically generated">
            <a:extLst>
              <a:ext uri="{FF2B5EF4-FFF2-40B4-BE49-F238E27FC236}">
                <a16:creationId xmlns:a16="http://schemas.microsoft.com/office/drawing/2014/main" id="{30B8B736-6B5B-B4EA-8EF5-472D5DE4E3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31" t="17874" r="11827" b="-966"/>
          <a:stretch/>
        </p:blipFill>
        <p:spPr>
          <a:xfrm>
            <a:off x="4420921" y="2189127"/>
            <a:ext cx="1737853" cy="12797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62DF5DF-3156-AC3D-EED2-29C12888481C}"/>
              </a:ext>
            </a:extLst>
          </p:cNvPr>
          <p:cNvSpPr txBox="1"/>
          <p:nvPr/>
        </p:nvSpPr>
        <p:spPr>
          <a:xfrm>
            <a:off x="4499249" y="3709445"/>
            <a:ext cx="167455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Alexander Fryer</a:t>
            </a:r>
          </a:p>
          <a:p>
            <a:r>
              <a:rPr lang="en-US" i="1">
                <a:ea typeface="Calibri"/>
                <a:cs typeface="Calibri"/>
              </a:rPr>
              <a:t>Project and Test Engineer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B668D0-A371-C58F-52D9-76DC2034B239}"/>
              </a:ext>
            </a:extLst>
          </p:cNvPr>
          <p:cNvSpPr txBox="1"/>
          <p:nvPr/>
        </p:nvSpPr>
        <p:spPr>
          <a:xfrm>
            <a:off x="5036388" y="492699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D7D3EAC-FF5F-79BA-6F1B-322BDC7D5B0A}"/>
              </a:ext>
            </a:extLst>
          </p:cNvPr>
          <p:cNvSpPr/>
          <p:nvPr/>
        </p:nvSpPr>
        <p:spPr>
          <a:xfrm>
            <a:off x="10832123" y="0"/>
            <a:ext cx="1359877" cy="369277"/>
          </a:xfrm>
          <a:prstGeom prst="roundRect">
            <a:avLst/>
          </a:prstGeom>
          <a:solidFill>
            <a:srgbClr val="EE76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erson in a suit and tie&#10;&#10;Description automatically generated">
            <a:extLst>
              <a:ext uri="{FF2B5EF4-FFF2-40B4-BE49-F238E27FC236}">
                <a16:creationId xmlns:a16="http://schemas.microsoft.com/office/drawing/2014/main" id="{122E9EE3-DAEC-8A1A-F0BC-2A26C8DD6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78" y="1651247"/>
            <a:ext cx="1479794" cy="19730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238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3E30505-295E-B843-FFA9-B5212A55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457200"/>
            <a:ext cx="8485632" cy="960276"/>
          </a:xfrm>
        </p:spPr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168D9B8-F9D7-D816-7ED4-53764B7BF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9225E1-5E92-6E1C-D567-4BBDEA17D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88B4D-F807-476E-D9AA-7F31279C2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20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47A5ED-D7D4-04CD-0420-BB7EE5B0592E}"/>
              </a:ext>
            </a:extLst>
          </p:cNvPr>
          <p:cNvSpPr/>
          <p:nvPr/>
        </p:nvSpPr>
        <p:spPr>
          <a:xfrm>
            <a:off x="10832123" y="0"/>
            <a:ext cx="1359877" cy="369277"/>
          </a:xfrm>
          <a:prstGeom prst="roundRect">
            <a:avLst/>
          </a:prstGeom>
          <a:solidFill>
            <a:srgbClr val="EE76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81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E91482-6119-D665-1B34-DC438710E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235705"/>
            <a:ext cx="9585948" cy="922753"/>
          </a:xfrm>
        </p:spPr>
        <p:txBody>
          <a:bodyPr/>
          <a:lstStyle/>
          <a:p>
            <a:r>
              <a:rPr lang="en-US"/>
              <a:t>Reference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53669C-D202-D10B-101B-5CD3C9330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847" y="1711697"/>
            <a:ext cx="10331737" cy="295933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600">
                <a:solidFill>
                  <a:srgbClr val="000000"/>
                </a:solidFill>
                <a:latin typeface="Arial"/>
                <a:cs typeface="Arial"/>
              </a:rPr>
              <a:t>Justin McElderry, J.E. (2023, September 22). Intro to PRIME. NASA        Marshall Space Flight Center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BC3426-83BD-28FF-BA17-3D1E091E3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377940"/>
            <a:ext cx="4274813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E3564-AC10-7763-9FF7-AECA4F18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60614" y="6377940"/>
            <a:ext cx="731520" cy="274320"/>
          </a:xfrm>
        </p:spPr>
        <p:txBody>
          <a:bodyPr/>
          <a:lstStyle/>
          <a:p>
            <a:fld id="{A5AEF524-62EC-C340-82A1-9F47B6C43E5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F2B02AC-C0F3-3704-57A4-591A55A6193F}"/>
              </a:ext>
            </a:extLst>
          </p:cNvPr>
          <p:cNvSpPr/>
          <p:nvPr/>
        </p:nvSpPr>
        <p:spPr>
          <a:xfrm>
            <a:off x="10832123" y="0"/>
            <a:ext cx="1359877" cy="369277"/>
          </a:xfrm>
          <a:prstGeom prst="roundRect">
            <a:avLst/>
          </a:prstGeom>
          <a:solidFill>
            <a:srgbClr val="EE76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38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097286-256E-591A-43E4-E71C2D1F0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19A28-9A10-3AB4-F409-6E74078E5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22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8461E5-1B6B-F13B-5D3B-C28DC31605F3}"/>
              </a:ext>
            </a:extLst>
          </p:cNvPr>
          <p:cNvSpPr/>
          <p:nvPr/>
        </p:nvSpPr>
        <p:spPr>
          <a:xfrm>
            <a:off x="10832123" y="0"/>
            <a:ext cx="1359877" cy="369277"/>
          </a:xfrm>
          <a:prstGeom prst="roundRect">
            <a:avLst/>
          </a:prstGeom>
          <a:solidFill>
            <a:srgbClr val="EE76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9" name="Diagram 48">
            <a:extLst>
              <a:ext uri="{FF2B5EF4-FFF2-40B4-BE49-F238E27FC236}">
                <a16:creationId xmlns:a16="http://schemas.microsoft.com/office/drawing/2014/main" id="{CD1A4CAE-446D-455C-6B11-D3FF44841F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9585859"/>
              </p:ext>
            </p:extLst>
          </p:nvPr>
        </p:nvGraphicFramePr>
        <p:xfrm>
          <a:off x="819569" y="600075"/>
          <a:ext cx="9786819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180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83DDBD5-F4AD-C0F8-62E9-B18E1A401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457200"/>
            <a:ext cx="8485632" cy="96027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B5314-6557-CFA9-69C4-4CD8BF1C6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2CAA6-39DA-A9AA-B3A3-0253FC11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23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191508-FE6A-2739-A54C-A4646490F7D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9144000" cy="4346575"/>
          </a:xfrm>
        </p:spPr>
        <p:txBody>
          <a:bodyPr/>
          <a:lstStyle/>
          <a:p>
            <a:r>
              <a:rPr lang="en-US" sz="1000">
                <a:cs typeface="Times New Roman" panose="02020603050405020304" pitchFamily="18" charset="0"/>
              </a:rPr>
              <a:t>This is 10-point</a:t>
            </a:r>
          </a:p>
          <a:p>
            <a:r>
              <a:rPr lang="en-US" sz="1500">
                <a:cs typeface="Times New Roman" panose="02020603050405020304" pitchFamily="18" charset="0"/>
              </a:rPr>
              <a:t>This is 15–point Times</a:t>
            </a:r>
          </a:p>
          <a:p>
            <a:r>
              <a:rPr lang="en-US" sz="2000">
                <a:cs typeface="Times New Roman" panose="02020603050405020304" pitchFamily="18" charset="0"/>
              </a:rPr>
              <a:t>This is 20–point </a:t>
            </a:r>
          </a:p>
          <a:p>
            <a:r>
              <a:rPr lang="en-US" sz="2500">
                <a:cs typeface="Times New Roman" panose="02020603050405020304" pitchFamily="18" charset="0"/>
              </a:rPr>
              <a:t>This is 25–point</a:t>
            </a:r>
          </a:p>
          <a:p>
            <a:r>
              <a:rPr lang="en-US" sz="3000">
                <a:cs typeface="Times New Roman" panose="02020603050405020304" pitchFamily="18" charset="0"/>
              </a:rPr>
              <a:t>This is 30–point</a:t>
            </a:r>
          </a:p>
          <a:p>
            <a:r>
              <a:rPr lang="en-US" sz="3500">
                <a:cs typeface="Times New Roman" panose="02020603050405020304" pitchFamily="18" charset="0"/>
              </a:rPr>
              <a:t>This is 35–point</a:t>
            </a:r>
          </a:p>
          <a:p>
            <a:r>
              <a:rPr lang="en-US" sz="4000">
                <a:cs typeface="Times New Roman" panose="02020603050405020304" pitchFamily="18" charset="0"/>
              </a:rPr>
              <a:t>This is 40–point</a:t>
            </a:r>
          </a:p>
          <a:p>
            <a:r>
              <a:rPr lang="en-US" sz="5000">
                <a:cs typeface="Times New Roman" panose="02020603050405020304" pitchFamily="18" charset="0"/>
              </a:rPr>
              <a:t>This is 50–point</a:t>
            </a:r>
          </a:p>
          <a:p>
            <a:r>
              <a:rPr lang="en-US" sz="6000">
                <a:cs typeface="Times New Roman" panose="02020603050405020304" pitchFamily="18" charset="0"/>
              </a:rPr>
              <a:t>This is 60–point</a:t>
            </a:r>
          </a:p>
          <a:p>
            <a:r>
              <a:rPr lang="en-US" sz="7200">
                <a:cs typeface="Times New Roman" panose="02020603050405020304" pitchFamily="18" charset="0"/>
              </a:rPr>
              <a:t>This is 72–point</a:t>
            </a:r>
            <a:endParaRPr lang="en-US" sz="7200"/>
          </a:p>
        </p:txBody>
      </p:sp>
    </p:spTree>
    <p:extLst>
      <p:ext uri="{BB962C8B-B14F-4D97-AF65-F5344CB8AC3E}">
        <p14:creationId xmlns:p14="http://schemas.microsoft.com/office/powerpoint/2010/main" val="1310254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00E79C-1FFA-ED60-9F32-5D714226D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457200"/>
            <a:ext cx="8485632" cy="960276"/>
          </a:xfrm>
        </p:spPr>
        <p:txBody>
          <a:bodyPr/>
          <a:lstStyle/>
          <a:p>
            <a:r>
              <a:rPr lang="en-US"/>
              <a:t>College of Engineering Color Palette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51149-ADCE-589D-F0CE-DEE40BEF4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5E775-733A-DFBF-FD27-84FF8D86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24</a:t>
            </a:fld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8CEF3AF-B294-C1BD-00F5-27105F1D5417}"/>
              </a:ext>
            </a:extLst>
          </p:cNvPr>
          <p:cNvGrpSpPr/>
          <p:nvPr/>
        </p:nvGrpSpPr>
        <p:grpSpPr>
          <a:xfrm>
            <a:off x="726948" y="3457771"/>
            <a:ext cx="2214949" cy="1376065"/>
            <a:chOff x="813816" y="3548191"/>
            <a:chExt cx="2214949" cy="13760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199108F-E912-35ED-35EA-F98C0096E6A8}"/>
                </a:ext>
              </a:extLst>
            </p:cNvPr>
            <p:cNvSpPr txBox="1"/>
            <p:nvPr/>
          </p:nvSpPr>
          <p:spPr>
            <a:xfrm>
              <a:off x="813816" y="4462591"/>
              <a:ext cx="6476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Orange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6D0CA7-DF62-1574-73F4-A869EAC9B818}"/>
                </a:ext>
              </a:extLst>
            </p:cNvPr>
            <p:cNvSpPr txBox="1"/>
            <p:nvPr/>
          </p:nvSpPr>
          <p:spPr>
            <a:xfrm>
              <a:off x="1728216" y="3548191"/>
              <a:ext cx="130054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RGB: 238, 118, 36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Hex: #EE7624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CMYK:2, 66, 99, 0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21A2C9-F1B8-2DA5-F53E-12DAF668F2DC}"/>
                </a:ext>
              </a:extLst>
            </p:cNvPr>
            <p:cNvSpPr/>
            <p:nvPr/>
          </p:nvSpPr>
          <p:spPr>
            <a:xfrm>
              <a:off x="813816" y="3548191"/>
              <a:ext cx="914400" cy="914400"/>
            </a:xfrm>
            <a:prstGeom prst="rect">
              <a:avLst/>
            </a:prstGeom>
            <a:solidFill>
              <a:srgbClr val="EE76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E762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82F4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CB5FBA2-8AE7-4580-4724-D27539910638}"/>
              </a:ext>
            </a:extLst>
          </p:cNvPr>
          <p:cNvGrpSpPr/>
          <p:nvPr/>
        </p:nvGrpSpPr>
        <p:grpSpPr>
          <a:xfrm>
            <a:off x="3502514" y="3457771"/>
            <a:ext cx="2334277" cy="1200329"/>
            <a:chOff x="3698263" y="5077310"/>
            <a:chExt cx="2334277" cy="120032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8C18170-F47E-2C2C-A75A-08DAB670C526}"/>
                </a:ext>
              </a:extLst>
            </p:cNvPr>
            <p:cNvSpPr/>
            <p:nvPr/>
          </p:nvSpPr>
          <p:spPr>
            <a:xfrm>
              <a:off x="3698263" y="5077310"/>
              <a:ext cx="914400" cy="9144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E762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82F4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5EBF460-96EF-EEF1-2694-568119F86A8C}"/>
                </a:ext>
              </a:extLst>
            </p:cNvPr>
            <p:cNvSpPr txBox="1"/>
            <p:nvPr/>
          </p:nvSpPr>
          <p:spPr>
            <a:xfrm>
              <a:off x="3698263" y="5996175"/>
              <a:ext cx="5739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White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5D41AD1-0181-BA37-8138-9FA849C8DBDF}"/>
                </a:ext>
              </a:extLst>
            </p:cNvPr>
            <p:cNvSpPr txBox="1"/>
            <p:nvPr/>
          </p:nvSpPr>
          <p:spPr>
            <a:xfrm>
              <a:off x="4612664" y="5077310"/>
              <a:ext cx="141987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Pantone: PMS 000C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RGB: 255, 255, 255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Hex: #FFFFFF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CMYK: 0, 0, 0, 0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DF751E7-DD89-EC17-F17B-38CCEE19D726}"/>
              </a:ext>
            </a:extLst>
          </p:cNvPr>
          <p:cNvGrpSpPr/>
          <p:nvPr/>
        </p:nvGrpSpPr>
        <p:grpSpPr>
          <a:xfrm>
            <a:off x="3502514" y="2020824"/>
            <a:ext cx="2195521" cy="1200329"/>
            <a:chOff x="813816" y="5074209"/>
            <a:chExt cx="2195521" cy="120032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47C730E-ECA7-4F05-CCC3-54218DE049F3}"/>
                </a:ext>
              </a:extLst>
            </p:cNvPr>
            <p:cNvSpPr/>
            <p:nvPr/>
          </p:nvSpPr>
          <p:spPr>
            <a:xfrm>
              <a:off x="813816" y="5074209"/>
              <a:ext cx="914400" cy="914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E762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82F4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2020829-0E95-DD9B-714C-11D6FFBF799B}"/>
                </a:ext>
              </a:extLst>
            </p:cNvPr>
            <p:cNvSpPr txBox="1"/>
            <p:nvPr/>
          </p:nvSpPr>
          <p:spPr>
            <a:xfrm>
              <a:off x="813816" y="5996175"/>
              <a:ext cx="5229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Black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CEA4394-CC9D-6FBB-FA26-706076D0B467}"/>
                </a:ext>
              </a:extLst>
            </p:cNvPr>
            <p:cNvSpPr txBox="1"/>
            <p:nvPr/>
          </p:nvSpPr>
          <p:spPr>
            <a:xfrm>
              <a:off x="1728217" y="5074209"/>
              <a:ext cx="128112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Pantone: Black C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RGB: 0, 0, 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Hex: #000000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CMYK:0, 0, 0, 100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C8B1F45-3E30-2793-7D29-688626F81CE2}"/>
              </a:ext>
            </a:extLst>
          </p:cNvPr>
          <p:cNvGrpSpPr/>
          <p:nvPr/>
        </p:nvGrpSpPr>
        <p:grpSpPr>
          <a:xfrm>
            <a:off x="726948" y="2020824"/>
            <a:ext cx="2380763" cy="1200329"/>
            <a:chOff x="813817" y="2011729"/>
            <a:chExt cx="2380763" cy="120032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5045287-B2F2-024E-BF22-C50C5657B42C}"/>
                </a:ext>
              </a:extLst>
            </p:cNvPr>
            <p:cNvSpPr txBox="1"/>
            <p:nvPr/>
          </p:nvSpPr>
          <p:spPr>
            <a:xfrm>
              <a:off x="813817" y="2933695"/>
              <a:ext cx="6244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Garnet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0E68166-254D-0205-3782-F4F28D154D36}"/>
                </a:ext>
              </a:extLst>
            </p:cNvPr>
            <p:cNvSpPr txBox="1"/>
            <p:nvPr/>
          </p:nvSpPr>
          <p:spPr>
            <a:xfrm>
              <a:off x="1728217" y="2011729"/>
              <a:ext cx="1466363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Pantone: PMS 195 C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RGB: 120, 47, 64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Hex: #782F40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CMYK:19, 90, 50, 55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FD49C78-148F-ADF9-04DD-1E8FBB32EAD7}"/>
                </a:ext>
              </a:extLst>
            </p:cNvPr>
            <p:cNvSpPr/>
            <p:nvPr/>
          </p:nvSpPr>
          <p:spPr>
            <a:xfrm>
              <a:off x="813817" y="2011729"/>
              <a:ext cx="914400" cy="914400"/>
            </a:xfrm>
            <a:prstGeom prst="rect">
              <a:avLst/>
            </a:prstGeom>
            <a:solidFill>
              <a:srgbClr val="782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E762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82F4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3656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00E79C-1FFA-ED60-9F32-5D714226D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457200"/>
            <a:ext cx="8485632" cy="960276"/>
          </a:xfrm>
        </p:spPr>
        <p:txBody>
          <a:bodyPr/>
          <a:lstStyle/>
          <a:p>
            <a:r>
              <a:rPr lang="en-US"/>
              <a:t>Accent Color Palette</a:t>
            </a:r>
          </a:p>
        </p:txBody>
      </p:sp>
      <p:sp>
        <p:nvSpPr>
          <p:cNvPr id="57" name="Footer Placeholder 56">
            <a:extLst>
              <a:ext uri="{FF2B5EF4-FFF2-40B4-BE49-F238E27FC236}">
                <a16:creationId xmlns:a16="http://schemas.microsoft.com/office/drawing/2014/main" id="{4273B565-5CD0-FCEF-5E90-E7416D7DC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" name="Slide Number Placeholder 57">
            <a:extLst>
              <a:ext uri="{FF2B5EF4-FFF2-40B4-BE49-F238E27FC236}">
                <a16:creationId xmlns:a16="http://schemas.microsoft.com/office/drawing/2014/main" id="{DF8F76D7-4CC7-0CE6-2388-24F61441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25</a:t>
            </a:fld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2229FD4-8C3B-7907-1579-308E6D9B13AB}"/>
              </a:ext>
            </a:extLst>
          </p:cNvPr>
          <p:cNvGrpSpPr/>
          <p:nvPr/>
        </p:nvGrpSpPr>
        <p:grpSpPr>
          <a:xfrm>
            <a:off x="726948" y="2011729"/>
            <a:ext cx="2057855" cy="1191399"/>
            <a:chOff x="6566680" y="5081775"/>
            <a:chExt cx="2057855" cy="11913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6A98FD-E663-8232-9317-7F915715D15A}"/>
                </a:ext>
              </a:extLst>
            </p:cNvPr>
            <p:cNvSpPr/>
            <p:nvPr/>
          </p:nvSpPr>
          <p:spPr>
            <a:xfrm>
              <a:off x="6566680" y="5081775"/>
              <a:ext cx="914400" cy="914400"/>
            </a:xfrm>
            <a:prstGeom prst="rect">
              <a:avLst/>
            </a:prstGeom>
            <a:solidFill>
              <a:srgbClr val="003B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E762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82F4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D029BD-E9F1-4027-E920-4D90F619D451}"/>
                </a:ext>
              </a:extLst>
            </p:cNvPr>
            <p:cNvSpPr txBox="1"/>
            <p:nvPr/>
          </p:nvSpPr>
          <p:spPr>
            <a:xfrm>
              <a:off x="6566680" y="5996175"/>
              <a:ext cx="8812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Tardis Blue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8DF581-1E7B-D43C-FEDB-EAAD386C6209}"/>
                </a:ext>
              </a:extLst>
            </p:cNvPr>
            <p:cNvSpPr txBox="1"/>
            <p:nvPr/>
          </p:nvSpPr>
          <p:spPr>
            <a:xfrm>
              <a:off x="7481080" y="5081775"/>
              <a:ext cx="114345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RGB: 0, 59, 111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Hex: #003B6F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CMYK: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CB5FBA2-8AE7-4580-4724-D27539910638}"/>
              </a:ext>
            </a:extLst>
          </p:cNvPr>
          <p:cNvGrpSpPr/>
          <p:nvPr/>
        </p:nvGrpSpPr>
        <p:grpSpPr>
          <a:xfrm>
            <a:off x="3558551" y="5081093"/>
            <a:ext cx="2214950" cy="1195864"/>
            <a:chOff x="3698263" y="5077310"/>
            <a:chExt cx="2214950" cy="119586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8C18170-F47E-2C2C-A75A-08DAB670C526}"/>
                </a:ext>
              </a:extLst>
            </p:cNvPr>
            <p:cNvSpPr/>
            <p:nvPr/>
          </p:nvSpPr>
          <p:spPr>
            <a:xfrm>
              <a:off x="3698263" y="5077310"/>
              <a:ext cx="914400" cy="914400"/>
            </a:xfrm>
            <a:prstGeom prst="rect">
              <a:avLst/>
            </a:prstGeom>
            <a:solidFill>
              <a:srgbClr val="40E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E762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82F4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5EBF460-96EF-EEF1-2694-568119F86A8C}"/>
                </a:ext>
              </a:extLst>
            </p:cNvPr>
            <p:cNvSpPr txBox="1"/>
            <p:nvPr/>
          </p:nvSpPr>
          <p:spPr>
            <a:xfrm>
              <a:off x="3698263" y="5996175"/>
              <a:ext cx="81612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Turquoise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5D41AD1-0181-BA37-8138-9FA849C8DBDF}"/>
                </a:ext>
              </a:extLst>
            </p:cNvPr>
            <p:cNvSpPr txBox="1"/>
            <p:nvPr/>
          </p:nvSpPr>
          <p:spPr>
            <a:xfrm>
              <a:off x="4612664" y="5077310"/>
              <a:ext cx="130054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RGB: 64, 224, 208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Hex: #40E0D0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CMYK: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68E79F3-56A4-139F-CA95-FB234476AD5C}"/>
              </a:ext>
            </a:extLst>
          </p:cNvPr>
          <p:cNvGrpSpPr/>
          <p:nvPr/>
        </p:nvGrpSpPr>
        <p:grpSpPr>
          <a:xfrm>
            <a:off x="6566679" y="5081093"/>
            <a:ext cx="2136402" cy="1198965"/>
            <a:chOff x="726948" y="5074209"/>
            <a:chExt cx="2136402" cy="11989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47C730E-ECA7-4F05-CCC3-54218DE049F3}"/>
                </a:ext>
              </a:extLst>
            </p:cNvPr>
            <p:cNvSpPr/>
            <p:nvPr/>
          </p:nvSpPr>
          <p:spPr>
            <a:xfrm>
              <a:off x="726948" y="5074209"/>
              <a:ext cx="914400" cy="914400"/>
            </a:xfrm>
            <a:prstGeom prst="rect">
              <a:avLst/>
            </a:prstGeom>
            <a:solidFill>
              <a:srgbClr val="FF8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E762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82F4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2020829-0E95-DD9B-714C-11D6FFBF799B}"/>
                </a:ext>
              </a:extLst>
            </p:cNvPr>
            <p:cNvSpPr txBox="1"/>
            <p:nvPr/>
          </p:nvSpPr>
          <p:spPr>
            <a:xfrm>
              <a:off x="726948" y="5996175"/>
              <a:ext cx="129279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American Orange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CEA4394-CC9D-6FBB-FA26-706076D0B467}"/>
                </a:ext>
              </a:extLst>
            </p:cNvPr>
            <p:cNvSpPr txBox="1"/>
            <p:nvPr/>
          </p:nvSpPr>
          <p:spPr>
            <a:xfrm>
              <a:off x="1641349" y="5074209"/>
              <a:ext cx="1222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RGB: 255, 139, 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Hex: #FF8B00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CMYK: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2495DF6-79CB-47DA-E912-E7FB138F5E58}"/>
              </a:ext>
            </a:extLst>
          </p:cNvPr>
          <p:cNvGrpSpPr/>
          <p:nvPr/>
        </p:nvGrpSpPr>
        <p:grpSpPr>
          <a:xfrm>
            <a:off x="726948" y="3546752"/>
            <a:ext cx="2394292" cy="1191399"/>
            <a:chOff x="726948" y="3546752"/>
            <a:chExt cx="2394292" cy="119139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199108F-E912-35ED-35EA-F98C0096E6A8}"/>
                </a:ext>
              </a:extLst>
            </p:cNvPr>
            <p:cNvSpPr txBox="1"/>
            <p:nvPr/>
          </p:nvSpPr>
          <p:spPr>
            <a:xfrm>
              <a:off x="726948" y="4461152"/>
              <a:ext cx="91659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Rubine Red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6D0CA7-DF62-1574-73F4-A869EAC9B818}"/>
                </a:ext>
              </a:extLst>
            </p:cNvPr>
            <p:cNvSpPr txBox="1"/>
            <p:nvPr/>
          </p:nvSpPr>
          <p:spPr>
            <a:xfrm>
              <a:off x="1641348" y="3546752"/>
              <a:ext cx="147989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RGB: 206, 0, 88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Hex: #CE0058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CMYK: 0, 100, 43, 12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21A2C9-F1B8-2DA5-F53E-12DAF668F2DC}"/>
                </a:ext>
              </a:extLst>
            </p:cNvPr>
            <p:cNvSpPr/>
            <p:nvPr/>
          </p:nvSpPr>
          <p:spPr>
            <a:xfrm>
              <a:off x="726948" y="3546752"/>
              <a:ext cx="914400" cy="914400"/>
            </a:xfrm>
            <a:prstGeom prst="rect">
              <a:avLst/>
            </a:prstGeom>
            <a:solidFill>
              <a:srgbClr val="CE0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E762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82F4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DA38E28-8140-BF3F-9F1A-A8018F6B7B82}"/>
              </a:ext>
            </a:extLst>
          </p:cNvPr>
          <p:cNvGrpSpPr/>
          <p:nvPr/>
        </p:nvGrpSpPr>
        <p:grpSpPr>
          <a:xfrm>
            <a:off x="726948" y="5081093"/>
            <a:ext cx="2222965" cy="1195864"/>
            <a:chOff x="3690247" y="3543726"/>
            <a:chExt cx="2222965" cy="119586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920A934-93AB-9180-AB68-AD81C1104679}"/>
                </a:ext>
              </a:extLst>
            </p:cNvPr>
            <p:cNvSpPr/>
            <p:nvPr/>
          </p:nvSpPr>
          <p:spPr>
            <a:xfrm>
              <a:off x="3690247" y="3543726"/>
              <a:ext cx="914400" cy="914400"/>
            </a:xfrm>
            <a:prstGeom prst="rect">
              <a:avLst/>
            </a:prstGeom>
            <a:solidFill>
              <a:srgbClr val="4892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E762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82F4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240B36D-381E-1561-3E5D-EA529810F4E3}"/>
                </a:ext>
              </a:extLst>
            </p:cNvPr>
            <p:cNvSpPr txBox="1"/>
            <p:nvPr/>
          </p:nvSpPr>
          <p:spPr>
            <a:xfrm>
              <a:off x="3690247" y="4462591"/>
              <a:ext cx="74706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Asagi-iro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DE07C98-ED7D-E3FF-489A-FE708B784983}"/>
                </a:ext>
              </a:extLst>
            </p:cNvPr>
            <p:cNvSpPr txBox="1"/>
            <p:nvPr/>
          </p:nvSpPr>
          <p:spPr>
            <a:xfrm>
              <a:off x="4612663" y="3543726"/>
              <a:ext cx="130054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RGB: 72, 146, 155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Hex: #48929b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CMYK: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CE65EA5-C26C-30C6-B186-07D6B078F79C}"/>
              </a:ext>
            </a:extLst>
          </p:cNvPr>
          <p:cNvGrpSpPr/>
          <p:nvPr/>
        </p:nvGrpSpPr>
        <p:grpSpPr>
          <a:xfrm>
            <a:off x="6566679" y="3550535"/>
            <a:ext cx="2293495" cy="1191399"/>
            <a:chOff x="6566679" y="3548191"/>
            <a:chExt cx="2293495" cy="11913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64BB85-8C6D-2A6D-1ADF-BDD1B80CCD13}"/>
                </a:ext>
              </a:extLst>
            </p:cNvPr>
            <p:cNvSpPr/>
            <p:nvPr/>
          </p:nvSpPr>
          <p:spPr>
            <a:xfrm>
              <a:off x="6566679" y="3548191"/>
              <a:ext cx="914400" cy="914400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E762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82F4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6D66C3-8068-2CAE-509B-9BB1C6BF1F51}"/>
                </a:ext>
              </a:extLst>
            </p:cNvPr>
            <p:cNvSpPr txBox="1"/>
            <p:nvPr/>
          </p:nvSpPr>
          <p:spPr>
            <a:xfrm>
              <a:off x="6566679" y="4462591"/>
              <a:ext cx="8432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Gainsboro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14A678-45AD-BAB6-5271-DEF2141ED01A}"/>
                </a:ext>
              </a:extLst>
            </p:cNvPr>
            <p:cNvSpPr txBox="1"/>
            <p:nvPr/>
          </p:nvSpPr>
          <p:spPr>
            <a:xfrm>
              <a:off x="7481079" y="3548191"/>
              <a:ext cx="137909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RGB: 220, 220, 220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Hex: #DCDCDC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CMYK: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60DA90D-5162-90AF-F50D-B04C1206ACDC}"/>
              </a:ext>
            </a:extLst>
          </p:cNvPr>
          <p:cNvGrpSpPr/>
          <p:nvPr/>
        </p:nvGrpSpPr>
        <p:grpSpPr>
          <a:xfrm>
            <a:off x="3558551" y="2019295"/>
            <a:ext cx="2214950" cy="1191399"/>
            <a:chOff x="3698263" y="2019295"/>
            <a:chExt cx="2214950" cy="119139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5092876-A0BD-0F71-2AD1-9E94904F567E}"/>
                </a:ext>
              </a:extLst>
            </p:cNvPr>
            <p:cNvSpPr/>
            <p:nvPr/>
          </p:nvSpPr>
          <p:spPr>
            <a:xfrm>
              <a:off x="3698263" y="2019295"/>
              <a:ext cx="914400" cy="914400"/>
            </a:xfrm>
            <a:prstGeom prst="rect">
              <a:avLst/>
            </a:prstGeom>
            <a:solidFill>
              <a:srgbClr val="FBEC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E762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82F4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091FB5E-8A39-BE29-6938-B3A9C77B4E77}"/>
                </a:ext>
              </a:extLst>
            </p:cNvPr>
            <p:cNvSpPr txBox="1"/>
            <p:nvPr/>
          </p:nvSpPr>
          <p:spPr>
            <a:xfrm>
              <a:off x="3698263" y="2933695"/>
              <a:ext cx="48763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Corn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797569E-370D-2A91-B253-81EE95E2A0C6}"/>
                </a:ext>
              </a:extLst>
            </p:cNvPr>
            <p:cNvSpPr txBox="1"/>
            <p:nvPr/>
          </p:nvSpPr>
          <p:spPr>
            <a:xfrm>
              <a:off x="4612664" y="2019295"/>
              <a:ext cx="130054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RGB: 251, 236, 93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Hex: #FBEC5D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CMYK: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8DC52F6-7843-7FF9-13CC-D53F4FBCB2E5}"/>
              </a:ext>
            </a:extLst>
          </p:cNvPr>
          <p:cNvGrpSpPr/>
          <p:nvPr/>
        </p:nvGrpSpPr>
        <p:grpSpPr>
          <a:xfrm>
            <a:off x="6566679" y="2019295"/>
            <a:ext cx="2293495" cy="1191399"/>
            <a:chOff x="6566680" y="2019295"/>
            <a:chExt cx="2293495" cy="119139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FCDC829-921B-3DC5-AE1D-2537A7561F34}"/>
                </a:ext>
              </a:extLst>
            </p:cNvPr>
            <p:cNvSpPr/>
            <p:nvPr/>
          </p:nvSpPr>
          <p:spPr>
            <a:xfrm>
              <a:off x="6566680" y="2019295"/>
              <a:ext cx="914400" cy="914400"/>
            </a:xfrm>
            <a:prstGeom prst="rect">
              <a:avLst/>
            </a:prstGeom>
            <a:solidFill>
              <a:srgbClr val="DBD7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E762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82F4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B97F5E-CCEF-400D-EF8C-69532EDCEB25}"/>
                </a:ext>
              </a:extLst>
            </p:cNvPr>
            <p:cNvSpPr txBox="1"/>
            <p:nvPr/>
          </p:nvSpPr>
          <p:spPr>
            <a:xfrm>
              <a:off x="6566680" y="2933695"/>
              <a:ext cx="92486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Timberwolf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CE2098-5743-C6F5-1F5F-EB183A2F85F3}"/>
                </a:ext>
              </a:extLst>
            </p:cNvPr>
            <p:cNvSpPr txBox="1"/>
            <p:nvPr/>
          </p:nvSpPr>
          <p:spPr>
            <a:xfrm>
              <a:off x="7481080" y="2019295"/>
              <a:ext cx="137909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RGB: 219, 215, 210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Hex: #DBD7D2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CMYK: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88163A8-BCBC-7F4E-C49F-26AD5D17D3D8}"/>
              </a:ext>
            </a:extLst>
          </p:cNvPr>
          <p:cNvGrpSpPr/>
          <p:nvPr/>
        </p:nvGrpSpPr>
        <p:grpSpPr>
          <a:xfrm>
            <a:off x="3558551" y="3546752"/>
            <a:ext cx="2136401" cy="1198965"/>
            <a:chOff x="726949" y="2011729"/>
            <a:chExt cx="2136401" cy="11989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5045287-B2F2-024E-BF22-C50C5657B42C}"/>
                </a:ext>
              </a:extLst>
            </p:cNvPr>
            <p:cNvSpPr txBox="1"/>
            <p:nvPr/>
          </p:nvSpPr>
          <p:spPr>
            <a:xfrm>
              <a:off x="726949" y="2933695"/>
              <a:ext cx="99854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Imperial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0E68166-254D-0205-3782-F4F28D154D36}"/>
                </a:ext>
              </a:extLst>
            </p:cNvPr>
            <p:cNvSpPr txBox="1"/>
            <p:nvPr/>
          </p:nvSpPr>
          <p:spPr>
            <a:xfrm>
              <a:off x="1641349" y="2011729"/>
              <a:ext cx="1222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RGB: 104, 40, 96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Hex: #682860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CMYK: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FD49C78-148F-ADF9-04DD-1E8FBB32EAD7}"/>
                </a:ext>
              </a:extLst>
            </p:cNvPr>
            <p:cNvSpPr/>
            <p:nvPr/>
          </p:nvSpPr>
          <p:spPr>
            <a:xfrm>
              <a:off x="726949" y="2011729"/>
              <a:ext cx="914400" cy="914400"/>
            </a:xfrm>
            <a:prstGeom prst="rect">
              <a:avLst/>
            </a:prstGeom>
            <a:solidFill>
              <a:srgbClr val="682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E762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82F4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31D254C-0C2B-E90B-60AE-D6501D23093A}"/>
              </a:ext>
            </a:extLst>
          </p:cNvPr>
          <p:cNvGrpSpPr/>
          <p:nvPr/>
        </p:nvGrpSpPr>
        <p:grpSpPr>
          <a:xfrm>
            <a:off x="726948" y="2006046"/>
            <a:ext cx="2057855" cy="1191399"/>
            <a:chOff x="6566680" y="5081775"/>
            <a:chExt cx="2057855" cy="119139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C41DC6-CFA6-D30F-6DFF-419BAD8A2C8A}"/>
                </a:ext>
              </a:extLst>
            </p:cNvPr>
            <p:cNvSpPr/>
            <p:nvPr/>
          </p:nvSpPr>
          <p:spPr>
            <a:xfrm>
              <a:off x="6566680" y="5081775"/>
              <a:ext cx="914400" cy="914400"/>
            </a:xfrm>
            <a:prstGeom prst="rect">
              <a:avLst/>
            </a:prstGeom>
            <a:solidFill>
              <a:srgbClr val="003B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E762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82F4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CE0A5A-78E7-919D-02ED-406ED17950C8}"/>
                </a:ext>
              </a:extLst>
            </p:cNvPr>
            <p:cNvSpPr txBox="1"/>
            <p:nvPr/>
          </p:nvSpPr>
          <p:spPr>
            <a:xfrm>
              <a:off x="6566680" y="5996175"/>
              <a:ext cx="8812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Tardis Blue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26D43A5-9A9C-3B6C-6821-CE39D95FE21F}"/>
                </a:ext>
              </a:extLst>
            </p:cNvPr>
            <p:cNvSpPr txBox="1"/>
            <p:nvPr/>
          </p:nvSpPr>
          <p:spPr>
            <a:xfrm>
              <a:off x="7481080" y="5081775"/>
              <a:ext cx="114345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RGB: 0, 59, 111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Hex: #003B6F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CMYK: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7B38728-3C3A-A231-E3E9-73B32A222C31}"/>
              </a:ext>
            </a:extLst>
          </p:cNvPr>
          <p:cNvGrpSpPr/>
          <p:nvPr/>
        </p:nvGrpSpPr>
        <p:grpSpPr>
          <a:xfrm>
            <a:off x="726948" y="3541069"/>
            <a:ext cx="2394292" cy="1191399"/>
            <a:chOff x="726948" y="3546752"/>
            <a:chExt cx="2394292" cy="119139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8E9EA4-2594-F696-91C9-7FF04FC8223C}"/>
                </a:ext>
              </a:extLst>
            </p:cNvPr>
            <p:cNvSpPr txBox="1"/>
            <p:nvPr/>
          </p:nvSpPr>
          <p:spPr>
            <a:xfrm>
              <a:off x="726948" y="4461152"/>
              <a:ext cx="91659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Rubine Red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B89F21F-3603-616F-10C7-5DC99D45066B}"/>
                </a:ext>
              </a:extLst>
            </p:cNvPr>
            <p:cNvSpPr txBox="1"/>
            <p:nvPr/>
          </p:nvSpPr>
          <p:spPr>
            <a:xfrm>
              <a:off x="1641348" y="3546752"/>
              <a:ext cx="147989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RGB: 206, 0, 88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Hex: #CE0058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CMYK: 0, 100, 43, 12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5BB335A-D431-B616-5912-0DBE7C7A1F47}"/>
                </a:ext>
              </a:extLst>
            </p:cNvPr>
            <p:cNvSpPr/>
            <p:nvPr/>
          </p:nvSpPr>
          <p:spPr>
            <a:xfrm>
              <a:off x="726948" y="3546752"/>
              <a:ext cx="914400" cy="914400"/>
            </a:xfrm>
            <a:prstGeom prst="rect">
              <a:avLst/>
            </a:prstGeom>
            <a:solidFill>
              <a:srgbClr val="CE0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E762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82F4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256055-2C34-5AC3-951A-2AEA21C78017}"/>
              </a:ext>
            </a:extLst>
          </p:cNvPr>
          <p:cNvGrpSpPr/>
          <p:nvPr/>
        </p:nvGrpSpPr>
        <p:grpSpPr>
          <a:xfrm>
            <a:off x="3558551" y="2013612"/>
            <a:ext cx="2214950" cy="1191399"/>
            <a:chOff x="3698263" y="2019295"/>
            <a:chExt cx="2214950" cy="119139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95F135F-365A-95E1-5C88-503DC7BB6BF8}"/>
                </a:ext>
              </a:extLst>
            </p:cNvPr>
            <p:cNvSpPr/>
            <p:nvPr/>
          </p:nvSpPr>
          <p:spPr>
            <a:xfrm>
              <a:off x="3698263" y="2019295"/>
              <a:ext cx="914400" cy="914400"/>
            </a:xfrm>
            <a:prstGeom prst="rect">
              <a:avLst/>
            </a:prstGeom>
            <a:solidFill>
              <a:srgbClr val="FBEC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E762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82F4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F380E28-3F26-1F0E-67DB-0B99DBD1E1D1}"/>
                </a:ext>
              </a:extLst>
            </p:cNvPr>
            <p:cNvSpPr txBox="1"/>
            <p:nvPr/>
          </p:nvSpPr>
          <p:spPr>
            <a:xfrm>
              <a:off x="3698263" y="2933695"/>
              <a:ext cx="48763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Corn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9140908-9F41-5692-3C52-80B7BAAA1AFF}"/>
                </a:ext>
              </a:extLst>
            </p:cNvPr>
            <p:cNvSpPr txBox="1"/>
            <p:nvPr/>
          </p:nvSpPr>
          <p:spPr>
            <a:xfrm>
              <a:off x="4612664" y="2019295"/>
              <a:ext cx="130054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RGB: 251, 236, 93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Hex: #FBEC5D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CMYK: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930833A-4F1E-226A-A24A-9D35F51250B3}"/>
              </a:ext>
            </a:extLst>
          </p:cNvPr>
          <p:cNvGrpSpPr/>
          <p:nvPr/>
        </p:nvGrpSpPr>
        <p:grpSpPr>
          <a:xfrm>
            <a:off x="6566679" y="2013612"/>
            <a:ext cx="2293495" cy="1191399"/>
            <a:chOff x="6566680" y="2019295"/>
            <a:chExt cx="2293495" cy="1191399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B1D85B6-BFB5-8E22-F333-471FAF23FFC4}"/>
                </a:ext>
              </a:extLst>
            </p:cNvPr>
            <p:cNvSpPr/>
            <p:nvPr/>
          </p:nvSpPr>
          <p:spPr>
            <a:xfrm>
              <a:off x="6566680" y="2019295"/>
              <a:ext cx="914400" cy="914400"/>
            </a:xfrm>
            <a:prstGeom prst="rect">
              <a:avLst/>
            </a:prstGeom>
            <a:solidFill>
              <a:srgbClr val="DBD7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E762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82F4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706927C-7A37-6612-A3CE-1A1055706F9B}"/>
                </a:ext>
              </a:extLst>
            </p:cNvPr>
            <p:cNvSpPr txBox="1"/>
            <p:nvPr/>
          </p:nvSpPr>
          <p:spPr>
            <a:xfrm>
              <a:off x="6566680" y="2933695"/>
              <a:ext cx="92486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Timberwolf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8971ED8-7CD8-8474-48EE-4A7161279444}"/>
                </a:ext>
              </a:extLst>
            </p:cNvPr>
            <p:cNvSpPr txBox="1"/>
            <p:nvPr/>
          </p:nvSpPr>
          <p:spPr>
            <a:xfrm>
              <a:off x="7481080" y="2019295"/>
              <a:ext cx="137909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RGB: 219, 215, 210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Hex: #DBD7D2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CMYK: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6656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124">
            <a:extLst>
              <a:ext uri="{FF2B5EF4-FFF2-40B4-BE49-F238E27FC236}">
                <a16:creationId xmlns:a16="http://schemas.microsoft.com/office/drawing/2014/main" id="{C34F68ED-1613-0F7B-86EF-4EAFA5F32FD8}"/>
              </a:ext>
            </a:extLst>
          </p:cNvPr>
          <p:cNvSpPr txBox="1"/>
          <p:nvPr/>
        </p:nvSpPr>
        <p:spPr>
          <a:xfrm>
            <a:off x="9564444" y="240337"/>
            <a:ext cx="221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https://color.adobe.com/create/color-wheel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BBA785F-AA9F-B7B0-64F8-DCEB019FF1F3}"/>
              </a:ext>
            </a:extLst>
          </p:cNvPr>
          <p:cNvGrpSpPr/>
          <p:nvPr/>
        </p:nvGrpSpPr>
        <p:grpSpPr>
          <a:xfrm>
            <a:off x="0" y="0"/>
            <a:ext cx="8153850" cy="6858000"/>
            <a:chOff x="0" y="0"/>
            <a:chExt cx="8153850" cy="6858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08744D1-047D-389C-AC60-6AB2067BB31D}"/>
                </a:ext>
              </a:extLst>
            </p:cNvPr>
            <p:cNvGrpSpPr/>
            <p:nvPr/>
          </p:nvGrpSpPr>
          <p:grpSpPr>
            <a:xfrm>
              <a:off x="1721048" y="0"/>
              <a:ext cx="6427134" cy="3854046"/>
              <a:chOff x="1721048" y="1"/>
              <a:chExt cx="6427134" cy="3854046"/>
            </a:xfrm>
          </p:grpSpPr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14BFA5C5-2FAE-935D-A421-0E68DBC220C7}"/>
                  </a:ext>
                </a:extLst>
              </p:cNvPr>
              <p:cNvSpPr txBox="1"/>
              <p:nvPr/>
            </p:nvSpPr>
            <p:spPr>
              <a:xfrm>
                <a:off x="1721048" y="199308"/>
                <a:ext cx="11859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Analogous</a:t>
                </a: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F448855-8336-E80D-6994-CC514B7E8757}"/>
                  </a:ext>
                </a:extLst>
              </p:cNvPr>
              <p:cNvGrpSpPr/>
              <p:nvPr/>
            </p:nvGrpSpPr>
            <p:grpSpPr>
              <a:xfrm>
                <a:off x="2886752" y="1"/>
                <a:ext cx="5261430" cy="3854046"/>
                <a:chOff x="2886752" y="1"/>
                <a:chExt cx="5261430" cy="3854046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22E79CF-58A1-EC6C-FF9C-B742F463684D}"/>
                    </a:ext>
                  </a:extLst>
                </p:cNvPr>
                <p:cNvSpPr/>
                <p:nvPr/>
              </p:nvSpPr>
              <p:spPr>
                <a:xfrm>
                  <a:off x="2886752" y="1"/>
                  <a:ext cx="1052286" cy="767946"/>
                </a:xfrm>
                <a:prstGeom prst="rect">
                  <a:avLst/>
                </a:prstGeom>
                <a:solidFill>
                  <a:srgbClr val="F7AB1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F7AB19</a:t>
                  </a: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6C2AC74-8A95-AC8C-6EE8-3ECE9E66E761}"/>
                    </a:ext>
                  </a:extLst>
                </p:cNvPr>
                <p:cNvSpPr/>
                <p:nvPr/>
              </p:nvSpPr>
              <p:spPr>
                <a:xfrm>
                  <a:off x="3939038" y="1"/>
                  <a:ext cx="1052286" cy="767946"/>
                </a:xfrm>
                <a:prstGeom prst="rect">
                  <a:avLst/>
                </a:prstGeom>
                <a:solidFill>
                  <a:srgbClr val="D67F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D67F15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65FBC9A7-2B00-DC28-BC08-56D68695B248}"/>
                    </a:ext>
                  </a:extLst>
                </p:cNvPr>
                <p:cNvSpPr/>
                <p:nvPr/>
              </p:nvSpPr>
              <p:spPr>
                <a:xfrm>
                  <a:off x="4991324" y="1"/>
                  <a:ext cx="1052286" cy="767946"/>
                </a:xfrm>
                <a:prstGeom prst="rect">
                  <a:avLst/>
                </a:prstGeom>
                <a:solidFill>
                  <a:srgbClr val="EE76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EE7624</a:t>
                  </a: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D46F19B-4CFA-9CA2-A0D6-D9531CD7729D}"/>
                    </a:ext>
                  </a:extLst>
                </p:cNvPr>
                <p:cNvSpPr/>
                <p:nvPr/>
              </p:nvSpPr>
              <p:spPr>
                <a:xfrm>
                  <a:off x="6043610" y="1"/>
                  <a:ext cx="1052286" cy="767946"/>
                </a:xfrm>
                <a:prstGeom prst="rect">
                  <a:avLst/>
                </a:prstGeom>
                <a:solidFill>
                  <a:srgbClr val="D646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D64615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11A9F12-61CA-180B-997D-C292F5B9CC49}"/>
                    </a:ext>
                  </a:extLst>
                </p:cNvPr>
                <p:cNvSpPr/>
                <p:nvPr/>
              </p:nvSpPr>
              <p:spPr>
                <a:xfrm>
                  <a:off x="5038496" y="1"/>
                  <a:ext cx="3109686" cy="3854046"/>
                </a:xfrm>
                <a:prstGeom prst="rect">
                  <a:avLst/>
                </a:prstGeom>
                <a:solidFill>
                  <a:srgbClr val="F7311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F73119</a:t>
                  </a:r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97EA09C-DFD2-3907-FD78-A493287B7A02}"/>
                </a:ext>
              </a:extLst>
            </p:cNvPr>
            <p:cNvGrpSpPr/>
            <p:nvPr/>
          </p:nvGrpSpPr>
          <p:grpSpPr>
            <a:xfrm>
              <a:off x="1201098" y="761257"/>
              <a:ext cx="6947084" cy="767946"/>
              <a:chOff x="1201098" y="763844"/>
              <a:chExt cx="6947084" cy="767946"/>
            </a:xfrm>
          </p:grpSpPr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2D4BC4F-214F-2A73-33C2-CA8B5872C270}"/>
                  </a:ext>
                </a:extLst>
              </p:cNvPr>
              <p:cNvSpPr txBox="1"/>
              <p:nvPr/>
            </p:nvSpPr>
            <p:spPr>
              <a:xfrm>
                <a:off x="1201098" y="963151"/>
                <a:ext cx="1685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Monochromatic</a:t>
                </a:r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B150FF20-3B4E-4DA4-66C6-9E3C5F3F43E7}"/>
                  </a:ext>
                </a:extLst>
              </p:cNvPr>
              <p:cNvGrpSpPr/>
              <p:nvPr/>
            </p:nvGrpSpPr>
            <p:grpSpPr>
              <a:xfrm>
                <a:off x="2886752" y="763844"/>
                <a:ext cx="5261430" cy="767946"/>
                <a:chOff x="2886752" y="763844"/>
                <a:chExt cx="5261430" cy="767946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542D13F2-163D-5315-9838-97F62F86BE74}"/>
                    </a:ext>
                  </a:extLst>
                </p:cNvPr>
                <p:cNvSpPr/>
                <p:nvPr/>
              </p:nvSpPr>
              <p:spPr>
                <a:xfrm>
                  <a:off x="2886752" y="763844"/>
                  <a:ext cx="1052286" cy="767946"/>
                </a:xfrm>
                <a:prstGeom prst="rect">
                  <a:avLst/>
                </a:prstGeom>
                <a:solidFill>
                  <a:srgbClr val="6E361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6E3610</a:t>
                  </a: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BE3CC09A-09C3-1CE9-412B-3DEE678E5662}"/>
                    </a:ext>
                  </a:extLst>
                </p:cNvPr>
                <p:cNvSpPr/>
                <p:nvPr/>
              </p:nvSpPr>
              <p:spPr>
                <a:xfrm>
                  <a:off x="3939038" y="763844"/>
                  <a:ext cx="1052286" cy="767946"/>
                </a:xfrm>
                <a:prstGeom prst="rect">
                  <a:avLst/>
                </a:prstGeom>
                <a:solidFill>
                  <a:srgbClr val="F0A1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F0A16C</a:t>
                  </a: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9EC3463-D3AA-D951-6EC9-86DFDB3366EF}"/>
                    </a:ext>
                  </a:extLst>
                </p:cNvPr>
                <p:cNvSpPr/>
                <p:nvPr/>
              </p:nvSpPr>
              <p:spPr>
                <a:xfrm>
                  <a:off x="4991324" y="763844"/>
                  <a:ext cx="1052286" cy="767946"/>
                </a:xfrm>
                <a:prstGeom prst="rect">
                  <a:avLst/>
                </a:prstGeom>
                <a:solidFill>
                  <a:srgbClr val="EE76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EE7624</a:t>
                  </a: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93CC4C87-D2DB-CEDB-C493-781B3BDE5A81}"/>
                    </a:ext>
                  </a:extLst>
                </p:cNvPr>
                <p:cNvSpPr/>
                <p:nvPr/>
              </p:nvSpPr>
              <p:spPr>
                <a:xfrm>
                  <a:off x="6043610" y="763844"/>
                  <a:ext cx="1052286" cy="767946"/>
                </a:xfrm>
                <a:prstGeom prst="rect">
                  <a:avLst/>
                </a:prstGeom>
                <a:solidFill>
                  <a:srgbClr val="6E493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6E4931</a:t>
                  </a: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558B4E13-0356-8735-9B08-2E31689585B0}"/>
                    </a:ext>
                  </a:extLst>
                </p:cNvPr>
                <p:cNvSpPr/>
                <p:nvPr/>
              </p:nvSpPr>
              <p:spPr>
                <a:xfrm>
                  <a:off x="7095896" y="763844"/>
                  <a:ext cx="1052286" cy="767946"/>
                </a:xfrm>
                <a:prstGeom prst="rect">
                  <a:avLst/>
                </a:prstGeom>
                <a:solidFill>
                  <a:srgbClr val="BA5B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BASB1C</a:t>
                  </a:r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7CE450A-1AFE-F4DF-0262-B7BDF44BD7EB}"/>
                </a:ext>
              </a:extLst>
            </p:cNvPr>
            <p:cNvGrpSpPr/>
            <p:nvPr/>
          </p:nvGrpSpPr>
          <p:grpSpPr>
            <a:xfrm>
              <a:off x="2238689" y="1522514"/>
              <a:ext cx="5909493" cy="767946"/>
              <a:chOff x="2238689" y="1531790"/>
              <a:chExt cx="5909493" cy="767946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6CEB3505-EF58-39F0-ACDA-8C9C8F18D492}"/>
                  </a:ext>
                </a:extLst>
              </p:cNvPr>
              <p:cNvSpPr txBox="1"/>
              <p:nvPr/>
            </p:nvSpPr>
            <p:spPr>
              <a:xfrm>
                <a:off x="2238689" y="1731097"/>
                <a:ext cx="6480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Triad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018260A6-2DDF-F0D0-3200-2946400ADB80}"/>
                  </a:ext>
                </a:extLst>
              </p:cNvPr>
              <p:cNvGrpSpPr/>
              <p:nvPr/>
            </p:nvGrpSpPr>
            <p:grpSpPr>
              <a:xfrm>
                <a:off x="2886752" y="1531790"/>
                <a:ext cx="5261430" cy="767946"/>
                <a:chOff x="2886752" y="1531790"/>
                <a:chExt cx="5261430" cy="767946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239CE36C-F277-731B-962D-A2051F0450B7}"/>
                    </a:ext>
                  </a:extLst>
                </p:cNvPr>
                <p:cNvSpPr/>
                <p:nvPr/>
              </p:nvSpPr>
              <p:spPr>
                <a:xfrm>
                  <a:off x="2886752" y="1531790"/>
                  <a:ext cx="1052286" cy="767946"/>
                </a:xfrm>
                <a:prstGeom prst="rect">
                  <a:avLst/>
                </a:prstGeom>
                <a:solidFill>
                  <a:srgbClr val="A145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A14508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A98560AF-4B6D-504B-5AF1-A0454B2F8EC1}"/>
                    </a:ext>
                  </a:extLst>
                </p:cNvPr>
                <p:cNvSpPr/>
                <p:nvPr/>
              </p:nvSpPr>
              <p:spPr>
                <a:xfrm>
                  <a:off x="3939038" y="1531790"/>
                  <a:ext cx="1052286" cy="767946"/>
                </a:xfrm>
                <a:prstGeom prst="rect">
                  <a:avLst/>
                </a:prstGeom>
                <a:solidFill>
                  <a:srgbClr val="4BED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4BED3B</a:t>
                  </a: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D5EC028D-4CF2-64AE-C869-CFF011DFABDF}"/>
                    </a:ext>
                  </a:extLst>
                </p:cNvPr>
                <p:cNvSpPr/>
                <p:nvPr/>
              </p:nvSpPr>
              <p:spPr>
                <a:xfrm>
                  <a:off x="4991324" y="1531790"/>
                  <a:ext cx="1052286" cy="767946"/>
                </a:xfrm>
                <a:prstGeom prst="rect">
                  <a:avLst/>
                </a:prstGeom>
                <a:solidFill>
                  <a:srgbClr val="EE76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EE7624</a:t>
                  </a: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A1E39E68-FAC4-AB54-A9EE-7D55688B0657}"/>
                    </a:ext>
                  </a:extLst>
                </p:cNvPr>
                <p:cNvSpPr/>
                <p:nvPr/>
              </p:nvSpPr>
              <p:spPr>
                <a:xfrm>
                  <a:off x="6043610" y="1531790"/>
                  <a:ext cx="1052286" cy="767946"/>
                </a:xfrm>
                <a:prstGeom prst="rect">
                  <a:avLst/>
                </a:prstGeom>
                <a:solidFill>
                  <a:srgbClr val="250C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250CED</a:t>
                  </a: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680356A-CF22-0645-A7CB-AFA7A7EF77BA}"/>
                    </a:ext>
                  </a:extLst>
                </p:cNvPr>
                <p:cNvSpPr/>
                <p:nvPr/>
              </p:nvSpPr>
              <p:spPr>
                <a:xfrm>
                  <a:off x="7095896" y="1531790"/>
                  <a:ext cx="1052286" cy="767946"/>
                </a:xfrm>
                <a:prstGeom prst="rect">
                  <a:avLst/>
                </a:prstGeom>
                <a:solidFill>
                  <a:srgbClr val="2010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2010A1</a:t>
                  </a:r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0DE4DF3-4914-11B6-BBA5-663FEF64FA7A}"/>
                </a:ext>
              </a:extLst>
            </p:cNvPr>
            <p:cNvGrpSpPr/>
            <p:nvPr/>
          </p:nvGrpSpPr>
          <p:grpSpPr>
            <a:xfrm>
              <a:off x="1192634" y="2283771"/>
              <a:ext cx="6955548" cy="767946"/>
              <a:chOff x="1192634" y="2299169"/>
              <a:chExt cx="6955548" cy="767946"/>
            </a:xfrm>
          </p:grpSpPr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828E763-8A23-2CB9-8615-0C5780CC8C20}"/>
                  </a:ext>
                </a:extLst>
              </p:cNvPr>
              <p:cNvSpPr txBox="1"/>
              <p:nvPr/>
            </p:nvSpPr>
            <p:spPr>
              <a:xfrm>
                <a:off x="1192634" y="2498476"/>
                <a:ext cx="16941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Complementary</a:t>
                </a: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063F01D-A4B8-0817-65FB-DFF34414BD69}"/>
                  </a:ext>
                </a:extLst>
              </p:cNvPr>
              <p:cNvGrpSpPr/>
              <p:nvPr/>
            </p:nvGrpSpPr>
            <p:grpSpPr>
              <a:xfrm>
                <a:off x="2886752" y="2299169"/>
                <a:ext cx="5261430" cy="767946"/>
                <a:chOff x="2886752" y="2299169"/>
                <a:chExt cx="5261430" cy="767946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01CED30-915B-04BC-85D6-7E6B677501B4}"/>
                    </a:ext>
                  </a:extLst>
                </p:cNvPr>
                <p:cNvSpPr/>
                <p:nvPr/>
              </p:nvSpPr>
              <p:spPr>
                <a:xfrm>
                  <a:off x="3939038" y="2299169"/>
                  <a:ext cx="1052286" cy="767946"/>
                </a:xfrm>
                <a:prstGeom prst="rect">
                  <a:avLst/>
                </a:prstGeom>
                <a:solidFill>
                  <a:srgbClr val="FF8C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FF8C40</a:t>
                  </a: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6235CE92-CF71-F670-0CD9-7E789DF3C60E}"/>
                    </a:ext>
                  </a:extLst>
                </p:cNvPr>
                <p:cNvSpPr/>
                <p:nvPr/>
              </p:nvSpPr>
              <p:spPr>
                <a:xfrm>
                  <a:off x="4991324" y="2299169"/>
                  <a:ext cx="1052286" cy="767946"/>
                </a:xfrm>
                <a:prstGeom prst="rect">
                  <a:avLst/>
                </a:prstGeom>
                <a:solidFill>
                  <a:srgbClr val="EE76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EE7624</a:t>
                  </a: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3AEA1738-CEB5-F607-D707-6D6AC15910DF}"/>
                    </a:ext>
                  </a:extLst>
                </p:cNvPr>
                <p:cNvSpPr/>
                <p:nvPr/>
              </p:nvSpPr>
              <p:spPr>
                <a:xfrm>
                  <a:off x="6043610" y="2299169"/>
                  <a:ext cx="1052286" cy="767946"/>
                </a:xfrm>
                <a:prstGeom prst="rect">
                  <a:avLst/>
                </a:prstGeom>
                <a:solidFill>
                  <a:srgbClr val="0098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0098A1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C98CF6F2-4CD4-3C47-3470-FBDB623679B4}"/>
                    </a:ext>
                  </a:extLst>
                </p:cNvPr>
                <p:cNvSpPr/>
                <p:nvPr/>
              </p:nvSpPr>
              <p:spPr>
                <a:xfrm>
                  <a:off x="7095896" y="2299169"/>
                  <a:ext cx="1052286" cy="767946"/>
                </a:xfrm>
                <a:prstGeom prst="rect">
                  <a:avLst/>
                </a:prstGeom>
                <a:solidFill>
                  <a:srgbClr val="24E2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24E2ED</a:t>
                  </a: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CFED2EA6-30C8-8A1E-85E6-4BEED9AA074C}"/>
                    </a:ext>
                  </a:extLst>
                </p:cNvPr>
                <p:cNvSpPr/>
                <p:nvPr/>
              </p:nvSpPr>
              <p:spPr>
                <a:xfrm>
                  <a:off x="2886752" y="2299169"/>
                  <a:ext cx="1052286" cy="767946"/>
                </a:xfrm>
                <a:prstGeom prst="rect">
                  <a:avLst/>
                </a:prstGeom>
                <a:solidFill>
                  <a:srgbClr val="A147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A1470C</a:t>
                  </a:r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08DC33A-D3AE-96D5-0154-628AF2C1B114}"/>
                </a:ext>
              </a:extLst>
            </p:cNvPr>
            <p:cNvGrpSpPr/>
            <p:nvPr/>
          </p:nvGrpSpPr>
          <p:grpSpPr>
            <a:xfrm>
              <a:off x="729367" y="3045028"/>
              <a:ext cx="7418815" cy="767946"/>
              <a:chOff x="729367" y="3065330"/>
              <a:chExt cx="7418815" cy="767946"/>
            </a:xfrm>
          </p:grpSpPr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462012B4-B3CE-6F49-9EED-C68626548D15}"/>
                  </a:ext>
                </a:extLst>
              </p:cNvPr>
              <p:cNvSpPr txBox="1"/>
              <p:nvPr/>
            </p:nvSpPr>
            <p:spPr>
              <a:xfrm>
                <a:off x="729367" y="3264637"/>
                <a:ext cx="2157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Split Complementary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11C99FF-A38D-4D7B-232B-429BA07244AB}"/>
                  </a:ext>
                </a:extLst>
              </p:cNvPr>
              <p:cNvGrpSpPr/>
              <p:nvPr/>
            </p:nvGrpSpPr>
            <p:grpSpPr>
              <a:xfrm>
                <a:off x="2886752" y="3065330"/>
                <a:ext cx="5261430" cy="767946"/>
                <a:chOff x="2886752" y="3065330"/>
                <a:chExt cx="5261430" cy="767946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38B73863-66CB-82FC-3DA2-4463B394E8D0}"/>
                    </a:ext>
                  </a:extLst>
                </p:cNvPr>
                <p:cNvSpPr/>
                <p:nvPr/>
              </p:nvSpPr>
              <p:spPr>
                <a:xfrm>
                  <a:off x="2886752" y="3065330"/>
                  <a:ext cx="1052286" cy="767946"/>
                </a:xfrm>
                <a:prstGeom prst="rect">
                  <a:avLst/>
                </a:prstGeom>
                <a:solidFill>
                  <a:srgbClr val="28A1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28A164</a:t>
                  </a: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5CE756CE-796E-9693-955C-800C364EB02B}"/>
                    </a:ext>
                  </a:extLst>
                </p:cNvPr>
                <p:cNvSpPr/>
                <p:nvPr/>
              </p:nvSpPr>
              <p:spPr>
                <a:xfrm>
                  <a:off x="3939038" y="3065330"/>
                  <a:ext cx="1052286" cy="767946"/>
                </a:xfrm>
                <a:prstGeom prst="rect">
                  <a:avLst/>
                </a:prstGeom>
                <a:solidFill>
                  <a:srgbClr val="2FED8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2FED8D</a:t>
                  </a: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20280337-4A30-1966-1B8E-18C813414030}"/>
                    </a:ext>
                  </a:extLst>
                </p:cNvPr>
                <p:cNvSpPr/>
                <p:nvPr/>
              </p:nvSpPr>
              <p:spPr>
                <a:xfrm>
                  <a:off x="4991324" y="3065330"/>
                  <a:ext cx="1052286" cy="767946"/>
                </a:xfrm>
                <a:prstGeom prst="rect">
                  <a:avLst/>
                </a:prstGeom>
                <a:solidFill>
                  <a:srgbClr val="EE76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EE7624</a:t>
                  </a: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EFF8599-24AB-DBDE-B6FE-6804F6BF60FE}"/>
                    </a:ext>
                  </a:extLst>
                </p:cNvPr>
                <p:cNvSpPr/>
                <p:nvPr/>
              </p:nvSpPr>
              <p:spPr>
                <a:xfrm>
                  <a:off x="6043610" y="3065330"/>
                  <a:ext cx="1052286" cy="767946"/>
                </a:xfrm>
                <a:prstGeom prst="rect">
                  <a:avLst/>
                </a:prstGeom>
                <a:solidFill>
                  <a:srgbClr val="0848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0848A1</a:t>
                  </a: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4E87E25F-095F-A411-7601-AB7D58773E43}"/>
                    </a:ext>
                  </a:extLst>
                </p:cNvPr>
                <p:cNvSpPr/>
                <p:nvPr/>
              </p:nvSpPr>
              <p:spPr>
                <a:xfrm>
                  <a:off x="7095896" y="3065330"/>
                  <a:ext cx="1052286" cy="767946"/>
                </a:xfrm>
                <a:prstGeom prst="rect">
                  <a:avLst/>
                </a:prstGeom>
                <a:solidFill>
                  <a:srgbClr val="1871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1871ED</a:t>
                  </a:r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391B253-27E5-91EB-AF21-6831C7AD618D}"/>
                </a:ext>
              </a:extLst>
            </p:cNvPr>
            <p:cNvGrpSpPr/>
            <p:nvPr/>
          </p:nvGrpSpPr>
          <p:grpSpPr>
            <a:xfrm>
              <a:off x="0" y="3806285"/>
              <a:ext cx="8148182" cy="767946"/>
              <a:chOff x="0" y="3818185"/>
              <a:chExt cx="8148182" cy="767946"/>
            </a:xfrm>
          </p:grpSpPr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8E75E6D6-3F81-DB00-AA8D-9A0B5659E7E1}"/>
                  </a:ext>
                </a:extLst>
              </p:cNvPr>
              <p:cNvSpPr txBox="1"/>
              <p:nvPr/>
            </p:nvSpPr>
            <p:spPr>
              <a:xfrm>
                <a:off x="0" y="4017492"/>
                <a:ext cx="29384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Double Split Complementary</a:t>
                </a: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6BF8877-4981-D8F2-2802-368054FD94B4}"/>
                  </a:ext>
                </a:extLst>
              </p:cNvPr>
              <p:cNvGrpSpPr/>
              <p:nvPr/>
            </p:nvGrpSpPr>
            <p:grpSpPr>
              <a:xfrm>
                <a:off x="2886752" y="3818185"/>
                <a:ext cx="5261430" cy="767946"/>
                <a:chOff x="2886752" y="3818185"/>
                <a:chExt cx="5261430" cy="767946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B67F18CE-C55F-FF2D-E5DB-F49026C6FED6}"/>
                    </a:ext>
                  </a:extLst>
                </p:cNvPr>
                <p:cNvSpPr/>
                <p:nvPr/>
              </p:nvSpPr>
              <p:spPr>
                <a:xfrm>
                  <a:off x="3939038" y="3818185"/>
                  <a:ext cx="1052286" cy="767946"/>
                </a:xfrm>
                <a:prstGeom prst="rect">
                  <a:avLst/>
                </a:prstGeom>
                <a:solidFill>
                  <a:srgbClr val="3BED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3BED93</a:t>
                  </a: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346DDAC6-9195-BE23-CE16-61230EDC1F4E}"/>
                    </a:ext>
                  </a:extLst>
                </p:cNvPr>
                <p:cNvSpPr/>
                <p:nvPr/>
              </p:nvSpPr>
              <p:spPr>
                <a:xfrm>
                  <a:off x="4991324" y="3818185"/>
                  <a:ext cx="1052286" cy="767946"/>
                </a:xfrm>
                <a:prstGeom prst="rect">
                  <a:avLst/>
                </a:prstGeom>
                <a:solidFill>
                  <a:srgbClr val="EE76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EE7624</a:t>
                  </a: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AF642DED-B07F-625C-A094-D8F92646B737}"/>
                    </a:ext>
                  </a:extLst>
                </p:cNvPr>
                <p:cNvSpPr/>
                <p:nvPr/>
              </p:nvSpPr>
              <p:spPr>
                <a:xfrm>
                  <a:off x="6043610" y="3818185"/>
                  <a:ext cx="1052286" cy="767946"/>
                </a:xfrm>
                <a:prstGeom prst="rect">
                  <a:avLst/>
                </a:prstGeom>
                <a:solidFill>
                  <a:srgbClr val="0C6A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0C6AED</a:t>
                  </a: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26C79B70-1976-D9BB-8CBA-91CBA1C8E423}"/>
                    </a:ext>
                  </a:extLst>
                </p:cNvPr>
                <p:cNvSpPr/>
                <p:nvPr/>
              </p:nvSpPr>
              <p:spPr>
                <a:xfrm>
                  <a:off x="7095896" y="3818185"/>
                  <a:ext cx="1052286" cy="767946"/>
                </a:xfrm>
                <a:prstGeom prst="rect">
                  <a:avLst/>
                </a:prstGeom>
                <a:solidFill>
                  <a:srgbClr val="ED2F1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ED2F18</a:t>
                  </a: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09F91947-0CFD-E4D1-9457-37A0EF147D58}"/>
                    </a:ext>
                  </a:extLst>
                </p:cNvPr>
                <p:cNvSpPr/>
                <p:nvPr/>
              </p:nvSpPr>
              <p:spPr>
                <a:xfrm>
                  <a:off x="2886752" y="3818185"/>
                  <a:ext cx="1052286" cy="767946"/>
                </a:xfrm>
                <a:prstGeom prst="rect">
                  <a:avLst/>
                </a:prstGeom>
                <a:solidFill>
                  <a:srgbClr val="EDAC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EDAC2F</a:t>
                  </a:r>
                </a:p>
              </p:txBody>
            </p: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B0C03A9-C2D8-CFFE-9534-29880D244EFA}"/>
                </a:ext>
              </a:extLst>
            </p:cNvPr>
            <p:cNvGrpSpPr/>
            <p:nvPr/>
          </p:nvGrpSpPr>
          <p:grpSpPr>
            <a:xfrm>
              <a:off x="2049472" y="714680"/>
              <a:ext cx="6104378" cy="4620808"/>
              <a:chOff x="2049472" y="731484"/>
              <a:chExt cx="6104378" cy="4620808"/>
            </a:xfrm>
          </p:grpSpPr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054E64A9-15FF-9729-B4F1-63A52F758AC1}"/>
                  </a:ext>
                </a:extLst>
              </p:cNvPr>
              <p:cNvSpPr txBox="1"/>
              <p:nvPr/>
            </p:nvSpPr>
            <p:spPr>
              <a:xfrm>
                <a:off x="2049472" y="4783653"/>
                <a:ext cx="8489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Square</a:t>
                </a: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9844CD6-3912-5B0C-8519-73722188C50D}"/>
                  </a:ext>
                </a:extLst>
              </p:cNvPr>
              <p:cNvGrpSpPr/>
              <p:nvPr/>
            </p:nvGrpSpPr>
            <p:grpSpPr>
              <a:xfrm>
                <a:off x="2886752" y="731484"/>
                <a:ext cx="5267098" cy="4620808"/>
                <a:chOff x="2886752" y="731484"/>
                <a:chExt cx="5267098" cy="4620808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B5FF6850-35BC-9F53-E66E-B30F113E8A29}"/>
                    </a:ext>
                  </a:extLst>
                </p:cNvPr>
                <p:cNvSpPr/>
                <p:nvPr/>
              </p:nvSpPr>
              <p:spPr>
                <a:xfrm>
                  <a:off x="3939038" y="4584346"/>
                  <a:ext cx="1052286" cy="767946"/>
                </a:xfrm>
                <a:prstGeom prst="rect">
                  <a:avLst/>
                </a:prstGeom>
                <a:solidFill>
                  <a:srgbClr val="C7ED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C7ED3B</a:t>
                  </a: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765DB685-AE86-0B5C-5F0E-14A7F2B1F26C}"/>
                    </a:ext>
                  </a:extLst>
                </p:cNvPr>
                <p:cNvSpPr/>
                <p:nvPr/>
              </p:nvSpPr>
              <p:spPr>
                <a:xfrm>
                  <a:off x="4991324" y="4584346"/>
                  <a:ext cx="1052286" cy="767946"/>
                </a:xfrm>
                <a:prstGeom prst="rect">
                  <a:avLst/>
                </a:prstGeom>
                <a:solidFill>
                  <a:srgbClr val="EE76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EE7624</a:t>
                  </a:r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FB6FB35B-07D8-D25B-6A67-F66366281703}"/>
                    </a:ext>
                  </a:extLst>
                </p:cNvPr>
                <p:cNvSpPr/>
                <p:nvPr/>
              </p:nvSpPr>
              <p:spPr>
                <a:xfrm>
                  <a:off x="6043610" y="4584346"/>
                  <a:ext cx="1052286" cy="767946"/>
                </a:xfrm>
                <a:prstGeom prst="rect">
                  <a:avLst/>
                </a:prstGeom>
                <a:solidFill>
                  <a:srgbClr val="0CE1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0CE1ED</a:t>
                  </a:r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539D7C4B-49EA-095B-DE60-0AD84F2C7B96}"/>
                    </a:ext>
                  </a:extLst>
                </p:cNvPr>
                <p:cNvSpPr/>
                <p:nvPr/>
              </p:nvSpPr>
              <p:spPr>
                <a:xfrm>
                  <a:off x="7095896" y="4584346"/>
                  <a:ext cx="1052286" cy="767946"/>
                </a:xfrm>
                <a:prstGeom prst="rect">
                  <a:avLst/>
                </a:prstGeom>
                <a:solidFill>
                  <a:srgbClr val="A418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A418ED</a:t>
                  </a: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935D78CF-97B2-F033-DF17-BB858F6F37B5}"/>
                    </a:ext>
                  </a:extLst>
                </p:cNvPr>
                <p:cNvSpPr/>
                <p:nvPr/>
              </p:nvSpPr>
              <p:spPr>
                <a:xfrm>
                  <a:off x="2886752" y="731484"/>
                  <a:ext cx="5267098" cy="4620808"/>
                </a:xfrm>
                <a:prstGeom prst="rect">
                  <a:avLst/>
                </a:prstGeom>
                <a:solidFill>
                  <a:srgbClr val="ED66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ED660C</a:t>
                  </a:r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04F7CC2-96FC-80EE-125B-726AA2134D29}"/>
                </a:ext>
              </a:extLst>
            </p:cNvPr>
            <p:cNvGrpSpPr/>
            <p:nvPr/>
          </p:nvGrpSpPr>
          <p:grpSpPr>
            <a:xfrm>
              <a:off x="1663340" y="1999812"/>
              <a:ext cx="6484842" cy="4096933"/>
              <a:chOff x="1663340" y="2008213"/>
              <a:chExt cx="6484842" cy="4096933"/>
            </a:xfrm>
          </p:grpSpPr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B1B02CF8-50B0-8C8E-A478-7E74E6FD1E2A}"/>
                  </a:ext>
                </a:extLst>
              </p:cNvPr>
              <p:cNvSpPr txBox="1"/>
              <p:nvPr/>
            </p:nvSpPr>
            <p:spPr>
              <a:xfrm>
                <a:off x="1663340" y="5536507"/>
                <a:ext cx="1223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Compound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71A4AAA-5EBF-2C7B-BE97-C08782542986}"/>
                  </a:ext>
                </a:extLst>
              </p:cNvPr>
              <p:cNvGrpSpPr/>
              <p:nvPr/>
            </p:nvGrpSpPr>
            <p:grpSpPr>
              <a:xfrm>
                <a:off x="3296327" y="2008213"/>
                <a:ext cx="4851855" cy="4096933"/>
                <a:chOff x="3296327" y="2008213"/>
                <a:chExt cx="4851855" cy="4096933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92C0CC46-4E27-9FD4-0386-A44796CF135C}"/>
                    </a:ext>
                  </a:extLst>
                </p:cNvPr>
                <p:cNvSpPr/>
                <p:nvPr/>
              </p:nvSpPr>
              <p:spPr>
                <a:xfrm>
                  <a:off x="3939038" y="5337200"/>
                  <a:ext cx="1052286" cy="767946"/>
                </a:xfrm>
                <a:prstGeom prst="rect">
                  <a:avLst/>
                </a:prstGeom>
                <a:solidFill>
                  <a:srgbClr val="87724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87724A</a:t>
                  </a: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12A90F40-7DAE-639E-AD1B-62730675792C}"/>
                    </a:ext>
                  </a:extLst>
                </p:cNvPr>
                <p:cNvSpPr/>
                <p:nvPr/>
              </p:nvSpPr>
              <p:spPr>
                <a:xfrm>
                  <a:off x="4991324" y="5337200"/>
                  <a:ext cx="1052286" cy="767946"/>
                </a:xfrm>
                <a:prstGeom prst="rect">
                  <a:avLst/>
                </a:prstGeom>
                <a:solidFill>
                  <a:srgbClr val="EE76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EE7624</a:t>
                  </a: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905BEE70-8A73-8FF9-0F09-AD5D157D272E}"/>
                    </a:ext>
                  </a:extLst>
                </p:cNvPr>
                <p:cNvSpPr/>
                <p:nvPr/>
              </p:nvSpPr>
              <p:spPr>
                <a:xfrm>
                  <a:off x="6043610" y="5337200"/>
                  <a:ext cx="1052286" cy="767946"/>
                </a:xfrm>
                <a:prstGeom prst="rect">
                  <a:avLst/>
                </a:prstGeom>
                <a:solidFill>
                  <a:srgbClr val="60EF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60EFCF</a:t>
                  </a: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D903841-9E79-9D84-9A25-A82B4A574F3F}"/>
                    </a:ext>
                  </a:extLst>
                </p:cNvPr>
                <p:cNvSpPr/>
                <p:nvPr/>
              </p:nvSpPr>
              <p:spPr>
                <a:xfrm>
                  <a:off x="5062309" y="3089300"/>
                  <a:ext cx="3085873" cy="3015846"/>
                </a:xfrm>
                <a:prstGeom prst="rect">
                  <a:avLst/>
                </a:prstGeom>
                <a:solidFill>
                  <a:srgbClr val="09BA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09BA61</a:t>
                  </a: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3153B652-396C-F340-384B-C00800AAB3AC}"/>
                    </a:ext>
                  </a:extLst>
                </p:cNvPr>
                <p:cNvSpPr/>
                <p:nvPr/>
              </p:nvSpPr>
              <p:spPr>
                <a:xfrm>
                  <a:off x="3296327" y="2008213"/>
                  <a:ext cx="1052286" cy="767946"/>
                </a:xfrm>
                <a:prstGeom prst="rect">
                  <a:avLst/>
                </a:prstGeom>
                <a:solidFill>
                  <a:srgbClr val="BA7E0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BA7E09</a:t>
                  </a:r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4AAF1C0-31C4-8CB6-2815-9A7FC807F7B2}"/>
                </a:ext>
              </a:extLst>
            </p:cNvPr>
            <p:cNvGrpSpPr/>
            <p:nvPr/>
          </p:nvGrpSpPr>
          <p:grpSpPr>
            <a:xfrm>
              <a:off x="2036839" y="6090054"/>
              <a:ext cx="6111343" cy="767946"/>
              <a:chOff x="2036839" y="6090055"/>
              <a:chExt cx="6111343" cy="767946"/>
            </a:xfrm>
          </p:grpSpPr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3D14080-C93C-0548-A898-DD00F53D9ACB}"/>
                  </a:ext>
                </a:extLst>
              </p:cNvPr>
              <p:cNvSpPr txBox="1"/>
              <p:nvPr/>
            </p:nvSpPr>
            <p:spPr>
              <a:xfrm>
                <a:off x="2036839" y="6289362"/>
                <a:ext cx="849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Shades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3FF6DC91-8EC7-033B-FBEE-DFED9A3EDE2F}"/>
                  </a:ext>
                </a:extLst>
              </p:cNvPr>
              <p:cNvGrpSpPr/>
              <p:nvPr/>
            </p:nvGrpSpPr>
            <p:grpSpPr>
              <a:xfrm>
                <a:off x="2886752" y="6090055"/>
                <a:ext cx="5261430" cy="767946"/>
                <a:chOff x="2886752" y="6090055"/>
                <a:chExt cx="5261430" cy="767946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1639EC5D-E5CB-B060-7417-EA6A0A602BB5}"/>
                    </a:ext>
                  </a:extLst>
                </p:cNvPr>
                <p:cNvSpPr/>
                <p:nvPr/>
              </p:nvSpPr>
              <p:spPr>
                <a:xfrm>
                  <a:off x="3939038" y="6090055"/>
                  <a:ext cx="1052286" cy="767946"/>
                </a:xfrm>
                <a:prstGeom prst="rect">
                  <a:avLst/>
                </a:prstGeom>
                <a:solidFill>
                  <a:srgbClr val="6E361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6E3610</a:t>
                  </a: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85B2E76E-C259-EA52-810C-ECEED4BE7CDB}"/>
                    </a:ext>
                  </a:extLst>
                </p:cNvPr>
                <p:cNvSpPr/>
                <p:nvPr/>
              </p:nvSpPr>
              <p:spPr>
                <a:xfrm>
                  <a:off x="4991324" y="6090055"/>
                  <a:ext cx="1052286" cy="767946"/>
                </a:xfrm>
                <a:prstGeom prst="rect">
                  <a:avLst/>
                </a:prstGeom>
                <a:solidFill>
                  <a:srgbClr val="EE76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EE7624</a:t>
                  </a: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287E33E5-D49B-E7E9-CCE2-71B3C355E4D2}"/>
                    </a:ext>
                  </a:extLst>
                </p:cNvPr>
                <p:cNvSpPr/>
                <p:nvPr/>
              </p:nvSpPr>
              <p:spPr>
                <a:xfrm>
                  <a:off x="6043610" y="6090055"/>
                  <a:ext cx="1052286" cy="767946"/>
                </a:xfrm>
                <a:prstGeom prst="rect">
                  <a:avLst/>
                </a:prstGeom>
                <a:solidFill>
                  <a:srgbClr val="FA7A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FA7625</a:t>
                  </a: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5BBE9A41-8BA1-053C-7449-6E314078194E}"/>
                    </a:ext>
                  </a:extLst>
                </p:cNvPr>
                <p:cNvSpPr/>
                <p:nvPr/>
              </p:nvSpPr>
              <p:spPr>
                <a:xfrm>
                  <a:off x="7095896" y="6090055"/>
                  <a:ext cx="1052286" cy="767946"/>
                </a:xfrm>
                <a:prstGeom prst="rect">
                  <a:avLst/>
                </a:prstGeom>
                <a:solidFill>
                  <a:srgbClr val="D4682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D46820</a:t>
                  </a:r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67D70B6A-DFC7-CC19-CB0E-B861C5CF4652}"/>
                    </a:ext>
                  </a:extLst>
                </p:cNvPr>
                <p:cNvSpPr/>
                <p:nvPr/>
              </p:nvSpPr>
              <p:spPr>
                <a:xfrm>
                  <a:off x="2886752" y="6090055"/>
                  <a:ext cx="1052286" cy="767946"/>
                </a:xfrm>
                <a:prstGeom prst="rect">
                  <a:avLst/>
                </a:prstGeom>
                <a:solidFill>
                  <a:srgbClr val="AD55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82F4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AD551A</a:t>
                  </a:r>
                </a:p>
              </p:txBody>
            </p:sp>
          </p:grpSp>
        </p:grpSp>
      </p:grp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E98FF8CD-5BC4-6538-D70B-6EAF3487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2F716D01-3DF7-68D3-9BE9-1E5FB30D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124">
            <a:extLst>
              <a:ext uri="{FF2B5EF4-FFF2-40B4-BE49-F238E27FC236}">
                <a16:creationId xmlns:a16="http://schemas.microsoft.com/office/drawing/2014/main" id="{C34F68ED-1613-0F7B-86EF-4EAFA5F32FD8}"/>
              </a:ext>
            </a:extLst>
          </p:cNvPr>
          <p:cNvSpPr txBox="1"/>
          <p:nvPr/>
        </p:nvSpPr>
        <p:spPr>
          <a:xfrm>
            <a:off x="9564444" y="240337"/>
            <a:ext cx="221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https://color.adobe.com/create/color-wheel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469A60-07FF-EE0F-A059-BDE038928956}"/>
              </a:ext>
            </a:extLst>
          </p:cNvPr>
          <p:cNvGrpSpPr/>
          <p:nvPr/>
        </p:nvGrpSpPr>
        <p:grpSpPr>
          <a:xfrm>
            <a:off x="-638175" y="2395537"/>
            <a:ext cx="8148182" cy="6858000"/>
            <a:chOff x="0" y="0"/>
            <a:chExt cx="8148182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09096D4-A5E7-BF15-AD43-3F9C89985487}"/>
                </a:ext>
              </a:extLst>
            </p:cNvPr>
            <p:cNvGrpSpPr/>
            <p:nvPr/>
          </p:nvGrpSpPr>
          <p:grpSpPr>
            <a:xfrm>
              <a:off x="1721048" y="0"/>
              <a:ext cx="6427134" cy="767946"/>
              <a:chOff x="1721048" y="1"/>
              <a:chExt cx="6427134" cy="767946"/>
            </a:xfrm>
          </p:grpSpPr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14BFA5C5-2FAE-935D-A421-0E68DBC220C7}"/>
                  </a:ext>
                </a:extLst>
              </p:cNvPr>
              <p:cNvSpPr txBox="1"/>
              <p:nvPr/>
            </p:nvSpPr>
            <p:spPr>
              <a:xfrm>
                <a:off x="1721048" y="199308"/>
                <a:ext cx="1165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Analogous</a:t>
                </a: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41836F03-2ABC-CB33-1846-9DC33028CB35}"/>
                  </a:ext>
                </a:extLst>
              </p:cNvPr>
              <p:cNvGrpSpPr/>
              <p:nvPr/>
            </p:nvGrpSpPr>
            <p:grpSpPr>
              <a:xfrm>
                <a:off x="2886752" y="1"/>
                <a:ext cx="5261430" cy="767946"/>
                <a:chOff x="2886752" y="1"/>
                <a:chExt cx="5261430" cy="767946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22E79CF-58A1-EC6C-FF9C-B742F463684D}"/>
                    </a:ext>
                  </a:extLst>
                </p:cNvPr>
                <p:cNvSpPr/>
                <p:nvPr/>
              </p:nvSpPr>
              <p:spPr>
                <a:xfrm>
                  <a:off x="2886752" y="1"/>
                  <a:ext cx="1052286" cy="767946"/>
                </a:xfrm>
                <a:prstGeom prst="rect">
                  <a:avLst/>
                </a:prstGeom>
                <a:solidFill>
                  <a:srgbClr val="8541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85412D</a:t>
                  </a: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6C2AC74-8A95-AC8C-6EE8-3ECE9E66E761}"/>
                    </a:ext>
                  </a:extLst>
                </p:cNvPr>
                <p:cNvSpPr/>
                <p:nvPr/>
              </p:nvSpPr>
              <p:spPr>
                <a:xfrm>
                  <a:off x="3939038" y="1"/>
                  <a:ext cx="1052286" cy="767946"/>
                </a:xfrm>
                <a:prstGeom prst="rect">
                  <a:avLst/>
                </a:prstGeom>
                <a:solidFill>
                  <a:srgbClr val="8F383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8F3831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65FBC9A7-2B00-DC28-BC08-56D68695B248}"/>
                    </a:ext>
                  </a:extLst>
                </p:cNvPr>
                <p:cNvSpPr/>
                <p:nvPr/>
              </p:nvSpPr>
              <p:spPr>
                <a:xfrm>
                  <a:off x="4991324" y="1"/>
                  <a:ext cx="1052286" cy="767946"/>
                </a:xfrm>
                <a:prstGeom prst="rect">
                  <a:avLst/>
                </a:prstGeom>
                <a:solidFill>
                  <a:srgbClr val="782F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782f40</a:t>
                  </a: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D46F19B-4CFA-9CA2-A0D6-D9531CD7729D}"/>
                    </a:ext>
                  </a:extLst>
                </p:cNvPr>
                <p:cNvSpPr/>
                <p:nvPr/>
              </p:nvSpPr>
              <p:spPr>
                <a:xfrm>
                  <a:off x="6043610" y="1"/>
                  <a:ext cx="1052286" cy="767946"/>
                </a:xfrm>
                <a:prstGeom prst="rect">
                  <a:avLst/>
                </a:prstGeom>
                <a:solidFill>
                  <a:srgbClr val="8F31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8F3176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11A9F12-61CA-180B-997D-C292F5B9CC49}"/>
                    </a:ext>
                  </a:extLst>
                </p:cNvPr>
                <p:cNvSpPr/>
                <p:nvPr/>
              </p:nvSpPr>
              <p:spPr>
                <a:xfrm>
                  <a:off x="7095896" y="1"/>
                  <a:ext cx="1052286" cy="767946"/>
                </a:xfrm>
                <a:prstGeom prst="rect">
                  <a:avLst/>
                </a:prstGeom>
                <a:solidFill>
                  <a:srgbClr val="792D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792D85</a:t>
                  </a:r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7B5FF9A-3368-B424-5858-7938B14AB3A6}"/>
                </a:ext>
              </a:extLst>
            </p:cNvPr>
            <p:cNvGrpSpPr/>
            <p:nvPr/>
          </p:nvGrpSpPr>
          <p:grpSpPr>
            <a:xfrm>
              <a:off x="1201098" y="761257"/>
              <a:ext cx="6947084" cy="767946"/>
              <a:chOff x="1201098" y="763844"/>
              <a:chExt cx="6947084" cy="767946"/>
            </a:xfrm>
          </p:grpSpPr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2D4BC4F-214F-2A73-33C2-CA8B5872C270}"/>
                  </a:ext>
                </a:extLst>
              </p:cNvPr>
              <p:cNvSpPr txBox="1"/>
              <p:nvPr/>
            </p:nvSpPr>
            <p:spPr>
              <a:xfrm>
                <a:off x="1201098" y="963151"/>
                <a:ext cx="1685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Monochromatic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AF946C3-7E36-0100-7007-18624846111D}"/>
                  </a:ext>
                </a:extLst>
              </p:cNvPr>
              <p:cNvGrpSpPr/>
              <p:nvPr/>
            </p:nvGrpSpPr>
            <p:grpSpPr>
              <a:xfrm>
                <a:off x="2886752" y="763844"/>
                <a:ext cx="5261430" cy="767946"/>
                <a:chOff x="2886752" y="763844"/>
                <a:chExt cx="5261430" cy="767946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542D13F2-163D-5315-9838-97F62F86BE74}"/>
                    </a:ext>
                  </a:extLst>
                </p:cNvPr>
                <p:cNvSpPr/>
                <p:nvPr/>
              </p:nvSpPr>
              <p:spPr>
                <a:xfrm>
                  <a:off x="2886752" y="763844"/>
                  <a:ext cx="1052286" cy="767946"/>
                </a:xfrm>
                <a:prstGeom prst="rect">
                  <a:avLst/>
                </a:prstGeom>
                <a:solidFill>
                  <a:srgbClr val="C44D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C44D69</a:t>
                  </a: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BE3CC09A-09C3-1CE9-412B-3DEE678E5662}"/>
                    </a:ext>
                  </a:extLst>
                </p:cNvPr>
                <p:cNvSpPr/>
                <p:nvPr/>
              </p:nvSpPr>
              <p:spPr>
                <a:xfrm>
                  <a:off x="3939038" y="763844"/>
                  <a:ext cx="1052286" cy="767946"/>
                </a:xfrm>
                <a:prstGeom prst="rect">
                  <a:avLst/>
                </a:prstGeom>
                <a:solidFill>
                  <a:srgbClr val="8E62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8E626D</a:t>
                  </a: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9EC3463-D3AA-D951-6EC9-86DFDB3366EF}"/>
                    </a:ext>
                  </a:extLst>
                </p:cNvPr>
                <p:cNvSpPr/>
                <p:nvPr/>
              </p:nvSpPr>
              <p:spPr>
                <a:xfrm>
                  <a:off x="4991324" y="763844"/>
                  <a:ext cx="1052286" cy="767946"/>
                </a:xfrm>
                <a:prstGeom prst="rect">
                  <a:avLst/>
                </a:prstGeom>
                <a:solidFill>
                  <a:srgbClr val="782F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782F40</a:t>
                  </a: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93CC4C87-D2DB-CEDB-C493-781B3BDE5A81}"/>
                    </a:ext>
                  </a:extLst>
                </p:cNvPr>
                <p:cNvSpPr/>
                <p:nvPr/>
              </p:nvSpPr>
              <p:spPr>
                <a:xfrm>
                  <a:off x="6043610" y="763844"/>
                  <a:ext cx="1052286" cy="767946"/>
                </a:xfrm>
                <a:prstGeom prst="rect">
                  <a:avLst/>
                </a:prstGeom>
                <a:solidFill>
                  <a:srgbClr val="C487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C48796</a:t>
                  </a: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558B4E13-0356-8735-9B08-2E31689585B0}"/>
                    </a:ext>
                  </a:extLst>
                </p:cNvPr>
                <p:cNvSpPr/>
                <p:nvPr/>
              </p:nvSpPr>
              <p:spPr>
                <a:xfrm>
                  <a:off x="7095896" y="763844"/>
                  <a:ext cx="1052286" cy="767946"/>
                </a:xfrm>
                <a:prstGeom prst="rect">
                  <a:avLst/>
                </a:prstGeom>
                <a:solidFill>
                  <a:srgbClr val="451B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451B25</a:t>
                  </a: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205564D-4A0A-9540-D30A-B5225A3BD8EF}"/>
                </a:ext>
              </a:extLst>
            </p:cNvPr>
            <p:cNvGrpSpPr/>
            <p:nvPr/>
          </p:nvGrpSpPr>
          <p:grpSpPr>
            <a:xfrm>
              <a:off x="2238689" y="1522514"/>
              <a:ext cx="5909493" cy="767946"/>
              <a:chOff x="2238689" y="1531790"/>
              <a:chExt cx="5909493" cy="767946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6CEB3505-EF58-39F0-ACDA-8C9C8F18D492}"/>
                  </a:ext>
                </a:extLst>
              </p:cNvPr>
              <p:cNvSpPr txBox="1"/>
              <p:nvPr/>
            </p:nvSpPr>
            <p:spPr>
              <a:xfrm>
                <a:off x="2238689" y="1731097"/>
                <a:ext cx="6480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Triad</a:t>
                </a: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6FAFA67-49BC-45C2-1668-FB8EC5792CEC}"/>
                  </a:ext>
                </a:extLst>
              </p:cNvPr>
              <p:cNvGrpSpPr/>
              <p:nvPr/>
            </p:nvGrpSpPr>
            <p:grpSpPr>
              <a:xfrm>
                <a:off x="2886752" y="1531790"/>
                <a:ext cx="5261430" cy="767946"/>
                <a:chOff x="2886752" y="1531790"/>
                <a:chExt cx="5261430" cy="767946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239CE36C-F277-731B-962D-A2051F0450B7}"/>
                    </a:ext>
                  </a:extLst>
                </p:cNvPr>
                <p:cNvSpPr/>
                <p:nvPr/>
              </p:nvSpPr>
              <p:spPr>
                <a:xfrm>
                  <a:off x="2886752" y="1531790"/>
                  <a:ext cx="1052286" cy="767946"/>
                </a:xfrm>
                <a:prstGeom prst="rect">
                  <a:avLst/>
                </a:prstGeom>
                <a:solidFill>
                  <a:srgbClr val="C439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C43959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A98560AF-4B6D-504B-5AF1-A0454B2F8EC1}"/>
                    </a:ext>
                  </a:extLst>
                </p:cNvPr>
                <p:cNvSpPr/>
                <p:nvPr/>
              </p:nvSpPr>
              <p:spPr>
                <a:xfrm>
                  <a:off x="3939038" y="1531790"/>
                  <a:ext cx="1052286" cy="767946"/>
                </a:xfrm>
                <a:prstGeom prst="rect">
                  <a:avLst/>
                </a:prstGeom>
                <a:solidFill>
                  <a:srgbClr val="7874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78743B</a:t>
                  </a: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D5EC028D-4CF2-64AE-C869-CFF011DFABDF}"/>
                    </a:ext>
                  </a:extLst>
                </p:cNvPr>
                <p:cNvSpPr/>
                <p:nvPr/>
              </p:nvSpPr>
              <p:spPr>
                <a:xfrm>
                  <a:off x="4991324" y="1531790"/>
                  <a:ext cx="1052286" cy="767946"/>
                </a:xfrm>
                <a:prstGeom prst="rect">
                  <a:avLst/>
                </a:prstGeom>
                <a:solidFill>
                  <a:srgbClr val="782F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782F40</a:t>
                  </a: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A1E39E68-FAC4-AB54-A9EE-7D55688B0657}"/>
                    </a:ext>
                  </a:extLst>
                </p:cNvPr>
                <p:cNvSpPr/>
                <p:nvPr/>
              </p:nvSpPr>
              <p:spPr>
                <a:xfrm>
                  <a:off x="6043610" y="1531790"/>
                  <a:ext cx="1052286" cy="767946"/>
                </a:xfrm>
                <a:prstGeom prst="rect">
                  <a:avLst/>
                </a:prstGeom>
                <a:solidFill>
                  <a:srgbClr val="23617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236178</a:t>
                  </a: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680356A-CF22-0645-A7CB-AFA7A7EF77BA}"/>
                    </a:ext>
                  </a:extLst>
                </p:cNvPr>
                <p:cNvSpPr/>
                <p:nvPr/>
              </p:nvSpPr>
              <p:spPr>
                <a:xfrm>
                  <a:off x="7095896" y="1531790"/>
                  <a:ext cx="1052286" cy="767946"/>
                </a:xfrm>
                <a:prstGeom prst="rect">
                  <a:avLst/>
                </a:prstGeom>
                <a:solidFill>
                  <a:srgbClr val="43A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43A2C4</a:t>
                  </a:r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426F480-F281-DD4C-3183-6DB618B709D2}"/>
                </a:ext>
              </a:extLst>
            </p:cNvPr>
            <p:cNvGrpSpPr/>
            <p:nvPr/>
          </p:nvGrpSpPr>
          <p:grpSpPr>
            <a:xfrm>
              <a:off x="1192634" y="2283771"/>
              <a:ext cx="6955548" cy="767946"/>
              <a:chOff x="1192634" y="2299169"/>
              <a:chExt cx="6955548" cy="767946"/>
            </a:xfrm>
          </p:grpSpPr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828E763-8A23-2CB9-8615-0C5780CC8C20}"/>
                  </a:ext>
                </a:extLst>
              </p:cNvPr>
              <p:cNvSpPr txBox="1"/>
              <p:nvPr/>
            </p:nvSpPr>
            <p:spPr>
              <a:xfrm>
                <a:off x="1192634" y="2498476"/>
                <a:ext cx="1720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Complementary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1D05FAE-ED27-9BE9-277C-4CB23B8FDC93}"/>
                  </a:ext>
                </a:extLst>
              </p:cNvPr>
              <p:cNvGrpSpPr/>
              <p:nvPr/>
            </p:nvGrpSpPr>
            <p:grpSpPr>
              <a:xfrm>
                <a:off x="2886752" y="2299169"/>
                <a:ext cx="5261430" cy="767946"/>
                <a:chOff x="2886752" y="2299169"/>
                <a:chExt cx="5261430" cy="767946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01CED30-915B-04BC-85D6-7E6B677501B4}"/>
                    </a:ext>
                  </a:extLst>
                </p:cNvPr>
                <p:cNvSpPr/>
                <p:nvPr/>
              </p:nvSpPr>
              <p:spPr>
                <a:xfrm>
                  <a:off x="3939038" y="2299169"/>
                  <a:ext cx="1052286" cy="767946"/>
                </a:xfrm>
                <a:prstGeom prst="rect">
                  <a:avLst/>
                </a:prstGeom>
                <a:solidFill>
                  <a:srgbClr val="C4607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C46078</a:t>
                  </a: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6235CE92-CF71-F670-0CD9-7E789DF3C60E}"/>
                    </a:ext>
                  </a:extLst>
                </p:cNvPr>
                <p:cNvSpPr/>
                <p:nvPr/>
              </p:nvSpPr>
              <p:spPr>
                <a:xfrm>
                  <a:off x="4991324" y="2299169"/>
                  <a:ext cx="1052286" cy="767946"/>
                </a:xfrm>
                <a:prstGeom prst="rect">
                  <a:avLst/>
                </a:prstGeom>
                <a:solidFill>
                  <a:srgbClr val="782F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782F40</a:t>
                  </a: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3AEA1738-CEB5-F607-D707-6D6AC15910DF}"/>
                    </a:ext>
                  </a:extLst>
                </p:cNvPr>
                <p:cNvSpPr/>
                <p:nvPr/>
              </p:nvSpPr>
              <p:spPr>
                <a:xfrm>
                  <a:off x="6043610" y="2299169"/>
                  <a:ext cx="1052286" cy="767946"/>
                </a:xfrm>
                <a:prstGeom prst="rect">
                  <a:avLst/>
                </a:prstGeom>
                <a:solidFill>
                  <a:srgbClr val="25C4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25C43D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C98CF6F2-4CD4-3C47-3470-FBDB623679B4}"/>
                    </a:ext>
                  </a:extLst>
                </p:cNvPr>
                <p:cNvSpPr/>
                <p:nvPr/>
              </p:nvSpPr>
              <p:spPr>
                <a:xfrm>
                  <a:off x="7095896" y="2299169"/>
                  <a:ext cx="1052286" cy="767946"/>
                </a:xfrm>
                <a:prstGeom prst="rect">
                  <a:avLst/>
                </a:prstGeom>
                <a:solidFill>
                  <a:srgbClr val="2F78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2F783A</a:t>
                  </a: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CFED2EA6-30C8-8A1E-85E6-4BEED9AA074C}"/>
                    </a:ext>
                  </a:extLst>
                </p:cNvPr>
                <p:cNvSpPr/>
                <p:nvPr/>
              </p:nvSpPr>
              <p:spPr>
                <a:xfrm>
                  <a:off x="2886752" y="2299169"/>
                  <a:ext cx="1052286" cy="767946"/>
                </a:xfrm>
                <a:prstGeom prst="rect">
                  <a:avLst/>
                </a:prstGeom>
                <a:solidFill>
                  <a:srgbClr val="C439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C43959</a:t>
                  </a:r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D9C7F35-E09F-943A-91B2-EA39FC8CABAF}"/>
                </a:ext>
              </a:extLst>
            </p:cNvPr>
            <p:cNvGrpSpPr/>
            <p:nvPr/>
          </p:nvGrpSpPr>
          <p:grpSpPr>
            <a:xfrm>
              <a:off x="729367" y="3045028"/>
              <a:ext cx="7418815" cy="767946"/>
              <a:chOff x="729367" y="3065330"/>
              <a:chExt cx="7418815" cy="767946"/>
            </a:xfrm>
          </p:grpSpPr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462012B4-B3CE-6F49-9EED-C68626548D15}"/>
                  </a:ext>
                </a:extLst>
              </p:cNvPr>
              <p:cNvSpPr txBox="1"/>
              <p:nvPr/>
            </p:nvSpPr>
            <p:spPr>
              <a:xfrm>
                <a:off x="729367" y="3264637"/>
                <a:ext cx="2197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Split Complementary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F5556BE-71E5-0350-BB45-8081C18D1722}"/>
                  </a:ext>
                </a:extLst>
              </p:cNvPr>
              <p:cNvGrpSpPr/>
              <p:nvPr/>
            </p:nvGrpSpPr>
            <p:grpSpPr>
              <a:xfrm>
                <a:off x="2886752" y="3065330"/>
                <a:ext cx="5261430" cy="767946"/>
                <a:chOff x="2886752" y="3065330"/>
                <a:chExt cx="5261430" cy="767946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38B73863-66CB-82FC-3DA2-4463B394E8D0}"/>
                    </a:ext>
                  </a:extLst>
                </p:cNvPr>
                <p:cNvSpPr/>
                <p:nvPr/>
              </p:nvSpPr>
              <p:spPr>
                <a:xfrm>
                  <a:off x="2886752" y="3065330"/>
                  <a:ext cx="1052286" cy="767946"/>
                </a:xfrm>
                <a:prstGeom prst="rect">
                  <a:avLst/>
                </a:prstGeom>
                <a:solidFill>
                  <a:srgbClr val="93C4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93C460</a:t>
                  </a: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5CE756CE-796E-9693-955C-800C364EB02B}"/>
                    </a:ext>
                  </a:extLst>
                </p:cNvPr>
                <p:cNvSpPr/>
                <p:nvPr/>
              </p:nvSpPr>
              <p:spPr>
                <a:xfrm>
                  <a:off x="3939038" y="3065330"/>
                  <a:ext cx="1052286" cy="767946"/>
                </a:xfrm>
                <a:prstGeom prst="rect">
                  <a:avLst/>
                </a:prstGeom>
                <a:solidFill>
                  <a:srgbClr val="5778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577835</a:t>
                  </a: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20280337-4A30-1966-1B8E-18C813414030}"/>
                    </a:ext>
                  </a:extLst>
                </p:cNvPr>
                <p:cNvSpPr/>
                <p:nvPr/>
              </p:nvSpPr>
              <p:spPr>
                <a:xfrm>
                  <a:off x="4991324" y="3065330"/>
                  <a:ext cx="1052286" cy="767946"/>
                </a:xfrm>
                <a:prstGeom prst="rect">
                  <a:avLst/>
                </a:prstGeom>
                <a:solidFill>
                  <a:srgbClr val="782F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782F40</a:t>
                  </a: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EFF8599-24AB-DBDE-B6FE-6804F6BF60FE}"/>
                    </a:ext>
                  </a:extLst>
                </p:cNvPr>
                <p:cNvSpPr/>
                <p:nvPr/>
              </p:nvSpPr>
              <p:spPr>
                <a:xfrm>
                  <a:off x="6043610" y="3065330"/>
                  <a:ext cx="1052286" cy="767946"/>
                </a:xfrm>
                <a:prstGeom prst="rect">
                  <a:avLst/>
                </a:prstGeom>
                <a:solidFill>
                  <a:srgbClr val="39C49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39C49D</a:t>
                  </a: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4E87E25F-095F-A411-7601-AB7D58773E43}"/>
                    </a:ext>
                  </a:extLst>
                </p:cNvPr>
                <p:cNvSpPr/>
                <p:nvPr/>
              </p:nvSpPr>
              <p:spPr>
                <a:xfrm>
                  <a:off x="7095896" y="3065330"/>
                  <a:ext cx="1052286" cy="767946"/>
                </a:xfrm>
                <a:prstGeom prst="rect">
                  <a:avLst/>
                </a:prstGeom>
                <a:solidFill>
                  <a:srgbClr val="2978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297861</a:t>
                  </a:r>
                </a:p>
              </p:txBody>
            </p: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7EE51AD-7BF0-F187-9432-CF64BF0C805D}"/>
                </a:ext>
              </a:extLst>
            </p:cNvPr>
            <p:cNvGrpSpPr/>
            <p:nvPr/>
          </p:nvGrpSpPr>
          <p:grpSpPr>
            <a:xfrm>
              <a:off x="0" y="3806285"/>
              <a:ext cx="8148182" cy="767946"/>
              <a:chOff x="0" y="3818185"/>
              <a:chExt cx="8148182" cy="767946"/>
            </a:xfrm>
          </p:grpSpPr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8E75E6D6-3F81-DB00-AA8D-9A0B5659E7E1}"/>
                  </a:ext>
                </a:extLst>
              </p:cNvPr>
              <p:cNvSpPr txBox="1"/>
              <p:nvPr/>
            </p:nvSpPr>
            <p:spPr>
              <a:xfrm>
                <a:off x="0" y="4017492"/>
                <a:ext cx="28867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Double Split Complementary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02656E8-6F0F-E6A6-6B7B-FA03CC92A000}"/>
                  </a:ext>
                </a:extLst>
              </p:cNvPr>
              <p:cNvGrpSpPr/>
              <p:nvPr/>
            </p:nvGrpSpPr>
            <p:grpSpPr>
              <a:xfrm>
                <a:off x="2886752" y="3818185"/>
                <a:ext cx="5261430" cy="767946"/>
                <a:chOff x="2886752" y="3818185"/>
                <a:chExt cx="5261430" cy="767946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B67F18CE-C55F-FF2D-E5DB-F49026C6FED6}"/>
                    </a:ext>
                  </a:extLst>
                </p:cNvPr>
                <p:cNvSpPr/>
                <p:nvPr/>
              </p:nvSpPr>
              <p:spPr>
                <a:xfrm>
                  <a:off x="3939038" y="3818185"/>
                  <a:ext cx="1052286" cy="767946"/>
                </a:xfrm>
                <a:prstGeom prst="rect">
                  <a:avLst/>
                </a:prstGeom>
                <a:solidFill>
                  <a:srgbClr val="5A78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5A783B</a:t>
                  </a: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346DDAC6-9195-BE23-CE16-61230EDC1F4E}"/>
                    </a:ext>
                  </a:extLst>
                </p:cNvPr>
                <p:cNvSpPr/>
                <p:nvPr/>
              </p:nvSpPr>
              <p:spPr>
                <a:xfrm>
                  <a:off x="4991324" y="3818185"/>
                  <a:ext cx="1052286" cy="767946"/>
                </a:xfrm>
                <a:prstGeom prst="rect">
                  <a:avLst/>
                </a:prstGeom>
                <a:solidFill>
                  <a:srgbClr val="782F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782F40</a:t>
                  </a: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AF642DED-B07F-625C-A094-D8F92646B737}"/>
                    </a:ext>
                  </a:extLst>
                </p:cNvPr>
                <p:cNvSpPr/>
                <p:nvPr/>
              </p:nvSpPr>
              <p:spPr>
                <a:xfrm>
                  <a:off x="6043610" y="3818185"/>
                  <a:ext cx="1052286" cy="767946"/>
                </a:xfrm>
                <a:prstGeom prst="rect">
                  <a:avLst/>
                </a:prstGeom>
                <a:solidFill>
                  <a:srgbClr val="2378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237860</a:t>
                  </a: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26C79B70-1976-D9BB-8CBA-91CBA1C8E423}"/>
                    </a:ext>
                  </a:extLst>
                </p:cNvPr>
                <p:cNvSpPr/>
                <p:nvPr/>
              </p:nvSpPr>
              <p:spPr>
                <a:xfrm>
                  <a:off x="7095896" y="3818185"/>
                  <a:ext cx="1052286" cy="767946"/>
                </a:xfrm>
                <a:prstGeom prst="rect">
                  <a:avLst/>
                </a:prstGeom>
                <a:solidFill>
                  <a:srgbClr val="6E297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6E2978</a:t>
                  </a: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09F91947-0CFD-E4D1-9457-37A0EF147D58}"/>
                    </a:ext>
                  </a:extLst>
                </p:cNvPr>
                <p:cNvSpPr/>
                <p:nvPr/>
              </p:nvSpPr>
              <p:spPr>
                <a:xfrm>
                  <a:off x="2886752" y="3818185"/>
                  <a:ext cx="1052286" cy="767946"/>
                </a:xfrm>
                <a:prstGeom prst="rect">
                  <a:avLst/>
                </a:prstGeom>
                <a:solidFill>
                  <a:srgbClr val="7844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784435</a:t>
                  </a:r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355F1CD-E3FD-776D-2F8E-7F21A58C68D7}"/>
                </a:ext>
              </a:extLst>
            </p:cNvPr>
            <p:cNvGrpSpPr/>
            <p:nvPr/>
          </p:nvGrpSpPr>
          <p:grpSpPr>
            <a:xfrm>
              <a:off x="2049472" y="4567542"/>
              <a:ext cx="6098710" cy="767946"/>
              <a:chOff x="2049472" y="4584346"/>
              <a:chExt cx="6098710" cy="767946"/>
            </a:xfrm>
          </p:grpSpPr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054E64A9-15FF-9729-B4F1-63A52F758AC1}"/>
                  </a:ext>
                </a:extLst>
              </p:cNvPr>
              <p:cNvSpPr txBox="1"/>
              <p:nvPr/>
            </p:nvSpPr>
            <p:spPr>
              <a:xfrm>
                <a:off x="2049472" y="4783653"/>
                <a:ext cx="8372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Square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D18D542-A96E-1C03-3451-9696D8BFB24C}"/>
                  </a:ext>
                </a:extLst>
              </p:cNvPr>
              <p:cNvGrpSpPr/>
              <p:nvPr/>
            </p:nvGrpSpPr>
            <p:grpSpPr>
              <a:xfrm>
                <a:off x="2886752" y="4584346"/>
                <a:ext cx="5261430" cy="767946"/>
                <a:chOff x="2886752" y="4584346"/>
                <a:chExt cx="5261430" cy="767946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B5FF6850-35BC-9F53-E66E-B30F113E8A29}"/>
                    </a:ext>
                  </a:extLst>
                </p:cNvPr>
                <p:cNvSpPr/>
                <p:nvPr/>
              </p:nvSpPr>
              <p:spPr>
                <a:xfrm>
                  <a:off x="3939038" y="4584346"/>
                  <a:ext cx="1052286" cy="767946"/>
                </a:xfrm>
                <a:prstGeom prst="rect">
                  <a:avLst/>
                </a:prstGeom>
                <a:solidFill>
                  <a:srgbClr val="7868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78683b</a:t>
                  </a: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765DB685-AE86-0B5C-5F0E-14A7F2B1F26C}"/>
                    </a:ext>
                  </a:extLst>
                </p:cNvPr>
                <p:cNvSpPr/>
                <p:nvPr/>
              </p:nvSpPr>
              <p:spPr>
                <a:xfrm>
                  <a:off x="4991324" y="4584346"/>
                  <a:ext cx="1052286" cy="767946"/>
                </a:xfrm>
                <a:prstGeom prst="rect">
                  <a:avLst/>
                </a:prstGeom>
                <a:solidFill>
                  <a:srgbClr val="782F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782F40</a:t>
                  </a:r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FB6FB35B-07D8-D25B-6A67-F66366281703}"/>
                    </a:ext>
                  </a:extLst>
                </p:cNvPr>
                <p:cNvSpPr/>
                <p:nvPr/>
              </p:nvSpPr>
              <p:spPr>
                <a:xfrm>
                  <a:off x="6043610" y="4584346"/>
                  <a:ext cx="1052286" cy="767946"/>
                </a:xfrm>
                <a:prstGeom prst="rect">
                  <a:avLst/>
                </a:prstGeom>
                <a:solidFill>
                  <a:srgbClr val="2378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237830</a:t>
                  </a:r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539D7C4B-49EA-095B-DE60-0AD84F2C7B96}"/>
                    </a:ext>
                  </a:extLst>
                </p:cNvPr>
                <p:cNvSpPr/>
                <p:nvPr/>
              </p:nvSpPr>
              <p:spPr>
                <a:xfrm>
                  <a:off x="7095896" y="4584346"/>
                  <a:ext cx="1052286" cy="767946"/>
                </a:xfrm>
                <a:prstGeom prst="rect">
                  <a:avLst/>
                </a:prstGeom>
                <a:solidFill>
                  <a:srgbClr val="29397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293978</a:t>
                  </a: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935D78CF-97B2-F033-DF17-BB858F6F37B5}"/>
                    </a:ext>
                  </a:extLst>
                </p:cNvPr>
                <p:cNvSpPr/>
                <p:nvPr/>
              </p:nvSpPr>
              <p:spPr>
                <a:xfrm>
                  <a:off x="2886752" y="4584346"/>
                  <a:ext cx="1052286" cy="767946"/>
                </a:xfrm>
                <a:prstGeom prst="rect">
                  <a:avLst/>
                </a:prstGeom>
                <a:solidFill>
                  <a:srgbClr val="7823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782337</a:t>
                  </a:r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0C581B6-C628-714A-8895-C790B0296028}"/>
                </a:ext>
              </a:extLst>
            </p:cNvPr>
            <p:cNvGrpSpPr/>
            <p:nvPr/>
          </p:nvGrpSpPr>
          <p:grpSpPr>
            <a:xfrm>
              <a:off x="1663340" y="5328799"/>
              <a:ext cx="6484842" cy="767946"/>
              <a:chOff x="1663340" y="5337200"/>
              <a:chExt cx="6484842" cy="767946"/>
            </a:xfrm>
          </p:grpSpPr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B1B02CF8-50B0-8C8E-A478-7E74E6FD1E2A}"/>
                  </a:ext>
                </a:extLst>
              </p:cNvPr>
              <p:cNvSpPr txBox="1"/>
              <p:nvPr/>
            </p:nvSpPr>
            <p:spPr>
              <a:xfrm>
                <a:off x="1663340" y="5536507"/>
                <a:ext cx="1223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Compound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AC77FBCF-F66E-3A05-4A71-3889ABA195B8}"/>
                  </a:ext>
                </a:extLst>
              </p:cNvPr>
              <p:cNvGrpSpPr/>
              <p:nvPr/>
            </p:nvGrpSpPr>
            <p:grpSpPr>
              <a:xfrm>
                <a:off x="2886752" y="5337200"/>
                <a:ext cx="5261430" cy="767946"/>
                <a:chOff x="2886752" y="5337200"/>
                <a:chExt cx="5261430" cy="767946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92C0CC46-4E27-9FD4-0386-A44796CF135C}"/>
                    </a:ext>
                  </a:extLst>
                </p:cNvPr>
                <p:cNvSpPr/>
                <p:nvPr/>
              </p:nvSpPr>
              <p:spPr>
                <a:xfrm>
                  <a:off x="3939038" y="5337200"/>
                  <a:ext cx="1052286" cy="767946"/>
                </a:xfrm>
                <a:prstGeom prst="rect">
                  <a:avLst/>
                </a:prstGeom>
                <a:solidFill>
                  <a:srgbClr val="DEBA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DEBAAF</a:t>
                  </a: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12A90F40-7DAE-639E-AD1B-62730675792C}"/>
                    </a:ext>
                  </a:extLst>
                </p:cNvPr>
                <p:cNvSpPr/>
                <p:nvPr/>
              </p:nvSpPr>
              <p:spPr>
                <a:xfrm>
                  <a:off x="4991324" y="5337200"/>
                  <a:ext cx="1052286" cy="767946"/>
                </a:xfrm>
                <a:prstGeom prst="rect">
                  <a:avLst/>
                </a:prstGeom>
                <a:solidFill>
                  <a:srgbClr val="782F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782F40</a:t>
                  </a: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905BEE70-8A73-8FF9-0F09-AD5D157D272E}"/>
                    </a:ext>
                  </a:extLst>
                </p:cNvPr>
                <p:cNvSpPr/>
                <p:nvPr/>
              </p:nvSpPr>
              <p:spPr>
                <a:xfrm>
                  <a:off x="6043610" y="5337200"/>
                  <a:ext cx="1052286" cy="767946"/>
                </a:xfrm>
                <a:prstGeom prst="rect">
                  <a:avLst/>
                </a:prstGeom>
                <a:solidFill>
                  <a:srgbClr val="5D855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5D8555</a:t>
                  </a: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D903841-9E79-9D84-9A25-A82B4A574F3F}"/>
                    </a:ext>
                  </a:extLst>
                </p:cNvPr>
                <p:cNvSpPr/>
                <p:nvPr/>
              </p:nvSpPr>
              <p:spPr>
                <a:xfrm>
                  <a:off x="7095896" y="5337200"/>
                  <a:ext cx="1052286" cy="767946"/>
                </a:xfrm>
                <a:prstGeom prst="rect">
                  <a:avLst/>
                </a:prstGeom>
                <a:solidFill>
                  <a:srgbClr val="70AB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70AB32</a:t>
                  </a: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3153B652-396C-F340-384B-C00800AAB3AC}"/>
                    </a:ext>
                  </a:extLst>
                </p:cNvPr>
                <p:cNvSpPr/>
                <p:nvPr/>
              </p:nvSpPr>
              <p:spPr>
                <a:xfrm>
                  <a:off x="2886752" y="5337200"/>
                  <a:ext cx="1052286" cy="767946"/>
                </a:xfrm>
                <a:prstGeom prst="rect">
                  <a:avLst/>
                </a:prstGeom>
                <a:solidFill>
                  <a:srgbClr val="AB4D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AB4D32</a:t>
                  </a:r>
                </a:p>
              </p:txBody>
            </p: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E6BDBCA-BD65-D80D-1041-778FA170ACF6}"/>
                </a:ext>
              </a:extLst>
            </p:cNvPr>
            <p:cNvGrpSpPr/>
            <p:nvPr/>
          </p:nvGrpSpPr>
          <p:grpSpPr>
            <a:xfrm>
              <a:off x="2036839" y="6090054"/>
              <a:ext cx="6111343" cy="767946"/>
              <a:chOff x="2036839" y="6090055"/>
              <a:chExt cx="6111343" cy="767946"/>
            </a:xfrm>
          </p:grpSpPr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3D14080-C93C-0548-A898-DD00F53D9ACB}"/>
                  </a:ext>
                </a:extLst>
              </p:cNvPr>
              <p:cNvSpPr txBox="1"/>
              <p:nvPr/>
            </p:nvSpPr>
            <p:spPr>
              <a:xfrm>
                <a:off x="2036839" y="6289362"/>
                <a:ext cx="849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Shades</a:t>
                </a: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27794864-3BDF-4DE0-7132-B962991393CB}"/>
                  </a:ext>
                </a:extLst>
              </p:cNvPr>
              <p:cNvGrpSpPr/>
              <p:nvPr/>
            </p:nvGrpSpPr>
            <p:grpSpPr>
              <a:xfrm>
                <a:off x="2886752" y="6090055"/>
                <a:ext cx="5261430" cy="767946"/>
                <a:chOff x="2886752" y="6090055"/>
                <a:chExt cx="5261430" cy="767946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1639EC5D-E5CB-B060-7417-EA6A0A602BB5}"/>
                    </a:ext>
                  </a:extLst>
                </p:cNvPr>
                <p:cNvSpPr/>
                <p:nvPr/>
              </p:nvSpPr>
              <p:spPr>
                <a:xfrm>
                  <a:off x="3939038" y="6090055"/>
                  <a:ext cx="1052286" cy="767946"/>
                </a:xfrm>
                <a:prstGeom prst="rect">
                  <a:avLst/>
                </a:prstGeom>
                <a:solidFill>
                  <a:srgbClr val="C44D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C44D69</a:t>
                  </a: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85B2E76E-C259-EA52-810C-ECEED4BE7CDB}"/>
                    </a:ext>
                  </a:extLst>
                </p:cNvPr>
                <p:cNvSpPr/>
                <p:nvPr/>
              </p:nvSpPr>
              <p:spPr>
                <a:xfrm>
                  <a:off x="4991324" y="6090055"/>
                  <a:ext cx="1052286" cy="767946"/>
                </a:xfrm>
                <a:prstGeom prst="rect">
                  <a:avLst/>
                </a:prstGeom>
                <a:solidFill>
                  <a:srgbClr val="782F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782F40</a:t>
                  </a: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287E33E5-D49B-E7E9-CCE2-71B3C355E4D2}"/>
                    </a:ext>
                  </a:extLst>
                </p:cNvPr>
                <p:cNvSpPr/>
                <p:nvPr/>
              </p:nvSpPr>
              <p:spPr>
                <a:xfrm>
                  <a:off x="6043610" y="6090055"/>
                  <a:ext cx="1052286" cy="767946"/>
                </a:xfrm>
                <a:prstGeom prst="rect">
                  <a:avLst/>
                </a:prstGeom>
                <a:solidFill>
                  <a:srgbClr val="8534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853447</a:t>
                  </a: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5BBE9A41-8BA1-053C-7449-6E314078194E}"/>
                    </a:ext>
                  </a:extLst>
                </p:cNvPr>
                <p:cNvSpPr/>
                <p:nvPr/>
              </p:nvSpPr>
              <p:spPr>
                <a:xfrm>
                  <a:off x="7095896" y="6090055"/>
                  <a:ext cx="1052286" cy="767946"/>
                </a:xfrm>
                <a:prstGeom prst="rect">
                  <a:avLst/>
                </a:prstGeom>
                <a:solidFill>
                  <a:srgbClr val="5E25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5E2532</a:t>
                  </a:r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67D70B6A-DFC7-CC19-CB0E-B861C5CF4652}"/>
                    </a:ext>
                  </a:extLst>
                </p:cNvPr>
                <p:cNvSpPr/>
                <p:nvPr/>
              </p:nvSpPr>
              <p:spPr>
                <a:xfrm>
                  <a:off x="2886752" y="6090055"/>
                  <a:ext cx="1052286" cy="767946"/>
                </a:xfrm>
                <a:prstGeom prst="rect">
                  <a:avLst/>
                </a:prstGeom>
                <a:solidFill>
                  <a:srgbClr val="3816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EE762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38161E</a:t>
                  </a:r>
                </a:p>
              </p:txBody>
            </p:sp>
          </p:grpSp>
        </p:grp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52BE9-2CE1-996F-7B35-C668B833F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83DE205B-AB8D-FD4A-5969-751CDC36F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51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122A303-F470-A1A3-A0B2-FDF931E94995}"/>
              </a:ext>
            </a:extLst>
          </p:cNvPr>
          <p:cNvSpPr/>
          <p:nvPr/>
        </p:nvSpPr>
        <p:spPr>
          <a:xfrm>
            <a:off x="8132064" y="3813048"/>
            <a:ext cx="4059936" cy="30449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/>
              <a:t>B135 Stage Right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A137D-21FC-C5C4-71A5-15ED2D1D47C6}"/>
              </a:ext>
            </a:extLst>
          </p:cNvPr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A105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8CCCA1-4FCA-9B93-7FB0-5FA45AD5C5A4}"/>
              </a:ext>
            </a:extLst>
          </p:cNvPr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A105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CC434A-074E-A0B6-2179-E7302BEC684B}"/>
              </a:ext>
            </a:extLst>
          </p:cNvPr>
          <p:cNvSpPr/>
          <p:nvPr/>
        </p:nvSpPr>
        <p:spPr>
          <a:xfrm>
            <a:off x="5690614" y="3813048"/>
            <a:ext cx="2441448" cy="3044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/>
              <a:t>B135 Stage Left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B87C13-0AFC-B43B-A30B-9D728FFD7F8F}"/>
              </a:ext>
            </a:extLst>
          </p:cNvPr>
          <p:cNvSpPr/>
          <p:nvPr/>
        </p:nvSpPr>
        <p:spPr>
          <a:xfrm>
            <a:off x="0" y="6115550"/>
            <a:ext cx="12192000" cy="742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B135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CC6A97-4BDA-D09E-199D-D7E29F2D21BB}"/>
              </a:ext>
            </a:extLst>
          </p:cNvPr>
          <p:cNvSpPr/>
          <p:nvPr/>
        </p:nvSpPr>
        <p:spPr>
          <a:xfrm>
            <a:off x="-2" y="5328799"/>
            <a:ext cx="12192000" cy="7867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B134, A105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DD9162-BC72-CA88-CD2A-48B6CE2C7737}"/>
              </a:ext>
            </a:extLst>
          </p:cNvPr>
          <p:cNvSpPr/>
          <p:nvPr/>
        </p:nvSpPr>
        <p:spPr>
          <a:xfrm>
            <a:off x="0" y="5087463"/>
            <a:ext cx="12192000" cy="2480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B136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9CCFA8-9400-A44B-964B-4481AA18C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AD6CF-28FE-C1B9-26FA-1312EF7CA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22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06B2837-293F-0CDF-DE27-E040DD002AB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A98C7B-C670-3E7B-444B-7BE1881C3B23}"/>
                </a:ext>
              </a:extLst>
            </p:cNvPr>
            <p:cNvSpPr/>
            <p:nvPr/>
          </p:nvSpPr>
          <p:spPr>
            <a:xfrm>
              <a:off x="0" y="0"/>
              <a:ext cx="914400" cy="6858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BFD82EE-1855-3584-2742-0E85FFA55F9B}"/>
                </a:ext>
              </a:extLst>
            </p:cNvPr>
            <p:cNvSpPr/>
            <p:nvPr/>
          </p:nvSpPr>
          <p:spPr>
            <a:xfrm>
              <a:off x="11277600" y="0"/>
              <a:ext cx="914400" cy="6858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E745D33-5E04-1F30-BE01-FFB667BAFFBD}"/>
                </a:ext>
              </a:extLst>
            </p:cNvPr>
            <p:cNvSpPr/>
            <p:nvPr/>
          </p:nvSpPr>
          <p:spPr>
            <a:xfrm rot="5400000">
              <a:off x="5638800" y="-5638800"/>
              <a:ext cx="914400" cy="12192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2C10F5-98B5-88D2-A896-8F8AEDF6C869}"/>
                </a:ext>
              </a:extLst>
            </p:cNvPr>
            <p:cNvSpPr/>
            <p:nvPr/>
          </p:nvSpPr>
          <p:spPr>
            <a:xfrm rot="5400000">
              <a:off x="5638800" y="304799"/>
              <a:ext cx="914400" cy="121920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50F8CB-B0BF-F21E-CAB6-7E2CE16D9CF2}"/>
                </a:ext>
              </a:extLst>
            </p:cNvPr>
            <p:cNvSpPr/>
            <p:nvPr/>
          </p:nvSpPr>
          <p:spPr>
            <a:xfrm>
              <a:off x="1568450" y="914399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3A283D-1E6E-F9E5-E188-5D79911C579A}"/>
                </a:ext>
              </a:extLst>
            </p:cNvPr>
            <p:cNvSpPr/>
            <p:nvPr/>
          </p:nvSpPr>
          <p:spPr>
            <a:xfrm>
              <a:off x="2451100" y="914399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F50D842-7236-8C54-CC23-ED82DC65C82A}"/>
                </a:ext>
              </a:extLst>
            </p:cNvPr>
            <p:cNvSpPr/>
            <p:nvPr/>
          </p:nvSpPr>
          <p:spPr>
            <a:xfrm>
              <a:off x="3333750" y="914399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001A1B-0DCF-E59D-28FF-CD11AD96B1D7}"/>
                </a:ext>
              </a:extLst>
            </p:cNvPr>
            <p:cNvSpPr/>
            <p:nvPr/>
          </p:nvSpPr>
          <p:spPr>
            <a:xfrm>
              <a:off x="4216400" y="914401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1C5C7DA-56A3-C50D-039B-080BC98B354B}"/>
                </a:ext>
              </a:extLst>
            </p:cNvPr>
            <p:cNvSpPr/>
            <p:nvPr/>
          </p:nvSpPr>
          <p:spPr>
            <a:xfrm>
              <a:off x="5099050" y="914401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DDB494E-917E-2C1C-8CE7-5891ACE67A54}"/>
                </a:ext>
              </a:extLst>
            </p:cNvPr>
            <p:cNvSpPr/>
            <p:nvPr/>
          </p:nvSpPr>
          <p:spPr>
            <a:xfrm>
              <a:off x="5981700" y="914401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460AD8-868A-23AB-1884-BDBA7E62BABC}"/>
                </a:ext>
              </a:extLst>
            </p:cNvPr>
            <p:cNvSpPr/>
            <p:nvPr/>
          </p:nvSpPr>
          <p:spPr>
            <a:xfrm>
              <a:off x="6864350" y="914401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145EBC-4E6C-53E1-7C84-59EA781EE10A}"/>
                </a:ext>
              </a:extLst>
            </p:cNvPr>
            <p:cNvSpPr/>
            <p:nvPr/>
          </p:nvSpPr>
          <p:spPr>
            <a:xfrm>
              <a:off x="7747000" y="914401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4611ED7-1E5A-5C6E-08C0-2789D18932C3}"/>
                </a:ext>
              </a:extLst>
            </p:cNvPr>
            <p:cNvSpPr/>
            <p:nvPr/>
          </p:nvSpPr>
          <p:spPr>
            <a:xfrm>
              <a:off x="8629650" y="914401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87A0AA6-3AC4-2E42-B5EF-8D3EBEE7B4B5}"/>
                </a:ext>
              </a:extLst>
            </p:cNvPr>
            <p:cNvSpPr/>
            <p:nvPr/>
          </p:nvSpPr>
          <p:spPr>
            <a:xfrm>
              <a:off x="9512300" y="914399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D15A919-E303-6A02-6193-814CB66690FB}"/>
                </a:ext>
              </a:extLst>
            </p:cNvPr>
            <p:cNvSpPr/>
            <p:nvPr/>
          </p:nvSpPr>
          <p:spPr>
            <a:xfrm>
              <a:off x="10394950" y="914400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7BB672E-1FB1-3270-5C20-36A83366C0B9}"/>
                </a:ext>
              </a:extLst>
            </p:cNvPr>
            <p:cNvSpPr/>
            <p:nvPr/>
          </p:nvSpPr>
          <p:spPr>
            <a:xfrm rot="5400000">
              <a:off x="5981700" y="-2628901"/>
              <a:ext cx="228600" cy="10363201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381C3D4-AE64-6103-BE74-D163AA9A2274}"/>
                </a:ext>
              </a:extLst>
            </p:cNvPr>
            <p:cNvSpPr/>
            <p:nvPr/>
          </p:nvSpPr>
          <p:spPr>
            <a:xfrm rot="5400000">
              <a:off x="5981699" y="-1752601"/>
              <a:ext cx="228600" cy="10363201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99B2C63-5091-9D16-4BBB-7F53F59B7CA9}"/>
                </a:ext>
              </a:extLst>
            </p:cNvPr>
            <p:cNvSpPr/>
            <p:nvPr/>
          </p:nvSpPr>
          <p:spPr>
            <a:xfrm rot="5400000">
              <a:off x="5982317" y="-3505201"/>
              <a:ext cx="228600" cy="10363201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561FE89-51B5-69E6-51CB-1408892CDCE2}"/>
                </a:ext>
              </a:extLst>
            </p:cNvPr>
            <p:cNvSpPr/>
            <p:nvPr/>
          </p:nvSpPr>
          <p:spPr>
            <a:xfrm rot="5400000">
              <a:off x="5981699" y="-876301"/>
              <a:ext cx="228600" cy="10363201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B2E02BD-4422-D442-5841-BB851EB3D557}"/>
                </a:ext>
              </a:extLst>
            </p:cNvPr>
            <p:cNvSpPr/>
            <p:nvPr/>
          </p:nvSpPr>
          <p:spPr>
            <a:xfrm rot="5400000">
              <a:off x="5981700" y="-1"/>
              <a:ext cx="228600" cy="10363201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1B06DBEF-C06E-19DE-140D-16F419671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60A86583-31E0-3337-3A34-9AD00A9B0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7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154685-A21C-08FF-2404-69108BEB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4AE7F-CA74-57BC-804A-44037D4C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B1F204E-9881-1C67-C34B-68CA5202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 Introductions</a:t>
            </a:r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id="{AA433E2D-BD14-143F-C45B-5395D1D6F6EF}"/>
              </a:ext>
            </a:extLst>
          </p:cNvPr>
          <p:cNvSpPr txBox="1"/>
          <p:nvPr/>
        </p:nvSpPr>
        <p:spPr>
          <a:xfrm>
            <a:off x="731178" y="4467129"/>
            <a:ext cx="20574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Cole Daly</a:t>
            </a:r>
            <a:endParaRPr lang="en-US">
              <a:ea typeface="Calibri"/>
              <a:cs typeface="Calibri"/>
            </a:endParaRPr>
          </a:p>
          <a:p>
            <a:r>
              <a:rPr lang="en-US" i="1"/>
              <a:t>Mechatronics </a:t>
            </a:r>
            <a:endParaRPr lang="en-US"/>
          </a:p>
          <a:p>
            <a:r>
              <a:rPr lang="en-US" i="1"/>
              <a:t>Engineer</a:t>
            </a:r>
            <a:endParaRPr lang="en-US">
              <a:cs typeface="Calibri"/>
            </a:endParaRPr>
          </a:p>
        </p:txBody>
      </p:sp>
      <p:pic>
        <p:nvPicPr>
          <p:cNvPr id="7" name="Picture 6" descr="A person in a suit&#10;&#10;Description automatically generated">
            <a:extLst>
              <a:ext uri="{FF2B5EF4-FFF2-40B4-BE49-F238E27FC236}">
                <a16:creationId xmlns:a16="http://schemas.microsoft.com/office/drawing/2014/main" id="{FA4B40A3-7187-D41E-7155-C893AF8D82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31" t="17874" r="11827" b="-966"/>
          <a:stretch/>
        </p:blipFill>
        <p:spPr>
          <a:xfrm>
            <a:off x="7961164" y="2196447"/>
            <a:ext cx="1737853" cy="1230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TextBox 8">
            <a:extLst>
              <a:ext uri="{FF2B5EF4-FFF2-40B4-BE49-F238E27FC236}">
                <a16:creationId xmlns:a16="http://schemas.microsoft.com/office/drawing/2014/main" id="{5BA24333-11B1-8EFE-40DA-850663E64E5C}"/>
              </a:ext>
            </a:extLst>
          </p:cNvPr>
          <p:cNvSpPr txBox="1"/>
          <p:nvPr/>
        </p:nvSpPr>
        <p:spPr>
          <a:xfrm>
            <a:off x="7884477" y="3624306"/>
            <a:ext cx="2344615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Calibri"/>
                <a:cs typeface="Calibri"/>
              </a:rPr>
              <a:t>Lauren McNealy</a:t>
            </a:r>
          </a:p>
          <a:p>
            <a:r>
              <a:rPr lang="en-US" i="1">
                <a:ea typeface="Calibri"/>
                <a:cs typeface="Calibri"/>
              </a:rPr>
              <a:t>Systems Engineer</a:t>
            </a:r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2DF5DF-3156-AC3D-EED2-29C12888481C}"/>
              </a:ext>
            </a:extLst>
          </p:cNvPr>
          <p:cNvSpPr txBox="1"/>
          <p:nvPr/>
        </p:nvSpPr>
        <p:spPr>
          <a:xfrm>
            <a:off x="4259097" y="4414981"/>
            <a:ext cx="201647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Chelsea </a:t>
            </a:r>
            <a:r>
              <a:rPr lang="en-US" err="1">
                <a:ea typeface="Calibri"/>
                <a:cs typeface="Calibri"/>
              </a:rPr>
              <a:t>Kiselewski</a:t>
            </a:r>
          </a:p>
          <a:p>
            <a:r>
              <a:rPr lang="en-US" i="1">
                <a:ea typeface="Calibri"/>
                <a:cs typeface="Calibri"/>
              </a:rPr>
              <a:t>Quality and Design Engineer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B668D0-A371-C58F-52D9-76DC2034B239}"/>
              </a:ext>
            </a:extLst>
          </p:cNvPr>
          <p:cNvSpPr txBox="1"/>
          <p:nvPr/>
        </p:nvSpPr>
        <p:spPr>
          <a:xfrm>
            <a:off x="5036388" y="492699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2" name="Picture 1" descr="A person smiling at camera&#10;&#10;Description automatically generated">
            <a:extLst>
              <a:ext uri="{FF2B5EF4-FFF2-40B4-BE49-F238E27FC236}">
                <a16:creationId xmlns:a16="http://schemas.microsoft.com/office/drawing/2014/main" id="{459C2606-FF6C-02D7-D9AE-EE31B503EA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88" r="433" b="7789"/>
          <a:stretch/>
        </p:blipFill>
        <p:spPr>
          <a:xfrm>
            <a:off x="4368495" y="2090467"/>
            <a:ext cx="1650667" cy="19914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3717DE-9ED2-0A8A-BF94-CED95A21E2B0}"/>
              </a:ext>
            </a:extLst>
          </p:cNvPr>
          <p:cNvSpPr/>
          <p:nvPr/>
        </p:nvSpPr>
        <p:spPr>
          <a:xfrm>
            <a:off x="10832123" y="0"/>
            <a:ext cx="1359877" cy="369277"/>
          </a:xfrm>
          <a:prstGeom prst="roundRect">
            <a:avLst/>
          </a:prstGeom>
          <a:solidFill>
            <a:srgbClr val="EE76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taking a selfie&#10;&#10;Description automatically generated">
            <a:extLst>
              <a:ext uri="{FF2B5EF4-FFF2-40B4-BE49-F238E27FC236}">
                <a16:creationId xmlns:a16="http://schemas.microsoft.com/office/drawing/2014/main" id="{995A3C6B-A7EF-A791-3740-5C0EB03B3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665" y="1963003"/>
            <a:ext cx="1726341" cy="22609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16822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5D071AE-090E-27C3-6B0A-6FB387ADE15D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590550"/>
            <a:ext cx="11943588" cy="5676900"/>
            <a:chOff x="3491948" y="597673"/>
            <a:chExt cx="2743200" cy="27432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441B876-7339-ADEA-DB84-D00CDBDBAA88}"/>
                </a:ext>
              </a:extLst>
            </p:cNvPr>
            <p:cNvGrpSpPr/>
            <p:nvPr/>
          </p:nvGrpSpPr>
          <p:grpSpPr>
            <a:xfrm>
              <a:off x="3491948" y="597673"/>
              <a:ext cx="2743200" cy="914400"/>
              <a:chOff x="3491948" y="597673"/>
              <a:chExt cx="2743200" cy="9144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B009263-B5A1-2813-3AF7-6C94EF5061FC}"/>
                  </a:ext>
                </a:extLst>
              </p:cNvPr>
              <p:cNvSpPr/>
              <p:nvPr/>
            </p:nvSpPr>
            <p:spPr>
              <a:xfrm>
                <a:off x="5320748" y="597673"/>
                <a:ext cx="914400" cy="914400"/>
              </a:xfrm>
              <a:prstGeom prst="rect">
                <a:avLst/>
              </a:prstGeom>
              <a:solidFill>
                <a:srgbClr val="236192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DEB7A71-82D9-AE04-A933-60AD0463F800}"/>
                  </a:ext>
                </a:extLst>
              </p:cNvPr>
              <p:cNvSpPr/>
              <p:nvPr/>
            </p:nvSpPr>
            <p:spPr>
              <a:xfrm>
                <a:off x="3491948" y="597673"/>
                <a:ext cx="914400" cy="914400"/>
              </a:xfrm>
              <a:prstGeom prst="rect">
                <a:avLst/>
              </a:prstGeom>
              <a:solidFill>
                <a:srgbClr val="236192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832DC82-52C2-2EDE-82AC-918E6EB8F54D}"/>
                </a:ext>
              </a:extLst>
            </p:cNvPr>
            <p:cNvGrpSpPr/>
            <p:nvPr/>
          </p:nvGrpSpPr>
          <p:grpSpPr>
            <a:xfrm>
              <a:off x="3491948" y="2426473"/>
              <a:ext cx="2743200" cy="914400"/>
              <a:chOff x="3491948" y="597673"/>
              <a:chExt cx="2743200" cy="9144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31FEF0F-23E4-4460-0766-9BE544A8A469}"/>
                  </a:ext>
                </a:extLst>
              </p:cNvPr>
              <p:cNvSpPr/>
              <p:nvPr/>
            </p:nvSpPr>
            <p:spPr>
              <a:xfrm>
                <a:off x="5320748" y="597673"/>
                <a:ext cx="914400" cy="914400"/>
              </a:xfrm>
              <a:prstGeom prst="rect">
                <a:avLst/>
              </a:prstGeom>
              <a:solidFill>
                <a:srgbClr val="236192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18BC92C-B879-6B8C-3514-149E8785CB68}"/>
                  </a:ext>
                </a:extLst>
              </p:cNvPr>
              <p:cNvSpPr/>
              <p:nvPr/>
            </p:nvSpPr>
            <p:spPr>
              <a:xfrm>
                <a:off x="3491948" y="597673"/>
                <a:ext cx="914400" cy="914400"/>
              </a:xfrm>
              <a:prstGeom prst="rect">
                <a:avLst/>
              </a:prstGeom>
              <a:solidFill>
                <a:srgbClr val="236192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0CFC9A6-A34F-D135-9B7A-05B4A2CF7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AB0E17F-7223-04BB-8D6D-202271E8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81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5470A54-28B7-1104-28D7-3D64DD835105}"/>
              </a:ext>
            </a:extLst>
          </p:cNvPr>
          <p:cNvGrpSpPr>
            <a:grpSpLocks noChangeAspect="1"/>
          </p:cNvGrpSpPr>
          <p:nvPr/>
        </p:nvGrpSpPr>
        <p:grpSpPr>
          <a:xfrm rot="5400000" flipH="1">
            <a:off x="1915898" y="-1136066"/>
            <a:ext cx="5636968" cy="9130132"/>
            <a:chOff x="-5810250" y="-21419220"/>
            <a:chExt cx="19202400" cy="3110190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E3626BD-CE92-BC29-A658-02A781DFA916}"/>
                </a:ext>
              </a:extLst>
            </p:cNvPr>
            <p:cNvGrpSpPr/>
            <p:nvPr/>
          </p:nvGrpSpPr>
          <p:grpSpPr>
            <a:xfrm>
              <a:off x="-5810250" y="-2216820"/>
              <a:ext cx="19202400" cy="11899503"/>
              <a:chOff x="-5810250" y="-2216820"/>
              <a:chExt cx="19202400" cy="11899503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D41ECA41-9FE8-43E3-4B21-D3F941150638}"/>
                  </a:ext>
                </a:extLst>
              </p:cNvPr>
              <p:cNvGrpSpPr/>
              <p:nvPr/>
            </p:nvGrpSpPr>
            <p:grpSpPr>
              <a:xfrm>
                <a:off x="6076950" y="-2216820"/>
                <a:ext cx="7315200" cy="11899503"/>
                <a:chOff x="6076950" y="-2216820"/>
                <a:chExt cx="7315200" cy="11899503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4E12A997-6924-F25F-485E-88982E933645}"/>
                    </a:ext>
                  </a:extLst>
                </p:cNvPr>
                <p:cNvGrpSpPr/>
                <p:nvPr/>
              </p:nvGrpSpPr>
              <p:grpSpPr>
                <a:xfrm>
                  <a:off x="6080760" y="-2216820"/>
                  <a:ext cx="7311390" cy="4586049"/>
                  <a:chOff x="6080760" y="-2216820"/>
                  <a:chExt cx="7311390" cy="4586049"/>
                </a:xfrm>
              </p:grpSpPr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id="{7B28C689-45C4-5EAB-DF78-545A3AEFC523}"/>
                      </a:ext>
                    </a:extLst>
                  </p:cNvPr>
                  <p:cNvGrpSpPr/>
                  <p:nvPr/>
                </p:nvGrpSpPr>
                <p:grpSpPr>
                  <a:xfrm>
                    <a:off x="6080760" y="-2204517"/>
                    <a:ext cx="2745740" cy="4573746"/>
                    <a:chOff x="6080760" y="-2204517"/>
                    <a:chExt cx="2745740" cy="4573746"/>
                  </a:xfrm>
                </p:grpSpPr>
                <p:grpSp>
                  <p:nvGrpSpPr>
                    <p:cNvPr id="12" name="Group 11">
                      <a:extLst>
                        <a:ext uri="{FF2B5EF4-FFF2-40B4-BE49-F238E27FC236}">
                          <a16:creationId xmlns:a16="http://schemas.microsoft.com/office/drawing/2014/main" id="{481992FB-9070-C3B5-48FC-A07915CE09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80760" y="535746"/>
                      <a:ext cx="2745740" cy="1833483"/>
                      <a:chOff x="6080760" y="535746"/>
                      <a:chExt cx="2745740" cy="1833483"/>
                    </a:xfrm>
                  </p:grpSpPr>
                  <p:grpSp>
                    <p:nvGrpSpPr>
                      <p:cNvPr id="14" name="Group 13">
                        <a:extLst>
                          <a:ext uri="{FF2B5EF4-FFF2-40B4-BE49-F238E27FC236}">
                            <a16:creationId xmlns:a16="http://schemas.microsoft.com/office/drawing/2014/main" id="{345B5630-A060-0351-9457-07353203690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12100" y="535746"/>
                        <a:ext cx="914400" cy="1833483"/>
                        <a:chOff x="7912100" y="535746"/>
                        <a:chExt cx="914400" cy="1833483"/>
                      </a:xfrm>
                    </p:grpSpPr>
                    <p:sp>
                      <p:nvSpPr>
                        <p:cNvPr id="16" name="Rectangle 15">
                          <a:extLst>
                            <a:ext uri="{FF2B5EF4-FFF2-40B4-BE49-F238E27FC236}">
                              <a16:creationId xmlns:a16="http://schemas.microsoft.com/office/drawing/2014/main" id="{83118C9B-FA6F-29C2-941D-38C83A6ED9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912100" y="1454829"/>
                          <a:ext cx="914400" cy="91440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" name="Rectangle 16">
                          <a:extLst>
                            <a:ext uri="{FF2B5EF4-FFF2-40B4-BE49-F238E27FC236}">
                              <a16:creationId xmlns:a16="http://schemas.microsoft.com/office/drawing/2014/main" id="{4BF37596-FB36-4240-CDB0-5CC0F1A1267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912100" y="535746"/>
                          <a:ext cx="914400" cy="91440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15" name="Rectangle 14">
                        <a:extLst>
                          <a:ext uri="{FF2B5EF4-FFF2-40B4-BE49-F238E27FC236}">
                            <a16:creationId xmlns:a16="http://schemas.microsoft.com/office/drawing/2014/main" id="{6F7CB26A-89B6-58FF-37FD-DC60F953B4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80760" y="535746"/>
                        <a:ext cx="1828800" cy="182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3" name="Rectangle 12">
                      <a:extLst>
                        <a:ext uri="{FF2B5EF4-FFF2-40B4-BE49-F238E27FC236}">
                          <a16:creationId xmlns:a16="http://schemas.microsoft.com/office/drawing/2014/main" id="{C165046B-256C-0C7A-7C3A-B5ED5C74D1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0760" y="-2204517"/>
                      <a:ext cx="2743200" cy="27432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0A68434B-C119-C12D-B98B-CFEB69EC789A}"/>
                      </a:ext>
                    </a:extLst>
                  </p:cNvPr>
                  <p:cNvSpPr/>
                  <p:nvPr/>
                </p:nvSpPr>
                <p:spPr>
                  <a:xfrm>
                    <a:off x="8820150" y="-2216820"/>
                    <a:ext cx="4572000" cy="4572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45750826-16DB-0205-8698-8CCBE6538703}"/>
                    </a:ext>
                  </a:extLst>
                </p:cNvPr>
                <p:cNvSpPr/>
                <p:nvPr/>
              </p:nvSpPr>
              <p:spPr>
                <a:xfrm>
                  <a:off x="6076950" y="2367483"/>
                  <a:ext cx="7315200" cy="73152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6052EA4-0254-B9D5-6221-57F881FD5ADF}"/>
                  </a:ext>
                </a:extLst>
              </p:cNvPr>
              <p:cNvSpPr/>
              <p:nvPr/>
            </p:nvSpPr>
            <p:spPr>
              <a:xfrm>
                <a:off x="-5810250" y="-2216820"/>
                <a:ext cx="11887200" cy="1188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93CC188-882D-3A14-B67B-2903510D94CE}"/>
                </a:ext>
              </a:extLst>
            </p:cNvPr>
            <p:cNvSpPr/>
            <p:nvPr/>
          </p:nvSpPr>
          <p:spPr>
            <a:xfrm>
              <a:off x="-5810250" y="-21419220"/>
              <a:ext cx="19202400" cy="19202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BAE5E132-C46A-16CE-7A40-12189DE7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8077144-0974-6FAC-9731-7071447A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71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2DC3FF8-6865-068B-39A7-444DB7E51C8E}"/>
              </a:ext>
            </a:extLst>
          </p:cNvPr>
          <p:cNvGrpSpPr>
            <a:grpSpLocks noChangeAspect="1"/>
          </p:cNvGrpSpPr>
          <p:nvPr/>
        </p:nvGrpSpPr>
        <p:grpSpPr>
          <a:xfrm>
            <a:off x="152400" y="685800"/>
            <a:ext cx="11887200" cy="5486400"/>
            <a:chOff x="114300" y="114300"/>
            <a:chExt cx="11887200" cy="5486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893F45E-E622-CA1C-D840-62043D648961}"/>
                </a:ext>
              </a:extLst>
            </p:cNvPr>
            <p:cNvGrpSpPr/>
            <p:nvPr/>
          </p:nvGrpSpPr>
          <p:grpSpPr>
            <a:xfrm>
              <a:off x="114300" y="114300"/>
              <a:ext cx="11887200" cy="914400"/>
              <a:chOff x="114300" y="114300"/>
              <a:chExt cx="11887200" cy="914400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C8D75A0-075F-F032-3884-05951CFB27C1}"/>
                  </a:ext>
                </a:extLst>
              </p:cNvPr>
              <p:cNvSpPr/>
              <p:nvPr/>
            </p:nvSpPr>
            <p:spPr>
              <a:xfrm>
                <a:off x="1143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D38F4E0-3312-B956-6DDE-55DC43A237C2}"/>
                  </a:ext>
                </a:extLst>
              </p:cNvPr>
              <p:cNvSpPr/>
              <p:nvPr/>
            </p:nvSpPr>
            <p:spPr>
              <a:xfrm>
                <a:off x="10287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5106E03-0149-D112-45D5-616F27E7FBE7}"/>
                  </a:ext>
                </a:extLst>
              </p:cNvPr>
              <p:cNvSpPr/>
              <p:nvPr/>
            </p:nvSpPr>
            <p:spPr>
              <a:xfrm>
                <a:off x="19431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35C78BD-085D-C571-2218-E183ED7D8063}"/>
                  </a:ext>
                </a:extLst>
              </p:cNvPr>
              <p:cNvSpPr/>
              <p:nvPr/>
            </p:nvSpPr>
            <p:spPr>
              <a:xfrm>
                <a:off x="28575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F7671D59-7F04-E852-DDC3-F7C8EAC64AE6}"/>
                  </a:ext>
                </a:extLst>
              </p:cNvPr>
              <p:cNvSpPr/>
              <p:nvPr/>
            </p:nvSpPr>
            <p:spPr>
              <a:xfrm>
                <a:off x="37719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18E02FF-3F14-4D6A-BF7A-2B15BD3FFA38}"/>
                  </a:ext>
                </a:extLst>
              </p:cNvPr>
              <p:cNvSpPr/>
              <p:nvPr/>
            </p:nvSpPr>
            <p:spPr>
              <a:xfrm>
                <a:off x="46863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5820C76-5D4A-AB76-B25E-494B78029815}"/>
                  </a:ext>
                </a:extLst>
              </p:cNvPr>
              <p:cNvSpPr/>
              <p:nvPr/>
            </p:nvSpPr>
            <p:spPr>
              <a:xfrm>
                <a:off x="56007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A7E0807-7CCA-1876-8896-A971149A529A}"/>
                  </a:ext>
                </a:extLst>
              </p:cNvPr>
              <p:cNvSpPr/>
              <p:nvPr/>
            </p:nvSpPr>
            <p:spPr>
              <a:xfrm>
                <a:off x="65151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AD9141E-E197-0D7B-CCA2-15D0F36107C1}"/>
                  </a:ext>
                </a:extLst>
              </p:cNvPr>
              <p:cNvSpPr/>
              <p:nvPr/>
            </p:nvSpPr>
            <p:spPr>
              <a:xfrm>
                <a:off x="74295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584D6D87-9A7A-5364-0DAA-C8D827F2B0B4}"/>
                  </a:ext>
                </a:extLst>
              </p:cNvPr>
              <p:cNvSpPr/>
              <p:nvPr/>
            </p:nvSpPr>
            <p:spPr>
              <a:xfrm>
                <a:off x="83439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1216664-A1BE-8B17-5128-16E8D0E4AD8F}"/>
                  </a:ext>
                </a:extLst>
              </p:cNvPr>
              <p:cNvSpPr/>
              <p:nvPr/>
            </p:nvSpPr>
            <p:spPr>
              <a:xfrm>
                <a:off x="92583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40061FA-6FD2-C440-1B04-D5F0F44E9F5B}"/>
                  </a:ext>
                </a:extLst>
              </p:cNvPr>
              <p:cNvSpPr/>
              <p:nvPr/>
            </p:nvSpPr>
            <p:spPr>
              <a:xfrm>
                <a:off x="101727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FC64D4D7-D5E2-602F-BD0D-8BDB0DF94E37}"/>
                  </a:ext>
                </a:extLst>
              </p:cNvPr>
              <p:cNvSpPr/>
              <p:nvPr/>
            </p:nvSpPr>
            <p:spPr>
              <a:xfrm>
                <a:off x="110871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E34428-5545-468F-5296-F2216A393A26}"/>
                </a:ext>
              </a:extLst>
            </p:cNvPr>
            <p:cNvGrpSpPr/>
            <p:nvPr/>
          </p:nvGrpSpPr>
          <p:grpSpPr>
            <a:xfrm>
              <a:off x="114300" y="1028700"/>
              <a:ext cx="11887200" cy="914400"/>
              <a:chOff x="114300" y="114300"/>
              <a:chExt cx="11887200" cy="9144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C893FB9-47EA-1B88-8320-61E704120886}"/>
                  </a:ext>
                </a:extLst>
              </p:cNvPr>
              <p:cNvSpPr/>
              <p:nvPr/>
            </p:nvSpPr>
            <p:spPr>
              <a:xfrm>
                <a:off x="1143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26641EC-60C1-D47A-0D6F-EC7002B1B041}"/>
                  </a:ext>
                </a:extLst>
              </p:cNvPr>
              <p:cNvSpPr/>
              <p:nvPr/>
            </p:nvSpPr>
            <p:spPr>
              <a:xfrm>
                <a:off x="10287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9753E3E5-0DE3-D61C-BC62-8636B05DE475}"/>
                  </a:ext>
                </a:extLst>
              </p:cNvPr>
              <p:cNvSpPr/>
              <p:nvPr/>
            </p:nvSpPr>
            <p:spPr>
              <a:xfrm>
                <a:off x="19431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B28C078-557B-AF25-47B3-DC7D8852AE2A}"/>
                  </a:ext>
                </a:extLst>
              </p:cNvPr>
              <p:cNvSpPr/>
              <p:nvPr/>
            </p:nvSpPr>
            <p:spPr>
              <a:xfrm>
                <a:off x="28575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54630F20-971E-A96F-7F71-47DE509A9B2B}"/>
                  </a:ext>
                </a:extLst>
              </p:cNvPr>
              <p:cNvSpPr/>
              <p:nvPr/>
            </p:nvSpPr>
            <p:spPr>
              <a:xfrm>
                <a:off x="37719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BC56F47-E806-5DB8-81D9-4FED515EBCC3}"/>
                  </a:ext>
                </a:extLst>
              </p:cNvPr>
              <p:cNvSpPr/>
              <p:nvPr/>
            </p:nvSpPr>
            <p:spPr>
              <a:xfrm>
                <a:off x="46863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BC39C11-D52B-164D-0334-6417F3116732}"/>
                  </a:ext>
                </a:extLst>
              </p:cNvPr>
              <p:cNvSpPr/>
              <p:nvPr/>
            </p:nvSpPr>
            <p:spPr>
              <a:xfrm>
                <a:off x="56007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1A230B27-5BAD-1B8C-A8E0-B8617F27E10E}"/>
                  </a:ext>
                </a:extLst>
              </p:cNvPr>
              <p:cNvSpPr/>
              <p:nvPr/>
            </p:nvSpPr>
            <p:spPr>
              <a:xfrm>
                <a:off x="65151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47B924A-8392-D5A2-98A7-DB06B8B2C37C}"/>
                  </a:ext>
                </a:extLst>
              </p:cNvPr>
              <p:cNvSpPr/>
              <p:nvPr/>
            </p:nvSpPr>
            <p:spPr>
              <a:xfrm>
                <a:off x="74295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5F6EFD72-5A3F-F43F-6AFB-392D68BDB216}"/>
                  </a:ext>
                </a:extLst>
              </p:cNvPr>
              <p:cNvSpPr/>
              <p:nvPr/>
            </p:nvSpPr>
            <p:spPr>
              <a:xfrm>
                <a:off x="83439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441D90D-4407-CA25-8D3C-751F2007F5D3}"/>
                  </a:ext>
                </a:extLst>
              </p:cNvPr>
              <p:cNvSpPr/>
              <p:nvPr/>
            </p:nvSpPr>
            <p:spPr>
              <a:xfrm>
                <a:off x="92583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9118D2C-8313-3A43-955C-CEF9477D0327}"/>
                  </a:ext>
                </a:extLst>
              </p:cNvPr>
              <p:cNvSpPr/>
              <p:nvPr/>
            </p:nvSpPr>
            <p:spPr>
              <a:xfrm>
                <a:off x="101727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8FEA0CC-AEDB-E52E-99FC-C3ACB25E9E24}"/>
                  </a:ext>
                </a:extLst>
              </p:cNvPr>
              <p:cNvSpPr/>
              <p:nvPr/>
            </p:nvSpPr>
            <p:spPr>
              <a:xfrm>
                <a:off x="110871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B31151F-A748-8D93-2A06-839330ACCE25}"/>
                </a:ext>
              </a:extLst>
            </p:cNvPr>
            <p:cNvGrpSpPr/>
            <p:nvPr/>
          </p:nvGrpSpPr>
          <p:grpSpPr>
            <a:xfrm>
              <a:off x="114300" y="1943100"/>
              <a:ext cx="11887200" cy="914400"/>
              <a:chOff x="114300" y="114300"/>
              <a:chExt cx="11887200" cy="914400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504F5AE-74BA-3668-8262-27E9C5464664}"/>
                  </a:ext>
                </a:extLst>
              </p:cNvPr>
              <p:cNvSpPr/>
              <p:nvPr/>
            </p:nvSpPr>
            <p:spPr>
              <a:xfrm>
                <a:off x="1143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D7D71AF-D068-F9C2-B7C7-C5FBE6B5DF51}"/>
                  </a:ext>
                </a:extLst>
              </p:cNvPr>
              <p:cNvSpPr/>
              <p:nvPr/>
            </p:nvSpPr>
            <p:spPr>
              <a:xfrm>
                <a:off x="10287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96A605D-3922-2333-A773-701600882616}"/>
                  </a:ext>
                </a:extLst>
              </p:cNvPr>
              <p:cNvSpPr/>
              <p:nvPr/>
            </p:nvSpPr>
            <p:spPr>
              <a:xfrm>
                <a:off x="19431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292397A-7FAC-F2D5-C55B-18939D63F540}"/>
                  </a:ext>
                </a:extLst>
              </p:cNvPr>
              <p:cNvSpPr/>
              <p:nvPr/>
            </p:nvSpPr>
            <p:spPr>
              <a:xfrm>
                <a:off x="28575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8967F80-018E-6299-C693-546BC11A86D9}"/>
                  </a:ext>
                </a:extLst>
              </p:cNvPr>
              <p:cNvSpPr/>
              <p:nvPr/>
            </p:nvSpPr>
            <p:spPr>
              <a:xfrm>
                <a:off x="37719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4C83365-6C56-8402-1E09-EEDAE921A56D}"/>
                  </a:ext>
                </a:extLst>
              </p:cNvPr>
              <p:cNvSpPr/>
              <p:nvPr/>
            </p:nvSpPr>
            <p:spPr>
              <a:xfrm>
                <a:off x="46863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DE83FF2-E9D7-423E-C3D3-C5134D731143}"/>
                  </a:ext>
                </a:extLst>
              </p:cNvPr>
              <p:cNvSpPr/>
              <p:nvPr/>
            </p:nvSpPr>
            <p:spPr>
              <a:xfrm>
                <a:off x="56007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61963EF-5305-61C1-831E-4C735A7E363F}"/>
                  </a:ext>
                </a:extLst>
              </p:cNvPr>
              <p:cNvSpPr/>
              <p:nvPr/>
            </p:nvSpPr>
            <p:spPr>
              <a:xfrm>
                <a:off x="65151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CA9BDF5-07FD-F2D3-3DB3-89DF1C614A48}"/>
                  </a:ext>
                </a:extLst>
              </p:cNvPr>
              <p:cNvSpPr/>
              <p:nvPr/>
            </p:nvSpPr>
            <p:spPr>
              <a:xfrm>
                <a:off x="74295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B1A1BE6-7D7A-682B-DC23-9E599D0EFA7D}"/>
                  </a:ext>
                </a:extLst>
              </p:cNvPr>
              <p:cNvSpPr/>
              <p:nvPr/>
            </p:nvSpPr>
            <p:spPr>
              <a:xfrm>
                <a:off x="83439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AA10500-60B0-8A83-0484-218180D36D2D}"/>
                  </a:ext>
                </a:extLst>
              </p:cNvPr>
              <p:cNvSpPr/>
              <p:nvPr/>
            </p:nvSpPr>
            <p:spPr>
              <a:xfrm>
                <a:off x="92583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7A7196C-3095-F893-A5D9-8395316204FC}"/>
                  </a:ext>
                </a:extLst>
              </p:cNvPr>
              <p:cNvSpPr/>
              <p:nvPr/>
            </p:nvSpPr>
            <p:spPr>
              <a:xfrm>
                <a:off x="101727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0354CC9-8EF2-CFB4-854D-0472B89876EA}"/>
                  </a:ext>
                </a:extLst>
              </p:cNvPr>
              <p:cNvSpPr/>
              <p:nvPr/>
            </p:nvSpPr>
            <p:spPr>
              <a:xfrm>
                <a:off x="110871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6AD5FCE-C31C-2F06-0A78-FA41560BCF2E}"/>
                </a:ext>
              </a:extLst>
            </p:cNvPr>
            <p:cNvGrpSpPr/>
            <p:nvPr/>
          </p:nvGrpSpPr>
          <p:grpSpPr>
            <a:xfrm>
              <a:off x="114300" y="2857500"/>
              <a:ext cx="11887200" cy="914400"/>
              <a:chOff x="114300" y="114300"/>
              <a:chExt cx="11887200" cy="91440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E8871FF-90C7-BEA1-EDEB-1D1921123E5D}"/>
                  </a:ext>
                </a:extLst>
              </p:cNvPr>
              <p:cNvSpPr/>
              <p:nvPr/>
            </p:nvSpPr>
            <p:spPr>
              <a:xfrm>
                <a:off x="1143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776885D-3F8D-3399-CEBF-DA90EA93AD7B}"/>
                  </a:ext>
                </a:extLst>
              </p:cNvPr>
              <p:cNvSpPr/>
              <p:nvPr/>
            </p:nvSpPr>
            <p:spPr>
              <a:xfrm>
                <a:off x="10287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413B74C-E27C-1A6C-1317-6E486F4D310D}"/>
                  </a:ext>
                </a:extLst>
              </p:cNvPr>
              <p:cNvSpPr/>
              <p:nvPr/>
            </p:nvSpPr>
            <p:spPr>
              <a:xfrm>
                <a:off x="19431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1D3652B-6FF9-31AD-098D-FEB35B2E4CBA}"/>
                  </a:ext>
                </a:extLst>
              </p:cNvPr>
              <p:cNvSpPr/>
              <p:nvPr/>
            </p:nvSpPr>
            <p:spPr>
              <a:xfrm>
                <a:off x="28575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1037454-6790-4767-CB05-2E9F7B019548}"/>
                  </a:ext>
                </a:extLst>
              </p:cNvPr>
              <p:cNvSpPr/>
              <p:nvPr/>
            </p:nvSpPr>
            <p:spPr>
              <a:xfrm>
                <a:off x="37719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5438458-69CF-3BAB-9671-98EC0B4BBE1A}"/>
                  </a:ext>
                </a:extLst>
              </p:cNvPr>
              <p:cNvSpPr/>
              <p:nvPr/>
            </p:nvSpPr>
            <p:spPr>
              <a:xfrm>
                <a:off x="46863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B66C9A1-1A23-FBE9-6828-459A52F12CC0}"/>
                  </a:ext>
                </a:extLst>
              </p:cNvPr>
              <p:cNvSpPr/>
              <p:nvPr/>
            </p:nvSpPr>
            <p:spPr>
              <a:xfrm>
                <a:off x="56007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CBBC3DE-B341-AA59-49B3-E28C77C10EB6}"/>
                  </a:ext>
                </a:extLst>
              </p:cNvPr>
              <p:cNvSpPr/>
              <p:nvPr/>
            </p:nvSpPr>
            <p:spPr>
              <a:xfrm>
                <a:off x="65151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BDE68A7-B3CD-0974-65A9-502A6993960A}"/>
                  </a:ext>
                </a:extLst>
              </p:cNvPr>
              <p:cNvSpPr/>
              <p:nvPr/>
            </p:nvSpPr>
            <p:spPr>
              <a:xfrm>
                <a:off x="74295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6A24990-5B26-40EE-5BE2-70C1CE5E1F89}"/>
                  </a:ext>
                </a:extLst>
              </p:cNvPr>
              <p:cNvSpPr/>
              <p:nvPr/>
            </p:nvSpPr>
            <p:spPr>
              <a:xfrm>
                <a:off x="83439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1A7573E-877F-1E3E-AA75-3F98F7E95019}"/>
                  </a:ext>
                </a:extLst>
              </p:cNvPr>
              <p:cNvSpPr/>
              <p:nvPr/>
            </p:nvSpPr>
            <p:spPr>
              <a:xfrm>
                <a:off x="92583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4A76F8D-D9BB-9DA9-C585-82DEDC861080}"/>
                  </a:ext>
                </a:extLst>
              </p:cNvPr>
              <p:cNvSpPr/>
              <p:nvPr/>
            </p:nvSpPr>
            <p:spPr>
              <a:xfrm>
                <a:off x="101727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884621F-9C6B-8FA6-2D9B-76B750903AF4}"/>
                  </a:ext>
                </a:extLst>
              </p:cNvPr>
              <p:cNvSpPr/>
              <p:nvPr/>
            </p:nvSpPr>
            <p:spPr>
              <a:xfrm>
                <a:off x="110871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68DC39C-CEDF-AD39-5221-EB236215B017}"/>
                </a:ext>
              </a:extLst>
            </p:cNvPr>
            <p:cNvGrpSpPr/>
            <p:nvPr/>
          </p:nvGrpSpPr>
          <p:grpSpPr>
            <a:xfrm>
              <a:off x="114300" y="3771900"/>
              <a:ext cx="11887200" cy="914400"/>
              <a:chOff x="114300" y="114300"/>
              <a:chExt cx="11887200" cy="91440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6E67037-7953-D503-A325-B1EBF7303D53}"/>
                  </a:ext>
                </a:extLst>
              </p:cNvPr>
              <p:cNvSpPr/>
              <p:nvPr/>
            </p:nvSpPr>
            <p:spPr>
              <a:xfrm>
                <a:off x="1143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9DFBA73-8248-0990-5F1B-BA627D9269FE}"/>
                  </a:ext>
                </a:extLst>
              </p:cNvPr>
              <p:cNvSpPr/>
              <p:nvPr/>
            </p:nvSpPr>
            <p:spPr>
              <a:xfrm>
                <a:off x="10287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5E121A8-6EEE-6381-B649-FF5ADFFE54A6}"/>
                  </a:ext>
                </a:extLst>
              </p:cNvPr>
              <p:cNvSpPr/>
              <p:nvPr/>
            </p:nvSpPr>
            <p:spPr>
              <a:xfrm>
                <a:off x="19431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3644161-DF1E-A6DA-E573-63E965F4495E}"/>
                  </a:ext>
                </a:extLst>
              </p:cNvPr>
              <p:cNvSpPr/>
              <p:nvPr/>
            </p:nvSpPr>
            <p:spPr>
              <a:xfrm>
                <a:off x="28575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D8DB018-831A-584C-3C80-808C9E1A1A3E}"/>
                  </a:ext>
                </a:extLst>
              </p:cNvPr>
              <p:cNvSpPr/>
              <p:nvPr/>
            </p:nvSpPr>
            <p:spPr>
              <a:xfrm>
                <a:off x="37719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729FA40-F85B-2EA6-55AE-D244135983A8}"/>
                  </a:ext>
                </a:extLst>
              </p:cNvPr>
              <p:cNvSpPr/>
              <p:nvPr/>
            </p:nvSpPr>
            <p:spPr>
              <a:xfrm>
                <a:off x="46863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3AF0C92-2707-B3E0-0410-E9A7CE546BD0}"/>
                  </a:ext>
                </a:extLst>
              </p:cNvPr>
              <p:cNvSpPr/>
              <p:nvPr/>
            </p:nvSpPr>
            <p:spPr>
              <a:xfrm>
                <a:off x="56007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0DF7FA8-5162-09A1-8A1F-4305DFB812B6}"/>
                  </a:ext>
                </a:extLst>
              </p:cNvPr>
              <p:cNvSpPr/>
              <p:nvPr/>
            </p:nvSpPr>
            <p:spPr>
              <a:xfrm>
                <a:off x="65151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BCF1B8D-3457-F9A1-90FA-FB431CD3DB07}"/>
                  </a:ext>
                </a:extLst>
              </p:cNvPr>
              <p:cNvSpPr/>
              <p:nvPr/>
            </p:nvSpPr>
            <p:spPr>
              <a:xfrm>
                <a:off x="74295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F6BBD0-5777-CB71-7F91-97EEA1BE3191}"/>
                  </a:ext>
                </a:extLst>
              </p:cNvPr>
              <p:cNvSpPr/>
              <p:nvPr/>
            </p:nvSpPr>
            <p:spPr>
              <a:xfrm>
                <a:off x="83439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E249AA9-AB24-6C33-BC8B-558A36E64662}"/>
                  </a:ext>
                </a:extLst>
              </p:cNvPr>
              <p:cNvSpPr/>
              <p:nvPr/>
            </p:nvSpPr>
            <p:spPr>
              <a:xfrm>
                <a:off x="92583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F783F5F-1756-DC7A-8F90-EFA60C905391}"/>
                  </a:ext>
                </a:extLst>
              </p:cNvPr>
              <p:cNvSpPr/>
              <p:nvPr/>
            </p:nvSpPr>
            <p:spPr>
              <a:xfrm>
                <a:off x="101727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500EA37-5735-D44C-2FDC-FCC7B8311A4C}"/>
                  </a:ext>
                </a:extLst>
              </p:cNvPr>
              <p:cNvSpPr/>
              <p:nvPr/>
            </p:nvSpPr>
            <p:spPr>
              <a:xfrm>
                <a:off x="110871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87DB7A2-B2C1-5C3C-8B48-AC20B1FEDF3B}"/>
                </a:ext>
              </a:extLst>
            </p:cNvPr>
            <p:cNvGrpSpPr/>
            <p:nvPr/>
          </p:nvGrpSpPr>
          <p:grpSpPr>
            <a:xfrm>
              <a:off x="114300" y="4686300"/>
              <a:ext cx="11887200" cy="914400"/>
              <a:chOff x="114300" y="114300"/>
              <a:chExt cx="11887200" cy="9144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B948BCF-5AEA-B774-2DC8-2AB7AD072971}"/>
                  </a:ext>
                </a:extLst>
              </p:cNvPr>
              <p:cNvSpPr/>
              <p:nvPr/>
            </p:nvSpPr>
            <p:spPr>
              <a:xfrm>
                <a:off x="1143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294C55B-FBFF-7F56-16DD-2B3D7CB43845}"/>
                  </a:ext>
                </a:extLst>
              </p:cNvPr>
              <p:cNvSpPr/>
              <p:nvPr/>
            </p:nvSpPr>
            <p:spPr>
              <a:xfrm>
                <a:off x="10287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1BA3B52-A0F3-807A-0371-D3EE3424AC60}"/>
                  </a:ext>
                </a:extLst>
              </p:cNvPr>
              <p:cNvSpPr/>
              <p:nvPr/>
            </p:nvSpPr>
            <p:spPr>
              <a:xfrm>
                <a:off x="19431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A3D8D11-AE7C-5F22-ABC5-110E3AA5D8EF}"/>
                  </a:ext>
                </a:extLst>
              </p:cNvPr>
              <p:cNvSpPr/>
              <p:nvPr/>
            </p:nvSpPr>
            <p:spPr>
              <a:xfrm>
                <a:off x="28575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031C45E-D481-54F8-6190-1363A833A831}"/>
                  </a:ext>
                </a:extLst>
              </p:cNvPr>
              <p:cNvSpPr/>
              <p:nvPr/>
            </p:nvSpPr>
            <p:spPr>
              <a:xfrm>
                <a:off x="37719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D78572A-5205-ACB1-D412-2CB4E2ADD821}"/>
                  </a:ext>
                </a:extLst>
              </p:cNvPr>
              <p:cNvSpPr/>
              <p:nvPr/>
            </p:nvSpPr>
            <p:spPr>
              <a:xfrm>
                <a:off x="46863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BE521F-2B26-552C-1FD9-482D869F77DF}"/>
                  </a:ext>
                </a:extLst>
              </p:cNvPr>
              <p:cNvSpPr/>
              <p:nvPr/>
            </p:nvSpPr>
            <p:spPr>
              <a:xfrm>
                <a:off x="56007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E107527-85A3-184D-978E-7647CE71806A}"/>
                  </a:ext>
                </a:extLst>
              </p:cNvPr>
              <p:cNvSpPr/>
              <p:nvPr/>
            </p:nvSpPr>
            <p:spPr>
              <a:xfrm>
                <a:off x="65151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63C88B0-1E1E-2BC0-2879-9D6F6C1BE4C4}"/>
                  </a:ext>
                </a:extLst>
              </p:cNvPr>
              <p:cNvSpPr/>
              <p:nvPr/>
            </p:nvSpPr>
            <p:spPr>
              <a:xfrm>
                <a:off x="74295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2EFFA9B-6225-EF62-BC8A-4E34F0DCCE17}"/>
                  </a:ext>
                </a:extLst>
              </p:cNvPr>
              <p:cNvSpPr/>
              <p:nvPr/>
            </p:nvSpPr>
            <p:spPr>
              <a:xfrm>
                <a:off x="83439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CC53F46-D7DB-B997-7D23-EC0F959518AD}"/>
                  </a:ext>
                </a:extLst>
              </p:cNvPr>
              <p:cNvSpPr/>
              <p:nvPr/>
            </p:nvSpPr>
            <p:spPr>
              <a:xfrm>
                <a:off x="92583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8D8485D-AC62-8DFA-0E1E-BC9E6E4B1E5E}"/>
                  </a:ext>
                </a:extLst>
              </p:cNvPr>
              <p:cNvSpPr/>
              <p:nvPr/>
            </p:nvSpPr>
            <p:spPr>
              <a:xfrm>
                <a:off x="101727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0EE2FBC-A9B8-3E4B-8ECF-A56C5ABEF59B}"/>
                  </a:ext>
                </a:extLst>
              </p:cNvPr>
              <p:cNvSpPr/>
              <p:nvPr/>
            </p:nvSpPr>
            <p:spPr>
              <a:xfrm>
                <a:off x="110871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9" name="Footer Placeholder 88">
            <a:extLst>
              <a:ext uri="{FF2B5EF4-FFF2-40B4-BE49-F238E27FC236}">
                <a16:creationId xmlns:a16="http://schemas.microsoft.com/office/drawing/2014/main" id="{67309F8E-C18A-CE4A-9A0C-15C1A56F5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0" name="Slide Number Placeholder 89">
            <a:extLst>
              <a:ext uri="{FF2B5EF4-FFF2-40B4-BE49-F238E27FC236}">
                <a16:creationId xmlns:a16="http://schemas.microsoft.com/office/drawing/2014/main" id="{DB432D6D-77B9-5E2B-3D96-82397CC7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67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0A4948C-9399-2E4B-0D76-7FA5B624DB72}"/>
              </a:ext>
            </a:extLst>
          </p:cNvPr>
          <p:cNvGrpSpPr>
            <a:grpSpLocks noChangeAspect="1"/>
          </p:cNvGrpSpPr>
          <p:nvPr/>
        </p:nvGrpSpPr>
        <p:grpSpPr>
          <a:xfrm>
            <a:off x="-503697" y="-261092"/>
            <a:ext cx="13199392" cy="7380185"/>
            <a:chOff x="-503697" y="-793932"/>
            <a:chExt cx="13199392" cy="738018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3226BF1-0173-4899-FD71-911EB53CA56B}"/>
                </a:ext>
              </a:extLst>
            </p:cNvPr>
            <p:cNvSpPr/>
            <p:nvPr/>
          </p:nvSpPr>
          <p:spPr>
            <a:xfrm rot="2700000">
              <a:off x="10488137" y="-79393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3AA8287-72E8-D044-6383-5D80CD4503CD}"/>
                </a:ext>
              </a:extLst>
            </p:cNvPr>
            <p:cNvSpPr/>
            <p:nvPr/>
          </p:nvSpPr>
          <p:spPr>
            <a:xfrm rot="2700000">
              <a:off x="11134716" y="-1473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B66907-25C3-5104-3CEA-EBB61B32D57B}"/>
                </a:ext>
              </a:extLst>
            </p:cNvPr>
            <p:cNvSpPr/>
            <p:nvPr/>
          </p:nvSpPr>
          <p:spPr>
            <a:xfrm rot="2700000">
              <a:off x="11781294" y="49922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C94876-A84E-0E8D-71EC-BE1CF9905C05}"/>
                </a:ext>
              </a:extLst>
            </p:cNvPr>
            <p:cNvSpPr/>
            <p:nvPr/>
          </p:nvSpPr>
          <p:spPr>
            <a:xfrm rot="2700000">
              <a:off x="9194980" y="-79393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94BC2B3-D2B2-72EA-0B5E-787F3551B568}"/>
                </a:ext>
              </a:extLst>
            </p:cNvPr>
            <p:cNvSpPr/>
            <p:nvPr/>
          </p:nvSpPr>
          <p:spPr>
            <a:xfrm rot="2700000">
              <a:off x="9841558" y="-1473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258AAC-70B0-43CC-A3F9-A7A9488BFCFD}"/>
                </a:ext>
              </a:extLst>
            </p:cNvPr>
            <p:cNvSpPr/>
            <p:nvPr/>
          </p:nvSpPr>
          <p:spPr>
            <a:xfrm rot="2700000">
              <a:off x="10488137" y="49922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BB7428-C7D6-A29B-55DE-41A9BBB58490}"/>
                </a:ext>
              </a:extLst>
            </p:cNvPr>
            <p:cNvSpPr/>
            <p:nvPr/>
          </p:nvSpPr>
          <p:spPr>
            <a:xfrm rot="2700000">
              <a:off x="11134715" y="114580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B42098F-84CE-08BA-1BB2-DACBC8E18E5A}"/>
                </a:ext>
              </a:extLst>
            </p:cNvPr>
            <p:cNvSpPr/>
            <p:nvPr/>
          </p:nvSpPr>
          <p:spPr>
            <a:xfrm rot="2700000">
              <a:off x="11781294" y="179238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50EEB36-137B-6C1C-7D91-9F8730888F7D}"/>
                </a:ext>
              </a:extLst>
            </p:cNvPr>
            <p:cNvSpPr/>
            <p:nvPr/>
          </p:nvSpPr>
          <p:spPr>
            <a:xfrm rot="2700000">
              <a:off x="7901824" y="-79393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6600A30-C649-331A-AE6F-002A1B0CCECE}"/>
                </a:ext>
              </a:extLst>
            </p:cNvPr>
            <p:cNvSpPr/>
            <p:nvPr/>
          </p:nvSpPr>
          <p:spPr>
            <a:xfrm rot="2700000">
              <a:off x="8548402" y="-1473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600EA9-0DBC-9778-E683-52769880DCAD}"/>
                </a:ext>
              </a:extLst>
            </p:cNvPr>
            <p:cNvSpPr/>
            <p:nvPr/>
          </p:nvSpPr>
          <p:spPr>
            <a:xfrm rot="2700000">
              <a:off x="9194980" y="49922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6C9802C-088C-2FA7-955A-79714B1DE2F6}"/>
                </a:ext>
              </a:extLst>
            </p:cNvPr>
            <p:cNvSpPr/>
            <p:nvPr/>
          </p:nvSpPr>
          <p:spPr>
            <a:xfrm rot="2700000">
              <a:off x="9841559" y="114580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EA96890-26F9-7869-423C-7FDE143C7A09}"/>
                </a:ext>
              </a:extLst>
            </p:cNvPr>
            <p:cNvSpPr/>
            <p:nvPr/>
          </p:nvSpPr>
          <p:spPr>
            <a:xfrm rot="2700000">
              <a:off x="10488137" y="179238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112BBD-0CF2-3759-DBF3-F77A813E780A}"/>
                </a:ext>
              </a:extLst>
            </p:cNvPr>
            <p:cNvSpPr/>
            <p:nvPr/>
          </p:nvSpPr>
          <p:spPr>
            <a:xfrm rot="2700000">
              <a:off x="11134716" y="243896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C29C4A4-2DA3-F8C3-B17F-192690D616F7}"/>
                </a:ext>
              </a:extLst>
            </p:cNvPr>
            <p:cNvSpPr/>
            <p:nvPr/>
          </p:nvSpPr>
          <p:spPr>
            <a:xfrm rot="2700000">
              <a:off x="11781294" y="3085539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860545E-6978-8481-5DCA-D879F28BE88C}"/>
                </a:ext>
              </a:extLst>
            </p:cNvPr>
            <p:cNvSpPr/>
            <p:nvPr/>
          </p:nvSpPr>
          <p:spPr>
            <a:xfrm rot="2700000">
              <a:off x="6608667" y="-79393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F1DD1E-D167-D3BD-2EAA-09AA4FFA484C}"/>
                </a:ext>
              </a:extLst>
            </p:cNvPr>
            <p:cNvSpPr/>
            <p:nvPr/>
          </p:nvSpPr>
          <p:spPr>
            <a:xfrm rot="2700000">
              <a:off x="7255246" y="-1473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1FCFEAE-7B49-F4C1-15AC-C1FE91D5F76D}"/>
                </a:ext>
              </a:extLst>
            </p:cNvPr>
            <p:cNvSpPr/>
            <p:nvPr/>
          </p:nvSpPr>
          <p:spPr>
            <a:xfrm rot="2700000">
              <a:off x="7901824" y="49922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301F451-522B-E41E-A547-C21DAB0EA1D1}"/>
                </a:ext>
              </a:extLst>
            </p:cNvPr>
            <p:cNvSpPr/>
            <p:nvPr/>
          </p:nvSpPr>
          <p:spPr>
            <a:xfrm rot="2700000">
              <a:off x="8548402" y="114580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3B164CF-2260-8312-F642-B26A97EF45C0}"/>
                </a:ext>
              </a:extLst>
            </p:cNvPr>
            <p:cNvSpPr/>
            <p:nvPr/>
          </p:nvSpPr>
          <p:spPr>
            <a:xfrm rot="2700000">
              <a:off x="9194981" y="179238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26F715A-56F9-7D2B-07F1-D56B4053F4C1}"/>
                </a:ext>
              </a:extLst>
            </p:cNvPr>
            <p:cNvSpPr/>
            <p:nvPr/>
          </p:nvSpPr>
          <p:spPr>
            <a:xfrm rot="2700000">
              <a:off x="9841559" y="2438960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6E65D6F-643D-CD3A-6D17-2E7C6F6B5FB3}"/>
                </a:ext>
              </a:extLst>
            </p:cNvPr>
            <p:cNvSpPr/>
            <p:nvPr/>
          </p:nvSpPr>
          <p:spPr>
            <a:xfrm rot="2700000">
              <a:off x="10488138" y="3085539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A46332B-1173-D88E-0644-26CC9F246D11}"/>
                </a:ext>
              </a:extLst>
            </p:cNvPr>
            <p:cNvSpPr/>
            <p:nvPr/>
          </p:nvSpPr>
          <p:spPr>
            <a:xfrm rot="2700000">
              <a:off x="11134716" y="3732117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236E51C-814B-0BED-21C1-A12EA22BE3FE}"/>
                </a:ext>
              </a:extLst>
            </p:cNvPr>
            <p:cNvSpPr/>
            <p:nvPr/>
          </p:nvSpPr>
          <p:spPr>
            <a:xfrm rot="2700000">
              <a:off x="11781295" y="437869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1AFC2F2-1C15-EC7C-D214-AD29400DCE8F}"/>
                </a:ext>
              </a:extLst>
            </p:cNvPr>
            <p:cNvSpPr/>
            <p:nvPr/>
          </p:nvSpPr>
          <p:spPr>
            <a:xfrm rot="2700000">
              <a:off x="5315510" y="-79393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3BC8C35-E620-245C-20CD-8E462B2D43A6}"/>
                </a:ext>
              </a:extLst>
            </p:cNvPr>
            <p:cNvSpPr/>
            <p:nvPr/>
          </p:nvSpPr>
          <p:spPr>
            <a:xfrm rot="2700000">
              <a:off x="5962088" y="-1473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F78B9FF-6E3B-FC5B-E966-DD5040A72816}"/>
                </a:ext>
              </a:extLst>
            </p:cNvPr>
            <p:cNvSpPr/>
            <p:nvPr/>
          </p:nvSpPr>
          <p:spPr>
            <a:xfrm rot="2700000">
              <a:off x="6608667" y="49922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C697949-8266-0B45-D21C-463414DFA3DA}"/>
                </a:ext>
              </a:extLst>
            </p:cNvPr>
            <p:cNvSpPr/>
            <p:nvPr/>
          </p:nvSpPr>
          <p:spPr>
            <a:xfrm rot="2700000">
              <a:off x="7255245" y="114580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305EB4C-826F-B790-B107-5DB8375CB3A0}"/>
                </a:ext>
              </a:extLst>
            </p:cNvPr>
            <p:cNvSpPr/>
            <p:nvPr/>
          </p:nvSpPr>
          <p:spPr>
            <a:xfrm rot="2700000">
              <a:off x="7901823" y="179238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9CF31DA-425B-43BC-2A69-E153C8CEE1D7}"/>
                </a:ext>
              </a:extLst>
            </p:cNvPr>
            <p:cNvSpPr/>
            <p:nvPr/>
          </p:nvSpPr>
          <p:spPr>
            <a:xfrm rot="2700000">
              <a:off x="8548402" y="243896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664C707-BB5F-35CE-130C-18B95D126DFE}"/>
                </a:ext>
              </a:extLst>
            </p:cNvPr>
            <p:cNvSpPr/>
            <p:nvPr/>
          </p:nvSpPr>
          <p:spPr>
            <a:xfrm rot="2700000">
              <a:off x="9194980" y="3085539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CE4C1A-48E9-E53D-6766-575338EC7FB0}"/>
                </a:ext>
              </a:extLst>
            </p:cNvPr>
            <p:cNvSpPr/>
            <p:nvPr/>
          </p:nvSpPr>
          <p:spPr>
            <a:xfrm rot="2700000">
              <a:off x="9841559" y="3732118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DA7F035-8B33-4A60-5543-3D5C79CE8743}"/>
                </a:ext>
              </a:extLst>
            </p:cNvPr>
            <p:cNvSpPr/>
            <p:nvPr/>
          </p:nvSpPr>
          <p:spPr>
            <a:xfrm rot="2700000">
              <a:off x="10488137" y="437869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C8C77B0-50DE-212C-1D05-56392E148B71}"/>
                </a:ext>
              </a:extLst>
            </p:cNvPr>
            <p:cNvSpPr/>
            <p:nvPr/>
          </p:nvSpPr>
          <p:spPr>
            <a:xfrm rot="2700000">
              <a:off x="11134716" y="502527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A50996B-2CC7-A9C4-AA7E-49274C77E523}"/>
                </a:ext>
              </a:extLst>
            </p:cNvPr>
            <p:cNvSpPr/>
            <p:nvPr/>
          </p:nvSpPr>
          <p:spPr>
            <a:xfrm rot="2700000">
              <a:off x="4022353" y="-79393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0225C04-CA55-21FC-C1C2-0BD3270A05CC}"/>
                </a:ext>
              </a:extLst>
            </p:cNvPr>
            <p:cNvSpPr/>
            <p:nvPr/>
          </p:nvSpPr>
          <p:spPr>
            <a:xfrm rot="2700000">
              <a:off x="4668932" y="-1473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B3587BA-1C7F-E12C-B1C2-AD846F7F7637}"/>
                </a:ext>
              </a:extLst>
            </p:cNvPr>
            <p:cNvSpPr/>
            <p:nvPr/>
          </p:nvSpPr>
          <p:spPr>
            <a:xfrm rot="2700000">
              <a:off x="5315510" y="49922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335CEB4-4AD1-6579-2991-F2B4EE8CDCC6}"/>
                </a:ext>
              </a:extLst>
            </p:cNvPr>
            <p:cNvSpPr/>
            <p:nvPr/>
          </p:nvSpPr>
          <p:spPr>
            <a:xfrm rot="2700000">
              <a:off x="5962089" y="114580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FDE6FE3-BFD7-AABC-EC09-1CFA9D2DA1C7}"/>
                </a:ext>
              </a:extLst>
            </p:cNvPr>
            <p:cNvSpPr/>
            <p:nvPr/>
          </p:nvSpPr>
          <p:spPr>
            <a:xfrm rot="2700000">
              <a:off x="6608667" y="179238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586E19E-4D7A-3FE6-9CDB-7EDD26C5ABC4}"/>
                </a:ext>
              </a:extLst>
            </p:cNvPr>
            <p:cNvSpPr/>
            <p:nvPr/>
          </p:nvSpPr>
          <p:spPr>
            <a:xfrm rot="2700000">
              <a:off x="7255245" y="2438960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58A8572-6245-53AD-DB4C-3B0B942A6B8C}"/>
                </a:ext>
              </a:extLst>
            </p:cNvPr>
            <p:cNvSpPr/>
            <p:nvPr/>
          </p:nvSpPr>
          <p:spPr>
            <a:xfrm rot="2700000">
              <a:off x="7901824" y="3085539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59CF7BA-81FB-BD1E-4A56-D6E3B2E24113}"/>
                </a:ext>
              </a:extLst>
            </p:cNvPr>
            <p:cNvSpPr/>
            <p:nvPr/>
          </p:nvSpPr>
          <p:spPr>
            <a:xfrm rot="2700000">
              <a:off x="8548402" y="3732117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16EB0B8-6093-D0A7-A9CA-B2078A822CCF}"/>
                </a:ext>
              </a:extLst>
            </p:cNvPr>
            <p:cNvSpPr/>
            <p:nvPr/>
          </p:nvSpPr>
          <p:spPr>
            <a:xfrm rot="2700000">
              <a:off x="9194981" y="437869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CA8F99D-694A-B4F2-2757-C2AD9C80C78F}"/>
                </a:ext>
              </a:extLst>
            </p:cNvPr>
            <p:cNvSpPr/>
            <p:nvPr/>
          </p:nvSpPr>
          <p:spPr>
            <a:xfrm rot="2700000">
              <a:off x="9841559" y="502527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88436C1-106D-A991-590C-2C6BC1C9CE0B}"/>
                </a:ext>
              </a:extLst>
            </p:cNvPr>
            <p:cNvSpPr/>
            <p:nvPr/>
          </p:nvSpPr>
          <p:spPr>
            <a:xfrm rot="2700000">
              <a:off x="10488138" y="56718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5374808-5F1B-C9F3-19E9-3594EF3CFEB8}"/>
                </a:ext>
              </a:extLst>
            </p:cNvPr>
            <p:cNvSpPr/>
            <p:nvPr/>
          </p:nvSpPr>
          <p:spPr>
            <a:xfrm rot="2700000">
              <a:off x="2729196" y="-79393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276A60D-02E9-11CB-CB0C-32B57BFD48C6}"/>
                </a:ext>
              </a:extLst>
            </p:cNvPr>
            <p:cNvSpPr/>
            <p:nvPr/>
          </p:nvSpPr>
          <p:spPr>
            <a:xfrm rot="2700000">
              <a:off x="3375774" y="-1473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1A7B83A-00E3-ABE9-2CBE-A95DB68819BE}"/>
                </a:ext>
              </a:extLst>
            </p:cNvPr>
            <p:cNvSpPr/>
            <p:nvPr/>
          </p:nvSpPr>
          <p:spPr>
            <a:xfrm rot="2700000">
              <a:off x="4022353" y="49922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A93D03C-1A3D-3A66-D5C5-357763A7089D}"/>
                </a:ext>
              </a:extLst>
            </p:cNvPr>
            <p:cNvSpPr/>
            <p:nvPr/>
          </p:nvSpPr>
          <p:spPr>
            <a:xfrm rot="2700000">
              <a:off x="4668931" y="114580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793BB34-454C-9038-164B-43E82949EE4A}"/>
                </a:ext>
              </a:extLst>
            </p:cNvPr>
            <p:cNvSpPr/>
            <p:nvPr/>
          </p:nvSpPr>
          <p:spPr>
            <a:xfrm rot="2700000">
              <a:off x="5315510" y="179238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9D29ADA-26DC-731B-48F0-D9852674878B}"/>
                </a:ext>
              </a:extLst>
            </p:cNvPr>
            <p:cNvSpPr/>
            <p:nvPr/>
          </p:nvSpPr>
          <p:spPr>
            <a:xfrm rot="2700000">
              <a:off x="5962088" y="243896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9D585A4-DF22-335F-D19C-82BC237CE109}"/>
                </a:ext>
              </a:extLst>
            </p:cNvPr>
            <p:cNvSpPr/>
            <p:nvPr/>
          </p:nvSpPr>
          <p:spPr>
            <a:xfrm rot="2700000">
              <a:off x="6608666" y="3085539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2AE5E17-CAFF-560F-384B-72CA629F0C21}"/>
                </a:ext>
              </a:extLst>
            </p:cNvPr>
            <p:cNvSpPr/>
            <p:nvPr/>
          </p:nvSpPr>
          <p:spPr>
            <a:xfrm rot="2700000">
              <a:off x="7255245" y="3732118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3A2FBC2-32FF-D90A-D581-CD80B17EABB4}"/>
                </a:ext>
              </a:extLst>
            </p:cNvPr>
            <p:cNvSpPr/>
            <p:nvPr/>
          </p:nvSpPr>
          <p:spPr>
            <a:xfrm rot="2700000">
              <a:off x="7901823" y="437869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FFD5F4E-7B17-F0C9-9A18-F2505569E699}"/>
                </a:ext>
              </a:extLst>
            </p:cNvPr>
            <p:cNvSpPr/>
            <p:nvPr/>
          </p:nvSpPr>
          <p:spPr>
            <a:xfrm rot="2700000">
              <a:off x="8548402" y="502527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BD532F8-5693-5B3C-171A-D0EB0B82784A}"/>
                </a:ext>
              </a:extLst>
            </p:cNvPr>
            <p:cNvSpPr/>
            <p:nvPr/>
          </p:nvSpPr>
          <p:spPr>
            <a:xfrm rot="2700000">
              <a:off x="9194980" y="56718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FA0200D-783D-9459-17D2-912AC5886607}"/>
                </a:ext>
              </a:extLst>
            </p:cNvPr>
            <p:cNvSpPr/>
            <p:nvPr/>
          </p:nvSpPr>
          <p:spPr>
            <a:xfrm rot="2700000">
              <a:off x="1436039" y="-79393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7BCC888-31B7-C82A-B520-2DB2050484BD}"/>
                </a:ext>
              </a:extLst>
            </p:cNvPr>
            <p:cNvSpPr/>
            <p:nvPr/>
          </p:nvSpPr>
          <p:spPr>
            <a:xfrm rot="2700000">
              <a:off x="2082618" y="-1473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651BBCA-343F-6FA9-1143-E1366E78F318}"/>
                </a:ext>
              </a:extLst>
            </p:cNvPr>
            <p:cNvSpPr/>
            <p:nvPr/>
          </p:nvSpPr>
          <p:spPr>
            <a:xfrm rot="2700000">
              <a:off x="2729196" y="49922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B83B13C-FBB9-5375-8C28-738399DC5817}"/>
                </a:ext>
              </a:extLst>
            </p:cNvPr>
            <p:cNvSpPr/>
            <p:nvPr/>
          </p:nvSpPr>
          <p:spPr>
            <a:xfrm rot="2700000">
              <a:off x="3375775" y="114580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68712A5-6FF4-9F74-4A63-BC34F4212AE5}"/>
                </a:ext>
              </a:extLst>
            </p:cNvPr>
            <p:cNvSpPr/>
            <p:nvPr/>
          </p:nvSpPr>
          <p:spPr>
            <a:xfrm rot="2700000">
              <a:off x="4022353" y="179238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808B4F6-2AAF-6ED8-38F5-07B7A6B27840}"/>
                </a:ext>
              </a:extLst>
            </p:cNvPr>
            <p:cNvSpPr/>
            <p:nvPr/>
          </p:nvSpPr>
          <p:spPr>
            <a:xfrm rot="2700000">
              <a:off x="4668932" y="243896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F96E2C4-EFD2-109F-5A92-4A729F8CD623}"/>
                </a:ext>
              </a:extLst>
            </p:cNvPr>
            <p:cNvSpPr/>
            <p:nvPr/>
          </p:nvSpPr>
          <p:spPr>
            <a:xfrm rot="2700000">
              <a:off x="5315510" y="3085539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5135F55-5E6E-1523-F8B2-4337F76C6EB1}"/>
                </a:ext>
              </a:extLst>
            </p:cNvPr>
            <p:cNvSpPr/>
            <p:nvPr/>
          </p:nvSpPr>
          <p:spPr>
            <a:xfrm rot="2700000">
              <a:off x="5962088" y="3732117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22C7B4D-283B-AA7D-1626-5BA5A0FABA42}"/>
                </a:ext>
              </a:extLst>
            </p:cNvPr>
            <p:cNvSpPr/>
            <p:nvPr/>
          </p:nvSpPr>
          <p:spPr>
            <a:xfrm rot="2700000">
              <a:off x="6608667" y="437869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2016188-1860-8467-DCED-F19658D09CC1}"/>
                </a:ext>
              </a:extLst>
            </p:cNvPr>
            <p:cNvSpPr/>
            <p:nvPr/>
          </p:nvSpPr>
          <p:spPr>
            <a:xfrm rot="2700000">
              <a:off x="7255245" y="502527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B992D72-EB13-95A3-DEDD-405411E2AF7F}"/>
                </a:ext>
              </a:extLst>
            </p:cNvPr>
            <p:cNvSpPr/>
            <p:nvPr/>
          </p:nvSpPr>
          <p:spPr>
            <a:xfrm rot="2700000">
              <a:off x="7901824" y="56718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4EAA152-D36B-1408-23C1-66F621945538}"/>
                </a:ext>
              </a:extLst>
            </p:cNvPr>
            <p:cNvSpPr/>
            <p:nvPr/>
          </p:nvSpPr>
          <p:spPr>
            <a:xfrm rot="2700000">
              <a:off x="789460" y="-1473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D0434BA-B31D-C4C1-42F8-7D5D4F8A79D6}"/>
                </a:ext>
              </a:extLst>
            </p:cNvPr>
            <p:cNvSpPr/>
            <p:nvPr/>
          </p:nvSpPr>
          <p:spPr>
            <a:xfrm rot="2700000">
              <a:off x="1436039" y="49922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7701A64-514E-4D83-E7E2-85EBA909FBBE}"/>
                </a:ext>
              </a:extLst>
            </p:cNvPr>
            <p:cNvSpPr/>
            <p:nvPr/>
          </p:nvSpPr>
          <p:spPr>
            <a:xfrm rot="2700000">
              <a:off x="2082617" y="114580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E1DFCA7-699D-83AD-4554-C8AF6621E9CA}"/>
                </a:ext>
              </a:extLst>
            </p:cNvPr>
            <p:cNvSpPr/>
            <p:nvPr/>
          </p:nvSpPr>
          <p:spPr>
            <a:xfrm rot="2700000">
              <a:off x="2729196" y="179238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9F7B92A-ECC4-D27F-791C-A326D42EDAC4}"/>
                </a:ext>
              </a:extLst>
            </p:cNvPr>
            <p:cNvSpPr/>
            <p:nvPr/>
          </p:nvSpPr>
          <p:spPr>
            <a:xfrm rot="2700000">
              <a:off x="3375774" y="243896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ECD2BC9-0927-8FB3-21FD-6B78262ADDAD}"/>
                </a:ext>
              </a:extLst>
            </p:cNvPr>
            <p:cNvSpPr/>
            <p:nvPr/>
          </p:nvSpPr>
          <p:spPr>
            <a:xfrm rot="2700000">
              <a:off x="4022353" y="3085540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97BDAC4-D5A8-7EB8-C487-4489BE62B9B3}"/>
                </a:ext>
              </a:extLst>
            </p:cNvPr>
            <p:cNvSpPr/>
            <p:nvPr/>
          </p:nvSpPr>
          <p:spPr>
            <a:xfrm rot="2700000">
              <a:off x="4668931" y="3732118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DF0B37F-9222-DC73-A3A5-E99D1D04FADD}"/>
                </a:ext>
              </a:extLst>
            </p:cNvPr>
            <p:cNvSpPr/>
            <p:nvPr/>
          </p:nvSpPr>
          <p:spPr>
            <a:xfrm rot="2700000">
              <a:off x="5315509" y="437869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B5CCB28-D574-D554-9F22-4C73196D7B55}"/>
                </a:ext>
              </a:extLst>
            </p:cNvPr>
            <p:cNvSpPr/>
            <p:nvPr/>
          </p:nvSpPr>
          <p:spPr>
            <a:xfrm rot="2700000">
              <a:off x="5962088" y="502527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EDAC7B0-085D-8EEB-B5E4-BE00F2F852EE}"/>
                </a:ext>
              </a:extLst>
            </p:cNvPr>
            <p:cNvSpPr/>
            <p:nvPr/>
          </p:nvSpPr>
          <p:spPr>
            <a:xfrm rot="2700000">
              <a:off x="6608666" y="56718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1D5EFB0-BEB5-CCFD-4140-2122E0BB2B91}"/>
                </a:ext>
              </a:extLst>
            </p:cNvPr>
            <p:cNvSpPr/>
            <p:nvPr/>
          </p:nvSpPr>
          <p:spPr>
            <a:xfrm rot="2700000">
              <a:off x="142882" y="49922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C735109-5EF9-DE6C-2AFA-014E74282711}"/>
                </a:ext>
              </a:extLst>
            </p:cNvPr>
            <p:cNvSpPr/>
            <p:nvPr/>
          </p:nvSpPr>
          <p:spPr>
            <a:xfrm rot="2700000">
              <a:off x="789461" y="114580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37E679F-7E64-76E0-483E-BE7ECEB258AF}"/>
                </a:ext>
              </a:extLst>
            </p:cNvPr>
            <p:cNvSpPr/>
            <p:nvPr/>
          </p:nvSpPr>
          <p:spPr>
            <a:xfrm rot="2700000">
              <a:off x="1436039" y="179238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389F44A-3774-DCDA-7704-0B1CE5EEF92A}"/>
                </a:ext>
              </a:extLst>
            </p:cNvPr>
            <p:cNvSpPr/>
            <p:nvPr/>
          </p:nvSpPr>
          <p:spPr>
            <a:xfrm rot="2700000">
              <a:off x="2082618" y="243896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6E33EDEA-F392-ECB3-E56D-557DCB790985}"/>
                </a:ext>
              </a:extLst>
            </p:cNvPr>
            <p:cNvSpPr/>
            <p:nvPr/>
          </p:nvSpPr>
          <p:spPr>
            <a:xfrm rot="2700000">
              <a:off x="2729196" y="3085539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0400B0F-A1DD-3807-E1F6-9176DAEDC071}"/>
                </a:ext>
              </a:extLst>
            </p:cNvPr>
            <p:cNvSpPr/>
            <p:nvPr/>
          </p:nvSpPr>
          <p:spPr>
            <a:xfrm rot="2700000">
              <a:off x="3375775" y="3732118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AD98AC6-B76B-9BDB-E5C5-89689A7FA638}"/>
                </a:ext>
              </a:extLst>
            </p:cNvPr>
            <p:cNvSpPr/>
            <p:nvPr/>
          </p:nvSpPr>
          <p:spPr>
            <a:xfrm rot="2700000">
              <a:off x="4022353" y="437869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86C2BD9-D357-BF17-E410-01541BA98102}"/>
                </a:ext>
              </a:extLst>
            </p:cNvPr>
            <p:cNvSpPr/>
            <p:nvPr/>
          </p:nvSpPr>
          <p:spPr>
            <a:xfrm rot="2700000">
              <a:off x="4668931" y="502527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AE1E69E-7313-99BB-BD15-2E19911012B1}"/>
                </a:ext>
              </a:extLst>
            </p:cNvPr>
            <p:cNvSpPr/>
            <p:nvPr/>
          </p:nvSpPr>
          <p:spPr>
            <a:xfrm rot="2700000">
              <a:off x="5315510" y="56718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1B4D0D0-239F-69E6-5C85-595B53A07DA5}"/>
                </a:ext>
              </a:extLst>
            </p:cNvPr>
            <p:cNvSpPr/>
            <p:nvPr/>
          </p:nvSpPr>
          <p:spPr>
            <a:xfrm rot="2700000">
              <a:off x="-503697" y="114580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2E29AC3-E118-6D14-469B-4431DFBFAF3F}"/>
                </a:ext>
              </a:extLst>
            </p:cNvPr>
            <p:cNvSpPr/>
            <p:nvPr/>
          </p:nvSpPr>
          <p:spPr>
            <a:xfrm rot="2700000">
              <a:off x="142882" y="179238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0443B440-112D-6CEF-A54D-57C4D0A3F253}"/>
                </a:ext>
              </a:extLst>
            </p:cNvPr>
            <p:cNvSpPr/>
            <p:nvPr/>
          </p:nvSpPr>
          <p:spPr>
            <a:xfrm rot="2700000">
              <a:off x="789460" y="243896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73184ED-D5FB-8A4E-1300-D0D408BED877}"/>
                </a:ext>
              </a:extLst>
            </p:cNvPr>
            <p:cNvSpPr/>
            <p:nvPr/>
          </p:nvSpPr>
          <p:spPr>
            <a:xfrm rot="2700000">
              <a:off x="1436039" y="3085540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3BFA4F6-45C8-F2BD-67B5-66DD9C305042}"/>
                </a:ext>
              </a:extLst>
            </p:cNvPr>
            <p:cNvSpPr/>
            <p:nvPr/>
          </p:nvSpPr>
          <p:spPr>
            <a:xfrm rot="2700000">
              <a:off x="2082617" y="3732118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CE819F3-8ABC-010C-5569-BB5D0365984A}"/>
                </a:ext>
              </a:extLst>
            </p:cNvPr>
            <p:cNvSpPr/>
            <p:nvPr/>
          </p:nvSpPr>
          <p:spPr>
            <a:xfrm rot="2700000">
              <a:off x="2729196" y="4378697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F71EC91-AD5B-0586-9089-66C907735BB2}"/>
                </a:ext>
              </a:extLst>
            </p:cNvPr>
            <p:cNvSpPr/>
            <p:nvPr/>
          </p:nvSpPr>
          <p:spPr>
            <a:xfrm rot="2700000">
              <a:off x="3375774" y="502527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177191FF-7F48-89D6-19AB-DC458C32A6B3}"/>
                </a:ext>
              </a:extLst>
            </p:cNvPr>
            <p:cNvSpPr/>
            <p:nvPr/>
          </p:nvSpPr>
          <p:spPr>
            <a:xfrm rot="2700000">
              <a:off x="4022352" y="56718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DAB293B-5CCC-6D3B-7BFC-5E11F91D7381}"/>
                </a:ext>
              </a:extLst>
            </p:cNvPr>
            <p:cNvSpPr/>
            <p:nvPr/>
          </p:nvSpPr>
          <p:spPr>
            <a:xfrm rot="2700000">
              <a:off x="-503696" y="243896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D689373-3B21-769C-93A7-739367444289}"/>
                </a:ext>
              </a:extLst>
            </p:cNvPr>
            <p:cNvSpPr/>
            <p:nvPr/>
          </p:nvSpPr>
          <p:spPr>
            <a:xfrm rot="2700000">
              <a:off x="142882" y="3085539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B9807477-B9BE-DCAC-20CB-49F0F5A93A2D}"/>
                </a:ext>
              </a:extLst>
            </p:cNvPr>
            <p:cNvSpPr/>
            <p:nvPr/>
          </p:nvSpPr>
          <p:spPr>
            <a:xfrm rot="2700000">
              <a:off x="789461" y="3732118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A12E529-42DF-A2C4-8769-F8E9D1A16813}"/>
                </a:ext>
              </a:extLst>
            </p:cNvPr>
            <p:cNvSpPr/>
            <p:nvPr/>
          </p:nvSpPr>
          <p:spPr>
            <a:xfrm rot="2700000">
              <a:off x="1436039" y="437869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7F8C739-5643-844B-0CC9-605FC91EA62E}"/>
                </a:ext>
              </a:extLst>
            </p:cNvPr>
            <p:cNvSpPr/>
            <p:nvPr/>
          </p:nvSpPr>
          <p:spPr>
            <a:xfrm rot="2700000">
              <a:off x="2082618" y="502527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3871663-A296-878A-94DA-9205BD55FAD6}"/>
                </a:ext>
              </a:extLst>
            </p:cNvPr>
            <p:cNvSpPr/>
            <p:nvPr/>
          </p:nvSpPr>
          <p:spPr>
            <a:xfrm rot="2700000">
              <a:off x="2729196" y="56718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85AB9E38-7672-181A-14AC-26583E978A7C}"/>
                </a:ext>
              </a:extLst>
            </p:cNvPr>
            <p:cNvSpPr/>
            <p:nvPr/>
          </p:nvSpPr>
          <p:spPr>
            <a:xfrm rot="2700000">
              <a:off x="-503696" y="3732117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2EF0A05-B2A0-9277-AC97-3CE6290D21D4}"/>
                </a:ext>
              </a:extLst>
            </p:cNvPr>
            <p:cNvSpPr/>
            <p:nvPr/>
          </p:nvSpPr>
          <p:spPr>
            <a:xfrm rot="2700000">
              <a:off x="142883" y="437869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7C7A935-C597-8EFC-F889-F362172378B2}"/>
                </a:ext>
              </a:extLst>
            </p:cNvPr>
            <p:cNvSpPr/>
            <p:nvPr/>
          </p:nvSpPr>
          <p:spPr>
            <a:xfrm rot="2700000">
              <a:off x="789461" y="502527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72FFC42-9358-E633-CCE7-7C96888C1DDB}"/>
                </a:ext>
              </a:extLst>
            </p:cNvPr>
            <p:cNvSpPr/>
            <p:nvPr/>
          </p:nvSpPr>
          <p:spPr>
            <a:xfrm rot="2700000">
              <a:off x="1436040" y="56718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7613E95-370E-FCE4-5171-F688C957783E}"/>
                </a:ext>
              </a:extLst>
            </p:cNvPr>
            <p:cNvSpPr/>
            <p:nvPr/>
          </p:nvSpPr>
          <p:spPr>
            <a:xfrm rot="2700000">
              <a:off x="-503696" y="502527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51A5B913-9BFF-14B0-D5BE-2BD54288B244}"/>
                </a:ext>
              </a:extLst>
            </p:cNvPr>
            <p:cNvSpPr/>
            <p:nvPr/>
          </p:nvSpPr>
          <p:spPr>
            <a:xfrm rot="2700000">
              <a:off x="142882" y="56718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1" name="Footer Placeholder 110">
            <a:extLst>
              <a:ext uri="{FF2B5EF4-FFF2-40B4-BE49-F238E27FC236}">
                <a16:creationId xmlns:a16="http://schemas.microsoft.com/office/drawing/2014/main" id="{14FA23A2-1CB4-B33B-4C7A-8DA289B6B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" name="Slide Number Placeholder 111">
            <a:extLst>
              <a:ext uri="{FF2B5EF4-FFF2-40B4-BE49-F238E27FC236}">
                <a16:creationId xmlns:a16="http://schemas.microsoft.com/office/drawing/2014/main" id="{09F7E781-3709-574F-21C8-92E547564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4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8F3B76-3AD3-FF21-899F-B3B558208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FA134-FFCE-3FCB-AC87-3836E1D8A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5327FCF-0459-2456-BB3A-F6DA8B6FF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Sponsor and Advisor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2AFC1E-7AB1-CD43-56B5-210304222E34}"/>
              </a:ext>
            </a:extLst>
          </p:cNvPr>
          <p:cNvSpPr txBox="1"/>
          <p:nvPr/>
        </p:nvSpPr>
        <p:spPr>
          <a:xfrm>
            <a:off x="1561601" y="4355633"/>
            <a:ext cx="3424784" cy="120032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u="sng"/>
              <a:t>Engineering Mentor</a:t>
            </a:r>
          </a:p>
          <a:p>
            <a:r>
              <a:rPr lang="en-US"/>
              <a:t>Justin </a:t>
            </a:r>
            <a:r>
              <a:rPr lang="en-US" err="1"/>
              <a:t>McEldery</a:t>
            </a:r>
            <a:endParaRPr lang="en-US"/>
          </a:p>
          <a:p>
            <a:r>
              <a:rPr lang="en-US">
                <a:ea typeface="+mn-lt"/>
                <a:cs typeface="+mn-lt"/>
              </a:rPr>
              <a:t>Materials Engineer - </a:t>
            </a:r>
          </a:p>
          <a:p>
            <a:r>
              <a:rPr lang="en-US">
                <a:ea typeface="+mn-lt"/>
                <a:cs typeface="+mn-lt"/>
              </a:rPr>
              <a:t>NASA Marshall Space Flight Center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2E8241-62D8-5A9D-80C2-65C5FFAA4CD2}"/>
              </a:ext>
            </a:extLst>
          </p:cNvPr>
          <p:cNvSpPr txBox="1">
            <a:spLocks noChangeAspect="1"/>
          </p:cNvSpPr>
          <p:nvPr/>
        </p:nvSpPr>
        <p:spPr>
          <a:xfrm>
            <a:off x="6934402" y="4359673"/>
            <a:ext cx="2468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/>
              <a:t>Academic Advisor</a:t>
            </a:r>
          </a:p>
          <a:p>
            <a:r>
              <a:rPr lang="en-US" err="1"/>
              <a:t>McConomy</a:t>
            </a:r>
            <a:r>
              <a:rPr lang="en-US"/>
              <a:t>, Shane Ph.D.</a:t>
            </a:r>
          </a:p>
          <a:p>
            <a:r>
              <a:rPr lang="en-US" i="1"/>
              <a:t>Full Professor</a:t>
            </a:r>
          </a:p>
        </p:txBody>
      </p:sp>
      <p:pic>
        <p:nvPicPr>
          <p:cNvPr id="5" name="Content Placeholder 10" descr="A person in a suit and tie&#10;&#10;Description automatically generated">
            <a:extLst>
              <a:ext uri="{FF2B5EF4-FFF2-40B4-BE49-F238E27FC236}">
                <a16:creationId xmlns:a16="http://schemas.microsoft.com/office/drawing/2014/main" id="{969E298B-534F-24FF-3D46-4D348871F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84" t="-103" r="12636" b="-153"/>
          <a:stretch/>
        </p:blipFill>
        <p:spPr>
          <a:xfrm>
            <a:off x="1635694" y="2110670"/>
            <a:ext cx="1630042" cy="21914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4C629EAB-E50D-8606-7961-0F20099A1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158" y="2100900"/>
            <a:ext cx="1639947" cy="21992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A logo with a red and white circle&#10;&#10;Description automatically generated">
            <a:extLst>
              <a:ext uri="{FF2B5EF4-FFF2-40B4-BE49-F238E27FC236}">
                <a16:creationId xmlns:a16="http://schemas.microsoft.com/office/drawing/2014/main" id="{9A901EC0-A05F-6376-792D-8FBEB4AD2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7252" y="4299631"/>
            <a:ext cx="1141047" cy="92475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C7FAA2-771E-2E5C-F031-DFE53440AB40}"/>
              </a:ext>
            </a:extLst>
          </p:cNvPr>
          <p:cNvSpPr/>
          <p:nvPr/>
        </p:nvSpPr>
        <p:spPr>
          <a:xfrm>
            <a:off x="10832123" y="0"/>
            <a:ext cx="1359877" cy="369277"/>
          </a:xfrm>
          <a:prstGeom prst="roundRect">
            <a:avLst/>
          </a:prstGeom>
          <a:solidFill>
            <a:srgbClr val="EE76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84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B75F91-848B-4CEC-2FAB-D992B6DA2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B2C985-C556-D660-0B9F-A1BE5E7C9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5EFB63-ADEF-1C0C-EFFD-45BA5A53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391508"/>
            <a:ext cx="9601200" cy="960276"/>
          </a:xfrm>
        </p:spPr>
        <p:txBody>
          <a:bodyPr/>
          <a:lstStyle/>
          <a:p>
            <a:r>
              <a:rPr lang="en-US" sz="4800"/>
              <a:t>Project Scope</a:t>
            </a: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0A782B14-8183-F577-AE2F-AD351214AD09}"/>
              </a:ext>
            </a:extLst>
          </p:cNvPr>
          <p:cNvSpPr/>
          <p:nvPr/>
        </p:nvSpPr>
        <p:spPr>
          <a:xfrm>
            <a:off x="363416" y="168030"/>
            <a:ext cx="10273321" cy="1373553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Presentation with checklist with solid fill">
            <a:extLst>
              <a:ext uri="{FF2B5EF4-FFF2-40B4-BE49-F238E27FC236}">
                <a16:creationId xmlns:a16="http://schemas.microsoft.com/office/drawing/2014/main" id="{E3B02840-C620-47D9-CFDB-82838F67A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646" y="341435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phic 8" descr="Teacher with solid fill">
            <a:extLst>
              <a:ext uri="{FF2B5EF4-FFF2-40B4-BE49-F238E27FC236}">
                <a16:creationId xmlns:a16="http://schemas.microsoft.com/office/drawing/2014/main" id="{077236B9-DF4D-4C99-5618-AE9A6423E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06274" y="341435"/>
            <a:ext cx="904632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phic 9" descr="Key with solid fill">
            <a:extLst>
              <a:ext uri="{FF2B5EF4-FFF2-40B4-BE49-F238E27FC236}">
                <a16:creationId xmlns:a16="http://schemas.microsoft.com/office/drawing/2014/main" id="{571A0F78-E515-00FC-BB5D-8BF9DF93D0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12364" y="336550"/>
            <a:ext cx="924169" cy="9241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Graphic 13" descr="Meeting with solid fill">
            <a:extLst>
              <a:ext uri="{FF2B5EF4-FFF2-40B4-BE49-F238E27FC236}">
                <a16:creationId xmlns:a16="http://schemas.microsoft.com/office/drawing/2014/main" id="{48DA8E78-7793-A646-10F8-7B186FC4D7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99018" y="336550"/>
            <a:ext cx="924169" cy="9241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Graphic 16" descr="Online meeting with solid fill">
            <a:extLst>
              <a:ext uri="{FF2B5EF4-FFF2-40B4-BE49-F238E27FC236}">
                <a16:creationId xmlns:a16="http://schemas.microsoft.com/office/drawing/2014/main" id="{9B630788-5B20-E345-F9D4-B2643F63D4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47761" y="336550"/>
            <a:ext cx="924169" cy="9241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Graphic 22" descr="Clipboard with solid fill">
            <a:extLst>
              <a:ext uri="{FF2B5EF4-FFF2-40B4-BE49-F238E27FC236}">
                <a16:creationId xmlns:a16="http://schemas.microsoft.com/office/drawing/2014/main" id="{4B2A6EFC-FDCB-5148-E162-8773F90458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73390" y="341435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phic 1" descr="Hierarchy with solid fill">
            <a:extLst>
              <a:ext uri="{FF2B5EF4-FFF2-40B4-BE49-F238E27FC236}">
                <a16:creationId xmlns:a16="http://schemas.microsoft.com/office/drawing/2014/main" id="{B4135000-D331-D47A-3EAA-6106C86C38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24646" y="341435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AF2EAC-EC0B-786B-85C2-6F662949B309}"/>
              </a:ext>
            </a:extLst>
          </p:cNvPr>
          <p:cNvSpPr txBox="1"/>
          <p:nvPr/>
        </p:nvSpPr>
        <p:spPr>
          <a:xfrm>
            <a:off x="404445" y="4038599"/>
            <a:ext cx="94693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  <a:cs typeface="Calibri"/>
              </a:rPr>
              <a:t>Presented By: Kyle Evans, Tripp Lappalainen ,Alexander Fryer</a:t>
            </a:r>
          </a:p>
          <a:p>
            <a:endParaRPr lang="en-US">
              <a:cs typeface="Calibri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75E4A6B-5787-F8B0-F56A-F1AC2DA3B0C3}"/>
              </a:ext>
            </a:extLst>
          </p:cNvPr>
          <p:cNvSpPr/>
          <p:nvPr/>
        </p:nvSpPr>
        <p:spPr>
          <a:xfrm>
            <a:off x="10832123" y="0"/>
            <a:ext cx="1359877" cy="369277"/>
          </a:xfrm>
          <a:prstGeom prst="roundRect">
            <a:avLst/>
          </a:prstGeom>
          <a:solidFill>
            <a:srgbClr val="EE76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14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AA5DF1-6D6C-C612-FD45-A08FE1C4C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633973"/>
            <a:ext cx="9585948" cy="891707"/>
          </a:xfrm>
        </p:spPr>
        <p:txBody>
          <a:bodyPr/>
          <a:lstStyle/>
          <a:p>
            <a:r>
              <a:rPr lang="en-US" sz="4000"/>
              <a:t>Objective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BC8655-90C6-D232-0E84-EAC98BD81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2000500"/>
            <a:ext cx="9659395" cy="348403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800">
                <a:solidFill>
                  <a:srgbClr val="782F40"/>
                </a:solidFill>
                <a:ea typeface="Calibri"/>
                <a:cs typeface="Calibri"/>
              </a:rPr>
              <a:t>The objective of this project is to develop a method for removing powder residue from additive manufactured parts in microgravity environments.</a:t>
            </a:r>
            <a:endParaRPr lang="en-US" sz="2800">
              <a:solidFill>
                <a:srgbClr val="898989"/>
              </a:solidFill>
              <a:ea typeface="Calibri"/>
              <a:cs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41A422-6A68-5B0F-EEB1-6AD5F5FED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CC65F-E5BB-F652-9A80-027AF249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6</a:t>
            </a:fld>
            <a:endParaRPr lang="en-US"/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9C86F134-19B9-FEF6-C4C1-7F1CD53D7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2600" y="9109"/>
            <a:ext cx="1280160" cy="128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phic 8" descr="Satellite outline">
            <a:extLst>
              <a:ext uri="{FF2B5EF4-FFF2-40B4-BE49-F238E27FC236}">
                <a16:creationId xmlns:a16="http://schemas.microsoft.com/office/drawing/2014/main" id="{DA5AED10-EF97-B5A4-B38E-29BD5476D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6173" y="3550187"/>
            <a:ext cx="2126254" cy="2117074"/>
          </a:xfrm>
          <a:prstGeom prst="rect">
            <a:avLst/>
          </a:prstGeom>
        </p:spPr>
      </p:pic>
      <p:pic>
        <p:nvPicPr>
          <p:cNvPr id="10" name="Graphic 9" descr="Washing Machine outline">
            <a:extLst>
              <a:ext uri="{FF2B5EF4-FFF2-40B4-BE49-F238E27FC236}">
                <a16:creationId xmlns:a16="http://schemas.microsoft.com/office/drawing/2014/main" id="{C0AD90B4-2571-7C58-1D26-31E30C0A8E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17185" y="3605271"/>
            <a:ext cx="2126255" cy="2117074"/>
          </a:xfrm>
          <a:prstGeom prst="rect">
            <a:avLst/>
          </a:prstGeom>
        </p:spPr>
      </p:pic>
      <p:pic>
        <p:nvPicPr>
          <p:cNvPr id="11" name="Graphic 10" descr="Add outline">
            <a:extLst>
              <a:ext uri="{FF2B5EF4-FFF2-40B4-BE49-F238E27FC236}">
                <a16:creationId xmlns:a16="http://schemas.microsoft.com/office/drawing/2014/main" id="{CE48AED9-3FFB-E030-715D-C7B656B7C4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55474" y="4156113"/>
            <a:ext cx="914400" cy="914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47A4BE7-BCAF-FB6E-C16E-31DC8CC7A8AA}"/>
              </a:ext>
            </a:extLst>
          </p:cNvPr>
          <p:cNvSpPr/>
          <p:nvPr/>
        </p:nvSpPr>
        <p:spPr>
          <a:xfrm>
            <a:off x="10832123" y="0"/>
            <a:ext cx="1359877" cy="369277"/>
          </a:xfrm>
          <a:prstGeom prst="roundRect">
            <a:avLst/>
          </a:prstGeom>
          <a:solidFill>
            <a:srgbClr val="EE76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90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BA592E-4B2D-1D9C-EE9C-DDAD2D76C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377940"/>
            <a:ext cx="4274813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3B195-BA25-87D6-6D5F-0905D3899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60614" y="6377940"/>
            <a:ext cx="731520" cy="274320"/>
          </a:xfrm>
        </p:spPr>
        <p:txBody>
          <a:bodyPr/>
          <a:lstStyle/>
          <a:p>
            <a:fld id="{A5AEF524-62EC-C340-82A1-9F47B6C43E5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624206-933C-1965-DDF0-2BF1F154EC2F}"/>
              </a:ext>
            </a:extLst>
          </p:cNvPr>
          <p:cNvSpPr txBox="1"/>
          <p:nvPr/>
        </p:nvSpPr>
        <p:spPr>
          <a:xfrm>
            <a:off x="453956" y="567447"/>
            <a:ext cx="7684851" cy="5847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4000" b="1">
                <a:solidFill>
                  <a:schemeClr val="tx2"/>
                </a:solidFill>
                <a:latin typeface="+mj-lt"/>
                <a:cs typeface="+mj-cs"/>
              </a:rPr>
              <a:t>Key Goals</a:t>
            </a:r>
          </a:p>
        </p:txBody>
      </p:sp>
      <p:pic>
        <p:nvPicPr>
          <p:cNvPr id="11" name="Graphic 10" descr="Key with solid fill">
            <a:extLst>
              <a:ext uri="{FF2B5EF4-FFF2-40B4-BE49-F238E27FC236}">
                <a16:creationId xmlns:a16="http://schemas.microsoft.com/office/drawing/2014/main" id="{C29256E2-ACAB-92D2-050A-18A3B6889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2600" y="1952"/>
            <a:ext cx="1280160" cy="128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phic 5" descr="Gears outline">
            <a:extLst>
              <a:ext uri="{FF2B5EF4-FFF2-40B4-BE49-F238E27FC236}">
                <a16:creationId xmlns:a16="http://schemas.microsoft.com/office/drawing/2014/main" id="{CFDDA05A-59BE-313B-6507-8077EE97F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7281" y="1879295"/>
            <a:ext cx="1042930" cy="1024568"/>
          </a:xfrm>
          <a:prstGeom prst="rect">
            <a:avLst/>
          </a:prstGeom>
        </p:spPr>
      </p:pic>
      <p:pic>
        <p:nvPicPr>
          <p:cNvPr id="8" name="Graphic 7" descr="Astronaut male outline">
            <a:extLst>
              <a:ext uri="{FF2B5EF4-FFF2-40B4-BE49-F238E27FC236}">
                <a16:creationId xmlns:a16="http://schemas.microsoft.com/office/drawing/2014/main" id="{2FCDD62C-AAB7-C18F-6359-BB08618594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68728" y="1934378"/>
            <a:ext cx="914400" cy="914400"/>
          </a:xfrm>
          <a:prstGeom prst="rect">
            <a:avLst/>
          </a:prstGeom>
        </p:spPr>
      </p:pic>
      <p:pic>
        <p:nvPicPr>
          <p:cNvPr id="10" name="Graphic 9" descr="Robot Hand outline">
            <a:extLst>
              <a:ext uri="{FF2B5EF4-FFF2-40B4-BE49-F238E27FC236}">
                <a16:creationId xmlns:a16="http://schemas.microsoft.com/office/drawing/2014/main" id="{5E42A299-6B01-55C8-A52C-7989858FD1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26366" y="4000042"/>
            <a:ext cx="914400" cy="914400"/>
          </a:xfrm>
          <a:prstGeom prst="rect">
            <a:avLst/>
          </a:prstGeom>
        </p:spPr>
      </p:pic>
      <p:pic>
        <p:nvPicPr>
          <p:cNvPr id="12" name="Graphic 11" descr="Power outline">
            <a:extLst>
              <a:ext uri="{FF2B5EF4-FFF2-40B4-BE49-F238E27FC236}">
                <a16:creationId xmlns:a16="http://schemas.microsoft.com/office/drawing/2014/main" id="{7F133C58-E48F-EA34-7DDC-0D3D767747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86559" y="4073487"/>
            <a:ext cx="859316" cy="84095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16FCFB7-CCAB-FFEE-E17E-7F52577EA47E}"/>
              </a:ext>
            </a:extLst>
          </p:cNvPr>
          <p:cNvSpPr/>
          <p:nvPr/>
        </p:nvSpPr>
        <p:spPr>
          <a:xfrm>
            <a:off x="855643" y="1870112"/>
            <a:ext cx="2420036" cy="1786567"/>
          </a:xfrm>
          <a:prstGeom prst="roundRect">
            <a:avLst/>
          </a:prstGeom>
          <a:noFill/>
          <a:ln w="57150">
            <a:solidFill>
              <a:srgbClr val="782F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>
              <a:ea typeface="Calibri"/>
              <a:cs typeface="Calibri"/>
            </a:endParaRPr>
          </a:p>
          <a:p>
            <a:pPr algn="ctr"/>
            <a:endParaRPr lang="en-US">
              <a:ea typeface="Calibri"/>
              <a:cs typeface="Calibri"/>
            </a:endParaRPr>
          </a:p>
          <a:p>
            <a:pPr algn="ctr"/>
            <a:r>
              <a:rPr lang="en-US" sz="2400" b="1">
                <a:solidFill>
                  <a:schemeClr val="tx2"/>
                </a:solidFill>
                <a:ea typeface="Calibri"/>
                <a:cs typeface="Calibri"/>
              </a:rPr>
              <a:t>Clean Internal Features</a:t>
            </a:r>
          </a:p>
        </p:txBody>
      </p:sp>
      <p:pic>
        <p:nvPicPr>
          <p:cNvPr id="5" name="Graphic 4" descr="Soap outline">
            <a:extLst>
              <a:ext uri="{FF2B5EF4-FFF2-40B4-BE49-F238E27FC236}">
                <a16:creationId xmlns:a16="http://schemas.microsoft.com/office/drawing/2014/main" id="{188C2674-7CF1-0324-8270-F67800450B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52390" y="1778307"/>
            <a:ext cx="1226544" cy="1226544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C9D208F-19B8-090D-C6C6-953AB53FE509}"/>
              </a:ext>
            </a:extLst>
          </p:cNvPr>
          <p:cNvSpPr/>
          <p:nvPr/>
        </p:nvSpPr>
        <p:spPr>
          <a:xfrm>
            <a:off x="3958727" y="1870111"/>
            <a:ext cx="2420036" cy="1786567"/>
          </a:xfrm>
          <a:prstGeom prst="roundRect">
            <a:avLst/>
          </a:prstGeom>
          <a:noFill/>
          <a:ln w="57150">
            <a:solidFill>
              <a:srgbClr val="782F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  <a:p>
            <a:pPr algn="ctr"/>
            <a:endParaRPr lang="en-US">
              <a:ea typeface="Calibri"/>
              <a:cs typeface="Calibri"/>
            </a:endParaRPr>
          </a:p>
          <a:p>
            <a:pPr algn="ctr"/>
            <a:endParaRPr lang="en-US">
              <a:ea typeface="Calibri"/>
              <a:cs typeface="Calibri"/>
            </a:endParaRPr>
          </a:p>
          <a:p>
            <a:pPr algn="ctr"/>
            <a:r>
              <a:rPr lang="en-US" sz="2400" b="1">
                <a:solidFill>
                  <a:schemeClr val="tx2"/>
                </a:solidFill>
                <a:ea typeface="Calibri"/>
                <a:cs typeface="Calibri"/>
              </a:rPr>
              <a:t>Clean Multiple Parts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CDA867-47BD-2CAD-073A-B24632C48BB9}"/>
              </a:ext>
            </a:extLst>
          </p:cNvPr>
          <p:cNvSpPr/>
          <p:nvPr/>
        </p:nvSpPr>
        <p:spPr>
          <a:xfrm>
            <a:off x="7015908" y="1870112"/>
            <a:ext cx="2420036" cy="1786567"/>
          </a:xfrm>
          <a:prstGeom prst="roundRect">
            <a:avLst/>
          </a:prstGeom>
          <a:noFill/>
          <a:ln w="57150">
            <a:solidFill>
              <a:srgbClr val="782F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  <a:p>
            <a:pPr algn="ctr"/>
            <a:endParaRPr lang="en-US">
              <a:ea typeface="Calibri"/>
              <a:cs typeface="Calibri"/>
            </a:endParaRPr>
          </a:p>
          <a:p>
            <a:pPr algn="ctr"/>
            <a:endParaRPr lang="en-US">
              <a:ea typeface="Calibri"/>
              <a:cs typeface="Calibri"/>
            </a:endParaRPr>
          </a:p>
          <a:p>
            <a:pPr algn="ctr"/>
            <a:r>
              <a:rPr lang="en-US" sz="2400" b="1">
                <a:solidFill>
                  <a:schemeClr val="tx2"/>
                </a:solidFill>
                <a:ea typeface="Calibri"/>
                <a:cs typeface="Calibri"/>
              </a:rPr>
              <a:t>Functions in Microgravity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D59A550-13EF-A648-4734-D18BADC33EB7}"/>
              </a:ext>
            </a:extLst>
          </p:cNvPr>
          <p:cNvSpPr/>
          <p:nvPr/>
        </p:nvSpPr>
        <p:spPr>
          <a:xfrm>
            <a:off x="2306196" y="3944955"/>
            <a:ext cx="2420036" cy="1786567"/>
          </a:xfrm>
          <a:prstGeom prst="roundRect">
            <a:avLst/>
          </a:prstGeom>
          <a:noFill/>
          <a:ln w="57150">
            <a:solidFill>
              <a:srgbClr val="782F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  <a:p>
            <a:pPr algn="ctr"/>
            <a:endParaRPr lang="en-US">
              <a:ea typeface="Calibri"/>
              <a:cs typeface="Calibri"/>
            </a:endParaRPr>
          </a:p>
          <a:p>
            <a:pPr algn="ctr"/>
            <a:endParaRPr lang="en-US">
              <a:ea typeface="Calibri"/>
              <a:cs typeface="Calibri"/>
            </a:endParaRPr>
          </a:p>
          <a:p>
            <a:pPr algn="ctr"/>
            <a:r>
              <a:rPr lang="en-US" sz="2400" b="1">
                <a:solidFill>
                  <a:schemeClr val="tx2"/>
                </a:solidFill>
                <a:ea typeface="Calibri"/>
                <a:cs typeface="Calibri"/>
              </a:rPr>
              <a:t>Automatic Operation 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321219D-4E11-A8CA-34AE-3CA379386911}"/>
              </a:ext>
            </a:extLst>
          </p:cNvPr>
          <p:cNvSpPr/>
          <p:nvPr/>
        </p:nvSpPr>
        <p:spPr>
          <a:xfrm>
            <a:off x="5473546" y="3944955"/>
            <a:ext cx="2420036" cy="1786567"/>
          </a:xfrm>
          <a:prstGeom prst="roundRect">
            <a:avLst/>
          </a:prstGeom>
          <a:noFill/>
          <a:ln w="57150">
            <a:solidFill>
              <a:srgbClr val="782F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  <a:p>
            <a:pPr algn="ctr"/>
            <a:endParaRPr lang="en-US">
              <a:ea typeface="Calibri"/>
              <a:cs typeface="Calibri"/>
            </a:endParaRPr>
          </a:p>
          <a:p>
            <a:pPr algn="ctr"/>
            <a:endParaRPr lang="en-US">
              <a:ea typeface="Calibri"/>
              <a:cs typeface="Calibri"/>
            </a:endParaRPr>
          </a:p>
          <a:p>
            <a:pPr algn="ctr"/>
            <a:r>
              <a:rPr lang="en-US" sz="2400" b="1">
                <a:solidFill>
                  <a:schemeClr val="tx2"/>
                </a:solidFill>
                <a:ea typeface="Calibri"/>
                <a:cs typeface="Calibri"/>
              </a:rPr>
              <a:t>Physical Prototype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7B78232-175D-4F38-B982-B95772DF4C56}"/>
              </a:ext>
            </a:extLst>
          </p:cNvPr>
          <p:cNvSpPr/>
          <p:nvPr/>
        </p:nvSpPr>
        <p:spPr>
          <a:xfrm>
            <a:off x="10832123" y="0"/>
            <a:ext cx="1359877" cy="369277"/>
          </a:xfrm>
          <a:prstGeom prst="roundRect">
            <a:avLst/>
          </a:prstGeom>
          <a:solidFill>
            <a:srgbClr val="EE76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80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775AAC-79E9-B256-22E5-3814FE52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5CFFC-D76A-E7CA-FDC3-2ABA7123F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9CB812-E14D-A13A-5AC7-FBDB1D6A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41122"/>
            <a:ext cx="5674360" cy="661113"/>
          </a:xfrm>
        </p:spPr>
        <p:txBody>
          <a:bodyPr/>
          <a:lstStyle/>
          <a:p>
            <a:r>
              <a:rPr lang="en-US"/>
              <a:t>Project Background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395725-6B55-B0FB-DA4B-49E6D415F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2" b="89883" l="8168" r="89851">
                        <a14:foregroundMark x1="24257" y1="23152" x2="8416" y2="19844"/>
                        <a14:foregroundMark x1="8416" y1="19844" x2="8168" y2="19261"/>
                        <a14:foregroundMark x1="61386" y1="82685" x2="64851" y2="77237"/>
                        <a14:backgroundMark x1="8663" y1="67121" x2="18564" y2="76459"/>
                        <a14:backgroundMark x1="11634" y1="72568" x2="32921" y2="86187"/>
                        <a14:backgroundMark x1="69802" y1="86965" x2="77228" y2="81712"/>
                        <a14:backgroundMark x1="77228" y1="81712" x2="77723" y2="73930"/>
                        <a14:backgroundMark x1="36881" y1="86187" x2="34653" y2="82879"/>
                        <a14:backgroundMark x1="34653" y1="82879" x2="38614" y2="82490"/>
                        <a14:backgroundMark x1="38614" y1="82490" x2="44059" y2="83852"/>
                        <a14:backgroundMark x1="41584" y1="81907" x2="47525" y2="85409"/>
                        <a14:backgroundMark x1="47525" y1="85409" x2="49505" y2="86381"/>
                        <a14:backgroundMark x1="49505" y1="86381" x2="51733" y2="86965"/>
                        <a14:backgroundMark x1="27723" y1="11868" x2="28960" y2="13813"/>
                        <a14:backgroundMark x1="33416" y1="10700" x2="29208" y2="12840"/>
                        <a14:backgroundMark x1="23020" y1="13230" x2="32673" y2="13424"/>
                        <a14:backgroundMark x1="24257" y1="13035" x2="28713" y2="14202"/>
                        <a14:backgroundMark x1="11386" y1="39494" x2="12129" y2="48833"/>
                        <a14:backgroundMark x1="10149" y1="57588" x2="13861" y2="53696"/>
                        <a14:backgroundMark x1="83168" y1="69455" x2="74010" y2="82101"/>
                        <a14:backgroundMark x1="74505" y1="10506" x2="88861" y2="13813"/>
                        <a14:backgroundMark x1="58911" y1="11479" x2="58416" y2="11479"/>
                        <a14:backgroundMark x1="23515" y1="13619" x2="33663" y2="11479"/>
                        <a14:backgroundMark x1="21782" y1="75486" x2="39109" y2="80350"/>
                        <a14:backgroundMark x1="1980" y1="67899" x2="1980" y2="67899"/>
                        <a14:backgroundMark x1="11881" y1="48638" x2="13861" y2="52140"/>
                        <a14:backgroundMark x1="17822" y1="74125" x2="29455" y2="76070"/>
                        <a14:backgroundMark x1="11881" y1="56809" x2="11881" y2="63813"/>
                        <a14:backgroundMark x1="10644" y1="57977" x2="11139" y2="70623"/>
                        <a14:backgroundMark x1="11881" y1="64786" x2="59653" y2="87354"/>
                        <a14:backgroundMark x1="20297" y1="52335" x2="16089" y2="546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9995" y="821973"/>
            <a:ext cx="3051242" cy="3882177"/>
          </a:xfrm>
          <a:prstGeom prst="rect">
            <a:avLst/>
          </a:prstGeom>
        </p:spPr>
      </p:pic>
      <p:pic>
        <p:nvPicPr>
          <p:cNvPr id="9" name="Graphic 8" descr="Teacher with solid fill">
            <a:extLst>
              <a:ext uri="{FF2B5EF4-FFF2-40B4-BE49-F238E27FC236}">
                <a16:creationId xmlns:a16="http://schemas.microsoft.com/office/drawing/2014/main" id="{ACAF8118-B5BE-D2E8-B774-8988F7E1B3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72600" y="-34583"/>
            <a:ext cx="1276448" cy="128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04E8C0F0-2D58-EAAC-54DF-434A67146DD7}"/>
              </a:ext>
            </a:extLst>
          </p:cNvPr>
          <p:cNvSpPr/>
          <p:nvPr/>
        </p:nvSpPr>
        <p:spPr>
          <a:xfrm>
            <a:off x="929390" y="1700785"/>
            <a:ext cx="4826081" cy="1204534"/>
          </a:xfrm>
          <a:prstGeom prst="flowChartTerminator">
            <a:avLst/>
          </a:prstGeom>
          <a:solidFill>
            <a:srgbClr val="782F40"/>
          </a:solidFill>
          <a:ln>
            <a:solidFill>
              <a:srgbClr val="782F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ea typeface="Calibri"/>
                <a:cs typeface="Calibri"/>
              </a:rPr>
              <a:t>Limited experience &amp; knowledge</a:t>
            </a:r>
            <a:endParaRPr lang="en-US" sz="2400"/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A64A28A7-812C-0E36-A0BA-6928B220DD44}"/>
              </a:ext>
            </a:extLst>
          </p:cNvPr>
          <p:cNvSpPr/>
          <p:nvPr/>
        </p:nvSpPr>
        <p:spPr>
          <a:xfrm>
            <a:off x="929389" y="3065764"/>
            <a:ext cx="4871801" cy="1221147"/>
          </a:xfrm>
          <a:prstGeom prst="flowChartTerminator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ea typeface="Calibri"/>
                <a:cs typeface="Calibri"/>
              </a:rPr>
              <a:t>Contamination of hazardous metal particles</a:t>
            </a:r>
            <a:endParaRPr lang="en-US" sz="2400"/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16FEC1AE-9771-C8B0-5DAE-387A7957BB24}"/>
              </a:ext>
            </a:extLst>
          </p:cNvPr>
          <p:cNvSpPr/>
          <p:nvPr/>
        </p:nvSpPr>
        <p:spPr>
          <a:xfrm>
            <a:off x="944630" y="4487706"/>
            <a:ext cx="4856561" cy="1219774"/>
          </a:xfrm>
          <a:prstGeom prst="flowChartTerminator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ea typeface="Calibri"/>
                <a:cs typeface="Calibri"/>
              </a:rPr>
              <a:t>Combustion &amp; unhealthy air</a:t>
            </a:r>
            <a:endParaRPr lang="en-US" sz="2400"/>
          </a:p>
        </p:txBody>
      </p:sp>
      <p:sp>
        <p:nvSpPr>
          <p:cNvPr id="12" name="Callout: Up Arrow 11">
            <a:extLst>
              <a:ext uri="{FF2B5EF4-FFF2-40B4-BE49-F238E27FC236}">
                <a16:creationId xmlns:a16="http://schemas.microsoft.com/office/drawing/2014/main" id="{1531FEBE-4BC1-0EE6-8478-DD1DDD7F08D7}"/>
              </a:ext>
            </a:extLst>
          </p:cNvPr>
          <p:cNvSpPr/>
          <p:nvPr/>
        </p:nvSpPr>
        <p:spPr>
          <a:xfrm>
            <a:off x="7115175" y="4364355"/>
            <a:ext cx="2545080" cy="1341120"/>
          </a:xfrm>
          <a:prstGeom prst="upArrowCallou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ea typeface="Calibri"/>
                <a:cs typeface="Calibri"/>
              </a:rPr>
              <a:t>Contaminated printed parts from NASA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53AECB-ABFB-28E7-1C16-8BA9C8A37354}"/>
              </a:ext>
            </a:extLst>
          </p:cNvPr>
          <p:cNvSpPr/>
          <p:nvPr/>
        </p:nvSpPr>
        <p:spPr>
          <a:xfrm>
            <a:off x="10832123" y="0"/>
            <a:ext cx="1359877" cy="369277"/>
          </a:xfrm>
          <a:prstGeom prst="roundRect">
            <a:avLst/>
          </a:prstGeom>
          <a:solidFill>
            <a:srgbClr val="EE76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2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mage result for eos printing">
            <a:extLst>
              <a:ext uri="{FF2B5EF4-FFF2-40B4-BE49-F238E27FC236}">
                <a16:creationId xmlns:a16="http://schemas.microsoft.com/office/drawing/2014/main" id="{FD536ECF-5883-A829-9373-3A717015D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910" y="3085783"/>
            <a:ext cx="2009458" cy="2135823"/>
          </a:xfrm>
          <a:prstGeom prst="rect">
            <a:avLst/>
          </a:prstGeom>
        </p:spPr>
      </p:pic>
      <p:pic>
        <p:nvPicPr>
          <p:cNvPr id="2050" name="Picture 2" descr="Image result for space x logo">
            <a:extLst>
              <a:ext uri="{FF2B5EF4-FFF2-40B4-BE49-F238E27FC236}">
                <a16:creationId xmlns:a16="http://schemas.microsoft.com/office/drawing/2014/main" id="{2396985F-154B-A638-29EE-1188D5335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134" y="2464509"/>
            <a:ext cx="2211212" cy="126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lue origin logo">
            <a:extLst>
              <a:ext uri="{FF2B5EF4-FFF2-40B4-BE49-F238E27FC236}">
                <a16:creationId xmlns:a16="http://schemas.microsoft.com/office/drawing/2014/main" id="{75C39A6D-1811-8E1C-962B-C0A6C6D90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76" y="4546951"/>
            <a:ext cx="3312796" cy="136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6E7EFE-F0F5-AAA9-8BF9-676B9DC47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769BB-AB22-0E69-68B2-659702060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A2FC6D-7923-2F67-1826-9AA9AA2C6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40" y="464431"/>
            <a:ext cx="9601200" cy="613927"/>
          </a:xfrm>
        </p:spPr>
        <p:txBody>
          <a:bodyPr/>
          <a:lstStyle/>
          <a:p>
            <a:r>
              <a:rPr lang="en-US"/>
              <a:t>Markets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E493BEC6-E752-F93B-31FD-64C4E7094070}"/>
              </a:ext>
            </a:extLst>
          </p:cNvPr>
          <p:cNvSpPr txBox="1">
            <a:spLocks/>
          </p:cNvSpPr>
          <p:nvPr/>
        </p:nvSpPr>
        <p:spPr>
          <a:xfrm>
            <a:off x="1177485" y="1360638"/>
            <a:ext cx="3672441" cy="40694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>
                <a:solidFill>
                  <a:schemeClr val="tx2"/>
                </a:solidFill>
                <a:latin typeface="+mj-lt"/>
                <a:cs typeface="+mj-cs"/>
              </a:rPr>
              <a:t>Primary Markets</a:t>
            </a:r>
          </a:p>
        </p:txBody>
      </p:sp>
      <p:pic>
        <p:nvPicPr>
          <p:cNvPr id="13" name="Graphic 12" descr="Online meeting with solid fill">
            <a:extLst>
              <a:ext uri="{FF2B5EF4-FFF2-40B4-BE49-F238E27FC236}">
                <a16:creationId xmlns:a16="http://schemas.microsoft.com/office/drawing/2014/main" id="{CCA3B478-2D6B-57D1-B28C-FC6EAC537E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74628" y="0"/>
            <a:ext cx="1265311" cy="12584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logo with a red and white circle&#10;&#10;Description automatically generated">
            <a:extLst>
              <a:ext uri="{FF2B5EF4-FFF2-40B4-BE49-F238E27FC236}">
                <a16:creationId xmlns:a16="http://schemas.microsoft.com/office/drawing/2014/main" id="{D059F58B-9598-2CE5-8D63-2C23BE1D1E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1992" y="3600727"/>
            <a:ext cx="1590136" cy="128031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E1AF05-DB28-A8A0-C9C3-57C1A440EF33}"/>
              </a:ext>
            </a:extLst>
          </p:cNvPr>
          <p:cNvSpPr/>
          <p:nvPr/>
        </p:nvSpPr>
        <p:spPr>
          <a:xfrm>
            <a:off x="10832123" y="0"/>
            <a:ext cx="1359877" cy="369277"/>
          </a:xfrm>
          <a:prstGeom prst="roundRect">
            <a:avLst/>
          </a:prstGeom>
          <a:solidFill>
            <a:srgbClr val="EE76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E2D3B4-D716-D858-89B9-BC9BF36F7C5F}"/>
              </a:ext>
            </a:extLst>
          </p:cNvPr>
          <p:cNvSpPr/>
          <p:nvPr/>
        </p:nvSpPr>
        <p:spPr>
          <a:xfrm>
            <a:off x="647700" y="1165860"/>
            <a:ext cx="4526280" cy="5013960"/>
          </a:xfrm>
          <a:prstGeom prst="roundRect">
            <a:avLst/>
          </a:prstGeom>
          <a:noFill/>
          <a:ln w="28575">
            <a:solidFill>
              <a:srgbClr val="782F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EDBF6E-CD9B-3C3F-9B42-A5911709D4A2}"/>
              </a:ext>
            </a:extLst>
          </p:cNvPr>
          <p:cNvSpPr txBox="1"/>
          <p:nvPr/>
        </p:nvSpPr>
        <p:spPr>
          <a:xfrm>
            <a:off x="5958840" y="1363980"/>
            <a:ext cx="328422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782F40"/>
                </a:solidFill>
                <a:latin typeface="Arial Black"/>
              </a:rPr>
              <a:t>Secondary Market</a:t>
            </a:r>
            <a:r>
              <a:rPr lang="en-US" sz="2400">
                <a:solidFill>
                  <a:srgbClr val="782F40"/>
                </a:solidFill>
                <a:latin typeface="Arial Black"/>
              </a:rPr>
              <a:t>​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C59B0B-D143-12E6-5896-F770CA54C179}"/>
              </a:ext>
            </a:extLst>
          </p:cNvPr>
          <p:cNvSpPr txBox="1"/>
          <p:nvPr/>
        </p:nvSpPr>
        <p:spPr>
          <a:xfrm>
            <a:off x="5694014" y="1928485"/>
            <a:ext cx="406008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sz="2400">
                <a:solidFill>
                  <a:srgbClr val="782F40"/>
                </a:solidFill>
              </a:rPr>
              <a:t>Manufacturing Industry</a:t>
            </a:r>
            <a:endParaRPr lang="en-US" sz="2400">
              <a:solidFill>
                <a:srgbClr val="000000"/>
              </a:solidFill>
              <a:cs typeface="Calibri"/>
            </a:endParaRPr>
          </a:p>
          <a:p>
            <a:pPr marL="457200" indent="-457200">
              <a:buAutoNum type="arabicPeriod"/>
            </a:pPr>
            <a:r>
              <a:rPr lang="en-US" sz="2400">
                <a:solidFill>
                  <a:srgbClr val="782F40"/>
                </a:solidFill>
              </a:rPr>
              <a:t>Research Programs</a:t>
            </a:r>
            <a:endParaRPr lang="en-US" sz="2400">
              <a:solidFill>
                <a:srgbClr val="782F40"/>
              </a:solidFill>
              <a:cs typeface="Calibri"/>
            </a:endParaRPr>
          </a:p>
        </p:txBody>
      </p:sp>
      <p:pic>
        <p:nvPicPr>
          <p:cNvPr id="14" name="Picture 13" descr="Portfolio - Next47">
            <a:extLst>
              <a:ext uri="{FF2B5EF4-FFF2-40B4-BE49-F238E27FC236}">
                <a16:creationId xmlns:a16="http://schemas.microsoft.com/office/drawing/2014/main" id="{F3EDB5EB-4ABD-3135-56E1-B78A337BEC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8098" y="2914015"/>
            <a:ext cx="2818448" cy="588010"/>
          </a:xfrm>
          <a:prstGeom prst="rect">
            <a:avLst/>
          </a:prstGeom>
        </p:spPr>
      </p:pic>
      <p:pic>
        <p:nvPicPr>
          <p:cNvPr id="18" name="Picture 17" descr="Xometry Account Login">
            <a:extLst>
              <a:ext uri="{FF2B5EF4-FFF2-40B4-BE49-F238E27FC236}">
                <a16:creationId xmlns:a16="http://schemas.microsoft.com/office/drawing/2014/main" id="{F31967DC-7F35-C25A-F4A0-0998D4746B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3993" y="4834255"/>
            <a:ext cx="2720975" cy="59563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79E7E7B-4641-7F20-BCB9-9ECCC4A3F76C}"/>
              </a:ext>
            </a:extLst>
          </p:cNvPr>
          <p:cNvSpPr/>
          <p:nvPr/>
        </p:nvSpPr>
        <p:spPr>
          <a:xfrm>
            <a:off x="5532120" y="1165860"/>
            <a:ext cx="4526280" cy="5013960"/>
          </a:xfrm>
          <a:prstGeom prst="roundRect">
            <a:avLst/>
          </a:prstGeom>
          <a:noFill/>
          <a:ln w="28575">
            <a:solidFill>
              <a:srgbClr val="782F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F80E4D-BE2B-3CDF-9DD4-2CFBAF088E8C}"/>
              </a:ext>
            </a:extLst>
          </p:cNvPr>
          <p:cNvSpPr txBox="1"/>
          <p:nvPr/>
        </p:nvSpPr>
        <p:spPr>
          <a:xfrm>
            <a:off x="905924" y="1928484"/>
            <a:ext cx="406008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sz="2400">
                <a:solidFill>
                  <a:srgbClr val="782F40"/>
                </a:solidFill>
                <a:cs typeface="Calibri"/>
              </a:rPr>
              <a:t>Aerospace Industry</a:t>
            </a:r>
          </a:p>
          <a:p>
            <a:pPr marL="457200" indent="-457200">
              <a:buAutoNum type="arabicPeriod"/>
            </a:pPr>
            <a:r>
              <a:rPr lang="en-US" sz="2400">
                <a:solidFill>
                  <a:srgbClr val="782F40"/>
                </a:solidFill>
                <a:cs typeface="Calibri"/>
              </a:rPr>
              <a:t>Government Space Agency</a:t>
            </a:r>
          </a:p>
        </p:txBody>
      </p:sp>
    </p:spTree>
    <p:extLst>
      <p:ext uri="{BB962C8B-B14F-4D97-AF65-F5344CB8AC3E}">
        <p14:creationId xmlns:p14="http://schemas.microsoft.com/office/powerpoint/2010/main" val="2619161679"/>
      </p:ext>
    </p:extLst>
  </p:cSld>
  <p:clrMapOvr>
    <a:masterClrMapping/>
  </p:clrMapOvr>
</p:sld>
</file>

<file path=ppt/theme/theme1.xml><?xml version="1.0" encoding="utf-8"?>
<a:theme xmlns:a="http://schemas.openxmlformats.org/drawingml/2006/main" name="Orange with Logo">
  <a:themeElements>
    <a:clrScheme name="College of Engineering Colors">
      <a:dk1>
        <a:sysClr val="windowText" lastClr="000000"/>
      </a:dk1>
      <a:lt1>
        <a:sysClr val="window" lastClr="FFFFFF"/>
      </a:lt1>
      <a:dk2>
        <a:srgbClr val="782F40"/>
      </a:dk2>
      <a:lt2>
        <a:srgbClr val="EE7624"/>
      </a:lt2>
      <a:accent1>
        <a:srgbClr val="003B6F"/>
      </a:accent1>
      <a:accent2>
        <a:srgbClr val="CE0058"/>
      </a:accent2>
      <a:accent3>
        <a:srgbClr val="48929B"/>
      </a:accent3>
      <a:accent4>
        <a:srgbClr val="FBEC5D"/>
      </a:accent4>
      <a:accent5>
        <a:srgbClr val="682860"/>
      </a:accent5>
      <a:accent6>
        <a:srgbClr val="40E0D0"/>
      </a:accent6>
      <a:hlink>
        <a:srgbClr val="0563C1"/>
      </a:hlink>
      <a:folHlink>
        <a:srgbClr val="979797"/>
      </a:folHlink>
    </a:clrScheme>
    <a:fontScheme name="College of Engineering">
      <a:majorFont>
        <a:latin typeface="Arial Black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2COE-OG-PPT-2" id="{9E1BF82E-DEEE-47F3-9506-55D88756B303}" vid="{A4660DD5-5B19-4277-805B-7299CA1C93F0}"/>
    </a:ext>
  </a:extLst>
</a:theme>
</file>

<file path=ppt/theme/theme2.xml><?xml version="1.0" encoding="utf-8"?>
<a:theme xmlns:a="http://schemas.openxmlformats.org/drawingml/2006/main" name="Garnet with Logo">
  <a:themeElements>
    <a:clrScheme name="College of Engineering Colors">
      <a:dk1>
        <a:sysClr val="windowText" lastClr="000000"/>
      </a:dk1>
      <a:lt1>
        <a:sysClr val="window" lastClr="FFFFFF"/>
      </a:lt1>
      <a:dk2>
        <a:srgbClr val="782F40"/>
      </a:dk2>
      <a:lt2>
        <a:srgbClr val="EE7624"/>
      </a:lt2>
      <a:accent1>
        <a:srgbClr val="003B6F"/>
      </a:accent1>
      <a:accent2>
        <a:srgbClr val="CE0058"/>
      </a:accent2>
      <a:accent3>
        <a:srgbClr val="48929B"/>
      </a:accent3>
      <a:accent4>
        <a:srgbClr val="FBEC5D"/>
      </a:accent4>
      <a:accent5>
        <a:srgbClr val="682860"/>
      </a:accent5>
      <a:accent6>
        <a:srgbClr val="40E0D0"/>
      </a:accent6>
      <a:hlink>
        <a:srgbClr val="0563C1"/>
      </a:hlink>
      <a:folHlink>
        <a:srgbClr val="979797"/>
      </a:folHlink>
    </a:clrScheme>
    <a:fontScheme name="College of Engineering">
      <a:majorFont>
        <a:latin typeface="Arial Black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2COE-OG-PPT-2" id="{9E1BF82E-DEEE-47F3-9506-55D88756B303}" vid="{BBB2DEB0-54AC-4CB5-8B7A-BE93DA69F57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d645b1-43b6-4777-9567-b5fb8c4f6b09">
      <Terms xmlns="http://schemas.microsoft.com/office/infopath/2007/PartnerControls"/>
    </lcf76f155ced4ddcb4097134ff3c332f>
    <TaxCatchAll xmlns="778bff77-956e-4ce0-9686-4ec72d3988b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5588A8D3A3D3448A752FEBDDBC5C53" ma:contentTypeVersion="11" ma:contentTypeDescription="Create a new document." ma:contentTypeScope="" ma:versionID="5849e772b8217a428962a80dd33a7514">
  <xsd:schema xmlns:xsd="http://www.w3.org/2001/XMLSchema" xmlns:xs="http://www.w3.org/2001/XMLSchema" xmlns:p="http://schemas.microsoft.com/office/2006/metadata/properties" xmlns:ns2="c6d645b1-43b6-4777-9567-b5fb8c4f6b09" xmlns:ns3="778bff77-956e-4ce0-9686-4ec72d3988b9" targetNamespace="http://schemas.microsoft.com/office/2006/metadata/properties" ma:root="true" ma:fieldsID="bca01561d0eb8c99852674d3d8653217" ns2:_="" ns3:_="">
    <xsd:import namespace="c6d645b1-43b6-4777-9567-b5fb8c4f6b09"/>
    <xsd:import namespace="778bff77-956e-4ce0-9686-4ec72d3988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645b1-43b6-4777-9567-b5fb8c4f6b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43b83bf-5a34-45d0-bf74-ccf9241540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8bff77-956e-4ce0-9686-4ec72d3988b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ababc4d4-7dc6-4904-ada8-22e83c7705cf}" ma:internalName="TaxCatchAll" ma:showField="CatchAllData" ma:web="778bff77-956e-4ce0-9686-4ec72d3988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8AB0AB-3A96-4EF8-9E7B-95933660787D}">
  <ds:schemaRefs>
    <ds:schemaRef ds:uri="778bff77-956e-4ce0-9686-4ec72d3988b9"/>
    <ds:schemaRef ds:uri="c6d645b1-43b6-4777-9567-b5fb8c4f6b0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97B1F61-3CEC-4E1E-BA6D-ACB4102B7E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CFA82C-6C9E-4E16-A595-905C2B2C1FE4}">
  <ds:schemaRefs>
    <ds:schemaRef ds:uri="778bff77-956e-4ce0-9686-4ec72d3988b9"/>
    <ds:schemaRef ds:uri="c6d645b1-43b6-4777-9567-b5fb8c4f6b0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1244</Words>
  <Application>Microsoft Office PowerPoint</Application>
  <PresentationFormat>Widescreen</PresentationFormat>
  <Paragraphs>443</Paragraphs>
  <Slides>33</Slides>
  <Notes>7</Notes>
  <HiddenSlides>10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Arial,Sans-Serif</vt:lpstr>
      <vt:lpstr>Calibri</vt:lpstr>
      <vt:lpstr>Times New Roman</vt:lpstr>
      <vt:lpstr>Orange with Logo</vt:lpstr>
      <vt:lpstr>Garnet with Logo</vt:lpstr>
      <vt:lpstr>Powder Removal in Microgravity Environments (PRIME)</vt:lpstr>
      <vt:lpstr>Team Introductions</vt:lpstr>
      <vt:lpstr>Team Introductions</vt:lpstr>
      <vt:lpstr>Sponsor and Advisor</vt:lpstr>
      <vt:lpstr>Project Scope</vt:lpstr>
      <vt:lpstr>Objective</vt:lpstr>
      <vt:lpstr>PowerPoint Presentation</vt:lpstr>
      <vt:lpstr>Project Background</vt:lpstr>
      <vt:lpstr>Markets</vt:lpstr>
      <vt:lpstr>Stakeholders</vt:lpstr>
      <vt:lpstr>Assumptions</vt:lpstr>
      <vt:lpstr>Customer Needs</vt:lpstr>
      <vt:lpstr>Functional Decomposition</vt:lpstr>
      <vt:lpstr>Functional Decomposition</vt:lpstr>
      <vt:lpstr>Functional Decomposition</vt:lpstr>
      <vt:lpstr>Functional Decomposition</vt:lpstr>
      <vt:lpstr>Functional Decomposition</vt:lpstr>
      <vt:lpstr>Functional Decomposition</vt:lpstr>
      <vt:lpstr>Future Work</vt:lpstr>
      <vt:lpstr>Questions</vt:lpstr>
      <vt:lpstr>Reference</vt:lpstr>
      <vt:lpstr>PowerPoint Presentation</vt:lpstr>
      <vt:lpstr>PowerPoint Presentation</vt:lpstr>
      <vt:lpstr>College of Engineering Color Palette</vt:lpstr>
      <vt:lpstr>Accent Color Palette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Shayne McConomy</dc:creator>
  <cp:lastModifiedBy>Lauren Mcnealy</cp:lastModifiedBy>
  <cp:revision>3</cp:revision>
  <dcterms:created xsi:type="dcterms:W3CDTF">2023-10-03T17:48:03Z</dcterms:created>
  <dcterms:modified xsi:type="dcterms:W3CDTF">2024-02-11T21:40:18Z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0x010100005588A8D3A3D3448A752FEBDDBC5C53</vt:lpwstr>
  </property>
  <property fmtid="{D5CDD505-2E9C-101B-9397-08002B2CF9AE}" pid="3" name="MediaServiceImageTags">
    <vt:lpwstr/>
  </property>
</Properties>
</file>