
<file path=[Content_Types].xml><?xml version="1.0" encoding="utf-8"?>
<Types xmlns="http://schemas.openxmlformats.org/package/2006/content-types">
  <Default Extension="glb" ContentType="model/gltf.binary"/>
  <Default Extension="jpe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0" r:id="rId1"/>
    <p:sldMasterId id="2147483665" r:id="rId2"/>
    <p:sldMasterId id="2147483648" r:id="rId3"/>
  </p:sldMasterIdLst>
  <p:notesMasterIdLst>
    <p:notesMasterId r:id="rId84"/>
  </p:notesMasterIdLst>
  <p:sldIdLst>
    <p:sldId id="256" r:id="rId4"/>
    <p:sldId id="287" r:id="rId5"/>
    <p:sldId id="286" r:id="rId6"/>
    <p:sldId id="285" r:id="rId7"/>
    <p:sldId id="337" r:id="rId8"/>
    <p:sldId id="338" r:id="rId9"/>
    <p:sldId id="339" r:id="rId10"/>
    <p:sldId id="340" r:id="rId11"/>
    <p:sldId id="341" r:id="rId12"/>
    <p:sldId id="342" r:id="rId13"/>
    <p:sldId id="347" r:id="rId14"/>
    <p:sldId id="332" r:id="rId15"/>
    <p:sldId id="345" r:id="rId16"/>
    <p:sldId id="377" r:id="rId17"/>
    <p:sldId id="383" r:id="rId18"/>
    <p:sldId id="378" r:id="rId19"/>
    <p:sldId id="384" r:id="rId20"/>
    <p:sldId id="375" r:id="rId21"/>
    <p:sldId id="385" r:id="rId22"/>
    <p:sldId id="379" r:id="rId23"/>
    <p:sldId id="386" r:id="rId24"/>
    <p:sldId id="380" r:id="rId25"/>
    <p:sldId id="387" r:id="rId26"/>
    <p:sldId id="381" r:id="rId27"/>
    <p:sldId id="389" r:id="rId28"/>
    <p:sldId id="382" r:id="rId29"/>
    <p:sldId id="393" r:id="rId30"/>
    <p:sldId id="366" r:id="rId31"/>
    <p:sldId id="355" r:id="rId32"/>
    <p:sldId id="391" r:id="rId33"/>
    <p:sldId id="356" r:id="rId34"/>
    <p:sldId id="392" r:id="rId35"/>
    <p:sldId id="361" r:id="rId36"/>
    <p:sldId id="358" r:id="rId37"/>
    <p:sldId id="395" r:id="rId38"/>
    <p:sldId id="348" r:id="rId39"/>
    <p:sldId id="369" r:id="rId40"/>
    <p:sldId id="408" r:id="rId41"/>
    <p:sldId id="409" r:id="rId42"/>
    <p:sldId id="404" r:id="rId43"/>
    <p:sldId id="400" r:id="rId44"/>
    <p:sldId id="403" r:id="rId45"/>
    <p:sldId id="405" r:id="rId46"/>
    <p:sldId id="406" r:id="rId47"/>
    <p:sldId id="373" r:id="rId48"/>
    <p:sldId id="362" r:id="rId49"/>
    <p:sldId id="396" r:id="rId50"/>
    <p:sldId id="410" r:id="rId51"/>
    <p:sldId id="374" r:id="rId52"/>
    <p:sldId id="298" r:id="rId53"/>
    <p:sldId id="262" r:id="rId54"/>
    <p:sldId id="411" r:id="rId55"/>
    <p:sldId id="346" r:id="rId56"/>
    <p:sldId id="283" r:id="rId57"/>
    <p:sldId id="336" r:id="rId58"/>
    <p:sldId id="363" r:id="rId59"/>
    <p:sldId id="349" r:id="rId60"/>
    <p:sldId id="357" r:id="rId61"/>
    <p:sldId id="394" r:id="rId62"/>
    <p:sldId id="360" r:id="rId63"/>
    <p:sldId id="277" r:id="rId64"/>
    <p:sldId id="280" r:id="rId65"/>
    <p:sldId id="273" r:id="rId66"/>
    <p:sldId id="274" r:id="rId67"/>
    <p:sldId id="312" r:id="rId68"/>
    <p:sldId id="269" r:id="rId69"/>
    <p:sldId id="313" r:id="rId70"/>
    <p:sldId id="315" r:id="rId71"/>
    <p:sldId id="314" r:id="rId72"/>
    <p:sldId id="316" r:id="rId73"/>
    <p:sldId id="268" r:id="rId74"/>
    <p:sldId id="318" r:id="rId75"/>
    <p:sldId id="319" r:id="rId76"/>
    <p:sldId id="305" r:id="rId77"/>
    <p:sldId id="284" r:id="rId78"/>
    <p:sldId id="263" r:id="rId79"/>
    <p:sldId id="264" r:id="rId80"/>
    <p:sldId id="265" r:id="rId81"/>
    <p:sldId id="266" r:id="rId82"/>
    <p:sldId id="267"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C733A9-9B36-4D47-B220-7D29ACEAC26D}">
          <p14:sldIdLst>
            <p14:sldId id="256"/>
            <p14:sldId id="287"/>
            <p14:sldId id="286"/>
            <p14:sldId id="285"/>
            <p14:sldId id="337"/>
            <p14:sldId id="338"/>
            <p14:sldId id="339"/>
            <p14:sldId id="340"/>
            <p14:sldId id="341"/>
            <p14:sldId id="342"/>
            <p14:sldId id="347"/>
            <p14:sldId id="332"/>
            <p14:sldId id="345"/>
            <p14:sldId id="377"/>
            <p14:sldId id="383"/>
            <p14:sldId id="378"/>
            <p14:sldId id="384"/>
            <p14:sldId id="375"/>
            <p14:sldId id="385"/>
            <p14:sldId id="379"/>
            <p14:sldId id="386"/>
            <p14:sldId id="380"/>
            <p14:sldId id="387"/>
            <p14:sldId id="381"/>
            <p14:sldId id="389"/>
            <p14:sldId id="382"/>
            <p14:sldId id="393"/>
            <p14:sldId id="366"/>
            <p14:sldId id="355"/>
            <p14:sldId id="391"/>
            <p14:sldId id="356"/>
            <p14:sldId id="392"/>
            <p14:sldId id="361"/>
            <p14:sldId id="358"/>
            <p14:sldId id="395"/>
            <p14:sldId id="348"/>
            <p14:sldId id="369"/>
            <p14:sldId id="408"/>
            <p14:sldId id="409"/>
            <p14:sldId id="404"/>
            <p14:sldId id="400"/>
            <p14:sldId id="403"/>
            <p14:sldId id="405"/>
            <p14:sldId id="406"/>
            <p14:sldId id="373"/>
            <p14:sldId id="362"/>
            <p14:sldId id="396"/>
            <p14:sldId id="410"/>
            <p14:sldId id="374"/>
            <p14:sldId id="298"/>
            <p14:sldId id="262"/>
          </p14:sldIdLst>
        </p14:section>
        <p14:section name="Style Guide" id="{F10F3CE5-E087-40FD-B0AE-505C952C1029}">
          <p14:sldIdLst>
            <p14:sldId id="411"/>
            <p14:sldId id="346"/>
            <p14:sldId id="283"/>
            <p14:sldId id="336"/>
            <p14:sldId id="363"/>
            <p14:sldId id="349"/>
            <p14:sldId id="357"/>
            <p14:sldId id="394"/>
            <p14:sldId id="360"/>
          </p14:sldIdLst>
        </p14:section>
        <p14:section name="Color" id="{A858D5E6-64D0-44B6-B164-CF3066AA9C92}">
          <p14:sldIdLst>
            <p14:sldId id="277"/>
            <p14:sldId id="280"/>
            <p14:sldId id="273"/>
            <p14:sldId id="274"/>
          </p14:sldIdLst>
        </p14:section>
        <p14:section name="Backup Slides" id="{D2EA30EA-0BC0-4C37-A8F8-2B41D5EE3350}">
          <p14:sldIdLst>
            <p14:sldId id="312"/>
            <p14:sldId id="269"/>
            <p14:sldId id="313"/>
            <p14:sldId id="315"/>
            <p14:sldId id="314"/>
            <p14:sldId id="316"/>
            <p14:sldId id="268"/>
            <p14:sldId id="318"/>
            <p14:sldId id="319"/>
            <p14:sldId id="305"/>
          </p14:sldIdLst>
        </p14:section>
        <p14:section name="Layout Tools" id="{99E384DF-C69A-47D7-8514-CCBFF33F9E01}">
          <p14:sldIdLst>
            <p14:sldId id="284"/>
            <p14:sldId id="263"/>
            <p14:sldId id="264"/>
            <p14:sldId id="265"/>
            <p14:sldId id="266"/>
            <p14:sldId id="26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3340"/>
    <a:srgbClr val="EAB084"/>
    <a:srgbClr val="DCDCDC"/>
    <a:srgbClr val="003B6F"/>
    <a:srgbClr val="A8B5C8"/>
    <a:srgbClr val="EE7624"/>
    <a:srgbClr val="00376F"/>
    <a:srgbClr val="E03D10"/>
    <a:srgbClr val="CEB888"/>
    <a:srgbClr val="EDEB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F89D24-CAB4-A02A-6838-99B8D46A1BA2}" v="332" dt="2024-03-28T15:00:30.314"/>
    <p1510:client id="{239876B9-6D8D-E14F-BCBC-9399226576B6}" v="98" dt="2024-03-28T20:27:28.819"/>
    <p1510:client id="{2450602F-867D-43C4-B130-1D2FCEC06FBD}" v="12" dt="2024-03-28T20:03:26.355"/>
    <p1510:client id="{64019612-2551-8B4B-0AF9-ABB4E024F672}" v="60" dt="2024-03-27T22:28:46.315"/>
    <p1510:client id="{7264FEA1-0291-FFEA-DA67-51144DA1545F}" v="9" dt="2024-03-28T17:27:54.441"/>
    <p1510:client id="{9A1517D6-FADF-7245-3602-1A4FA418A111}" v="1818" dt="2024-03-28T15:26:56.502"/>
    <p1510:client id="{9B14F9E7-E8B3-C1DE-E14C-AB49052510CA}" v="80" dt="2024-03-28T15:30:08.130"/>
    <p1510:client id="{AB70D57D-4EC9-2502-B797-E9E11A1940A4}" v="6" dt="2024-03-28T15:34:42.778"/>
    <p1510:client id="{B21CD4F8-7622-8308-7314-4EE4E670015B}" v="8" dt="2024-03-28T02:09:16.996"/>
    <p1510:client id="{B8C4217A-974A-4DC1-B87D-E0D0D3F7C64C}" v="181" dt="2024-03-28T19:24:41.529"/>
    <p1510:client id="{BFB47242-DBFD-C300-F4A6-EEE944794D76}" v="2" dt="2024-03-28T18:38:10.683"/>
    <p1510:client id="{D9717001-5B80-6ED8-5856-39930FD295EE}" v="196" dt="2024-03-28T02:27:06.311"/>
    <p1510:client id="{DB52CEDE-DAF9-CC6E-04E4-3CA78B090449}" v="6" dt="2024-03-28T02:41:11.764"/>
    <p1510:client id="{DBDBEDE8-D1FE-6E34-2E43-74B61D435076}" v="391" dt="2024-03-27T20:58:18.690"/>
    <p1510:client id="{E7C3691A-CC54-5519-D2C0-8E2C3B412098}" v="204" dt="2024-03-28T21:18:25.0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notesMaster" Target="notesMasters/notesMaster1.xml"/><Relationship Id="rId89" Type="http://schemas.microsoft.com/office/2016/11/relationships/changesInfo" Target="changesInfos/changesInfo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microsoft.com/office/2015/10/relationships/revisionInfo" Target="revisionInfo.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den Schwartz" userId="S::cbs19f@fsu.edu::dd2b363a-57e9-4b31-b955-4fc0c412fe2c" providerId="AD" clId="Web-{DBDBEDE8-D1FE-6E34-2E43-74B61D435076}"/>
    <pc:docChg chg="modSld">
      <pc:chgData name="Caden Schwartz" userId="S::cbs19f@fsu.edu::dd2b363a-57e9-4b31-b955-4fc0c412fe2c" providerId="AD" clId="Web-{DBDBEDE8-D1FE-6E34-2E43-74B61D435076}" dt="2024-03-27T20:58:18.690" v="389" actId="20577"/>
      <pc:docMkLst>
        <pc:docMk/>
      </pc:docMkLst>
      <pc:sldChg chg="modSp">
        <pc:chgData name="Caden Schwartz" userId="S::cbs19f@fsu.edu::dd2b363a-57e9-4b31-b955-4fc0c412fe2c" providerId="AD" clId="Web-{DBDBEDE8-D1FE-6E34-2E43-74B61D435076}" dt="2024-03-27T20:53:33.415" v="71" actId="20577"/>
        <pc:sldMkLst>
          <pc:docMk/>
          <pc:sldMk cId="302144667" sldId="396"/>
        </pc:sldMkLst>
        <pc:spChg chg="mod">
          <ac:chgData name="Caden Schwartz" userId="S::cbs19f@fsu.edu::dd2b363a-57e9-4b31-b955-4fc0c412fe2c" providerId="AD" clId="Web-{DBDBEDE8-D1FE-6E34-2E43-74B61D435076}" dt="2024-03-27T20:53:33.415" v="71" actId="20577"/>
          <ac:spMkLst>
            <pc:docMk/>
            <pc:sldMk cId="302144667" sldId="396"/>
            <ac:spMk id="2" creationId="{EA5FEE25-94E4-EF65-BB41-8F7F725E1908}"/>
          </ac:spMkLst>
        </pc:spChg>
      </pc:sldChg>
      <pc:sldChg chg="modSp">
        <pc:chgData name="Caden Schwartz" userId="S::cbs19f@fsu.edu::dd2b363a-57e9-4b31-b955-4fc0c412fe2c" providerId="AD" clId="Web-{DBDBEDE8-D1FE-6E34-2E43-74B61D435076}" dt="2024-03-27T20:58:18.690" v="389" actId="20577"/>
        <pc:sldMkLst>
          <pc:docMk/>
          <pc:sldMk cId="2867089218" sldId="410"/>
        </pc:sldMkLst>
        <pc:spChg chg="mod">
          <ac:chgData name="Caden Schwartz" userId="S::cbs19f@fsu.edu::dd2b363a-57e9-4b31-b955-4fc0c412fe2c" providerId="AD" clId="Web-{DBDBEDE8-D1FE-6E34-2E43-74B61D435076}" dt="2024-03-27T20:58:18.690" v="389" actId="20577"/>
          <ac:spMkLst>
            <pc:docMk/>
            <pc:sldMk cId="2867089218" sldId="410"/>
            <ac:spMk id="2" creationId="{A7E00F3A-5F49-2833-7EE3-8FC870CE7C00}"/>
          </ac:spMkLst>
        </pc:spChg>
      </pc:sldChg>
    </pc:docChg>
  </pc:docChgLst>
  <pc:docChgLst>
    <pc:chgData name="Chloe Keiran" userId="S::cmk19@fsu.edu::732f0397-0029-422a-9fe5-1466c05581a9" providerId="AD" clId="Web-{B062EE7A-543E-B4EC-38D0-0076324E4841}"/>
    <pc:docChg chg="addSld modSld sldOrd modSection">
      <pc:chgData name="Chloe Keiran" userId="S::cmk19@fsu.edu::732f0397-0029-422a-9fe5-1466c05581a9" providerId="AD" clId="Web-{B062EE7A-543E-B4EC-38D0-0076324E4841}" dt="2024-03-27T17:06:09.322" v="652" actId="20577"/>
      <pc:docMkLst>
        <pc:docMk/>
      </pc:docMkLst>
      <pc:sldChg chg="modSp">
        <pc:chgData name="Chloe Keiran" userId="S::cmk19@fsu.edu::732f0397-0029-422a-9fe5-1466c05581a9" providerId="AD" clId="Web-{B062EE7A-543E-B4EC-38D0-0076324E4841}" dt="2024-03-27T17:04:51.773" v="555" actId="20577"/>
        <pc:sldMkLst>
          <pc:docMk/>
          <pc:sldMk cId="2208838817" sldId="262"/>
        </pc:sldMkLst>
        <pc:spChg chg="mod">
          <ac:chgData name="Chloe Keiran" userId="S::cmk19@fsu.edu::732f0397-0029-422a-9fe5-1466c05581a9" providerId="AD" clId="Web-{B062EE7A-543E-B4EC-38D0-0076324E4841}" dt="2024-03-27T17:04:51.773" v="555" actId="20577"/>
          <ac:spMkLst>
            <pc:docMk/>
            <pc:sldMk cId="2208838817" sldId="262"/>
            <ac:spMk id="3" creationId="{74BC3426-83BD-28FF-BA17-3D1E091E3A69}"/>
          </ac:spMkLst>
        </pc:spChg>
      </pc:sldChg>
      <pc:sldChg chg="modSp">
        <pc:chgData name="Chloe Keiran" userId="S::cmk19@fsu.edu::732f0397-0029-422a-9fe5-1466c05581a9" providerId="AD" clId="Web-{B062EE7A-543E-B4EC-38D0-0076324E4841}" dt="2024-03-27T17:04:59.445" v="567" actId="20577"/>
        <pc:sldMkLst>
          <pc:docMk/>
          <pc:sldMk cId="1046690166" sldId="298"/>
        </pc:sldMkLst>
        <pc:spChg chg="mod">
          <ac:chgData name="Chloe Keiran" userId="S::cmk19@fsu.edu::732f0397-0029-422a-9fe5-1466c05581a9" providerId="AD" clId="Web-{B062EE7A-543E-B4EC-38D0-0076324E4841}" dt="2024-03-27T17:04:59.445" v="567" actId="20577"/>
          <ac:spMkLst>
            <pc:docMk/>
            <pc:sldMk cId="1046690166" sldId="298"/>
            <ac:spMk id="4" creationId="{603C44E5-1F63-234B-89E8-ACF524719C18}"/>
          </ac:spMkLst>
        </pc:spChg>
      </pc:sldChg>
      <pc:sldChg chg="mod modShow">
        <pc:chgData name="Chloe Keiran" userId="S::cmk19@fsu.edu::732f0397-0029-422a-9fe5-1466c05581a9" providerId="AD" clId="Web-{B062EE7A-543E-B4EC-38D0-0076324E4841}" dt="2024-03-27T14:41:09.024" v="4"/>
        <pc:sldMkLst>
          <pc:docMk/>
          <pc:sldMk cId="3334500842" sldId="354"/>
        </pc:sldMkLst>
      </pc:sldChg>
      <pc:sldChg chg="addSp modSp">
        <pc:chgData name="Chloe Keiran" userId="S::cmk19@fsu.edu::732f0397-0029-422a-9fe5-1466c05581a9" providerId="AD" clId="Web-{B062EE7A-543E-B4EC-38D0-0076324E4841}" dt="2024-03-27T17:05:44.524" v="625" actId="20577"/>
        <pc:sldMkLst>
          <pc:docMk/>
          <pc:sldMk cId="2146888622" sldId="362"/>
        </pc:sldMkLst>
        <pc:spChg chg="add mod">
          <ac:chgData name="Chloe Keiran" userId="S::cmk19@fsu.edu::732f0397-0029-422a-9fe5-1466c05581a9" providerId="AD" clId="Web-{B062EE7A-543E-B4EC-38D0-0076324E4841}" dt="2024-03-27T15:05:36.439" v="16" actId="1076"/>
          <ac:spMkLst>
            <pc:docMk/>
            <pc:sldMk cId="2146888622" sldId="362"/>
            <ac:spMk id="2" creationId="{9A6D0DE2-3785-7032-BBC2-59FCBE0159E0}"/>
          </ac:spMkLst>
        </pc:spChg>
        <pc:spChg chg="mod">
          <ac:chgData name="Chloe Keiran" userId="S::cmk19@fsu.edu::732f0397-0029-422a-9fe5-1466c05581a9" providerId="AD" clId="Web-{B062EE7A-543E-B4EC-38D0-0076324E4841}" dt="2024-03-27T17:05:44.524" v="625" actId="20577"/>
          <ac:spMkLst>
            <pc:docMk/>
            <pc:sldMk cId="2146888622" sldId="362"/>
            <ac:spMk id="3" creationId="{A157608E-3095-6150-7CC4-11C5F7A048B7}"/>
          </ac:spMkLst>
        </pc:spChg>
      </pc:sldChg>
      <pc:sldChg chg="addSp modSp">
        <pc:chgData name="Chloe Keiran" userId="S::cmk19@fsu.edu::732f0397-0029-422a-9fe5-1466c05581a9" providerId="AD" clId="Web-{B062EE7A-543E-B4EC-38D0-0076324E4841}" dt="2024-03-27T17:05:55.149" v="633" actId="20577"/>
        <pc:sldMkLst>
          <pc:docMk/>
          <pc:sldMk cId="3326792058" sldId="373"/>
        </pc:sldMkLst>
        <pc:spChg chg="mod">
          <ac:chgData name="Chloe Keiran" userId="S::cmk19@fsu.edu::732f0397-0029-422a-9fe5-1466c05581a9" providerId="AD" clId="Web-{B062EE7A-543E-B4EC-38D0-0076324E4841}" dt="2024-03-27T15:13:30.721" v="43" actId="20577"/>
          <ac:spMkLst>
            <pc:docMk/>
            <pc:sldMk cId="3326792058" sldId="373"/>
            <ac:spMk id="2" creationId="{A9A2DBFB-1301-D162-3BB5-1CFA704B5C30}"/>
          </ac:spMkLst>
        </pc:spChg>
        <pc:spChg chg="mod">
          <ac:chgData name="Chloe Keiran" userId="S::cmk19@fsu.edu::732f0397-0029-422a-9fe5-1466c05581a9" providerId="AD" clId="Web-{B062EE7A-543E-B4EC-38D0-0076324E4841}" dt="2024-03-27T17:05:55.149" v="633" actId="20577"/>
          <ac:spMkLst>
            <pc:docMk/>
            <pc:sldMk cId="3326792058" sldId="373"/>
            <ac:spMk id="3" creationId="{27CED0B0-1268-7BEA-B112-0BFA3E0D5947}"/>
          </ac:spMkLst>
        </pc:spChg>
        <pc:spChg chg="mod">
          <ac:chgData name="Chloe Keiran" userId="S::cmk19@fsu.edu::732f0397-0029-422a-9fe5-1466c05581a9" providerId="AD" clId="Web-{B062EE7A-543E-B4EC-38D0-0076324E4841}" dt="2024-03-27T15:10:43.413" v="19" actId="20577"/>
          <ac:spMkLst>
            <pc:docMk/>
            <pc:sldMk cId="3326792058" sldId="373"/>
            <ac:spMk id="5" creationId="{F3603AF2-ECA7-1BC8-528E-0A116BBBE694}"/>
          </ac:spMkLst>
        </pc:spChg>
        <pc:spChg chg="add mod">
          <ac:chgData name="Chloe Keiran" userId="S::cmk19@fsu.edu::732f0397-0029-422a-9fe5-1466c05581a9" providerId="AD" clId="Web-{B062EE7A-543E-B4EC-38D0-0076324E4841}" dt="2024-03-27T15:22:49.274" v="137"/>
          <ac:spMkLst>
            <pc:docMk/>
            <pc:sldMk cId="3326792058" sldId="373"/>
            <ac:spMk id="6" creationId="{1F57E6AC-6302-0F64-6F90-410197CB851D}"/>
          </ac:spMkLst>
        </pc:spChg>
        <pc:spChg chg="add mod">
          <ac:chgData name="Chloe Keiran" userId="S::cmk19@fsu.edu::732f0397-0029-422a-9fe5-1466c05581a9" providerId="AD" clId="Web-{B062EE7A-543E-B4EC-38D0-0076324E4841}" dt="2024-03-27T15:26:24.006" v="176" actId="20577"/>
          <ac:spMkLst>
            <pc:docMk/>
            <pc:sldMk cId="3326792058" sldId="373"/>
            <ac:spMk id="7" creationId="{D76B9223-CF12-0D92-9E7C-3D071CFAE7F3}"/>
          </ac:spMkLst>
        </pc:spChg>
        <pc:picChg chg="add mod">
          <ac:chgData name="Chloe Keiran" userId="S::cmk19@fsu.edu::732f0397-0029-422a-9fe5-1466c05581a9" providerId="AD" clId="Web-{B062EE7A-543E-B4EC-38D0-0076324E4841}" dt="2024-03-27T15:20:25.514" v="65" actId="1076"/>
          <ac:picMkLst>
            <pc:docMk/>
            <pc:sldMk cId="3326792058" sldId="373"/>
            <ac:picMk id="8" creationId="{003028AA-0D7E-682F-AFC1-7BC12A3F01B7}"/>
          </ac:picMkLst>
        </pc:picChg>
        <pc:picChg chg="add mod">
          <ac:chgData name="Chloe Keiran" userId="S::cmk19@fsu.edu::732f0397-0029-422a-9fe5-1466c05581a9" providerId="AD" clId="Web-{B062EE7A-543E-B4EC-38D0-0076324E4841}" dt="2024-03-27T15:24:37.187" v="140" actId="1076"/>
          <ac:picMkLst>
            <pc:docMk/>
            <pc:sldMk cId="3326792058" sldId="373"/>
            <ac:picMk id="9" creationId="{269BF46E-E4A3-2085-4A96-5C5BDE9A0BDA}"/>
          </ac:picMkLst>
        </pc:picChg>
      </pc:sldChg>
      <pc:sldChg chg="addSp modSp">
        <pc:chgData name="Chloe Keiran" userId="S::cmk19@fsu.edu::732f0397-0029-422a-9fe5-1466c05581a9" providerId="AD" clId="Web-{B062EE7A-543E-B4EC-38D0-0076324E4841}" dt="2024-03-27T17:05:09.243" v="586" actId="20577"/>
        <pc:sldMkLst>
          <pc:docMk/>
          <pc:sldMk cId="3276531186" sldId="374"/>
        </pc:sldMkLst>
        <pc:spChg chg="mod">
          <ac:chgData name="Chloe Keiran" userId="S::cmk19@fsu.edu::732f0397-0029-422a-9fe5-1466c05581a9" providerId="AD" clId="Web-{B062EE7A-543E-B4EC-38D0-0076324E4841}" dt="2024-03-27T17:05:09.243" v="586" actId="20577"/>
          <ac:spMkLst>
            <pc:docMk/>
            <pc:sldMk cId="3276531186" sldId="374"/>
            <ac:spMk id="3" creationId="{BBADBC6A-0FE8-6F27-E860-63DF2C1D0452}"/>
          </ac:spMkLst>
        </pc:spChg>
        <pc:spChg chg="mod">
          <ac:chgData name="Chloe Keiran" userId="S::cmk19@fsu.edu::732f0397-0029-422a-9fe5-1466c05581a9" providerId="AD" clId="Web-{B062EE7A-543E-B4EC-38D0-0076324E4841}" dt="2024-03-27T15:32:53.782" v="250" actId="20577"/>
          <ac:spMkLst>
            <pc:docMk/>
            <pc:sldMk cId="3276531186" sldId="374"/>
            <ac:spMk id="5" creationId="{74BDCD62-C2E1-78A4-1DB9-830E646389C0}"/>
          </ac:spMkLst>
        </pc:spChg>
        <pc:spChg chg="add mod">
          <ac:chgData name="Chloe Keiran" userId="S::cmk19@fsu.edu::732f0397-0029-422a-9fe5-1466c05581a9" providerId="AD" clId="Web-{B062EE7A-543E-B4EC-38D0-0076324E4841}" dt="2024-03-27T15:33:40.285" v="271" actId="20577"/>
          <ac:spMkLst>
            <pc:docMk/>
            <pc:sldMk cId="3276531186" sldId="374"/>
            <ac:spMk id="6" creationId="{F8BF4ACF-77D3-B5B5-D46E-0ACDC6F7E23C}"/>
          </ac:spMkLst>
        </pc:spChg>
        <pc:spChg chg="add mod">
          <ac:chgData name="Chloe Keiran" userId="S::cmk19@fsu.edu::732f0397-0029-422a-9fe5-1466c05581a9" providerId="AD" clId="Web-{B062EE7A-543E-B4EC-38D0-0076324E4841}" dt="2024-03-27T15:35:57.373" v="323" actId="20577"/>
          <ac:spMkLst>
            <pc:docMk/>
            <pc:sldMk cId="3276531186" sldId="374"/>
            <ac:spMk id="7" creationId="{582CABD6-4B4C-CE88-3047-2B25C7FF93BD}"/>
          </ac:spMkLst>
        </pc:spChg>
        <pc:spChg chg="add mod">
          <ac:chgData name="Chloe Keiran" userId="S::cmk19@fsu.edu::732f0397-0029-422a-9fe5-1466c05581a9" providerId="AD" clId="Web-{B062EE7A-543E-B4EC-38D0-0076324E4841}" dt="2024-03-27T15:37:21.253" v="367" actId="20577"/>
          <ac:spMkLst>
            <pc:docMk/>
            <pc:sldMk cId="3276531186" sldId="374"/>
            <ac:spMk id="8" creationId="{464B5C0B-742A-C557-C51E-C539CB2F33D4}"/>
          </ac:spMkLst>
        </pc:spChg>
        <pc:spChg chg="add mod">
          <ac:chgData name="Chloe Keiran" userId="S::cmk19@fsu.edu::732f0397-0029-422a-9fe5-1466c05581a9" providerId="AD" clId="Web-{B062EE7A-543E-B4EC-38D0-0076324E4841}" dt="2024-03-27T15:38:00.818" v="396" actId="20577"/>
          <ac:spMkLst>
            <pc:docMk/>
            <pc:sldMk cId="3276531186" sldId="374"/>
            <ac:spMk id="9" creationId="{7E5345BD-30AF-086D-D74F-6F3E7DD33371}"/>
          </ac:spMkLst>
        </pc:spChg>
        <pc:spChg chg="add mod">
          <ac:chgData name="Chloe Keiran" userId="S::cmk19@fsu.edu::732f0397-0029-422a-9fe5-1466c05581a9" providerId="AD" clId="Web-{B062EE7A-543E-B4EC-38D0-0076324E4841}" dt="2024-03-27T15:32:41.078" v="249" actId="20577"/>
          <ac:spMkLst>
            <pc:docMk/>
            <pc:sldMk cId="3276531186" sldId="374"/>
            <ac:spMk id="10" creationId="{CA7A7E3C-7F2B-AF07-A4BF-100322C1705E}"/>
          </ac:spMkLst>
        </pc:spChg>
      </pc:sldChg>
      <pc:sldChg chg="modSp ord">
        <pc:chgData name="Chloe Keiran" userId="S::cmk19@fsu.edu::732f0397-0029-422a-9fe5-1466c05581a9" providerId="AD" clId="Web-{B062EE7A-543E-B4EC-38D0-0076324E4841}" dt="2024-03-27T17:05:35.196" v="610" actId="20577"/>
        <pc:sldMkLst>
          <pc:docMk/>
          <pc:sldMk cId="302144667" sldId="396"/>
        </pc:sldMkLst>
        <pc:spChg chg="mod">
          <ac:chgData name="Chloe Keiran" userId="S::cmk19@fsu.edu::732f0397-0029-422a-9fe5-1466c05581a9" providerId="AD" clId="Web-{B062EE7A-543E-B4EC-38D0-0076324E4841}" dt="2024-03-27T16:13:15.271" v="546" actId="20577"/>
          <ac:spMkLst>
            <pc:docMk/>
            <pc:sldMk cId="302144667" sldId="396"/>
            <ac:spMk id="2" creationId="{EA5FEE25-94E4-EF65-BB41-8F7F725E1908}"/>
          </ac:spMkLst>
        </pc:spChg>
        <pc:spChg chg="mod">
          <ac:chgData name="Chloe Keiran" userId="S::cmk19@fsu.edu::732f0397-0029-422a-9fe5-1466c05581a9" providerId="AD" clId="Web-{B062EE7A-543E-B4EC-38D0-0076324E4841}" dt="2024-03-27T17:05:35.196" v="610" actId="20577"/>
          <ac:spMkLst>
            <pc:docMk/>
            <pc:sldMk cId="302144667" sldId="396"/>
            <ac:spMk id="3" creationId="{BBADBC6A-0FE8-6F27-E860-63DF2C1D0452}"/>
          </ac:spMkLst>
        </pc:spChg>
        <pc:spChg chg="mod">
          <ac:chgData name="Chloe Keiran" userId="S::cmk19@fsu.edu::732f0397-0029-422a-9fe5-1466c05581a9" providerId="AD" clId="Web-{B062EE7A-543E-B4EC-38D0-0076324E4841}" dt="2024-03-27T15:38:58.932" v="412" actId="20577"/>
          <ac:spMkLst>
            <pc:docMk/>
            <pc:sldMk cId="302144667" sldId="396"/>
            <ac:spMk id="5" creationId="{74BDCD62-C2E1-78A4-1DB9-830E646389C0}"/>
          </ac:spMkLst>
        </pc:spChg>
      </pc:sldChg>
      <pc:sldChg chg="addSp modSp">
        <pc:chgData name="Chloe Keiran" userId="S::cmk19@fsu.edu::732f0397-0029-422a-9fe5-1466c05581a9" providerId="AD" clId="Web-{B062EE7A-543E-B4EC-38D0-0076324E4841}" dt="2024-03-27T17:06:09.322" v="652" actId="20577"/>
        <pc:sldMkLst>
          <pc:docMk/>
          <pc:sldMk cId="721832685" sldId="405"/>
        </pc:sldMkLst>
        <pc:spChg chg="mod">
          <ac:chgData name="Chloe Keiran" userId="S::cmk19@fsu.edu::732f0397-0029-422a-9fe5-1466c05581a9" providerId="AD" clId="Web-{B062EE7A-543E-B4EC-38D0-0076324E4841}" dt="2024-03-27T15:13:12.345" v="41" actId="20577"/>
          <ac:spMkLst>
            <pc:docMk/>
            <pc:sldMk cId="721832685" sldId="405"/>
            <ac:spMk id="2" creationId="{2FF2EEA0-2054-97D3-E7C5-6C1388523C33}"/>
          </ac:spMkLst>
        </pc:spChg>
        <pc:spChg chg="mod">
          <ac:chgData name="Chloe Keiran" userId="S::cmk19@fsu.edu::732f0397-0029-422a-9fe5-1466c05581a9" providerId="AD" clId="Web-{B062EE7A-543E-B4EC-38D0-0076324E4841}" dt="2024-03-27T17:06:09.322" v="652" actId="20577"/>
          <ac:spMkLst>
            <pc:docMk/>
            <pc:sldMk cId="721832685" sldId="405"/>
            <ac:spMk id="3" creationId="{06394BB6-3318-911A-F714-1B6A53E80E5B}"/>
          </ac:spMkLst>
        </pc:spChg>
        <pc:picChg chg="add mod">
          <ac:chgData name="Chloe Keiran" userId="S::cmk19@fsu.edu::732f0397-0029-422a-9fe5-1466c05581a9" providerId="AD" clId="Web-{B062EE7A-543E-B4EC-38D0-0076324E4841}" dt="2024-03-27T15:11:23.478" v="24" actId="1076"/>
          <ac:picMkLst>
            <pc:docMk/>
            <pc:sldMk cId="721832685" sldId="405"/>
            <ac:picMk id="6" creationId="{FCBFF4AD-4F91-031A-5429-1F36A4ACA898}"/>
          </ac:picMkLst>
        </pc:picChg>
      </pc:sldChg>
      <pc:sldChg chg="modSp">
        <pc:chgData name="Chloe Keiran" userId="S::cmk19@fsu.edu::732f0397-0029-422a-9fe5-1466c05581a9" providerId="AD" clId="Web-{B062EE7A-543E-B4EC-38D0-0076324E4841}" dt="2024-03-27T17:06:02.321" v="642" actId="20577"/>
        <pc:sldMkLst>
          <pc:docMk/>
          <pc:sldMk cId="989209480" sldId="406"/>
        </pc:sldMkLst>
        <pc:spChg chg="mod">
          <ac:chgData name="Chloe Keiran" userId="S::cmk19@fsu.edu::732f0397-0029-422a-9fe5-1466c05581a9" providerId="AD" clId="Web-{B062EE7A-543E-B4EC-38D0-0076324E4841}" dt="2024-03-27T17:06:02.321" v="642" actId="20577"/>
          <ac:spMkLst>
            <pc:docMk/>
            <pc:sldMk cId="989209480" sldId="406"/>
            <ac:spMk id="11" creationId="{35B393F3-7F94-B0AC-5D9E-02209238EF4A}"/>
          </ac:spMkLst>
        </pc:spChg>
      </pc:sldChg>
      <pc:sldChg chg="modSp new">
        <pc:chgData name="Chloe Keiran" userId="S::cmk19@fsu.edu::732f0397-0029-422a-9fe5-1466c05581a9" providerId="AD" clId="Web-{B062EE7A-543E-B4EC-38D0-0076324E4841}" dt="2024-03-27T17:05:21.414" v="596" actId="20577"/>
        <pc:sldMkLst>
          <pc:docMk/>
          <pc:sldMk cId="2867089218" sldId="410"/>
        </pc:sldMkLst>
        <pc:spChg chg="mod">
          <ac:chgData name="Chloe Keiran" userId="S::cmk19@fsu.edu::732f0397-0029-422a-9fe5-1466c05581a9" providerId="AD" clId="Web-{B062EE7A-543E-B4EC-38D0-0076324E4841}" dt="2024-03-27T16:08:23.705" v="483" actId="20577"/>
          <ac:spMkLst>
            <pc:docMk/>
            <pc:sldMk cId="2867089218" sldId="410"/>
            <ac:spMk id="2" creationId="{A7E00F3A-5F49-2833-7EE3-8FC870CE7C00}"/>
          </ac:spMkLst>
        </pc:spChg>
        <pc:spChg chg="mod">
          <ac:chgData name="Chloe Keiran" userId="S::cmk19@fsu.edu::732f0397-0029-422a-9fe5-1466c05581a9" providerId="AD" clId="Web-{B062EE7A-543E-B4EC-38D0-0076324E4841}" dt="2024-03-27T17:05:21.414" v="596" actId="20577"/>
          <ac:spMkLst>
            <pc:docMk/>
            <pc:sldMk cId="2867089218" sldId="410"/>
            <ac:spMk id="3" creationId="{4AED38F8-FDC6-C0E0-B2E4-8BF613665AE8}"/>
          </ac:spMkLst>
        </pc:spChg>
        <pc:spChg chg="mod">
          <ac:chgData name="Chloe Keiran" userId="S::cmk19@fsu.edu::732f0397-0029-422a-9fe5-1466c05581a9" providerId="AD" clId="Web-{B062EE7A-543E-B4EC-38D0-0076324E4841}" dt="2024-03-27T15:38:53.431" v="411" actId="20577"/>
          <ac:spMkLst>
            <pc:docMk/>
            <pc:sldMk cId="2867089218" sldId="410"/>
            <ac:spMk id="5" creationId="{04A40DC1-4026-7E7B-BA46-9622E6533D82}"/>
          </ac:spMkLst>
        </pc:spChg>
      </pc:sldChg>
    </pc:docChg>
  </pc:docChgLst>
  <pc:docChgLst>
    <pc:chgData name="Maria Rojas Castro" userId="S::mar19i@fsu.edu::b303a568-9ff1-432b-995f-fb1091d48c0a" providerId="AD" clId="Web-{17C35150-BEFB-6E07-10A6-48CAB1CEF5D1}"/>
    <pc:docChg chg="delSld modSld sldOrd modSection">
      <pc:chgData name="Maria Rojas Castro" userId="S::mar19i@fsu.edu::b303a568-9ff1-432b-995f-fb1091d48c0a" providerId="AD" clId="Web-{17C35150-BEFB-6E07-10A6-48CAB1CEF5D1}" dt="2024-03-25T19:33:31.537" v="34"/>
      <pc:docMkLst>
        <pc:docMk/>
      </pc:docMkLst>
      <pc:sldChg chg="modSp">
        <pc:chgData name="Maria Rojas Castro" userId="S::mar19i@fsu.edu::b303a568-9ff1-432b-995f-fb1091d48c0a" providerId="AD" clId="Web-{17C35150-BEFB-6E07-10A6-48CAB1CEF5D1}" dt="2024-03-25T19:32:15.237" v="33" actId="20577"/>
        <pc:sldMkLst>
          <pc:docMk/>
          <pc:sldMk cId="1046690166" sldId="298"/>
        </pc:sldMkLst>
        <pc:spChg chg="mod">
          <ac:chgData name="Maria Rojas Castro" userId="S::mar19i@fsu.edu::b303a568-9ff1-432b-995f-fb1091d48c0a" providerId="AD" clId="Web-{17C35150-BEFB-6E07-10A6-48CAB1CEF5D1}" dt="2024-03-25T19:32:15.237" v="33" actId="20577"/>
          <ac:spMkLst>
            <pc:docMk/>
            <pc:sldMk cId="1046690166" sldId="298"/>
            <ac:spMk id="8" creationId="{A74DF569-9A7C-8B1C-B399-CAC788D227C7}"/>
          </ac:spMkLst>
        </pc:spChg>
        <pc:spChg chg="mod">
          <ac:chgData name="Maria Rojas Castro" userId="S::mar19i@fsu.edu::b303a568-9ff1-432b-995f-fb1091d48c0a" providerId="AD" clId="Web-{17C35150-BEFB-6E07-10A6-48CAB1CEF5D1}" dt="2024-03-25T19:31:48.892" v="24" actId="20577"/>
          <ac:spMkLst>
            <pc:docMk/>
            <pc:sldMk cId="1046690166" sldId="298"/>
            <ac:spMk id="12" creationId="{3C9474E4-0658-318A-EA24-1BB1496F85ED}"/>
          </ac:spMkLst>
        </pc:spChg>
        <pc:spChg chg="mod">
          <ac:chgData name="Maria Rojas Castro" userId="S::mar19i@fsu.edu::b303a568-9ff1-432b-995f-fb1091d48c0a" providerId="AD" clId="Web-{17C35150-BEFB-6E07-10A6-48CAB1CEF5D1}" dt="2024-03-25T19:32:02.080" v="26" actId="20577"/>
          <ac:spMkLst>
            <pc:docMk/>
            <pc:sldMk cId="1046690166" sldId="298"/>
            <ac:spMk id="13" creationId="{589C1B85-F762-79E1-2752-7361B38F3B66}"/>
          </ac:spMkLst>
        </pc:spChg>
        <pc:spChg chg="mod">
          <ac:chgData name="Maria Rojas Castro" userId="S::mar19i@fsu.edu::b303a568-9ff1-432b-995f-fb1091d48c0a" providerId="AD" clId="Web-{17C35150-BEFB-6E07-10A6-48CAB1CEF5D1}" dt="2024-03-25T19:31:57.549" v="25" actId="20577"/>
          <ac:spMkLst>
            <pc:docMk/>
            <pc:sldMk cId="1046690166" sldId="298"/>
            <ac:spMk id="16" creationId="{20EE1FF5-852C-2BBE-4BA1-30B1547AD2A7}"/>
          </ac:spMkLst>
        </pc:spChg>
      </pc:sldChg>
      <pc:sldChg chg="del ord">
        <pc:chgData name="Maria Rojas Castro" userId="S::mar19i@fsu.edu::b303a568-9ff1-432b-995f-fb1091d48c0a" providerId="AD" clId="Web-{17C35150-BEFB-6E07-10A6-48CAB1CEF5D1}" dt="2024-03-25T19:33:31.537" v="34"/>
        <pc:sldMkLst>
          <pc:docMk/>
          <pc:sldMk cId="751910418" sldId="348"/>
        </pc:sldMkLst>
      </pc:sldChg>
      <pc:sldChg chg="modSp">
        <pc:chgData name="Maria Rojas Castro" userId="S::mar19i@fsu.edu::b303a568-9ff1-432b-995f-fb1091d48c0a" providerId="AD" clId="Web-{17C35150-BEFB-6E07-10A6-48CAB1CEF5D1}" dt="2024-03-25T19:30:41.796" v="17" actId="20577"/>
        <pc:sldMkLst>
          <pc:docMk/>
          <pc:sldMk cId="1465527021" sldId="351"/>
        </pc:sldMkLst>
        <pc:spChg chg="mod">
          <ac:chgData name="Maria Rojas Castro" userId="S::mar19i@fsu.edu::b303a568-9ff1-432b-995f-fb1091d48c0a" providerId="AD" clId="Web-{17C35150-BEFB-6E07-10A6-48CAB1CEF5D1}" dt="2024-03-25T19:30:41.796" v="17" actId="20577"/>
          <ac:spMkLst>
            <pc:docMk/>
            <pc:sldMk cId="1465527021" sldId="351"/>
            <ac:spMk id="3" creationId="{A157608E-3095-6150-7CC4-11C5F7A048B7}"/>
          </ac:spMkLst>
        </pc:spChg>
      </pc:sldChg>
      <pc:sldChg chg="ord">
        <pc:chgData name="Maria Rojas Castro" userId="S::mar19i@fsu.edu::b303a568-9ff1-432b-995f-fb1091d48c0a" providerId="AD" clId="Web-{17C35150-BEFB-6E07-10A6-48CAB1CEF5D1}" dt="2024-03-25T19:30:52.015" v="18"/>
        <pc:sldMkLst>
          <pc:docMk/>
          <pc:sldMk cId="3334500842" sldId="354"/>
        </pc:sldMkLst>
      </pc:sldChg>
      <pc:sldChg chg="ord">
        <pc:chgData name="Maria Rojas Castro" userId="S::mar19i@fsu.edu::b303a568-9ff1-432b-995f-fb1091d48c0a" providerId="AD" clId="Web-{17C35150-BEFB-6E07-10A6-48CAB1CEF5D1}" dt="2024-03-25T19:29:45.231" v="15"/>
        <pc:sldMkLst>
          <pc:docMk/>
          <pc:sldMk cId="2146888622" sldId="362"/>
        </pc:sldMkLst>
      </pc:sldChg>
      <pc:sldChg chg="modSp">
        <pc:chgData name="Maria Rojas Castro" userId="S::mar19i@fsu.edu::b303a568-9ff1-432b-995f-fb1091d48c0a" providerId="AD" clId="Web-{17C35150-BEFB-6E07-10A6-48CAB1CEF5D1}" dt="2024-03-25T19:28:23.197" v="12" actId="20577"/>
        <pc:sldMkLst>
          <pc:docMk/>
          <pc:sldMk cId="3072811592" sldId="363"/>
        </pc:sldMkLst>
        <pc:spChg chg="mod">
          <ac:chgData name="Maria Rojas Castro" userId="S::mar19i@fsu.edu::b303a568-9ff1-432b-995f-fb1091d48c0a" providerId="AD" clId="Web-{17C35150-BEFB-6E07-10A6-48CAB1CEF5D1}" dt="2024-03-25T19:28:23.197" v="12" actId="20577"/>
          <ac:spMkLst>
            <pc:docMk/>
            <pc:sldMk cId="3072811592" sldId="363"/>
            <ac:spMk id="3" creationId="{A157608E-3095-6150-7CC4-11C5F7A048B7}"/>
          </ac:spMkLst>
        </pc:spChg>
      </pc:sldChg>
      <pc:sldChg chg="ord">
        <pc:chgData name="Maria Rojas Castro" userId="S::mar19i@fsu.edu::b303a568-9ff1-432b-995f-fb1091d48c0a" providerId="AD" clId="Web-{17C35150-BEFB-6E07-10A6-48CAB1CEF5D1}" dt="2024-03-25T19:26:06.785" v="0"/>
        <pc:sldMkLst>
          <pc:docMk/>
          <pc:sldMk cId="3320759229" sldId="365"/>
        </pc:sldMkLst>
      </pc:sldChg>
      <pc:sldChg chg="modSp">
        <pc:chgData name="Maria Rojas Castro" userId="S::mar19i@fsu.edu::b303a568-9ff1-432b-995f-fb1091d48c0a" providerId="AD" clId="Web-{17C35150-BEFB-6E07-10A6-48CAB1CEF5D1}" dt="2024-03-25T19:31:01.375" v="22" actId="20577"/>
        <pc:sldMkLst>
          <pc:docMk/>
          <pc:sldMk cId="242124720" sldId="366"/>
        </pc:sldMkLst>
        <pc:spChg chg="mod">
          <ac:chgData name="Maria Rojas Castro" userId="S::mar19i@fsu.edu::b303a568-9ff1-432b-995f-fb1091d48c0a" providerId="AD" clId="Web-{17C35150-BEFB-6E07-10A6-48CAB1CEF5D1}" dt="2024-03-25T19:31:01.375" v="22" actId="20577"/>
          <ac:spMkLst>
            <pc:docMk/>
            <pc:sldMk cId="242124720" sldId="366"/>
            <ac:spMk id="2" creationId="{80A58F1F-86FC-97F5-3795-98E5FC0945DB}"/>
          </ac:spMkLst>
        </pc:spChg>
      </pc:sldChg>
    </pc:docChg>
  </pc:docChgLst>
  <pc:docChgLst>
    <pc:chgData name="Maria Rojas Castro" userId="S::mar19i@fsu.edu::b303a568-9ff1-432b-995f-fb1091d48c0a" providerId="AD" clId="Web-{C1ABA66C-9A39-3AF3-8F74-A0E0E4B3D769}"/>
    <pc:docChg chg="modSld">
      <pc:chgData name="Maria Rojas Castro" userId="S::mar19i@fsu.edu::b303a568-9ff1-432b-995f-fb1091d48c0a" providerId="AD" clId="Web-{C1ABA66C-9A39-3AF3-8F74-A0E0E4B3D769}" dt="2024-03-27T00:47:12.614" v="5"/>
      <pc:docMkLst>
        <pc:docMk/>
      </pc:docMkLst>
      <pc:sldChg chg="addAnim delAnim">
        <pc:chgData name="Maria Rojas Castro" userId="S::mar19i@fsu.edu::b303a568-9ff1-432b-995f-fb1091d48c0a" providerId="AD" clId="Web-{C1ABA66C-9A39-3AF3-8F74-A0E0E4B3D769}" dt="2024-03-27T00:46:32.098" v="1"/>
        <pc:sldMkLst>
          <pc:docMk/>
          <pc:sldMk cId="2300725572" sldId="398"/>
        </pc:sldMkLst>
      </pc:sldChg>
      <pc:sldChg chg="addAnim delAnim modAnim">
        <pc:chgData name="Maria Rojas Castro" userId="S::mar19i@fsu.edu::b303a568-9ff1-432b-995f-fb1091d48c0a" providerId="AD" clId="Web-{C1ABA66C-9A39-3AF3-8F74-A0E0E4B3D769}" dt="2024-03-27T00:47:12.614" v="5"/>
        <pc:sldMkLst>
          <pc:docMk/>
          <pc:sldMk cId="3713973272" sldId="400"/>
        </pc:sldMkLst>
      </pc:sldChg>
    </pc:docChg>
  </pc:docChgLst>
  <pc:docChgLst>
    <pc:chgData name="Maria Rojas Castro" userId="S::mar19i@fsu.edu::b303a568-9ff1-432b-995f-fb1091d48c0a" providerId="AD" clId="Web-{AB70D57D-4EC9-2502-B797-E9E11A1940A4}"/>
    <pc:docChg chg="modSld">
      <pc:chgData name="Maria Rojas Castro" userId="S::mar19i@fsu.edu::b303a568-9ff1-432b-995f-fb1091d48c0a" providerId="AD" clId="Web-{AB70D57D-4EC9-2502-B797-E9E11A1940A4}" dt="2024-03-28T15:34:42.778" v="5"/>
      <pc:docMkLst>
        <pc:docMk/>
      </pc:docMkLst>
      <pc:sldChg chg="modTransition">
        <pc:chgData name="Maria Rojas Castro" userId="S::mar19i@fsu.edu::b303a568-9ff1-432b-995f-fb1091d48c0a" providerId="AD" clId="Web-{AB70D57D-4EC9-2502-B797-E9E11A1940A4}" dt="2024-03-28T15:34:30.137" v="4"/>
        <pc:sldMkLst>
          <pc:docMk/>
          <pc:sldMk cId="2480970220" sldId="345"/>
        </pc:sldMkLst>
      </pc:sldChg>
      <pc:sldChg chg="modTransition">
        <pc:chgData name="Maria Rojas Castro" userId="S::mar19i@fsu.edu::b303a568-9ff1-432b-995f-fb1091d48c0a" providerId="AD" clId="Web-{AB70D57D-4EC9-2502-B797-E9E11A1940A4}" dt="2024-03-28T15:34:42.778" v="5"/>
        <pc:sldMkLst>
          <pc:docMk/>
          <pc:sldMk cId="283026206" sldId="347"/>
        </pc:sldMkLst>
      </pc:sldChg>
      <pc:sldChg chg="modSp">
        <pc:chgData name="Maria Rojas Castro" userId="S::mar19i@fsu.edu::b303a568-9ff1-432b-995f-fb1091d48c0a" providerId="AD" clId="Web-{AB70D57D-4EC9-2502-B797-E9E11A1940A4}" dt="2024-03-28T15:32:38.349" v="1"/>
        <pc:sldMkLst>
          <pc:docMk/>
          <pc:sldMk cId="3276531186" sldId="374"/>
        </pc:sldMkLst>
        <pc:spChg chg="mod">
          <ac:chgData name="Maria Rojas Castro" userId="S::mar19i@fsu.edu::b303a568-9ff1-432b-995f-fb1091d48c0a" providerId="AD" clId="Web-{AB70D57D-4EC9-2502-B797-E9E11A1940A4}" dt="2024-03-28T15:32:38.333" v="0"/>
          <ac:spMkLst>
            <pc:docMk/>
            <pc:sldMk cId="3276531186" sldId="374"/>
            <ac:spMk id="7" creationId="{582CABD6-4B4C-CE88-3047-2B25C7FF93BD}"/>
          </ac:spMkLst>
        </pc:spChg>
        <pc:spChg chg="mod">
          <ac:chgData name="Maria Rojas Castro" userId="S::mar19i@fsu.edu::b303a568-9ff1-432b-995f-fb1091d48c0a" providerId="AD" clId="Web-{AB70D57D-4EC9-2502-B797-E9E11A1940A4}" dt="2024-03-28T15:32:38.349" v="1"/>
          <ac:spMkLst>
            <pc:docMk/>
            <pc:sldMk cId="3276531186" sldId="374"/>
            <ac:spMk id="9" creationId="{7E5345BD-30AF-086D-D74F-6F3E7DD33371}"/>
          </ac:spMkLst>
        </pc:spChg>
      </pc:sldChg>
      <pc:sldChg chg="modSp">
        <pc:chgData name="Maria Rojas Castro" userId="S::mar19i@fsu.edu::b303a568-9ff1-432b-995f-fb1091d48c0a" providerId="AD" clId="Web-{AB70D57D-4EC9-2502-B797-E9E11A1940A4}" dt="2024-03-28T15:32:53.006" v="3"/>
        <pc:sldMkLst>
          <pc:docMk/>
          <pc:sldMk cId="302144667" sldId="396"/>
        </pc:sldMkLst>
        <pc:spChg chg="mod">
          <ac:chgData name="Maria Rojas Castro" userId="S::mar19i@fsu.edu::b303a568-9ff1-432b-995f-fb1091d48c0a" providerId="AD" clId="Web-{AB70D57D-4EC9-2502-B797-E9E11A1940A4}" dt="2024-03-28T15:32:50.834" v="2"/>
          <ac:spMkLst>
            <pc:docMk/>
            <pc:sldMk cId="302144667" sldId="396"/>
            <ac:spMk id="9" creationId="{320B4D04-7F0A-3637-F797-58BEDD1BDDF5}"/>
          </ac:spMkLst>
        </pc:spChg>
        <pc:spChg chg="mod">
          <ac:chgData name="Maria Rojas Castro" userId="S::mar19i@fsu.edu::b303a568-9ff1-432b-995f-fb1091d48c0a" providerId="AD" clId="Web-{AB70D57D-4EC9-2502-B797-E9E11A1940A4}" dt="2024-03-28T15:32:53.006" v="3"/>
          <ac:spMkLst>
            <pc:docMk/>
            <pc:sldMk cId="302144667" sldId="396"/>
            <ac:spMk id="10" creationId="{A9ABE5CF-44C6-82D8-DF42-3574DC31F172}"/>
          </ac:spMkLst>
        </pc:spChg>
      </pc:sldChg>
    </pc:docChg>
  </pc:docChgLst>
  <pc:docChgLst>
    <pc:chgData name="Chloe Keiran" userId="S::cmk19@fsu.edu::732f0397-0029-422a-9fe5-1466c05581a9" providerId="AD" clId="Web-{B1464146-6041-44EF-6815-BF767646D7E2}"/>
    <pc:docChg chg="modSld">
      <pc:chgData name="Chloe Keiran" userId="S::cmk19@fsu.edu::732f0397-0029-422a-9fe5-1466c05581a9" providerId="AD" clId="Web-{B1464146-6041-44EF-6815-BF767646D7E2}" dt="2024-03-21T15:30:41.538" v="5" actId="20577"/>
      <pc:docMkLst>
        <pc:docMk/>
      </pc:docMkLst>
      <pc:sldChg chg="modSp">
        <pc:chgData name="Chloe Keiran" userId="S::cmk19@fsu.edu::732f0397-0029-422a-9fe5-1466c05581a9" providerId="AD" clId="Web-{B1464146-6041-44EF-6815-BF767646D7E2}" dt="2024-03-21T15:30:41.538" v="5" actId="20577"/>
        <pc:sldMkLst>
          <pc:docMk/>
          <pc:sldMk cId="751910418" sldId="348"/>
        </pc:sldMkLst>
        <pc:spChg chg="mod">
          <ac:chgData name="Chloe Keiran" userId="S::cmk19@fsu.edu::732f0397-0029-422a-9fe5-1466c05581a9" providerId="AD" clId="Web-{B1464146-6041-44EF-6815-BF767646D7E2}" dt="2024-03-21T15:30:20.444" v="1" actId="20577"/>
          <ac:spMkLst>
            <pc:docMk/>
            <pc:sldMk cId="751910418" sldId="348"/>
            <ac:spMk id="8" creationId="{921BD9F5-74D1-FE32-BC11-5569624EC2E1}"/>
          </ac:spMkLst>
        </pc:spChg>
        <pc:spChg chg="mod">
          <ac:chgData name="Chloe Keiran" userId="S::cmk19@fsu.edu::732f0397-0029-422a-9fe5-1466c05581a9" providerId="AD" clId="Web-{B1464146-6041-44EF-6815-BF767646D7E2}" dt="2024-03-21T15:30:27.366" v="3" actId="20577"/>
          <ac:spMkLst>
            <pc:docMk/>
            <pc:sldMk cId="751910418" sldId="348"/>
            <ac:spMk id="10" creationId="{CC38FC78-BDB7-1A46-9460-3FAACC5F6913}"/>
          </ac:spMkLst>
        </pc:spChg>
        <pc:spChg chg="mod">
          <ac:chgData name="Chloe Keiran" userId="S::cmk19@fsu.edu::732f0397-0029-422a-9fe5-1466c05581a9" providerId="AD" clId="Web-{B1464146-6041-44EF-6815-BF767646D7E2}" dt="2024-03-21T15:30:41.538" v="5" actId="20577"/>
          <ac:spMkLst>
            <pc:docMk/>
            <pc:sldMk cId="751910418" sldId="348"/>
            <ac:spMk id="15" creationId="{6E6CABA1-EB1F-F8D2-6A16-DB99C99127A2}"/>
          </ac:spMkLst>
        </pc:spChg>
      </pc:sldChg>
    </pc:docChg>
  </pc:docChgLst>
  <pc:docChgLst>
    <pc:chgData name="Caden Schwartz" userId="S::cbs19f@fsu.edu::dd2b363a-57e9-4b31-b955-4fc0c412fe2c" providerId="AD" clId="Web-{B21CD4F8-7622-8308-7314-4EE4E670015B}"/>
    <pc:docChg chg="modSld">
      <pc:chgData name="Caden Schwartz" userId="S::cbs19f@fsu.edu::dd2b363a-57e9-4b31-b955-4fc0c412fe2c" providerId="AD" clId="Web-{B21CD4F8-7622-8308-7314-4EE4E670015B}" dt="2024-03-28T02:09:15.683" v="6" actId="20577"/>
      <pc:docMkLst>
        <pc:docMk/>
      </pc:docMkLst>
      <pc:sldChg chg="modSp">
        <pc:chgData name="Caden Schwartz" userId="S::cbs19f@fsu.edu::dd2b363a-57e9-4b31-b955-4fc0c412fe2c" providerId="AD" clId="Web-{B21CD4F8-7622-8308-7314-4EE4E670015B}" dt="2024-03-28T02:09:15.683" v="6" actId="20577"/>
        <pc:sldMkLst>
          <pc:docMk/>
          <pc:sldMk cId="1608434497" sldId="390"/>
        </pc:sldMkLst>
        <pc:spChg chg="mod">
          <ac:chgData name="Caden Schwartz" userId="S::cbs19f@fsu.edu::dd2b363a-57e9-4b31-b955-4fc0c412fe2c" providerId="AD" clId="Web-{B21CD4F8-7622-8308-7314-4EE4E670015B}" dt="2024-03-28T02:09:15.683" v="6" actId="20577"/>
          <ac:spMkLst>
            <pc:docMk/>
            <pc:sldMk cId="1608434497" sldId="390"/>
            <ac:spMk id="8" creationId="{FD2D3B2F-0C3A-14C4-52F9-40A42A502DDA}"/>
          </ac:spMkLst>
        </pc:spChg>
      </pc:sldChg>
    </pc:docChg>
  </pc:docChgLst>
  <pc:docChgLst>
    <pc:chgData name="Luis Daniel Garcia" userId="S::ldg20a@fsu.edu::15b50626-d2c4-4254-a4cf-dc7637d1c37e" providerId="AD" clId="Web-{E7C3691A-CC54-5519-D2C0-8E2C3B412098}"/>
    <pc:docChg chg="modSld">
      <pc:chgData name="Luis Daniel Garcia" userId="S::ldg20a@fsu.edu::15b50626-d2c4-4254-a4cf-dc7637d1c37e" providerId="AD" clId="Web-{E7C3691A-CC54-5519-D2C0-8E2C3B412098}" dt="2024-03-28T21:18:25.038" v="177"/>
      <pc:docMkLst>
        <pc:docMk/>
      </pc:docMkLst>
      <pc:sldChg chg="modSp">
        <pc:chgData name="Luis Daniel Garcia" userId="S::ldg20a@fsu.edu::15b50626-d2c4-4254-a4cf-dc7637d1c37e" providerId="AD" clId="Web-{E7C3691A-CC54-5519-D2C0-8E2C3B412098}" dt="2024-03-28T19:38:16.644" v="19" actId="20577"/>
        <pc:sldMkLst>
          <pc:docMk/>
          <pc:sldMk cId="3369190698" sldId="285"/>
        </pc:sldMkLst>
        <pc:spChg chg="mod">
          <ac:chgData name="Luis Daniel Garcia" userId="S::ldg20a@fsu.edu::15b50626-d2c4-4254-a4cf-dc7637d1c37e" providerId="AD" clId="Web-{E7C3691A-CC54-5519-D2C0-8E2C3B412098}" dt="2024-03-28T19:38:16.644" v="19" actId="20577"/>
          <ac:spMkLst>
            <pc:docMk/>
            <pc:sldMk cId="3369190698" sldId="285"/>
            <ac:spMk id="3" creationId="{E53D570A-65DD-5244-520B-3B2D18D3D594}"/>
          </ac:spMkLst>
        </pc:spChg>
      </pc:sldChg>
      <pc:sldChg chg="modSp">
        <pc:chgData name="Luis Daniel Garcia" userId="S::ldg20a@fsu.edu::15b50626-d2c4-4254-a4cf-dc7637d1c37e" providerId="AD" clId="Web-{E7C3691A-CC54-5519-D2C0-8E2C3B412098}" dt="2024-03-28T19:38:04.690" v="9" actId="20577"/>
        <pc:sldMkLst>
          <pc:docMk/>
          <pc:sldMk cId="1270984281" sldId="286"/>
        </pc:sldMkLst>
        <pc:spChg chg="mod">
          <ac:chgData name="Luis Daniel Garcia" userId="S::ldg20a@fsu.edu::15b50626-d2c4-4254-a4cf-dc7637d1c37e" providerId="AD" clId="Web-{E7C3691A-CC54-5519-D2C0-8E2C3B412098}" dt="2024-03-28T19:38:04.690" v="9" actId="20577"/>
          <ac:spMkLst>
            <pc:docMk/>
            <pc:sldMk cId="1270984281" sldId="286"/>
            <ac:spMk id="3" creationId="{878F3B76-3AD3-FF21-899F-B3B558208E2D}"/>
          </ac:spMkLst>
        </pc:spChg>
      </pc:sldChg>
      <pc:sldChg chg="modSp">
        <pc:chgData name="Luis Daniel Garcia" userId="S::ldg20a@fsu.edu::15b50626-d2c4-4254-a4cf-dc7637d1c37e" providerId="AD" clId="Web-{E7C3691A-CC54-5519-D2C0-8E2C3B412098}" dt="2024-03-28T19:38:00.268" v="1" actId="20577"/>
        <pc:sldMkLst>
          <pc:docMk/>
          <pc:sldMk cId="2405727058" sldId="287"/>
        </pc:sldMkLst>
        <pc:spChg chg="mod">
          <ac:chgData name="Luis Daniel Garcia" userId="S::ldg20a@fsu.edu::15b50626-d2c4-4254-a4cf-dc7637d1c37e" providerId="AD" clId="Web-{E7C3691A-CC54-5519-D2C0-8E2C3B412098}" dt="2024-03-28T19:38:00.268" v="1" actId="20577"/>
          <ac:spMkLst>
            <pc:docMk/>
            <pc:sldMk cId="2405727058" sldId="287"/>
            <ac:spMk id="3" creationId="{01154685-A21C-08FF-2404-69108BEB9B5E}"/>
          </ac:spMkLst>
        </pc:spChg>
      </pc:sldChg>
      <pc:sldChg chg="modSp delAnim">
        <pc:chgData name="Luis Daniel Garcia" userId="S::ldg20a@fsu.edu::15b50626-d2c4-4254-a4cf-dc7637d1c37e" providerId="AD" clId="Web-{E7C3691A-CC54-5519-D2C0-8E2C3B412098}" dt="2024-03-28T21:18:25.038" v="177"/>
        <pc:sldMkLst>
          <pc:docMk/>
          <pc:sldMk cId="1337639398" sldId="332"/>
        </pc:sldMkLst>
        <pc:spChg chg="mod">
          <ac:chgData name="Luis Daniel Garcia" userId="S::ldg20a@fsu.edu::15b50626-d2c4-4254-a4cf-dc7637d1c37e" providerId="AD" clId="Web-{E7C3691A-CC54-5519-D2C0-8E2C3B412098}" dt="2024-03-28T19:39:22.848" v="63" actId="20577"/>
          <ac:spMkLst>
            <pc:docMk/>
            <pc:sldMk cId="1337639398" sldId="332"/>
            <ac:spMk id="3" creationId="{4B48F868-0971-7AFF-BDAA-2BE6061915FF}"/>
          </ac:spMkLst>
        </pc:spChg>
      </pc:sldChg>
      <pc:sldChg chg="modSp">
        <pc:chgData name="Luis Daniel Garcia" userId="S::ldg20a@fsu.edu::15b50626-d2c4-4254-a4cf-dc7637d1c37e" providerId="AD" clId="Web-{E7C3691A-CC54-5519-D2C0-8E2C3B412098}" dt="2024-03-28T19:38:57.098" v="49" actId="20577"/>
        <pc:sldMkLst>
          <pc:docMk/>
          <pc:sldMk cId="1639267335" sldId="337"/>
        </pc:sldMkLst>
        <pc:spChg chg="mod">
          <ac:chgData name="Luis Daniel Garcia" userId="S::ldg20a@fsu.edu::15b50626-d2c4-4254-a4cf-dc7637d1c37e" providerId="AD" clId="Web-{E7C3691A-CC54-5519-D2C0-8E2C3B412098}" dt="2024-03-28T19:38:57.098" v="49" actId="20577"/>
          <ac:spMkLst>
            <pc:docMk/>
            <pc:sldMk cId="1639267335" sldId="337"/>
            <ac:spMk id="4" creationId="{247D606C-15FC-FCE0-CF25-8E9FBA066AC6}"/>
          </ac:spMkLst>
        </pc:spChg>
      </pc:sldChg>
      <pc:sldChg chg="modSp">
        <pc:chgData name="Luis Daniel Garcia" userId="S::ldg20a@fsu.edu::15b50626-d2c4-4254-a4cf-dc7637d1c37e" providerId="AD" clId="Web-{E7C3691A-CC54-5519-D2C0-8E2C3B412098}" dt="2024-03-28T19:38:51.519" v="40" actId="20577"/>
        <pc:sldMkLst>
          <pc:docMk/>
          <pc:sldMk cId="242416938" sldId="338"/>
        </pc:sldMkLst>
        <pc:spChg chg="mod">
          <ac:chgData name="Luis Daniel Garcia" userId="S::ldg20a@fsu.edu::15b50626-d2c4-4254-a4cf-dc7637d1c37e" providerId="AD" clId="Web-{E7C3691A-CC54-5519-D2C0-8E2C3B412098}" dt="2024-03-28T19:38:51.519" v="40" actId="20577"/>
          <ac:spMkLst>
            <pc:docMk/>
            <pc:sldMk cId="242416938" sldId="338"/>
            <ac:spMk id="4" creationId="{A8803988-1F13-7418-1C5F-FAC3D3C33FEB}"/>
          </ac:spMkLst>
        </pc:spChg>
      </pc:sldChg>
      <pc:sldChg chg="modSp">
        <pc:chgData name="Luis Daniel Garcia" userId="S::ldg20a@fsu.edu::15b50626-d2c4-4254-a4cf-dc7637d1c37e" providerId="AD" clId="Web-{E7C3691A-CC54-5519-D2C0-8E2C3B412098}" dt="2024-03-28T19:41:53.899" v="140" actId="20577"/>
        <pc:sldMkLst>
          <pc:docMk/>
          <pc:sldMk cId="3137350053" sldId="339"/>
        </pc:sldMkLst>
        <pc:spChg chg="mod">
          <ac:chgData name="Luis Daniel Garcia" userId="S::ldg20a@fsu.edu::15b50626-d2c4-4254-a4cf-dc7637d1c37e" providerId="AD" clId="Web-{E7C3691A-CC54-5519-D2C0-8E2C3B412098}" dt="2024-03-28T19:41:53.899" v="140" actId="20577"/>
          <ac:spMkLst>
            <pc:docMk/>
            <pc:sldMk cId="3137350053" sldId="339"/>
            <ac:spMk id="4" creationId="{A5EA9F43-8C05-50AD-DCAA-518F1EEC8DB1}"/>
          </ac:spMkLst>
        </pc:spChg>
      </pc:sldChg>
      <pc:sldChg chg="modSp">
        <pc:chgData name="Luis Daniel Garcia" userId="S::ldg20a@fsu.edu::15b50626-d2c4-4254-a4cf-dc7637d1c37e" providerId="AD" clId="Web-{E7C3691A-CC54-5519-D2C0-8E2C3B412098}" dt="2024-03-28T19:42:01.134" v="146" actId="20577"/>
        <pc:sldMkLst>
          <pc:docMk/>
          <pc:sldMk cId="1729676013" sldId="340"/>
        </pc:sldMkLst>
        <pc:spChg chg="mod">
          <ac:chgData name="Luis Daniel Garcia" userId="S::ldg20a@fsu.edu::15b50626-d2c4-4254-a4cf-dc7637d1c37e" providerId="AD" clId="Web-{E7C3691A-CC54-5519-D2C0-8E2C3B412098}" dt="2024-03-28T19:42:01.134" v="146" actId="20577"/>
          <ac:spMkLst>
            <pc:docMk/>
            <pc:sldMk cId="1729676013" sldId="340"/>
            <ac:spMk id="4" creationId="{B3B5AAE3-885A-8C22-3A1B-2C8272CE800C}"/>
          </ac:spMkLst>
        </pc:spChg>
      </pc:sldChg>
      <pc:sldChg chg="modSp">
        <pc:chgData name="Luis Daniel Garcia" userId="S::ldg20a@fsu.edu::15b50626-d2c4-4254-a4cf-dc7637d1c37e" providerId="AD" clId="Web-{E7C3691A-CC54-5519-D2C0-8E2C3B412098}" dt="2024-03-28T19:42:09.462" v="156" actId="20577"/>
        <pc:sldMkLst>
          <pc:docMk/>
          <pc:sldMk cId="2344916787" sldId="341"/>
        </pc:sldMkLst>
        <pc:spChg chg="mod">
          <ac:chgData name="Luis Daniel Garcia" userId="S::ldg20a@fsu.edu::15b50626-d2c4-4254-a4cf-dc7637d1c37e" providerId="AD" clId="Web-{E7C3691A-CC54-5519-D2C0-8E2C3B412098}" dt="2024-03-28T19:42:09.462" v="156" actId="20577"/>
          <ac:spMkLst>
            <pc:docMk/>
            <pc:sldMk cId="2344916787" sldId="341"/>
            <ac:spMk id="4" creationId="{70C80B77-2250-EA4B-A63C-78AFAFF277FB}"/>
          </ac:spMkLst>
        </pc:spChg>
      </pc:sldChg>
      <pc:sldChg chg="modSp">
        <pc:chgData name="Luis Daniel Garcia" userId="S::ldg20a@fsu.edu::15b50626-d2c4-4254-a4cf-dc7637d1c37e" providerId="AD" clId="Web-{E7C3691A-CC54-5519-D2C0-8E2C3B412098}" dt="2024-03-28T19:42:17.150" v="165" actId="20577"/>
        <pc:sldMkLst>
          <pc:docMk/>
          <pc:sldMk cId="980593862" sldId="342"/>
        </pc:sldMkLst>
        <pc:spChg chg="mod">
          <ac:chgData name="Luis Daniel Garcia" userId="S::ldg20a@fsu.edu::15b50626-d2c4-4254-a4cf-dc7637d1c37e" providerId="AD" clId="Web-{E7C3691A-CC54-5519-D2C0-8E2C3B412098}" dt="2024-03-28T19:42:17.150" v="165" actId="20577"/>
          <ac:spMkLst>
            <pc:docMk/>
            <pc:sldMk cId="980593862" sldId="342"/>
            <ac:spMk id="4" creationId="{5AC2FB24-EA79-CD6C-FF21-A3D1C8D962FB}"/>
          </ac:spMkLst>
        </pc:spChg>
      </pc:sldChg>
      <pc:sldChg chg="modSp">
        <pc:chgData name="Luis Daniel Garcia" userId="S::ldg20a@fsu.edu::15b50626-d2c4-4254-a4cf-dc7637d1c37e" providerId="AD" clId="Web-{E7C3691A-CC54-5519-D2C0-8E2C3B412098}" dt="2024-03-28T19:39:16.708" v="54" actId="20577"/>
        <pc:sldMkLst>
          <pc:docMk/>
          <pc:sldMk cId="2480970220" sldId="345"/>
        </pc:sldMkLst>
        <pc:spChg chg="mod">
          <ac:chgData name="Luis Daniel Garcia" userId="S::ldg20a@fsu.edu::15b50626-d2c4-4254-a4cf-dc7637d1c37e" providerId="AD" clId="Web-{E7C3691A-CC54-5519-D2C0-8E2C3B412098}" dt="2024-03-28T19:39:16.708" v="54" actId="20577"/>
          <ac:spMkLst>
            <pc:docMk/>
            <pc:sldMk cId="2480970220" sldId="345"/>
            <ac:spMk id="19" creationId="{8F755C16-24BF-6464-0BFD-6E5E8DA79C2A}"/>
          </ac:spMkLst>
        </pc:spChg>
      </pc:sldChg>
      <pc:sldChg chg="modSp">
        <pc:chgData name="Luis Daniel Garcia" userId="S::ldg20a@fsu.edu::15b50626-d2c4-4254-a4cf-dc7637d1c37e" providerId="AD" clId="Web-{E7C3691A-CC54-5519-D2C0-8E2C3B412098}" dt="2024-03-28T19:39:28.817" v="70" actId="20577"/>
        <pc:sldMkLst>
          <pc:docMk/>
          <pc:sldMk cId="283026206" sldId="347"/>
        </pc:sldMkLst>
        <pc:spChg chg="mod">
          <ac:chgData name="Luis Daniel Garcia" userId="S::ldg20a@fsu.edu::15b50626-d2c4-4254-a4cf-dc7637d1c37e" providerId="AD" clId="Web-{E7C3691A-CC54-5519-D2C0-8E2C3B412098}" dt="2024-03-28T19:39:28.817" v="70" actId="20577"/>
          <ac:spMkLst>
            <pc:docMk/>
            <pc:sldMk cId="283026206" sldId="347"/>
            <ac:spMk id="3" creationId="{0D4477F0-F3B7-6739-99E8-2757F1C5B44A}"/>
          </ac:spMkLst>
        </pc:spChg>
      </pc:sldChg>
      <pc:sldChg chg="modSp">
        <pc:chgData name="Luis Daniel Garcia" userId="S::ldg20a@fsu.edu::15b50626-d2c4-4254-a4cf-dc7637d1c37e" providerId="AD" clId="Web-{E7C3691A-CC54-5519-D2C0-8E2C3B412098}" dt="2024-03-28T19:40:11.647" v="122" actId="20577"/>
        <pc:sldMkLst>
          <pc:docMk/>
          <pc:sldMk cId="1495943211" sldId="375"/>
        </pc:sldMkLst>
        <pc:spChg chg="mod">
          <ac:chgData name="Luis Daniel Garcia" userId="S::ldg20a@fsu.edu::15b50626-d2c4-4254-a4cf-dc7637d1c37e" providerId="AD" clId="Web-{E7C3691A-CC54-5519-D2C0-8E2C3B412098}" dt="2024-03-28T19:40:11.647" v="122" actId="20577"/>
          <ac:spMkLst>
            <pc:docMk/>
            <pc:sldMk cId="1495943211" sldId="375"/>
            <ac:spMk id="2" creationId="{F09F05BA-5A65-C895-57C6-DF3810AF6855}"/>
          </ac:spMkLst>
        </pc:spChg>
      </pc:sldChg>
      <pc:sldChg chg="modSp">
        <pc:chgData name="Luis Daniel Garcia" userId="S::ldg20a@fsu.edu::15b50626-d2c4-4254-a4cf-dc7637d1c37e" providerId="AD" clId="Web-{E7C3691A-CC54-5519-D2C0-8E2C3B412098}" dt="2024-03-28T19:39:38.021" v="80" actId="20577"/>
        <pc:sldMkLst>
          <pc:docMk/>
          <pc:sldMk cId="1849500826" sldId="377"/>
        </pc:sldMkLst>
        <pc:spChg chg="mod">
          <ac:chgData name="Luis Daniel Garcia" userId="S::ldg20a@fsu.edu::15b50626-d2c4-4254-a4cf-dc7637d1c37e" providerId="AD" clId="Web-{E7C3691A-CC54-5519-D2C0-8E2C3B412098}" dt="2024-03-28T19:39:38.021" v="80" actId="20577"/>
          <ac:spMkLst>
            <pc:docMk/>
            <pc:sldMk cId="1849500826" sldId="377"/>
            <ac:spMk id="2" creationId="{F09F05BA-5A65-C895-57C6-DF3810AF6855}"/>
          </ac:spMkLst>
        </pc:spChg>
      </pc:sldChg>
      <pc:sldChg chg="modSp">
        <pc:chgData name="Luis Daniel Garcia" userId="S::ldg20a@fsu.edu::15b50626-d2c4-4254-a4cf-dc7637d1c37e" providerId="AD" clId="Web-{E7C3691A-CC54-5519-D2C0-8E2C3B412098}" dt="2024-03-28T19:45:17.233" v="172" actId="14100"/>
        <pc:sldMkLst>
          <pc:docMk/>
          <pc:sldMk cId="2463075602" sldId="378"/>
        </pc:sldMkLst>
        <pc:spChg chg="mod">
          <ac:chgData name="Luis Daniel Garcia" userId="S::ldg20a@fsu.edu::15b50626-d2c4-4254-a4cf-dc7637d1c37e" providerId="AD" clId="Web-{E7C3691A-CC54-5519-D2C0-8E2C3B412098}" dt="2024-03-28T19:40:00.193" v="102" actId="20577"/>
          <ac:spMkLst>
            <pc:docMk/>
            <pc:sldMk cId="2463075602" sldId="378"/>
            <ac:spMk id="2" creationId="{F09F05BA-5A65-C895-57C6-DF3810AF6855}"/>
          </ac:spMkLst>
        </pc:spChg>
        <pc:spChg chg="mod">
          <ac:chgData name="Luis Daniel Garcia" userId="S::ldg20a@fsu.edu::15b50626-d2c4-4254-a4cf-dc7637d1c37e" providerId="AD" clId="Web-{E7C3691A-CC54-5519-D2C0-8E2C3B412098}" dt="2024-03-28T19:45:05.811" v="170" actId="1076"/>
          <ac:spMkLst>
            <pc:docMk/>
            <pc:sldMk cId="2463075602" sldId="378"/>
            <ac:spMk id="7" creationId="{5974E73F-24BF-9ADD-56DD-36F79EFA5565}"/>
          </ac:spMkLst>
        </pc:spChg>
        <pc:cxnChg chg="mod">
          <ac:chgData name="Luis Daniel Garcia" userId="S::ldg20a@fsu.edu::15b50626-d2c4-4254-a4cf-dc7637d1c37e" providerId="AD" clId="Web-{E7C3691A-CC54-5519-D2C0-8E2C3B412098}" dt="2024-03-28T19:45:17.233" v="172" actId="14100"/>
          <ac:cxnSpMkLst>
            <pc:docMk/>
            <pc:sldMk cId="2463075602" sldId="378"/>
            <ac:cxnSpMk id="9" creationId="{E845E68A-4308-D6A5-FBEE-4AC4EA4BFC48}"/>
          </ac:cxnSpMkLst>
        </pc:cxnChg>
      </pc:sldChg>
      <pc:sldChg chg="modSp">
        <pc:chgData name="Luis Daniel Garcia" userId="S::ldg20a@fsu.edu::15b50626-d2c4-4254-a4cf-dc7637d1c37e" providerId="AD" clId="Web-{E7C3691A-CC54-5519-D2C0-8E2C3B412098}" dt="2024-03-28T19:44:24.341" v="168" actId="14100"/>
        <pc:sldMkLst>
          <pc:docMk/>
          <pc:sldMk cId="2676353230" sldId="379"/>
        </pc:sldMkLst>
        <pc:spChg chg="mod">
          <ac:chgData name="Luis Daniel Garcia" userId="S::ldg20a@fsu.edu::15b50626-d2c4-4254-a4cf-dc7637d1c37e" providerId="AD" clId="Web-{E7C3691A-CC54-5519-D2C0-8E2C3B412098}" dt="2024-03-28T19:40:38.460" v="124" actId="20577"/>
          <ac:spMkLst>
            <pc:docMk/>
            <pc:sldMk cId="2676353230" sldId="379"/>
            <ac:spMk id="2" creationId="{F09F05BA-5A65-C895-57C6-DF3810AF6855}"/>
          </ac:spMkLst>
        </pc:spChg>
        <pc:cxnChg chg="mod">
          <ac:chgData name="Luis Daniel Garcia" userId="S::ldg20a@fsu.edu::15b50626-d2c4-4254-a4cf-dc7637d1c37e" providerId="AD" clId="Web-{E7C3691A-CC54-5519-D2C0-8E2C3B412098}" dt="2024-03-28T19:44:24.341" v="168" actId="14100"/>
          <ac:cxnSpMkLst>
            <pc:docMk/>
            <pc:sldMk cId="2676353230" sldId="379"/>
            <ac:cxnSpMk id="10" creationId="{0ACEA88A-12DF-6D2A-D836-6A635D33D255}"/>
          </ac:cxnSpMkLst>
        </pc:cxnChg>
      </pc:sldChg>
      <pc:sldChg chg="modSp">
        <pc:chgData name="Luis Daniel Garcia" userId="S::ldg20a@fsu.edu::15b50626-d2c4-4254-a4cf-dc7637d1c37e" providerId="AD" clId="Web-{E7C3691A-CC54-5519-D2C0-8E2C3B412098}" dt="2024-03-28T19:43:30.011" v="167" actId="14100"/>
        <pc:sldMkLst>
          <pc:docMk/>
          <pc:sldMk cId="3775033384" sldId="380"/>
        </pc:sldMkLst>
        <pc:spChg chg="mod">
          <ac:chgData name="Luis Daniel Garcia" userId="S::ldg20a@fsu.edu::15b50626-d2c4-4254-a4cf-dc7637d1c37e" providerId="AD" clId="Web-{E7C3691A-CC54-5519-D2C0-8E2C3B412098}" dt="2024-03-28T19:40:49.304" v="126" actId="20577"/>
          <ac:spMkLst>
            <pc:docMk/>
            <pc:sldMk cId="3775033384" sldId="380"/>
            <ac:spMk id="2" creationId="{F09F05BA-5A65-C895-57C6-DF3810AF6855}"/>
          </ac:spMkLst>
        </pc:spChg>
        <pc:cxnChg chg="mod">
          <ac:chgData name="Luis Daniel Garcia" userId="S::ldg20a@fsu.edu::15b50626-d2c4-4254-a4cf-dc7637d1c37e" providerId="AD" clId="Web-{E7C3691A-CC54-5519-D2C0-8E2C3B412098}" dt="2024-03-28T19:43:30.011" v="167" actId="14100"/>
          <ac:cxnSpMkLst>
            <pc:docMk/>
            <pc:sldMk cId="3775033384" sldId="380"/>
            <ac:cxnSpMk id="12" creationId="{2903E65C-695E-BFF0-3F6D-8EED74A4D5E5}"/>
          </ac:cxnSpMkLst>
        </pc:cxnChg>
      </pc:sldChg>
      <pc:sldChg chg="modSp">
        <pc:chgData name="Luis Daniel Garcia" userId="S::ldg20a@fsu.edu::15b50626-d2c4-4254-a4cf-dc7637d1c37e" providerId="AD" clId="Web-{E7C3691A-CC54-5519-D2C0-8E2C3B412098}" dt="2024-03-28T19:40:58.867" v="128" actId="20577"/>
        <pc:sldMkLst>
          <pc:docMk/>
          <pc:sldMk cId="2384995862" sldId="381"/>
        </pc:sldMkLst>
        <pc:spChg chg="mod">
          <ac:chgData name="Luis Daniel Garcia" userId="S::ldg20a@fsu.edu::15b50626-d2c4-4254-a4cf-dc7637d1c37e" providerId="AD" clId="Web-{E7C3691A-CC54-5519-D2C0-8E2C3B412098}" dt="2024-03-28T19:40:58.867" v="128" actId="20577"/>
          <ac:spMkLst>
            <pc:docMk/>
            <pc:sldMk cId="2384995862" sldId="381"/>
            <ac:spMk id="2" creationId="{F09F05BA-5A65-C895-57C6-DF3810AF6855}"/>
          </ac:spMkLst>
        </pc:spChg>
      </pc:sldChg>
      <pc:sldChg chg="modSp">
        <pc:chgData name="Luis Daniel Garcia" userId="S::ldg20a@fsu.edu::15b50626-d2c4-4254-a4cf-dc7637d1c37e" providerId="AD" clId="Web-{E7C3691A-CC54-5519-D2C0-8E2C3B412098}" dt="2024-03-28T19:41:07.929" v="130" actId="20577"/>
        <pc:sldMkLst>
          <pc:docMk/>
          <pc:sldMk cId="375491489" sldId="382"/>
        </pc:sldMkLst>
        <pc:spChg chg="mod">
          <ac:chgData name="Luis Daniel Garcia" userId="S::ldg20a@fsu.edu::15b50626-d2c4-4254-a4cf-dc7637d1c37e" providerId="AD" clId="Web-{E7C3691A-CC54-5519-D2C0-8E2C3B412098}" dt="2024-03-28T19:41:07.929" v="130" actId="20577"/>
          <ac:spMkLst>
            <pc:docMk/>
            <pc:sldMk cId="375491489" sldId="382"/>
            <ac:spMk id="2" creationId="{F09F05BA-5A65-C895-57C6-DF3810AF6855}"/>
          </ac:spMkLst>
        </pc:spChg>
      </pc:sldChg>
      <pc:sldChg chg="modSp">
        <pc:chgData name="Luis Daniel Garcia" userId="S::ldg20a@fsu.edu::15b50626-d2c4-4254-a4cf-dc7637d1c37e" providerId="AD" clId="Web-{E7C3691A-CC54-5519-D2C0-8E2C3B412098}" dt="2024-03-28T19:45:52.359" v="173" actId="14100"/>
        <pc:sldMkLst>
          <pc:docMk/>
          <pc:sldMk cId="2538527843" sldId="383"/>
        </pc:sldMkLst>
        <pc:spChg chg="mod">
          <ac:chgData name="Luis Daniel Garcia" userId="S::ldg20a@fsu.edu::15b50626-d2c4-4254-a4cf-dc7637d1c37e" providerId="AD" clId="Web-{E7C3691A-CC54-5519-D2C0-8E2C3B412098}" dt="2024-03-28T19:39:54.021" v="93" actId="20577"/>
          <ac:spMkLst>
            <pc:docMk/>
            <pc:sldMk cId="2538527843" sldId="383"/>
            <ac:spMk id="2" creationId="{F09F05BA-5A65-C895-57C6-DF3810AF6855}"/>
          </ac:spMkLst>
        </pc:spChg>
        <pc:cxnChg chg="mod">
          <ac:chgData name="Luis Daniel Garcia" userId="S::ldg20a@fsu.edu::15b50626-d2c4-4254-a4cf-dc7637d1c37e" providerId="AD" clId="Web-{E7C3691A-CC54-5519-D2C0-8E2C3B412098}" dt="2024-03-28T19:45:52.359" v="173" actId="14100"/>
          <ac:cxnSpMkLst>
            <pc:docMk/>
            <pc:sldMk cId="2538527843" sldId="383"/>
            <ac:cxnSpMk id="21" creationId="{B322FFEB-47DB-5D0B-133A-BE342E5D04F7}"/>
          </ac:cxnSpMkLst>
        </pc:cxnChg>
      </pc:sldChg>
      <pc:sldChg chg="modSp">
        <pc:chgData name="Luis Daniel Garcia" userId="S::ldg20a@fsu.edu::15b50626-d2c4-4254-a4cf-dc7637d1c37e" providerId="AD" clId="Web-{E7C3691A-CC54-5519-D2C0-8E2C3B412098}" dt="2024-03-28T19:40:04.740" v="112" actId="20577"/>
        <pc:sldMkLst>
          <pc:docMk/>
          <pc:sldMk cId="4041601262" sldId="384"/>
        </pc:sldMkLst>
        <pc:spChg chg="mod">
          <ac:chgData name="Luis Daniel Garcia" userId="S::ldg20a@fsu.edu::15b50626-d2c4-4254-a4cf-dc7637d1c37e" providerId="AD" clId="Web-{E7C3691A-CC54-5519-D2C0-8E2C3B412098}" dt="2024-03-28T19:40:04.740" v="112" actId="20577"/>
          <ac:spMkLst>
            <pc:docMk/>
            <pc:sldMk cId="4041601262" sldId="384"/>
            <ac:spMk id="2" creationId="{F09F05BA-5A65-C895-57C6-DF3810AF6855}"/>
          </ac:spMkLst>
        </pc:spChg>
      </pc:sldChg>
      <pc:sldChg chg="modSp">
        <pc:chgData name="Luis Daniel Garcia" userId="S::ldg20a@fsu.edu::15b50626-d2c4-4254-a4cf-dc7637d1c37e" providerId="AD" clId="Web-{E7C3691A-CC54-5519-D2C0-8E2C3B412098}" dt="2024-03-28T19:40:33.538" v="123" actId="20577"/>
        <pc:sldMkLst>
          <pc:docMk/>
          <pc:sldMk cId="3639764286" sldId="385"/>
        </pc:sldMkLst>
        <pc:spChg chg="mod">
          <ac:chgData name="Luis Daniel Garcia" userId="S::ldg20a@fsu.edu::15b50626-d2c4-4254-a4cf-dc7637d1c37e" providerId="AD" clId="Web-{E7C3691A-CC54-5519-D2C0-8E2C3B412098}" dt="2024-03-28T19:40:33.538" v="123" actId="20577"/>
          <ac:spMkLst>
            <pc:docMk/>
            <pc:sldMk cId="3639764286" sldId="385"/>
            <ac:spMk id="2" creationId="{F09F05BA-5A65-C895-57C6-DF3810AF6855}"/>
          </ac:spMkLst>
        </pc:spChg>
      </pc:sldChg>
      <pc:sldChg chg="modSp">
        <pc:chgData name="Luis Daniel Garcia" userId="S::ldg20a@fsu.edu::15b50626-d2c4-4254-a4cf-dc7637d1c37e" providerId="AD" clId="Web-{E7C3691A-CC54-5519-D2C0-8E2C3B412098}" dt="2024-03-28T19:40:42.444" v="125" actId="20577"/>
        <pc:sldMkLst>
          <pc:docMk/>
          <pc:sldMk cId="629323091" sldId="386"/>
        </pc:sldMkLst>
        <pc:spChg chg="mod">
          <ac:chgData name="Luis Daniel Garcia" userId="S::ldg20a@fsu.edu::15b50626-d2c4-4254-a4cf-dc7637d1c37e" providerId="AD" clId="Web-{E7C3691A-CC54-5519-D2C0-8E2C3B412098}" dt="2024-03-28T19:40:42.444" v="125" actId="20577"/>
          <ac:spMkLst>
            <pc:docMk/>
            <pc:sldMk cId="629323091" sldId="386"/>
            <ac:spMk id="2" creationId="{F09F05BA-5A65-C895-57C6-DF3810AF6855}"/>
          </ac:spMkLst>
        </pc:spChg>
      </pc:sldChg>
      <pc:sldChg chg="modSp">
        <pc:chgData name="Luis Daniel Garcia" userId="S::ldg20a@fsu.edu::15b50626-d2c4-4254-a4cf-dc7637d1c37e" providerId="AD" clId="Web-{E7C3691A-CC54-5519-D2C0-8E2C3B412098}" dt="2024-03-28T19:40:54.476" v="127" actId="20577"/>
        <pc:sldMkLst>
          <pc:docMk/>
          <pc:sldMk cId="400984186" sldId="387"/>
        </pc:sldMkLst>
        <pc:spChg chg="mod">
          <ac:chgData name="Luis Daniel Garcia" userId="S::ldg20a@fsu.edu::15b50626-d2c4-4254-a4cf-dc7637d1c37e" providerId="AD" clId="Web-{E7C3691A-CC54-5519-D2C0-8E2C3B412098}" dt="2024-03-28T19:40:54.476" v="127" actId="20577"/>
          <ac:spMkLst>
            <pc:docMk/>
            <pc:sldMk cId="400984186" sldId="387"/>
            <ac:spMk id="2" creationId="{F09F05BA-5A65-C895-57C6-DF3810AF6855}"/>
          </ac:spMkLst>
        </pc:spChg>
      </pc:sldChg>
      <pc:sldChg chg="modSp">
        <pc:chgData name="Luis Daniel Garcia" userId="S::ldg20a@fsu.edu::15b50626-d2c4-4254-a4cf-dc7637d1c37e" providerId="AD" clId="Web-{E7C3691A-CC54-5519-D2C0-8E2C3B412098}" dt="2024-03-28T19:41:03.460" v="129" actId="20577"/>
        <pc:sldMkLst>
          <pc:docMk/>
          <pc:sldMk cId="2501335963" sldId="389"/>
        </pc:sldMkLst>
        <pc:spChg chg="mod">
          <ac:chgData name="Luis Daniel Garcia" userId="S::ldg20a@fsu.edu::15b50626-d2c4-4254-a4cf-dc7637d1c37e" providerId="AD" clId="Web-{E7C3691A-CC54-5519-D2C0-8E2C3B412098}" dt="2024-03-28T19:41:03.460" v="129" actId="20577"/>
          <ac:spMkLst>
            <pc:docMk/>
            <pc:sldMk cId="2501335963" sldId="389"/>
            <ac:spMk id="2" creationId="{F09F05BA-5A65-C895-57C6-DF3810AF6855}"/>
          </ac:spMkLst>
        </pc:spChg>
      </pc:sldChg>
      <pc:sldChg chg="modSp">
        <pc:chgData name="Luis Daniel Garcia" userId="S::ldg20a@fsu.edu::15b50626-d2c4-4254-a4cf-dc7637d1c37e" providerId="AD" clId="Web-{E7C3691A-CC54-5519-D2C0-8E2C3B412098}" dt="2024-03-28T19:47:20.392" v="176" actId="14100"/>
        <pc:sldMkLst>
          <pc:docMk/>
          <pc:sldMk cId="2472399973" sldId="393"/>
        </pc:sldMkLst>
        <pc:spChg chg="mod">
          <ac:chgData name="Luis Daniel Garcia" userId="S::ldg20a@fsu.edu::15b50626-d2c4-4254-a4cf-dc7637d1c37e" providerId="AD" clId="Web-{E7C3691A-CC54-5519-D2C0-8E2C3B412098}" dt="2024-03-28T19:47:20.392" v="176" actId="14100"/>
          <ac:spMkLst>
            <pc:docMk/>
            <pc:sldMk cId="2472399973" sldId="393"/>
            <ac:spMk id="25" creationId="{C54CA38D-EEBE-A6C8-E5B7-63DF280A7884}"/>
          </ac:spMkLst>
        </pc:spChg>
        <pc:spChg chg="mod">
          <ac:chgData name="Luis Daniel Garcia" userId="S::ldg20a@fsu.edu::15b50626-d2c4-4254-a4cf-dc7637d1c37e" providerId="AD" clId="Web-{E7C3691A-CC54-5519-D2C0-8E2C3B412098}" dt="2024-03-28T19:46:50.470" v="175" actId="14100"/>
          <ac:spMkLst>
            <pc:docMk/>
            <pc:sldMk cId="2472399973" sldId="393"/>
            <ac:spMk id="39" creationId="{5945A394-C8AD-4F7D-6A58-BC5A1F102A88}"/>
          </ac:spMkLst>
        </pc:spChg>
      </pc:sldChg>
    </pc:docChg>
  </pc:docChgLst>
  <pc:docChgLst>
    <pc:chgData name="Caden Schwartz" userId="S::cbs19f@fsu.edu::dd2b363a-57e9-4b31-b955-4fc0c412fe2c" providerId="AD" clId="Web-{F7B56123-5D3A-5112-5E8A-9D79590A0FB3}"/>
    <pc:docChg chg="modSld">
      <pc:chgData name="Caden Schwartz" userId="S::cbs19f@fsu.edu::dd2b363a-57e9-4b31-b955-4fc0c412fe2c" providerId="AD" clId="Web-{F7B56123-5D3A-5112-5E8A-9D79590A0FB3}" dt="2024-02-26T19:47:55.404" v="2" actId="1076"/>
      <pc:docMkLst>
        <pc:docMk/>
      </pc:docMkLst>
      <pc:sldChg chg="modSp">
        <pc:chgData name="Caden Schwartz" userId="S::cbs19f@fsu.edu::dd2b363a-57e9-4b31-b955-4fc0c412fe2c" providerId="AD" clId="Web-{F7B56123-5D3A-5112-5E8A-9D79590A0FB3}" dt="2024-02-26T19:30:14.003" v="1" actId="1076"/>
        <pc:sldMkLst>
          <pc:docMk/>
          <pc:sldMk cId="2925594382" sldId="350"/>
        </pc:sldMkLst>
        <pc:graphicFrameChg chg="mod">
          <ac:chgData name="Caden Schwartz" userId="S::cbs19f@fsu.edu::dd2b363a-57e9-4b31-b955-4fc0c412fe2c" providerId="AD" clId="Web-{F7B56123-5D3A-5112-5E8A-9D79590A0FB3}" dt="2024-02-26T19:30:14.003" v="1" actId="1076"/>
          <ac:graphicFrameMkLst>
            <pc:docMk/>
            <pc:sldMk cId="2925594382" sldId="350"/>
            <ac:graphicFrameMk id="6" creationId="{E6DBB505-C365-7E46-ACC3-A48535B39BF0}"/>
          </ac:graphicFrameMkLst>
        </pc:graphicFrameChg>
      </pc:sldChg>
      <pc:sldChg chg="modSp">
        <pc:chgData name="Caden Schwartz" userId="S::cbs19f@fsu.edu::dd2b363a-57e9-4b31-b955-4fc0c412fe2c" providerId="AD" clId="Web-{F7B56123-5D3A-5112-5E8A-9D79590A0FB3}" dt="2024-02-26T19:47:55.404" v="2" actId="1076"/>
        <pc:sldMkLst>
          <pc:docMk/>
          <pc:sldMk cId="1465527021" sldId="351"/>
        </pc:sldMkLst>
        <pc:graphicFrameChg chg="mod">
          <ac:chgData name="Caden Schwartz" userId="S::cbs19f@fsu.edu::dd2b363a-57e9-4b31-b955-4fc0c412fe2c" providerId="AD" clId="Web-{F7B56123-5D3A-5112-5E8A-9D79590A0FB3}" dt="2024-02-26T19:47:55.404" v="2" actId="1076"/>
          <ac:graphicFrameMkLst>
            <pc:docMk/>
            <pc:sldMk cId="1465527021" sldId="351"/>
            <ac:graphicFrameMk id="6" creationId="{B238EFEE-628C-A674-78DA-CD18C4FCFA35}"/>
          </ac:graphicFrameMkLst>
        </pc:graphicFrameChg>
      </pc:sldChg>
    </pc:docChg>
  </pc:docChgLst>
  <pc:docChgLst>
    <pc:chgData name="Caleb Mears" userId="S::cwm19a@fsu.edu::e6f39ac1-b694-4bbf-bb75-8861be52b627" providerId="AD" clId="Web-{E90D1477-0F9B-B8CE-8D63-80F9A8F45FDA}"/>
    <pc:docChg chg="sldOrd">
      <pc:chgData name="Caleb Mears" userId="S::cwm19a@fsu.edu::e6f39ac1-b694-4bbf-bb75-8861be52b627" providerId="AD" clId="Web-{E90D1477-0F9B-B8CE-8D63-80F9A8F45FDA}" dt="2024-01-29T17:24:01.745" v="1"/>
      <pc:docMkLst>
        <pc:docMk/>
      </pc:docMkLst>
      <pc:sldChg chg="ord">
        <pc:chgData name="Caleb Mears" userId="S::cwm19a@fsu.edu::e6f39ac1-b694-4bbf-bb75-8861be52b627" providerId="AD" clId="Web-{E90D1477-0F9B-B8CE-8D63-80F9A8F45FDA}" dt="2024-01-29T17:24:01.745" v="1"/>
        <pc:sldMkLst>
          <pc:docMk/>
          <pc:sldMk cId="3325581019" sldId="321"/>
        </pc:sldMkLst>
      </pc:sldChg>
      <pc:sldChg chg="ord">
        <pc:chgData name="Caleb Mears" userId="S::cwm19a@fsu.edu::e6f39ac1-b694-4bbf-bb75-8861be52b627" providerId="AD" clId="Web-{E90D1477-0F9B-B8CE-8D63-80F9A8F45FDA}" dt="2024-01-29T17:11:36.565" v="0"/>
        <pc:sldMkLst>
          <pc:docMk/>
          <pc:sldMk cId="2313497317" sldId="322"/>
        </pc:sldMkLst>
      </pc:sldChg>
    </pc:docChg>
  </pc:docChgLst>
  <pc:docChgLst>
    <pc:chgData name="Chloe Keiran" userId="S::cmk19@fsu.edu::732f0397-0029-422a-9fe5-1466c05581a9" providerId="AD" clId="Web-{ED170FB4-F5F1-AD66-7CAA-098515263E67}"/>
    <pc:docChg chg="addSld delSld modSld modSection">
      <pc:chgData name="Chloe Keiran" userId="S::cmk19@fsu.edu::732f0397-0029-422a-9fe5-1466c05581a9" providerId="AD" clId="Web-{ED170FB4-F5F1-AD66-7CAA-098515263E67}" dt="2024-03-25T14:20:15.150" v="370" actId="20577"/>
      <pc:docMkLst>
        <pc:docMk/>
      </pc:docMkLst>
      <pc:sldChg chg="addSp modSp">
        <pc:chgData name="Chloe Keiran" userId="S::cmk19@fsu.edu::732f0397-0029-422a-9fe5-1466c05581a9" providerId="AD" clId="Web-{ED170FB4-F5F1-AD66-7CAA-098515263E67}" dt="2024-03-25T14:19:59.149" v="362" actId="20577"/>
        <pc:sldMkLst>
          <pc:docMk/>
          <pc:sldMk cId="3334500842" sldId="354"/>
        </pc:sldMkLst>
        <pc:spChg chg="add mod">
          <ac:chgData name="Chloe Keiran" userId="S::cmk19@fsu.edu::732f0397-0029-422a-9fe5-1466c05581a9" providerId="AD" clId="Web-{ED170FB4-F5F1-AD66-7CAA-098515263E67}" dt="2024-03-25T14:19:59.149" v="362" actId="20577"/>
          <ac:spMkLst>
            <pc:docMk/>
            <pc:sldMk cId="3334500842" sldId="354"/>
            <ac:spMk id="2" creationId="{AB9F57BE-7BCE-3BD6-FA47-9529D8C8622C}"/>
          </ac:spMkLst>
        </pc:spChg>
      </pc:sldChg>
      <pc:sldChg chg="addSp modSp">
        <pc:chgData name="Chloe Keiran" userId="S::cmk19@fsu.edu::732f0397-0029-422a-9fe5-1466c05581a9" providerId="AD" clId="Web-{ED170FB4-F5F1-AD66-7CAA-098515263E67}" dt="2024-03-25T14:20:15.150" v="370" actId="20577"/>
        <pc:sldMkLst>
          <pc:docMk/>
          <pc:sldMk cId="2146888622" sldId="362"/>
        </pc:sldMkLst>
        <pc:spChg chg="add mod">
          <ac:chgData name="Chloe Keiran" userId="S::cmk19@fsu.edu::732f0397-0029-422a-9fe5-1466c05581a9" providerId="AD" clId="Web-{ED170FB4-F5F1-AD66-7CAA-098515263E67}" dt="2024-03-25T14:20:15.150" v="370" actId="20577"/>
          <ac:spMkLst>
            <pc:docMk/>
            <pc:sldMk cId="2146888622" sldId="362"/>
            <ac:spMk id="2" creationId="{CFD5CFB6-67D9-4158-9A46-012049393A9D}"/>
          </ac:spMkLst>
        </pc:spChg>
      </pc:sldChg>
      <pc:sldChg chg="addSp delSp modSp new mod modClrScheme chgLayout">
        <pc:chgData name="Chloe Keiran" userId="S::cmk19@fsu.edu::732f0397-0029-422a-9fe5-1466c05581a9" providerId="AD" clId="Web-{ED170FB4-F5F1-AD66-7CAA-098515263E67}" dt="2024-03-25T14:00:53.885" v="297" actId="20577"/>
        <pc:sldMkLst>
          <pc:docMk/>
          <pc:sldMk cId="1988113571" sldId="364"/>
        </pc:sldMkLst>
        <pc:spChg chg="mod ord">
          <ac:chgData name="Chloe Keiran" userId="S::cmk19@fsu.edu::732f0397-0029-422a-9fe5-1466c05581a9" providerId="AD" clId="Web-{ED170FB4-F5F1-AD66-7CAA-098515263E67}" dt="2024-03-25T13:42:01.137" v="11" actId="20577"/>
          <ac:spMkLst>
            <pc:docMk/>
            <pc:sldMk cId="1988113571" sldId="364"/>
            <ac:spMk id="2" creationId="{395AE318-E05F-AEB7-61F8-24B59AE617AB}"/>
          </ac:spMkLst>
        </pc:spChg>
        <pc:spChg chg="del">
          <ac:chgData name="Chloe Keiran" userId="S::cmk19@fsu.edu::732f0397-0029-422a-9fe5-1466c05581a9" providerId="AD" clId="Web-{ED170FB4-F5F1-AD66-7CAA-098515263E67}" dt="2024-03-25T13:41:48.824" v="3"/>
          <ac:spMkLst>
            <pc:docMk/>
            <pc:sldMk cId="1988113571" sldId="364"/>
            <ac:spMk id="3" creationId="{20024473-6CB8-2069-2CB8-8531588E94FE}"/>
          </ac:spMkLst>
        </pc:spChg>
        <pc:spChg chg="mod ord">
          <ac:chgData name="Chloe Keiran" userId="S::cmk19@fsu.edu::732f0397-0029-422a-9fe5-1466c05581a9" providerId="AD" clId="Web-{ED170FB4-F5F1-AD66-7CAA-098515263E67}" dt="2024-03-25T13:41:48.824" v="3"/>
          <ac:spMkLst>
            <pc:docMk/>
            <pc:sldMk cId="1988113571" sldId="364"/>
            <ac:spMk id="4" creationId="{F56041E9-660B-5D1A-332D-F7FA676346C2}"/>
          </ac:spMkLst>
        </pc:spChg>
        <pc:spChg chg="mod ord">
          <ac:chgData name="Chloe Keiran" userId="S::cmk19@fsu.edu::732f0397-0029-422a-9fe5-1466c05581a9" providerId="AD" clId="Web-{ED170FB4-F5F1-AD66-7CAA-098515263E67}" dt="2024-03-25T13:41:48.824" v="3"/>
          <ac:spMkLst>
            <pc:docMk/>
            <pc:sldMk cId="1988113571" sldId="364"/>
            <ac:spMk id="5" creationId="{A033459E-DC6A-0036-DCE1-A44199C29593}"/>
          </ac:spMkLst>
        </pc:spChg>
        <pc:spChg chg="add mod">
          <ac:chgData name="Chloe Keiran" userId="S::cmk19@fsu.edu::732f0397-0029-422a-9fe5-1466c05581a9" providerId="AD" clId="Web-{ED170FB4-F5F1-AD66-7CAA-098515263E67}" dt="2024-03-25T14:00:53.885" v="297" actId="20577"/>
          <ac:spMkLst>
            <pc:docMk/>
            <pc:sldMk cId="1988113571" sldId="364"/>
            <ac:spMk id="6" creationId="{804391B6-21B7-48CD-E24F-845C84E93537}"/>
          </ac:spMkLst>
        </pc:spChg>
      </pc:sldChg>
      <pc:sldChg chg="new del">
        <pc:chgData name="Chloe Keiran" userId="S::cmk19@fsu.edu::732f0397-0029-422a-9fe5-1466c05581a9" providerId="AD" clId="Web-{ED170FB4-F5F1-AD66-7CAA-098515263E67}" dt="2024-03-25T13:18:58.652" v="1"/>
        <pc:sldMkLst>
          <pc:docMk/>
          <pc:sldMk cId="3943712987" sldId="364"/>
        </pc:sldMkLst>
      </pc:sldChg>
      <pc:sldChg chg="addSp delSp modSp new mod modClrScheme chgLayout">
        <pc:chgData name="Chloe Keiran" userId="S::cmk19@fsu.edu::732f0397-0029-422a-9fe5-1466c05581a9" providerId="AD" clId="Web-{ED170FB4-F5F1-AD66-7CAA-098515263E67}" dt="2024-03-25T13:51:50.927" v="78" actId="20577"/>
        <pc:sldMkLst>
          <pc:docMk/>
          <pc:sldMk cId="3320759229" sldId="365"/>
        </pc:sldMkLst>
        <pc:spChg chg="del">
          <ac:chgData name="Chloe Keiran" userId="S::cmk19@fsu.edu::732f0397-0029-422a-9fe5-1466c05581a9" providerId="AD" clId="Web-{ED170FB4-F5F1-AD66-7CAA-098515263E67}" dt="2024-03-25T13:48:17.460" v="45"/>
          <ac:spMkLst>
            <pc:docMk/>
            <pc:sldMk cId="3320759229" sldId="365"/>
            <ac:spMk id="2" creationId="{1CE3770F-6C09-A22B-7936-723980C86E36}"/>
          </ac:spMkLst>
        </pc:spChg>
        <pc:spChg chg="mod">
          <ac:chgData name="Chloe Keiran" userId="S::cmk19@fsu.edu::732f0397-0029-422a-9fe5-1466c05581a9" providerId="AD" clId="Web-{ED170FB4-F5F1-AD66-7CAA-098515263E67}" dt="2024-03-25T13:48:17.460" v="45"/>
          <ac:spMkLst>
            <pc:docMk/>
            <pc:sldMk cId="3320759229" sldId="365"/>
            <ac:spMk id="3" creationId="{99F56220-255E-ED79-EB36-8B87DC10C0E8}"/>
          </ac:spMkLst>
        </pc:spChg>
        <pc:spChg chg="mod">
          <ac:chgData name="Chloe Keiran" userId="S::cmk19@fsu.edu::732f0397-0029-422a-9fe5-1466c05581a9" providerId="AD" clId="Web-{ED170FB4-F5F1-AD66-7CAA-098515263E67}" dt="2024-03-25T13:48:17.460" v="45"/>
          <ac:spMkLst>
            <pc:docMk/>
            <pc:sldMk cId="3320759229" sldId="365"/>
            <ac:spMk id="4" creationId="{BE216156-7EF6-2538-B61C-37B1C6DC887F}"/>
          </ac:spMkLst>
        </pc:spChg>
        <pc:spChg chg="add mod">
          <ac:chgData name="Chloe Keiran" userId="S::cmk19@fsu.edu::732f0397-0029-422a-9fe5-1466c05581a9" providerId="AD" clId="Web-{ED170FB4-F5F1-AD66-7CAA-098515263E67}" dt="2024-03-25T13:51:50.927" v="78" actId="20577"/>
          <ac:spMkLst>
            <pc:docMk/>
            <pc:sldMk cId="3320759229" sldId="365"/>
            <ac:spMk id="9" creationId="{CF8EFA50-8B8D-12F1-A8A5-F175BB4C42D3}"/>
          </ac:spMkLst>
        </pc:spChg>
        <pc:spChg chg="add mod">
          <ac:chgData name="Chloe Keiran" userId="S::cmk19@fsu.edu::732f0397-0029-422a-9fe5-1466c05581a9" providerId="AD" clId="Web-{ED170FB4-F5F1-AD66-7CAA-098515263E67}" dt="2024-03-25T13:48:17.460" v="45"/>
          <ac:spMkLst>
            <pc:docMk/>
            <pc:sldMk cId="3320759229" sldId="365"/>
            <ac:spMk id="11" creationId="{8909BD53-64EE-C6D9-8BB7-85378BA0CC19}"/>
          </ac:spMkLst>
        </pc:spChg>
      </pc:sldChg>
      <pc:sldChg chg="addSp modSp new">
        <pc:chgData name="Chloe Keiran" userId="S::cmk19@fsu.edu::732f0397-0029-422a-9fe5-1466c05581a9" providerId="AD" clId="Web-{ED170FB4-F5F1-AD66-7CAA-098515263E67}" dt="2024-03-25T14:18:27.283" v="334" actId="20577"/>
        <pc:sldMkLst>
          <pc:docMk/>
          <pc:sldMk cId="242124720" sldId="366"/>
        </pc:sldMkLst>
        <pc:spChg chg="mod">
          <ac:chgData name="Chloe Keiran" userId="S::cmk19@fsu.edu::732f0397-0029-422a-9fe5-1466c05581a9" providerId="AD" clId="Web-{ED170FB4-F5F1-AD66-7CAA-098515263E67}" dt="2024-03-25T13:52:44.149" v="80" actId="20577"/>
          <ac:spMkLst>
            <pc:docMk/>
            <pc:sldMk cId="242124720" sldId="366"/>
            <ac:spMk id="4" creationId="{C07BC269-B558-8825-3D44-1EA1287B22E6}"/>
          </ac:spMkLst>
        </pc:spChg>
        <pc:spChg chg="add mod">
          <ac:chgData name="Chloe Keiran" userId="S::cmk19@fsu.edu::732f0397-0029-422a-9fe5-1466c05581a9" providerId="AD" clId="Web-{ED170FB4-F5F1-AD66-7CAA-098515263E67}" dt="2024-03-25T14:18:27.283" v="334" actId="20577"/>
          <ac:spMkLst>
            <pc:docMk/>
            <pc:sldMk cId="242124720" sldId="366"/>
            <ac:spMk id="5" creationId="{11DAFE22-0EDF-772F-9A8A-F8527C790522}"/>
          </ac:spMkLst>
        </pc:spChg>
      </pc:sldChg>
      <pc:sldChg chg="modSp new">
        <pc:chgData name="Chloe Keiran" userId="S::cmk19@fsu.edu::732f0397-0029-422a-9fe5-1466c05581a9" providerId="AD" clId="Web-{ED170FB4-F5F1-AD66-7CAA-098515263E67}" dt="2024-03-25T13:52:58.025" v="83" actId="20577"/>
        <pc:sldMkLst>
          <pc:docMk/>
          <pc:sldMk cId="1501755846" sldId="367"/>
        </pc:sldMkLst>
        <pc:spChg chg="mod">
          <ac:chgData name="Chloe Keiran" userId="S::cmk19@fsu.edu::732f0397-0029-422a-9fe5-1466c05581a9" providerId="AD" clId="Web-{ED170FB4-F5F1-AD66-7CAA-098515263E67}" dt="2024-03-25T13:52:58.025" v="83" actId="20577"/>
          <ac:spMkLst>
            <pc:docMk/>
            <pc:sldMk cId="1501755846" sldId="367"/>
            <ac:spMk id="4" creationId="{D1AFBFBF-48F9-BC9C-7E41-522275500AE9}"/>
          </ac:spMkLst>
        </pc:spChg>
      </pc:sldChg>
      <pc:sldChg chg="modSp new">
        <pc:chgData name="Chloe Keiran" userId="S::cmk19@fsu.edu::732f0397-0029-422a-9fe5-1466c05581a9" providerId="AD" clId="Web-{ED170FB4-F5F1-AD66-7CAA-098515263E67}" dt="2024-03-25T13:54:44.282" v="113" actId="20577"/>
        <pc:sldMkLst>
          <pc:docMk/>
          <pc:sldMk cId="3241462459" sldId="368"/>
        </pc:sldMkLst>
        <pc:spChg chg="mod">
          <ac:chgData name="Chloe Keiran" userId="S::cmk19@fsu.edu::732f0397-0029-422a-9fe5-1466c05581a9" providerId="AD" clId="Web-{ED170FB4-F5F1-AD66-7CAA-098515263E67}" dt="2024-03-25T13:54:44.282" v="113" actId="20577"/>
          <ac:spMkLst>
            <pc:docMk/>
            <pc:sldMk cId="3241462459" sldId="368"/>
            <ac:spMk id="4" creationId="{AEFD02C3-822A-090E-BE55-7C7992A71E90}"/>
          </ac:spMkLst>
        </pc:spChg>
      </pc:sldChg>
    </pc:docChg>
  </pc:docChgLst>
  <pc:docChgLst>
    <pc:chgData name="Caden Schwartz" userId="S::cbs19f@fsu.edu::dd2b363a-57e9-4b31-b955-4fc0c412fe2c" providerId="AD" clId="Web-{2F1F6C97-278E-5A93-6863-F0A367F4A5E6}"/>
    <pc:docChg chg="sldOrd">
      <pc:chgData name="Caden Schwartz" userId="S::cbs19f@fsu.edu::dd2b363a-57e9-4b31-b955-4fc0c412fe2c" providerId="AD" clId="Web-{2F1F6C97-278E-5A93-6863-F0A367F4A5E6}" dt="2024-03-06T16:00:06.865" v="0"/>
      <pc:docMkLst>
        <pc:docMk/>
      </pc:docMkLst>
      <pc:sldChg chg="ord">
        <pc:chgData name="Caden Schwartz" userId="S::cbs19f@fsu.edu::dd2b363a-57e9-4b31-b955-4fc0c412fe2c" providerId="AD" clId="Web-{2F1F6C97-278E-5A93-6863-F0A367F4A5E6}" dt="2024-03-06T16:00:06.865" v="0"/>
        <pc:sldMkLst>
          <pc:docMk/>
          <pc:sldMk cId="289311803" sldId="359"/>
        </pc:sldMkLst>
      </pc:sldChg>
    </pc:docChg>
  </pc:docChgLst>
  <pc:docChgLst>
    <pc:chgData name="Chloe Keiran" userId="S::cmk19@fsu.edu::732f0397-0029-422a-9fe5-1466c05581a9" providerId="AD" clId="Web-{107E2CBF-1F68-DF92-8A3F-ABA15C231A80}"/>
    <pc:docChg chg="modSld">
      <pc:chgData name="Chloe Keiran" userId="S::cmk19@fsu.edu::732f0397-0029-422a-9fe5-1466c05581a9" providerId="AD" clId="Web-{107E2CBF-1F68-DF92-8A3F-ABA15C231A80}" dt="2024-03-26T15:59:30.448" v="46" actId="20577"/>
      <pc:docMkLst>
        <pc:docMk/>
      </pc:docMkLst>
      <pc:sldChg chg="modSp">
        <pc:chgData name="Chloe Keiran" userId="S::cmk19@fsu.edu::732f0397-0029-422a-9fe5-1466c05581a9" providerId="AD" clId="Web-{107E2CBF-1F68-DF92-8A3F-ABA15C231A80}" dt="2024-03-26T15:57:20.928" v="6" actId="20577"/>
        <pc:sldMkLst>
          <pc:docMk/>
          <pc:sldMk cId="3369190698" sldId="285"/>
        </pc:sldMkLst>
        <pc:spChg chg="mod">
          <ac:chgData name="Chloe Keiran" userId="S::cmk19@fsu.edu::732f0397-0029-422a-9fe5-1466c05581a9" providerId="AD" clId="Web-{107E2CBF-1F68-DF92-8A3F-ABA15C231A80}" dt="2024-03-26T15:57:20.928" v="6" actId="20577"/>
          <ac:spMkLst>
            <pc:docMk/>
            <pc:sldMk cId="3369190698" sldId="285"/>
            <ac:spMk id="3" creationId="{E53D570A-65DD-5244-520B-3B2D18D3D594}"/>
          </ac:spMkLst>
        </pc:spChg>
      </pc:sldChg>
      <pc:sldChg chg="modSp">
        <pc:chgData name="Chloe Keiran" userId="S::cmk19@fsu.edu::732f0397-0029-422a-9fe5-1466c05581a9" providerId="AD" clId="Web-{107E2CBF-1F68-DF92-8A3F-ABA15C231A80}" dt="2024-03-26T15:57:14.802" v="3" actId="20577"/>
        <pc:sldMkLst>
          <pc:docMk/>
          <pc:sldMk cId="1270984281" sldId="286"/>
        </pc:sldMkLst>
        <pc:spChg chg="mod">
          <ac:chgData name="Chloe Keiran" userId="S::cmk19@fsu.edu::732f0397-0029-422a-9fe5-1466c05581a9" providerId="AD" clId="Web-{107E2CBF-1F68-DF92-8A3F-ABA15C231A80}" dt="2024-03-26T15:57:14.802" v="3" actId="20577"/>
          <ac:spMkLst>
            <pc:docMk/>
            <pc:sldMk cId="1270984281" sldId="286"/>
            <ac:spMk id="3" creationId="{878F3B76-3AD3-FF21-899F-B3B558208E2D}"/>
          </ac:spMkLst>
        </pc:spChg>
      </pc:sldChg>
      <pc:sldChg chg="modSp">
        <pc:chgData name="Chloe Keiran" userId="S::cmk19@fsu.edu::732f0397-0029-422a-9fe5-1466c05581a9" providerId="AD" clId="Web-{107E2CBF-1F68-DF92-8A3F-ABA15C231A80}" dt="2024-03-26T15:57:11.365" v="0" actId="20577"/>
        <pc:sldMkLst>
          <pc:docMk/>
          <pc:sldMk cId="2405727058" sldId="287"/>
        </pc:sldMkLst>
        <pc:spChg chg="mod">
          <ac:chgData name="Chloe Keiran" userId="S::cmk19@fsu.edu::732f0397-0029-422a-9fe5-1466c05581a9" providerId="AD" clId="Web-{107E2CBF-1F68-DF92-8A3F-ABA15C231A80}" dt="2024-03-26T15:57:11.365" v="0" actId="20577"/>
          <ac:spMkLst>
            <pc:docMk/>
            <pc:sldMk cId="2405727058" sldId="287"/>
            <ac:spMk id="3" creationId="{01154685-A21C-08FF-2404-69108BEB9B5E}"/>
          </ac:spMkLst>
        </pc:spChg>
      </pc:sldChg>
      <pc:sldChg chg="modSp">
        <pc:chgData name="Chloe Keiran" userId="S::cmk19@fsu.edu::732f0397-0029-422a-9fe5-1466c05581a9" providerId="AD" clId="Web-{107E2CBF-1F68-DF92-8A3F-ABA15C231A80}" dt="2024-03-26T15:58:05.023" v="37" actId="20577"/>
        <pc:sldMkLst>
          <pc:docMk/>
          <pc:sldMk cId="1337639398" sldId="332"/>
        </pc:sldMkLst>
        <pc:spChg chg="mod">
          <ac:chgData name="Chloe Keiran" userId="S::cmk19@fsu.edu::732f0397-0029-422a-9fe5-1466c05581a9" providerId="AD" clId="Web-{107E2CBF-1F68-DF92-8A3F-ABA15C231A80}" dt="2024-03-26T15:58:05.023" v="37" actId="20577"/>
          <ac:spMkLst>
            <pc:docMk/>
            <pc:sldMk cId="1337639398" sldId="332"/>
            <ac:spMk id="3" creationId="{4B48F868-0971-7AFF-BDAA-2BE6061915FF}"/>
          </ac:spMkLst>
        </pc:spChg>
      </pc:sldChg>
      <pc:sldChg chg="modSp">
        <pc:chgData name="Chloe Keiran" userId="S::cmk19@fsu.edu::732f0397-0029-422a-9fe5-1466c05581a9" providerId="AD" clId="Web-{107E2CBF-1F68-DF92-8A3F-ABA15C231A80}" dt="2024-03-26T15:59:30.448" v="46" actId="20577"/>
        <pc:sldMkLst>
          <pc:docMk/>
          <pc:sldMk cId="4192109012" sldId="336"/>
        </pc:sldMkLst>
        <pc:spChg chg="mod">
          <ac:chgData name="Chloe Keiran" userId="S::cmk19@fsu.edu::732f0397-0029-422a-9fe5-1466c05581a9" providerId="AD" clId="Web-{107E2CBF-1F68-DF92-8A3F-ABA15C231A80}" dt="2024-03-26T15:59:30.448" v="46" actId="20577"/>
          <ac:spMkLst>
            <pc:docMk/>
            <pc:sldMk cId="4192109012" sldId="336"/>
            <ac:spMk id="3" creationId="{36B0B9FD-B0D2-218B-D30D-26FE2DBEFF71}"/>
          </ac:spMkLst>
        </pc:spChg>
      </pc:sldChg>
      <pc:sldChg chg="modSp">
        <pc:chgData name="Chloe Keiran" userId="S::cmk19@fsu.edu::732f0397-0029-422a-9fe5-1466c05581a9" providerId="AD" clId="Web-{107E2CBF-1F68-DF92-8A3F-ABA15C231A80}" dt="2024-03-26T15:57:29.147" v="15" actId="20577"/>
        <pc:sldMkLst>
          <pc:docMk/>
          <pc:sldMk cId="1639267335" sldId="337"/>
        </pc:sldMkLst>
        <pc:spChg chg="mod">
          <ac:chgData name="Chloe Keiran" userId="S::cmk19@fsu.edu::732f0397-0029-422a-9fe5-1466c05581a9" providerId="AD" clId="Web-{107E2CBF-1F68-DF92-8A3F-ABA15C231A80}" dt="2024-03-26T15:57:29.147" v="15" actId="20577"/>
          <ac:spMkLst>
            <pc:docMk/>
            <pc:sldMk cId="1639267335" sldId="337"/>
            <ac:spMk id="4" creationId="{247D606C-15FC-FCE0-CF25-8E9FBA066AC6}"/>
          </ac:spMkLst>
        </pc:spChg>
      </pc:sldChg>
      <pc:sldChg chg="modSp">
        <pc:chgData name="Chloe Keiran" userId="S::cmk19@fsu.edu::732f0397-0029-422a-9fe5-1466c05581a9" providerId="AD" clId="Web-{107E2CBF-1F68-DF92-8A3F-ABA15C231A80}" dt="2024-03-26T15:57:35.803" v="21" actId="20577"/>
        <pc:sldMkLst>
          <pc:docMk/>
          <pc:sldMk cId="242416938" sldId="338"/>
        </pc:sldMkLst>
        <pc:spChg chg="mod">
          <ac:chgData name="Chloe Keiran" userId="S::cmk19@fsu.edu::732f0397-0029-422a-9fe5-1466c05581a9" providerId="AD" clId="Web-{107E2CBF-1F68-DF92-8A3F-ABA15C231A80}" dt="2024-03-26T15:57:35.803" v="21" actId="20577"/>
          <ac:spMkLst>
            <pc:docMk/>
            <pc:sldMk cId="242416938" sldId="338"/>
            <ac:spMk id="4" creationId="{A8803988-1F13-7418-1C5F-FAC3D3C33FEB}"/>
          </ac:spMkLst>
        </pc:spChg>
      </pc:sldChg>
      <pc:sldChg chg="modSp">
        <pc:chgData name="Chloe Keiran" userId="S::cmk19@fsu.edu::732f0397-0029-422a-9fe5-1466c05581a9" providerId="AD" clId="Web-{107E2CBF-1F68-DF92-8A3F-ABA15C231A80}" dt="2024-03-26T15:57:40.038" v="26" actId="20577"/>
        <pc:sldMkLst>
          <pc:docMk/>
          <pc:sldMk cId="3137350053" sldId="339"/>
        </pc:sldMkLst>
        <pc:spChg chg="mod">
          <ac:chgData name="Chloe Keiran" userId="S::cmk19@fsu.edu::732f0397-0029-422a-9fe5-1466c05581a9" providerId="AD" clId="Web-{107E2CBF-1F68-DF92-8A3F-ABA15C231A80}" dt="2024-03-26T15:57:40.038" v="26" actId="20577"/>
          <ac:spMkLst>
            <pc:docMk/>
            <pc:sldMk cId="3137350053" sldId="339"/>
            <ac:spMk id="4" creationId="{A5EA9F43-8C05-50AD-DCAA-518F1EEC8DB1}"/>
          </ac:spMkLst>
        </pc:spChg>
      </pc:sldChg>
      <pc:sldChg chg="modSp">
        <pc:chgData name="Chloe Keiran" userId="S::cmk19@fsu.edu::732f0397-0029-422a-9fe5-1466c05581a9" providerId="AD" clId="Web-{107E2CBF-1F68-DF92-8A3F-ABA15C231A80}" dt="2024-03-26T15:57:43.757" v="27" actId="20577"/>
        <pc:sldMkLst>
          <pc:docMk/>
          <pc:sldMk cId="1729676013" sldId="340"/>
        </pc:sldMkLst>
        <pc:spChg chg="mod">
          <ac:chgData name="Chloe Keiran" userId="S::cmk19@fsu.edu::732f0397-0029-422a-9fe5-1466c05581a9" providerId="AD" clId="Web-{107E2CBF-1F68-DF92-8A3F-ABA15C231A80}" dt="2024-03-26T15:57:43.757" v="27" actId="20577"/>
          <ac:spMkLst>
            <pc:docMk/>
            <pc:sldMk cId="1729676013" sldId="340"/>
            <ac:spMk id="4" creationId="{B3B5AAE3-885A-8C22-3A1B-2C8272CE800C}"/>
          </ac:spMkLst>
        </pc:spChg>
      </pc:sldChg>
      <pc:sldChg chg="modSp">
        <pc:chgData name="Chloe Keiran" userId="S::cmk19@fsu.edu::732f0397-0029-422a-9fe5-1466c05581a9" providerId="AD" clId="Web-{107E2CBF-1F68-DF92-8A3F-ABA15C231A80}" dt="2024-03-26T15:57:49.194" v="30" actId="20577"/>
        <pc:sldMkLst>
          <pc:docMk/>
          <pc:sldMk cId="2344916787" sldId="341"/>
        </pc:sldMkLst>
        <pc:spChg chg="mod">
          <ac:chgData name="Chloe Keiran" userId="S::cmk19@fsu.edu::732f0397-0029-422a-9fe5-1466c05581a9" providerId="AD" clId="Web-{107E2CBF-1F68-DF92-8A3F-ABA15C231A80}" dt="2024-03-26T15:57:49.194" v="30" actId="20577"/>
          <ac:spMkLst>
            <pc:docMk/>
            <pc:sldMk cId="2344916787" sldId="341"/>
            <ac:spMk id="4" creationId="{70C80B77-2250-EA4B-A63C-78AFAFF277FB}"/>
          </ac:spMkLst>
        </pc:spChg>
      </pc:sldChg>
      <pc:sldChg chg="modSp">
        <pc:chgData name="Chloe Keiran" userId="S::cmk19@fsu.edu::732f0397-0029-422a-9fe5-1466c05581a9" providerId="AD" clId="Web-{107E2CBF-1F68-DF92-8A3F-ABA15C231A80}" dt="2024-03-26T15:57:53.726" v="34" actId="20577"/>
        <pc:sldMkLst>
          <pc:docMk/>
          <pc:sldMk cId="980593862" sldId="342"/>
        </pc:sldMkLst>
        <pc:spChg chg="mod">
          <ac:chgData name="Chloe Keiran" userId="S::cmk19@fsu.edu::732f0397-0029-422a-9fe5-1466c05581a9" providerId="AD" clId="Web-{107E2CBF-1F68-DF92-8A3F-ABA15C231A80}" dt="2024-03-26T15:57:53.726" v="34" actId="20577"/>
          <ac:spMkLst>
            <pc:docMk/>
            <pc:sldMk cId="980593862" sldId="342"/>
            <ac:spMk id="4" creationId="{5AC2FB24-EA79-CD6C-FF21-A3D1C8D962FB}"/>
          </ac:spMkLst>
        </pc:spChg>
      </pc:sldChg>
      <pc:sldChg chg="modSp">
        <pc:chgData name="Chloe Keiran" userId="S::cmk19@fsu.edu::732f0397-0029-422a-9fe5-1466c05581a9" providerId="AD" clId="Web-{107E2CBF-1F68-DF92-8A3F-ABA15C231A80}" dt="2024-03-26T15:58:09.445" v="40" actId="20577"/>
        <pc:sldMkLst>
          <pc:docMk/>
          <pc:sldMk cId="2480970220" sldId="345"/>
        </pc:sldMkLst>
        <pc:spChg chg="mod">
          <ac:chgData name="Chloe Keiran" userId="S::cmk19@fsu.edu::732f0397-0029-422a-9fe5-1466c05581a9" providerId="AD" clId="Web-{107E2CBF-1F68-DF92-8A3F-ABA15C231A80}" dt="2024-03-26T15:58:09.445" v="40" actId="20577"/>
          <ac:spMkLst>
            <pc:docMk/>
            <pc:sldMk cId="2480970220" sldId="345"/>
            <ac:spMk id="19" creationId="{8F755C16-24BF-6464-0BFD-6E5E8DA79C2A}"/>
          </ac:spMkLst>
        </pc:spChg>
      </pc:sldChg>
      <pc:sldChg chg="modSp">
        <pc:chgData name="Chloe Keiran" userId="S::cmk19@fsu.edu::732f0397-0029-422a-9fe5-1466c05581a9" providerId="AD" clId="Web-{107E2CBF-1F68-DF92-8A3F-ABA15C231A80}" dt="2024-03-26T15:57:58.710" v="35" actId="20577"/>
        <pc:sldMkLst>
          <pc:docMk/>
          <pc:sldMk cId="283026206" sldId="347"/>
        </pc:sldMkLst>
        <pc:spChg chg="mod">
          <ac:chgData name="Chloe Keiran" userId="S::cmk19@fsu.edu::732f0397-0029-422a-9fe5-1466c05581a9" providerId="AD" clId="Web-{107E2CBF-1F68-DF92-8A3F-ABA15C231A80}" dt="2024-03-26T15:57:58.710" v="35" actId="20577"/>
          <ac:spMkLst>
            <pc:docMk/>
            <pc:sldMk cId="283026206" sldId="347"/>
            <ac:spMk id="3" creationId="{0D4477F0-F3B7-6739-99E8-2757F1C5B44A}"/>
          </ac:spMkLst>
        </pc:spChg>
      </pc:sldChg>
    </pc:docChg>
  </pc:docChgLst>
  <pc:docChgLst>
    <pc:chgData name="Luis Daniel Garcia" userId="S::ldg20a@fsu.edu::15b50626-d2c4-4254-a4cf-dc7637d1c37e" providerId="AD" clId="Web-{33F439EB-5517-4DCA-ECF4-8EC95A1443A1}"/>
    <pc:docChg chg="addSld delSld modSld sldOrd modSection">
      <pc:chgData name="Luis Daniel Garcia" userId="S::ldg20a@fsu.edu::15b50626-d2c4-4254-a4cf-dc7637d1c37e" providerId="AD" clId="Web-{33F439EB-5517-4DCA-ECF4-8EC95A1443A1}" dt="2024-02-27T06:21:39.135" v="318"/>
      <pc:docMkLst>
        <pc:docMk/>
      </pc:docMkLst>
      <pc:sldChg chg="modSp">
        <pc:chgData name="Luis Daniel Garcia" userId="S::ldg20a@fsu.edu::15b50626-d2c4-4254-a4cf-dc7637d1c37e" providerId="AD" clId="Web-{33F439EB-5517-4DCA-ECF4-8EC95A1443A1}" dt="2024-02-27T05:45:13.783" v="1"/>
        <pc:sldMkLst>
          <pc:docMk/>
          <pc:sldMk cId="2480970220" sldId="345"/>
        </pc:sldMkLst>
        <pc:picChg chg="mod modCrop">
          <ac:chgData name="Luis Daniel Garcia" userId="S::ldg20a@fsu.edu::15b50626-d2c4-4254-a4cf-dc7637d1c37e" providerId="AD" clId="Web-{33F439EB-5517-4DCA-ECF4-8EC95A1443A1}" dt="2024-02-27T05:45:13.783" v="1"/>
          <ac:picMkLst>
            <pc:docMk/>
            <pc:sldMk cId="2480970220" sldId="345"/>
            <ac:picMk id="3" creationId="{68D9571A-E3AB-FDAC-39B2-26A6E86256C3}"/>
          </ac:picMkLst>
        </pc:picChg>
      </pc:sldChg>
      <pc:sldChg chg="addSp delSp modSp ord addAnim delAnim modAnim">
        <pc:chgData name="Luis Daniel Garcia" userId="S::ldg20a@fsu.edu::15b50626-d2c4-4254-a4cf-dc7637d1c37e" providerId="AD" clId="Web-{33F439EB-5517-4DCA-ECF4-8EC95A1443A1}" dt="2024-02-27T06:20:46.102" v="316"/>
        <pc:sldMkLst>
          <pc:docMk/>
          <pc:sldMk cId="751910418" sldId="348"/>
        </pc:sldMkLst>
        <pc:spChg chg="del mod">
          <ac:chgData name="Luis Daniel Garcia" userId="S::ldg20a@fsu.edu::15b50626-d2c4-4254-a4cf-dc7637d1c37e" providerId="AD" clId="Web-{33F439EB-5517-4DCA-ECF4-8EC95A1443A1}" dt="2024-02-27T06:16:52.203" v="228"/>
          <ac:spMkLst>
            <pc:docMk/>
            <pc:sldMk cId="751910418" sldId="348"/>
            <ac:spMk id="2" creationId="{FC5006E9-5A58-4D31-FE08-F58EB2374107}"/>
          </ac:spMkLst>
        </pc:spChg>
        <pc:spChg chg="mod">
          <ac:chgData name="Luis Daniel Garcia" userId="S::ldg20a@fsu.edu::15b50626-d2c4-4254-a4cf-dc7637d1c37e" providerId="AD" clId="Web-{33F439EB-5517-4DCA-ECF4-8EC95A1443A1}" dt="2024-02-27T06:08:04.671" v="117" actId="20577"/>
          <ac:spMkLst>
            <pc:docMk/>
            <pc:sldMk cId="751910418" sldId="348"/>
            <ac:spMk id="3" creationId="{F2211578-427F-627B-3FE0-BF5FF4B178A1}"/>
          </ac:spMkLst>
        </pc:spChg>
        <pc:spChg chg="mod">
          <ac:chgData name="Luis Daniel Garcia" userId="S::ldg20a@fsu.edu::15b50626-d2c4-4254-a4cf-dc7637d1c37e" providerId="AD" clId="Web-{33F439EB-5517-4DCA-ECF4-8EC95A1443A1}" dt="2024-02-27T06:04:45.602" v="8" actId="20577"/>
          <ac:spMkLst>
            <pc:docMk/>
            <pc:sldMk cId="751910418" sldId="348"/>
            <ac:spMk id="5" creationId="{4DE9471F-0916-0998-3B64-17A7D6EAC85D}"/>
          </ac:spMkLst>
        </pc:spChg>
        <pc:spChg chg="add mod">
          <ac:chgData name="Luis Daniel Garcia" userId="S::ldg20a@fsu.edu::15b50626-d2c4-4254-a4cf-dc7637d1c37e" providerId="AD" clId="Web-{33F439EB-5517-4DCA-ECF4-8EC95A1443A1}" dt="2024-02-27T06:18:36.488" v="272" actId="14100"/>
          <ac:spMkLst>
            <pc:docMk/>
            <pc:sldMk cId="751910418" sldId="348"/>
            <ac:spMk id="8" creationId="{921BD9F5-74D1-FE32-BC11-5569624EC2E1}"/>
          </ac:spMkLst>
        </pc:spChg>
        <pc:spChg chg="add mod">
          <ac:chgData name="Luis Daniel Garcia" userId="S::ldg20a@fsu.edu::15b50626-d2c4-4254-a4cf-dc7637d1c37e" providerId="AD" clId="Web-{33F439EB-5517-4DCA-ECF4-8EC95A1443A1}" dt="2024-02-27T06:18:39.332" v="273" actId="14100"/>
          <ac:spMkLst>
            <pc:docMk/>
            <pc:sldMk cId="751910418" sldId="348"/>
            <ac:spMk id="10" creationId="{CC38FC78-BDB7-1A46-9460-3FAACC5F6913}"/>
          </ac:spMkLst>
        </pc:spChg>
        <pc:spChg chg="add del mod">
          <ac:chgData name="Luis Daniel Garcia" userId="S::ldg20a@fsu.edu::15b50626-d2c4-4254-a4cf-dc7637d1c37e" providerId="AD" clId="Web-{33F439EB-5517-4DCA-ECF4-8EC95A1443A1}" dt="2024-02-27T06:16:56.672" v="229"/>
          <ac:spMkLst>
            <pc:docMk/>
            <pc:sldMk cId="751910418" sldId="348"/>
            <ac:spMk id="12" creationId="{171C5616-2D29-6C62-3C5D-E6819EF5FF3A}"/>
          </ac:spMkLst>
        </pc:spChg>
        <pc:spChg chg="add mod">
          <ac:chgData name="Luis Daniel Garcia" userId="S::ldg20a@fsu.edu::15b50626-d2c4-4254-a4cf-dc7637d1c37e" providerId="AD" clId="Web-{33F439EB-5517-4DCA-ECF4-8EC95A1443A1}" dt="2024-02-27T06:19:05.411" v="276" actId="1076"/>
          <ac:spMkLst>
            <pc:docMk/>
            <pc:sldMk cId="751910418" sldId="348"/>
            <ac:spMk id="13" creationId="{EB7DD087-09A3-3B24-70F3-3118DFB71F32}"/>
          </ac:spMkLst>
        </pc:spChg>
        <pc:spChg chg="add mod">
          <ac:chgData name="Luis Daniel Garcia" userId="S::ldg20a@fsu.edu::15b50626-d2c4-4254-a4cf-dc7637d1c37e" providerId="AD" clId="Web-{33F439EB-5517-4DCA-ECF4-8EC95A1443A1}" dt="2024-02-27T06:20:09.538" v="312" actId="20577"/>
          <ac:spMkLst>
            <pc:docMk/>
            <pc:sldMk cId="751910418" sldId="348"/>
            <ac:spMk id="15" creationId="{6E6CABA1-EB1F-F8D2-6A16-DB99C99127A2}"/>
          </ac:spMkLst>
        </pc:spChg>
        <pc:picChg chg="add mod modCrop">
          <ac:chgData name="Luis Daniel Garcia" userId="S::ldg20a@fsu.edu::15b50626-d2c4-4254-a4cf-dc7637d1c37e" providerId="AD" clId="Web-{33F439EB-5517-4DCA-ECF4-8EC95A1443A1}" dt="2024-02-27T06:16:17.359" v="193" actId="1076"/>
          <ac:picMkLst>
            <pc:docMk/>
            <pc:sldMk cId="751910418" sldId="348"/>
            <ac:picMk id="6" creationId="{5F1BFE5C-8B24-799D-DD70-E8C30C98C058}"/>
          </ac:picMkLst>
        </pc:picChg>
      </pc:sldChg>
      <pc:sldChg chg="del">
        <pc:chgData name="Luis Daniel Garcia" userId="S::ldg20a@fsu.edu::15b50626-d2c4-4254-a4cf-dc7637d1c37e" providerId="AD" clId="Web-{33F439EB-5517-4DCA-ECF4-8EC95A1443A1}" dt="2024-02-27T06:03:53.116" v="4"/>
        <pc:sldMkLst>
          <pc:docMk/>
          <pc:sldMk cId="2925594382" sldId="350"/>
        </pc:sldMkLst>
      </pc:sldChg>
      <pc:sldChg chg="del">
        <pc:chgData name="Luis Daniel Garcia" userId="S::ldg20a@fsu.edu::15b50626-d2c4-4254-a4cf-dc7637d1c37e" providerId="AD" clId="Web-{33F439EB-5517-4DCA-ECF4-8EC95A1443A1}" dt="2024-02-27T05:56:03.445" v="2"/>
        <pc:sldMkLst>
          <pc:docMk/>
          <pc:sldMk cId="1046034499" sldId="353"/>
        </pc:sldMkLst>
      </pc:sldChg>
      <pc:sldChg chg="modSp addAnim delAnim">
        <pc:chgData name="Luis Daniel Garcia" userId="S::ldg20a@fsu.edu::15b50626-d2c4-4254-a4cf-dc7637d1c37e" providerId="AD" clId="Web-{33F439EB-5517-4DCA-ECF4-8EC95A1443A1}" dt="2024-02-27T06:21:39.135" v="318"/>
        <pc:sldMkLst>
          <pc:docMk/>
          <pc:sldMk cId="3334500842" sldId="354"/>
        </pc:sldMkLst>
        <pc:graphicFrameChg chg="mod">
          <ac:chgData name="Luis Daniel Garcia" userId="S::ldg20a@fsu.edu::15b50626-d2c4-4254-a4cf-dc7637d1c37e" providerId="AD" clId="Web-{33F439EB-5517-4DCA-ECF4-8EC95A1443A1}" dt="2024-02-27T06:09:20.783" v="158" actId="1076"/>
          <ac:graphicFrameMkLst>
            <pc:docMk/>
            <pc:sldMk cId="3334500842" sldId="354"/>
            <ac:graphicFrameMk id="7" creationId="{6CF5A7D4-345C-B664-9376-BD1F724742F9}"/>
          </ac:graphicFrameMkLst>
        </pc:graphicFrameChg>
        <pc:graphicFrameChg chg="mod modGraphic">
          <ac:chgData name="Luis Daniel Garcia" userId="S::ldg20a@fsu.edu::15b50626-d2c4-4254-a4cf-dc7637d1c37e" providerId="AD" clId="Web-{33F439EB-5517-4DCA-ECF4-8EC95A1443A1}" dt="2024-02-27T06:09:33.924" v="162"/>
          <ac:graphicFrameMkLst>
            <pc:docMk/>
            <pc:sldMk cId="3334500842" sldId="354"/>
            <ac:graphicFrameMk id="10" creationId="{34AFE14C-60C0-1B6F-E7A7-E8DA1D858176}"/>
          </ac:graphicFrameMkLst>
        </pc:graphicFrameChg>
      </pc:sldChg>
      <pc:sldChg chg="modSp">
        <pc:chgData name="Luis Daniel Garcia" userId="S::ldg20a@fsu.edu::15b50626-d2c4-4254-a4cf-dc7637d1c37e" providerId="AD" clId="Web-{33F439EB-5517-4DCA-ECF4-8EC95A1443A1}" dt="2024-02-27T06:12:12.648" v="170" actId="1076"/>
        <pc:sldMkLst>
          <pc:docMk/>
          <pc:sldMk cId="2146888622" sldId="362"/>
        </pc:sldMkLst>
        <pc:spChg chg="mod">
          <ac:chgData name="Luis Daniel Garcia" userId="S::ldg20a@fsu.edu::15b50626-d2c4-4254-a4cf-dc7637d1c37e" providerId="AD" clId="Web-{33F439EB-5517-4DCA-ECF4-8EC95A1443A1}" dt="2024-02-27T06:10:01.800" v="165" actId="1076"/>
          <ac:spMkLst>
            <pc:docMk/>
            <pc:sldMk cId="2146888622" sldId="362"/>
            <ac:spMk id="5" creationId="{57B4DC95-6847-1B73-BC12-A4FC764A8482}"/>
          </ac:spMkLst>
        </pc:spChg>
        <pc:picChg chg="mod modCrop">
          <ac:chgData name="Luis Daniel Garcia" userId="S::ldg20a@fsu.edu::15b50626-d2c4-4254-a4cf-dc7637d1c37e" providerId="AD" clId="Web-{33F439EB-5517-4DCA-ECF4-8EC95A1443A1}" dt="2024-02-27T06:12:12.648" v="170" actId="1076"/>
          <ac:picMkLst>
            <pc:docMk/>
            <pc:sldMk cId="2146888622" sldId="362"/>
            <ac:picMk id="8" creationId="{E3BA297B-AD96-243A-927D-51BE776A52AF}"/>
          </ac:picMkLst>
        </pc:picChg>
      </pc:sldChg>
      <pc:sldChg chg="modSp add">
        <pc:chgData name="Luis Daniel Garcia" userId="S::ldg20a@fsu.edu::15b50626-d2c4-4254-a4cf-dc7637d1c37e" providerId="AD" clId="Web-{33F439EB-5517-4DCA-ECF4-8EC95A1443A1}" dt="2024-02-27T06:04:02.710" v="6" actId="1076"/>
        <pc:sldMkLst>
          <pc:docMk/>
          <pc:sldMk cId="3072811592" sldId="363"/>
        </pc:sldMkLst>
        <pc:spChg chg="mod">
          <ac:chgData name="Luis Daniel Garcia" userId="S::ldg20a@fsu.edu::15b50626-d2c4-4254-a4cf-dc7637d1c37e" providerId="AD" clId="Web-{33F439EB-5517-4DCA-ECF4-8EC95A1443A1}" dt="2024-02-27T06:04:02.710" v="6" actId="1076"/>
          <ac:spMkLst>
            <pc:docMk/>
            <pc:sldMk cId="3072811592" sldId="363"/>
            <ac:spMk id="5" creationId="{57B4DC95-6847-1B73-BC12-A4FC764A8482}"/>
          </ac:spMkLst>
        </pc:spChg>
        <pc:graphicFrameChg chg="mod">
          <ac:chgData name="Luis Daniel Garcia" userId="S::ldg20a@fsu.edu::15b50626-d2c4-4254-a4cf-dc7637d1c37e" providerId="AD" clId="Web-{33F439EB-5517-4DCA-ECF4-8EC95A1443A1}" dt="2024-02-27T06:03:58.226" v="5" actId="1076"/>
          <ac:graphicFrameMkLst>
            <pc:docMk/>
            <pc:sldMk cId="3072811592" sldId="363"/>
            <ac:graphicFrameMk id="6" creationId="{E6DBB505-C365-7E46-ACC3-A48535B39BF0}"/>
          </ac:graphicFrameMkLst>
        </pc:graphicFrameChg>
      </pc:sldChg>
    </pc:docChg>
  </pc:docChgLst>
  <pc:docChgLst>
    <pc:chgData name="Caleb Mears" userId="S::cwm19a@fsu.edu::e6f39ac1-b694-4bbf-bb75-8861be52b627" providerId="AD" clId="Web-{0DF4E121-783E-474C-5024-58CBFA3A892C}"/>
    <pc:docChg chg="addSld delSld modSld modSection">
      <pc:chgData name="Caleb Mears" userId="S::cwm19a@fsu.edu::e6f39ac1-b694-4bbf-bb75-8861be52b627" providerId="AD" clId="Web-{0DF4E121-783E-474C-5024-58CBFA3A892C}" dt="2024-03-26T14:14:49.171" v="10" actId="20577"/>
      <pc:docMkLst>
        <pc:docMk/>
      </pc:docMkLst>
      <pc:sldChg chg="new del">
        <pc:chgData name="Caleb Mears" userId="S::cwm19a@fsu.edu::e6f39ac1-b694-4bbf-bb75-8861be52b627" providerId="AD" clId="Web-{0DF4E121-783E-474C-5024-58CBFA3A892C}" dt="2024-03-26T14:11:20.149" v="1"/>
        <pc:sldMkLst>
          <pc:docMk/>
          <pc:sldMk cId="990982619" sldId="375"/>
        </pc:sldMkLst>
      </pc:sldChg>
      <pc:sldChg chg="modSp new">
        <pc:chgData name="Caleb Mears" userId="S::cwm19a@fsu.edu::e6f39ac1-b694-4bbf-bb75-8861be52b627" providerId="AD" clId="Web-{0DF4E121-783E-474C-5024-58CBFA3A892C}" dt="2024-03-26T14:14:49.171" v="10" actId="20577"/>
        <pc:sldMkLst>
          <pc:docMk/>
          <pc:sldMk cId="1495943211" sldId="375"/>
        </pc:sldMkLst>
        <pc:spChg chg="mod">
          <ac:chgData name="Caleb Mears" userId="S::cwm19a@fsu.edu::e6f39ac1-b694-4bbf-bb75-8861be52b627" providerId="AD" clId="Web-{0DF4E121-783E-474C-5024-58CBFA3A892C}" dt="2024-03-26T14:14:49.171" v="10" actId="20577"/>
          <ac:spMkLst>
            <pc:docMk/>
            <pc:sldMk cId="1495943211" sldId="375"/>
            <ac:spMk id="4" creationId="{FC19E8F1-A6F2-C513-B0DB-96A73E463DA1}"/>
          </ac:spMkLst>
        </pc:spChg>
      </pc:sldChg>
    </pc:docChg>
  </pc:docChgLst>
  <pc:docChgLst>
    <pc:chgData name="Maria Rojas Castro" userId="S::mar19i@fsu.edu::b303a568-9ff1-432b-995f-fb1091d48c0a" providerId="AD" clId="Web-{64019612-2551-8B4B-0AF9-ABB4E024F672}"/>
    <pc:docChg chg="modSld sldOrd">
      <pc:chgData name="Maria Rojas Castro" userId="S::mar19i@fsu.edu::b303a568-9ff1-432b-995f-fb1091d48c0a" providerId="AD" clId="Web-{64019612-2551-8B4B-0AF9-ABB4E024F672}" dt="2024-03-27T22:28:46.315" v="58" actId="20577"/>
      <pc:docMkLst>
        <pc:docMk/>
      </pc:docMkLst>
      <pc:sldChg chg="modSp">
        <pc:chgData name="Maria Rojas Castro" userId="S::mar19i@fsu.edu::b303a568-9ff1-432b-995f-fb1091d48c0a" providerId="AD" clId="Web-{64019612-2551-8B4B-0AF9-ABB4E024F672}" dt="2024-03-27T19:39:30.911" v="0" actId="20577"/>
        <pc:sldMkLst>
          <pc:docMk/>
          <pc:sldMk cId="751910418" sldId="348"/>
        </pc:sldMkLst>
        <pc:spChg chg="mod">
          <ac:chgData name="Maria Rojas Castro" userId="S::mar19i@fsu.edu::b303a568-9ff1-432b-995f-fb1091d48c0a" providerId="AD" clId="Web-{64019612-2551-8B4B-0AF9-ABB4E024F672}" dt="2024-03-27T19:39:30.911" v="0" actId="20577"/>
          <ac:spMkLst>
            <pc:docMk/>
            <pc:sldMk cId="751910418" sldId="348"/>
            <ac:spMk id="11" creationId="{133A5CA9-9A10-2F91-9EA2-969075B6C173}"/>
          </ac:spMkLst>
        </pc:spChg>
      </pc:sldChg>
      <pc:sldChg chg="modSp">
        <pc:chgData name="Maria Rojas Castro" userId="S::mar19i@fsu.edu::b303a568-9ff1-432b-995f-fb1091d48c0a" providerId="AD" clId="Web-{64019612-2551-8B4B-0AF9-ABB4E024F672}" dt="2024-03-27T22:28:46.315" v="58" actId="20577"/>
        <pc:sldMkLst>
          <pc:docMk/>
          <pc:sldMk cId="3326792058" sldId="373"/>
        </pc:sldMkLst>
        <pc:spChg chg="mod">
          <ac:chgData name="Maria Rojas Castro" userId="S::mar19i@fsu.edu::b303a568-9ff1-432b-995f-fb1091d48c0a" providerId="AD" clId="Web-{64019612-2551-8B4B-0AF9-ABB4E024F672}" dt="2024-03-27T22:28:46.315" v="58" actId="20577"/>
          <ac:spMkLst>
            <pc:docMk/>
            <pc:sldMk cId="3326792058" sldId="373"/>
            <ac:spMk id="2" creationId="{A9A2DBFB-1301-D162-3BB5-1CFA704B5C30}"/>
          </ac:spMkLst>
        </pc:spChg>
      </pc:sldChg>
      <pc:sldChg chg="modSp ord">
        <pc:chgData name="Maria Rojas Castro" userId="S::mar19i@fsu.edu::b303a568-9ff1-432b-995f-fb1091d48c0a" providerId="AD" clId="Web-{64019612-2551-8B4B-0AF9-ABB4E024F672}" dt="2024-03-27T19:44:58.289" v="44"/>
        <pc:sldMkLst>
          <pc:docMk/>
          <pc:sldMk cId="302144667" sldId="396"/>
        </pc:sldMkLst>
        <pc:spChg chg="mod">
          <ac:chgData name="Maria Rojas Castro" userId="S::mar19i@fsu.edu::b303a568-9ff1-432b-995f-fb1091d48c0a" providerId="AD" clId="Web-{64019612-2551-8B4B-0AF9-ABB4E024F672}" dt="2024-03-27T19:43:21.518" v="43" actId="20577"/>
          <ac:spMkLst>
            <pc:docMk/>
            <pc:sldMk cId="302144667" sldId="396"/>
            <ac:spMk id="2" creationId="{EA5FEE25-94E4-EF65-BB41-8F7F725E1908}"/>
          </ac:spMkLst>
        </pc:spChg>
      </pc:sldChg>
      <pc:sldChg chg="addSp delSp modSp">
        <pc:chgData name="Maria Rojas Castro" userId="S::mar19i@fsu.edu::b303a568-9ff1-432b-995f-fb1091d48c0a" providerId="AD" clId="Web-{64019612-2551-8B4B-0AF9-ABB4E024F672}" dt="2024-03-27T22:01:48.935" v="51"/>
        <pc:sldMkLst>
          <pc:docMk/>
          <pc:sldMk cId="721832685" sldId="405"/>
        </pc:sldMkLst>
        <pc:spChg chg="del mod">
          <ac:chgData name="Maria Rojas Castro" userId="S::mar19i@fsu.edu::b303a568-9ff1-432b-995f-fb1091d48c0a" providerId="AD" clId="Web-{64019612-2551-8B4B-0AF9-ABB4E024F672}" dt="2024-03-27T21:53:36.874" v="47"/>
          <ac:spMkLst>
            <pc:docMk/>
            <pc:sldMk cId="721832685" sldId="405"/>
            <ac:spMk id="2" creationId="{2FF2EEA0-2054-97D3-E7C5-6C1388523C33}"/>
          </ac:spMkLst>
        </pc:spChg>
        <pc:spChg chg="mod">
          <ac:chgData name="Maria Rojas Castro" userId="S::mar19i@fsu.edu::b303a568-9ff1-432b-995f-fb1091d48c0a" providerId="AD" clId="Web-{64019612-2551-8B4B-0AF9-ABB4E024F672}" dt="2024-03-27T21:53:42.577" v="48"/>
          <ac:spMkLst>
            <pc:docMk/>
            <pc:sldMk cId="721832685" sldId="405"/>
            <ac:spMk id="3" creationId="{06394BB6-3318-911A-F714-1B6A53E80E5B}"/>
          </ac:spMkLst>
        </pc:spChg>
        <pc:spChg chg="mod">
          <ac:chgData name="Maria Rojas Castro" userId="S::mar19i@fsu.edu::b303a568-9ff1-432b-995f-fb1091d48c0a" providerId="AD" clId="Web-{64019612-2551-8B4B-0AF9-ABB4E024F672}" dt="2024-03-27T21:53:42.577" v="48"/>
          <ac:spMkLst>
            <pc:docMk/>
            <pc:sldMk cId="721832685" sldId="405"/>
            <ac:spMk id="4" creationId="{50A75F6E-127F-911A-AF36-893B79990E92}"/>
          </ac:spMkLst>
        </pc:spChg>
        <pc:spChg chg="mod">
          <ac:chgData name="Maria Rojas Castro" userId="S::mar19i@fsu.edu::b303a568-9ff1-432b-995f-fb1091d48c0a" providerId="AD" clId="Web-{64019612-2551-8B4B-0AF9-ABB4E024F672}" dt="2024-03-27T21:53:42.577" v="48"/>
          <ac:spMkLst>
            <pc:docMk/>
            <pc:sldMk cId="721832685" sldId="405"/>
            <ac:spMk id="5" creationId="{871C861E-2EFA-F34B-2531-207ACA274BC2}"/>
          </ac:spMkLst>
        </pc:spChg>
        <pc:spChg chg="add del mod">
          <ac:chgData name="Maria Rojas Castro" userId="S::mar19i@fsu.edu::b303a568-9ff1-432b-995f-fb1091d48c0a" providerId="AD" clId="Web-{64019612-2551-8B4B-0AF9-ABB4E024F672}" dt="2024-03-27T22:01:44.075" v="50"/>
          <ac:spMkLst>
            <pc:docMk/>
            <pc:sldMk cId="721832685" sldId="405"/>
            <ac:spMk id="9" creationId="{61AAD60E-9285-961D-F1FB-FC981838680D}"/>
          </ac:spMkLst>
        </pc:spChg>
        <pc:picChg chg="del">
          <ac:chgData name="Maria Rojas Castro" userId="S::mar19i@fsu.edu::b303a568-9ff1-432b-995f-fb1091d48c0a" providerId="AD" clId="Web-{64019612-2551-8B4B-0AF9-ABB4E024F672}" dt="2024-03-27T21:50:52.166" v="45"/>
          <ac:picMkLst>
            <pc:docMk/>
            <pc:sldMk cId="721832685" sldId="405"/>
            <ac:picMk id="6" creationId="{FCBFF4AD-4F91-031A-5429-1F36A4ACA898}"/>
          </ac:picMkLst>
        </pc:picChg>
        <pc:picChg chg="add del mod ord">
          <ac:chgData name="Maria Rojas Castro" userId="S::mar19i@fsu.edu::b303a568-9ff1-432b-995f-fb1091d48c0a" providerId="AD" clId="Web-{64019612-2551-8B4B-0AF9-ABB4E024F672}" dt="2024-03-27T22:01:34.200" v="49"/>
          <ac:picMkLst>
            <pc:docMk/>
            <pc:sldMk cId="721832685" sldId="405"/>
            <ac:picMk id="7" creationId="{B4AA460B-FFFE-B076-A05E-718594836575}"/>
          </ac:picMkLst>
        </pc:picChg>
        <pc:picChg chg="add mod ord">
          <ac:chgData name="Maria Rojas Castro" userId="S::mar19i@fsu.edu::b303a568-9ff1-432b-995f-fb1091d48c0a" providerId="AD" clId="Web-{64019612-2551-8B4B-0AF9-ABB4E024F672}" dt="2024-03-27T22:01:48.935" v="51"/>
          <ac:picMkLst>
            <pc:docMk/>
            <pc:sldMk cId="721832685" sldId="405"/>
            <ac:picMk id="10" creationId="{570B4CA4-3825-5194-D2F0-7E76B790070D}"/>
          </ac:picMkLst>
        </pc:picChg>
      </pc:sldChg>
      <pc:sldChg chg="addSp delSp modSp addAnim">
        <pc:chgData name="Maria Rojas Castro" userId="S::mar19i@fsu.edu::b303a568-9ff1-432b-995f-fb1091d48c0a" providerId="AD" clId="Web-{64019612-2551-8B4B-0AF9-ABB4E024F672}" dt="2024-03-27T22:24:21.759" v="56"/>
        <pc:sldMkLst>
          <pc:docMk/>
          <pc:sldMk cId="989209480" sldId="406"/>
        </pc:sldMkLst>
        <pc:spChg chg="del mod">
          <ac:chgData name="Maria Rojas Castro" userId="S::mar19i@fsu.edu::b303a568-9ff1-432b-995f-fb1091d48c0a" providerId="AD" clId="Web-{64019612-2551-8B4B-0AF9-ABB4E024F672}" dt="2024-03-27T22:24:21.759" v="56"/>
          <ac:spMkLst>
            <pc:docMk/>
            <pc:sldMk cId="989209480" sldId="406"/>
            <ac:spMk id="3" creationId="{660188E4-3DCC-924F-8B41-00B26EAEB567}"/>
          </ac:spMkLst>
        </pc:spChg>
        <pc:spChg chg="mod">
          <ac:chgData name="Maria Rojas Castro" userId="S::mar19i@fsu.edu::b303a568-9ff1-432b-995f-fb1091d48c0a" providerId="AD" clId="Web-{64019612-2551-8B4B-0AF9-ABB4E024F672}" dt="2024-03-27T22:24:21.759" v="56"/>
          <ac:spMkLst>
            <pc:docMk/>
            <pc:sldMk cId="989209480" sldId="406"/>
            <ac:spMk id="11" creationId="{35B393F3-7F94-B0AC-5D9E-02209238EF4A}"/>
          </ac:spMkLst>
        </pc:spChg>
        <pc:picChg chg="add mod ord">
          <ac:chgData name="Maria Rojas Castro" userId="S::mar19i@fsu.edu::b303a568-9ff1-432b-995f-fb1091d48c0a" providerId="AD" clId="Web-{64019612-2551-8B4B-0AF9-ABB4E024F672}" dt="2024-03-27T22:24:21.759" v="56"/>
          <ac:picMkLst>
            <pc:docMk/>
            <pc:sldMk cId="989209480" sldId="406"/>
            <ac:picMk id="2" creationId="{90F57C1D-5697-49A4-040C-45C2373B1643}"/>
          </ac:picMkLst>
        </pc:picChg>
      </pc:sldChg>
    </pc:docChg>
  </pc:docChgLst>
  <pc:docChgLst>
    <pc:chgData name="Caleb Mears" userId="S::cwm19a@fsu.edu::e6f39ac1-b694-4bbf-bb75-8861be52b627" providerId="AD" clId="Web-{5831F299-83B1-6853-514F-C88966B9804C}"/>
    <pc:docChg chg="sldOrd">
      <pc:chgData name="Caleb Mears" userId="S::cwm19a@fsu.edu::e6f39ac1-b694-4bbf-bb75-8861be52b627" providerId="AD" clId="Web-{5831F299-83B1-6853-514F-C88966B9804C}" dt="2024-03-27T14:22:39.096" v="1"/>
      <pc:docMkLst>
        <pc:docMk/>
      </pc:docMkLst>
      <pc:sldChg chg="ord">
        <pc:chgData name="Caleb Mears" userId="S::cwm19a@fsu.edu::e6f39ac1-b694-4bbf-bb75-8861be52b627" providerId="AD" clId="Web-{5831F299-83B1-6853-514F-C88966B9804C}" dt="2024-03-27T14:22:39.096" v="1"/>
        <pc:sldMkLst>
          <pc:docMk/>
          <pc:sldMk cId="1495943211" sldId="375"/>
        </pc:sldMkLst>
      </pc:sldChg>
    </pc:docChg>
  </pc:docChgLst>
  <pc:docChgLst>
    <pc:chgData name="Chloe Keiran" userId="S::cmk19@fsu.edu::732f0397-0029-422a-9fe5-1466c05581a9" providerId="AD" clId="Web-{70F8F905-4D0F-FD7A-2933-E2F8E2CA6B0E}"/>
    <pc:docChg chg="addSld modSld modSection">
      <pc:chgData name="Chloe Keiran" userId="S::cmk19@fsu.edu::732f0397-0029-422a-9fe5-1466c05581a9" providerId="AD" clId="Web-{70F8F905-4D0F-FD7A-2933-E2F8E2CA6B0E}" dt="2024-02-26T23:15:31.588" v="60" actId="20577"/>
      <pc:docMkLst>
        <pc:docMk/>
      </pc:docMkLst>
      <pc:sldChg chg="modSp">
        <pc:chgData name="Chloe Keiran" userId="S::cmk19@fsu.edu::732f0397-0029-422a-9fe5-1466c05581a9" providerId="AD" clId="Web-{70F8F905-4D0F-FD7A-2933-E2F8E2CA6B0E}" dt="2024-02-26T23:15:31.588" v="60" actId="20577"/>
        <pc:sldMkLst>
          <pc:docMk/>
          <pc:sldMk cId="2208838817" sldId="262"/>
        </pc:sldMkLst>
        <pc:spChg chg="mod">
          <ac:chgData name="Chloe Keiran" userId="S::cmk19@fsu.edu::732f0397-0029-422a-9fe5-1466c05581a9" providerId="AD" clId="Web-{70F8F905-4D0F-FD7A-2933-E2F8E2CA6B0E}" dt="2024-02-26T23:15:31.588" v="60" actId="20577"/>
          <ac:spMkLst>
            <pc:docMk/>
            <pc:sldMk cId="2208838817" sldId="262"/>
            <ac:spMk id="3" creationId="{74BC3426-83BD-28FF-BA17-3D1E091E3A69}"/>
          </ac:spMkLst>
        </pc:spChg>
        <pc:spChg chg="mod">
          <ac:chgData name="Chloe Keiran" userId="S::cmk19@fsu.edu::732f0397-0029-422a-9fe5-1466c05581a9" providerId="AD" clId="Web-{70F8F905-4D0F-FD7A-2933-E2F8E2CA6B0E}" dt="2024-02-26T23:15:24.275" v="49" actId="20577"/>
          <ac:spMkLst>
            <pc:docMk/>
            <pc:sldMk cId="2208838817" sldId="262"/>
            <ac:spMk id="5" creationId="{C7E91482-6119-D665-1B34-DC438710EBB5}"/>
          </ac:spMkLst>
        </pc:spChg>
      </pc:sldChg>
      <pc:sldChg chg="modSp new">
        <pc:chgData name="Chloe Keiran" userId="S::cmk19@fsu.edu::732f0397-0029-422a-9fe5-1466c05581a9" providerId="AD" clId="Web-{70F8F905-4D0F-FD7A-2933-E2F8E2CA6B0E}" dt="2024-02-26T23:11:26.504" v="3" actId="20577"/>
        <pc:sldMkLst>
          <pc:docMk/>
          <pc:sldMk cId="435113249" sldId="356"/>
        </pc:sldMkLst>
        <pc:spChg chg="mod">
          <ac:chgData name="Chloe Keiran" userId="S::cmk19@fsu.edu::732f0397-0029-422a-9fe5-1466c05581a9" providerId="AD" clId="Web-{70F8F905-4D0F-FD7A-2933-E2F8E2CA6B0E}" dt="2024-02-26T23:11:26.504" v="3" actId="20577"/>
          <ac:spMkLst>
            <pc:docMk/>
            <pc:sldMk cId="435113249" sldId="356"/>
            <ac:spMk id="5" creationId="{7D4C0765-BF6F-E06F-73B5-1AD86A6937BF}"/>
          </ac:spMkLst>
        </pc:spChg>
      </pc:sldChg>
      <pc:sldChg chg="modSp new">
        <pc:chgData name="Chloe Keiran" userId="S::cmk19@fsu.edu::732f0397-0029-422a-9fe5-1466c05581a9" providerId="AD" clId="Web-{70F8F905-4D0F-FD7A-2933-E2F8E2CA6B0E}" dt="2024-02-26T23:13:12.897" v="21" actId="20577"/>
        <pc:sldMkLst>
          <pc:docMk/>
          <pc:sldMk cId="1870214781" sldId="357"/>
        </pc:sldMkLst>
        <pc:spChg chg="mod">
          <ac:chgData name="Chloe Keiran" userId="S::cmk19@fsu.edu::732f0397-0029-422a-9fe5-1466c05581a9" providerId="AD" clId="Web-{70F8F905-4D0F-FD7A-2933-E2F8E2CA6B0E}" dt="2024-02-26T23:13:12.897" v="21" actId="20577"/>
          <ac:spMkLst>
            <pc:docMk/>
            <pc:sldMk cId="1870214781" sldId="357"/>
            <ac:spMk id="5" creationId="{02C755A1-20A7-81A8-0A65-7A18180774EA}"/>
          </ac:spMkLst>
        </pc:spChg>
      </pc:sldChg>
      <pc:sldChg chg="modSp new">
        <pc:chgData name="Chloe Keiran" userId="S::cmk19@fsu.edu::732f0397-0029-422a-9fe5-1466c05581a9" providerId="AD" clId="Web-{70F8F905-4D0F-FD7A-2933-E2F8E2CA6B0E}" dt="2024-02-26T23:15:00.759" v="32" actId="20577"/>
        <pc:sldMkLst>
          <pc:docMk/>
          <pc:sldMk cId="3575949355" sldId="358"/>
        </pc:sldMkLst>
        <pc:spChg chg="mod">
          <ac:chgData name="Chloe Keiran" userId="S::cmk19@fsu.edu::732f0397-0029-422a-9fe5-1466c05581a9" providerId="AD" clId="Web-{70F8F905-4D0F-FD7A-2933-E2F8E2CA6B0E}" dt="2024-02-26T23:15:00.759" v="32" actId="20577"/>
          <ac:spMkLst>
            <pc:docMk/>
            <pc:sldMk cId="3575949355" sldId="358"/>
            <ac:spMk id="5" creationId="{0592DE68-5322-AF8B-13F3-6294975A4973}"/>
          </ac:spMkLst>
        </pc:spChg>
      </pc:sldChg>
      <pc:sldChg chg="modSp new">
        <pc:chgData name="Chloe Keiran" userId="S::cmk19@fsu.edu::732f0397-0029-422a-9fe5-1466c05581a9" providerId="AD" clId="Web-{70F8F905-4D0F-FD7A-2933-E2F8E2CA6B0E}" dt="2024-02-26T23:15:08.509" v="44" actId="20577"/>
        <pc:sldMkLst>
          <pc:docMk/>
          <pc:sldMk cId="289311803" sldId="359"/>
        </pc:sldMkLst>
        <pc:spChg chg="mod">
          <ac:chgData name="Chloe Keiran" userId="S::cmk19@fsu.edu::732f0397-0029-422a-9fe5-1466c05581a9" providerId="AD" clId="Web-{70F8F905-4D0F-FD7A-2933-E2F8E2CA6B0E}" dt="2024-02-26T23:15:08.509" v="44" actId="20577"/>
          <ac:spMkLst>
            <pc:docMk/>
            <pc:sldMk cId="289311803" sldId="359"/>
            <ac:spMk id="5" creationId="{9DB678DB-38A2-B7BC-A2CB-1BA7F568DA79}"/>
          </ac:spMkLst>
        </pc:spChg>
      </pc:sldChg>
    </pc:docChg>
  </pc:docChgLst>
  <pc:docChgLst>
    <pc:chgData name="Caden Schwartz" userId="S::cbs19f@fsu.edu::dd2b363a-57e9-4b31-b955-4fc0c412fe2c" providerId="AD" clId="Web-{723040B6-1E55-43E9-BA0F-24D319F34CFC}"/>
    <pc:docChg chg="modSld sldOrd modMainMaster">
      <pc:chgData name="Caden Schwartz" userId="S::cbs19f@fsu.edu::dd2b363a-57e9-4b31-b955-4fc0c412fe2c" providerId="AD" clId="Web-{723040B6-1E55-43E9-BA0F-24D319F34CFC}" dt="2024-02-27T01:13:40.033" v="519"/>
      <pc:docMkLst>
        <pc:docMk/>
      </pc:docMkLst>
      <pc:sldChg chg="mod">
        <pc:chgData name="Caden Schwartz" userId="S::cbs19f@fsu.edu::dd2b363a-57e9-4b31-b955-4fc0c412fe2c" providerId="AD" clId="Web-{723040B6-1E55-43E9-BA0F-24D319F34CFC}" dt="2024-02-27T00:48:37.662" v="353"/>
        <pc:sldMkLst>
          <pc:docMk/>
          <pc:sldMk cId="2066863649" sldId="256"/>
        </pc:sldMkLst>
      </pc:sldChg>
      <pc:sldChg chg="mod">
        <pc:chgData name="Caden Schwartz" userId="S::cbs19f@fsu.edu::dd2b363a-57e9-4b31-b955-4fc0c412fe2c" providerId="AD" clId="Web-{723040B6-1E55-43E9-BA0F-24D319F34CFC}" dt="2024-02-27T00:48:37.662" v="353"/>
        <pc:sldMkLst>
          <pc:docMk/>
          <pc:sldMk cId="2208838817" sldId="262"/>
        </pc:sldMkLst>
      </pc:sldChg>
      <pc:sldChg chg="mod">
        <pc:chgData name="Caden Schwartz" userId="S::cbs19f@fsu.edu::dd2b363a-57e9-4b31-b955-4fc0c412fe2c" providerId="AD" clId="Web-{723040B6-1E55-43E9-BA0F-24D319F34CFC}" dt="2024-02-27T00:48:37.662" v="353"/>
        <pc:sldMkLst>
          <pc:docMk/>
          <pc:sldMk cId="4291870476" sldId="263"/>
        </pc:sldMkLst>
      </pc:sldChg>
      <pc:sldChg chg="mod">
        <pc:chgData name="Caden Schwartz" userId="S::cbs19f@fsu.edu::dd2b363a-57e9-4b31-b955-4fc0c412fe2c" providerId="AD" clId="Web-{723040B6-1E55-43E9-BA0F-24D319F34CFC}" dt="2024-02-27T00:48:37.662" v="353"/>
        <pc:sldMkLst>
          <pc:docMk/>
          <pc:sldMk cId="859581452" sldId="264"/>
        </pc:sldMkLst>
      </pc:sldChg>
      <pc:sldChg chg="mod">
        <pc:chgData name="Caden Schwartz" userId="S::cbs19f@fsu.edu::dd2b363a-57e9-4b31-b955-4fc0c412fe2c" providerId="AD" clId="Web-{723040B6-1E55-43E9-BA0F-24D319F34CFC}" dt="2024-02-27T00:48:37.662" v="353"/>
        <pc:sldMkLst>
          <pc:docMk/>
          <pc:sldMk cId="1264871324" sldId="265"/>
        </pc:sldMkLst>
      </pc:sldChg>
      <pc:sldChg chg="mod">
        <pc:chgData name="Caden Schwartz" userId="S::cbs19f@fsu.edu::dd2b363a-57e9-4b31-b955-4fc0c412fe2c" providerId="AD" clId="Web-{723040B6-1E55-43E9-BA0F-24D319F34CFC}" dt="2024-02-27T00:48:37.662" v="353"/>
        <pc:sldMkLst>
          <pc:docMk/>
          <pc:sldMk cId="1612267168" sldId="266"/>
        </pc:sldMkLst>
      </pc:sldChg>
      <pc:sldChg chg="mod">
        <pc:chgData name="Caden Schwartz" userId="S::cbs19f@fsu.edu::dd2b363a-57e9-4b31-b955-4fc0c412fe2c" providerId="AD" clId="Web-{723040B6-1E55-43E9-BA0F-24D319F34CFC}" dt="2024-02-27T00:48:37.662" v="353"/>
        <pc:sldMkLst>
          <pc:docMk/>
          <pc:sldMk cId="3807744079" sldId="267"/>
        </pc:sldMkLst>
      </pc:sldChg>
      <pc:sldChg chg="mod">
        <pc:chgData name="Caden Schwartz" userId="S::cbs19f@fsu.edu::dd2b363a-57e9-4b31-b955-4fc0c412fe2c" providerId="AD" clId="Web-{723040B6-1E55-43E9-BA0F-24D319F34CFC}" dt="2024-02-27T00:48:37.662" v="353"/>
        <pc:sldMkLst>
          <pc:docMk/>
          <pc:sldMk cId="3808380903" sldId="268"/>
        </pc:sldMkLst>
      </pc:sldChg>
      <pc:sldChg chg="mod">
        <pc:chgData name="Caden Schwartz" userId="S::cbs19f@fsu.edu::dd2b363a-57e9-4b31-b955-4fc0c412fe2c" providerId="AD" clId="Web-{723040B6-1E55-43E9-BA0F-24D319F34CFC}" dt="2024-02-27T00:48:37.662" v="353"/>
        <pc:sldMkLst>
          <pc:docMk/>
          <pc:sldMk cId="780381080" sldId="269"/>
        </pc:sldMkLst>
      </pc:sldChg>
      <pc:sldChg chg="mod">
        <pc:chgData name="Caden Schwartz" userId="S::cbs19f@fsu.edu::dd2b363a-57e9-4b31-b955-4fc0c412fe2c" providerId="AD" clId="Web-{723040B6-1E55-43E9-BA0F-24D319F34CFC}" dt="2024-02-27T00:48:37.662" v="353"/>
        <pc:sldMkLst>
          <pc:docMk/>
          <pc:sldMk cId="27416348" sldId="273"/>
        </pc:sldMkLst>
      </pc:sldChg>
      <pc:sldChg chg="mod">
        <pc:chgData name="Caden Schwartz" userId="S::cbs19f@fsu.edu::dd2b363a-57e9-4b31-b955-4fc0c412fe2c" providerId="AD" clId="Web-{723040B6-1E55-43E9-BA0F-24D319F34CFC}" dt="2024-02-27T00:48:37.662" v="353"/>
        <pc:sldMkLst>
          <pc:docMk/>
          <pc:sldMk cId="2041651053" sldId="274"/>
        </pc:sldMkLst>
      </pc:sldChg>
      <pc:sldChg chg="mod">
        <pc:chgData name="Caden Schwartz" userId="S::cbs19f@fsu.edu::dd2b363a-57e9-4b31-b955-4fc0c412fe2c" providerId="AD" clId="Web-{723040B6-1E55-43E9-BA0F-24D319F34CFC}" dt="2024-02-27T00:48:37.662" v="353"/>
        <pc:sldMkLst>
          <pc:docMk/>
          <pc:sldMk cId="1163656728" sldId="277"/>
        </pc:sldMkLst>
      </pc:sldChg>
      <pc:sldChg chg="mod">
        <pc:chgData name="Caden Schwartz" userId="S::cbs19f@fsu.edu::dd2b363a-57e9-4b31-b955-4fc0c412fe2c" providerId="AD" clId="Web-{723040B6-1E55-43E9-BA0F-24D319F34CFC}" dt="2024-02-27T00:48:37.662" v="353"/>
        <pc:sldMkLst>
          <pc:docMk/>
          <pc:sldMk cId="3656656740" sldId="280"/>
        </pc:sldMkLst>
      </pc:sldChg>
      <pc:sldChg chg="mod">
        <pc:chgData name="Caden Schwartz" userId="S::cbs19f@fsu.edu::dd2b363a-57e9-4b31-b955-4fc0c412fe2c" providerId="AD" clId="Web-{723040B6-1E55-43E9-BA0F-24D319F34CFC}" dt="2024-02-27T00:48:37.662" v="353"/>
        <pc:sldMkLst>
          <pc:docMk/>
          <pc:sldMk cId="1310254636" sldId="283"/>
        </pc:sldMkLst>
      </pc:sldChg>
      <pc:sldChg chg="mod">
        <pc:chgData name="Caden Schwartz" userId="S::cbs19f@fsu.edu::dd2b363a-57e9-4b31-b955-4fc0c412fe2c" providerId="AD" clId="Web-{723040B6-1E55-43E9-BA0F-24D319F34CFC}" dt="2024-02-27T00:48:37.662" v="353"/>
        <pc:sldMkLst>
          <pc:docMk/>
          <pc:sldMk cId="2344322084" sldId="284"/>
        </pc:sldMkLst>
      </pc:sldChg>
      <pc:sldChg chg="mod">
        <pc:chgData name="Caden Schwartz" userId="S::cbs19f@fsu.edu::dd2b363a-57e9-4b31-b955-4fc0c412fe2c" providerId="AD" clId="Web-{723040B6-1E55-43E9-BA0F-24D319F34CFC}" dt="2024-02-27T00:48:37.662" v="353"/>
        <pc:sldMkLst>
          <pc:docMk/>
          <pc:sldMk cId="3369190698" sldId="285"/>
        </pc:sldMkLst>
      </pc:sldChg>
      <pc:sldChg chg="mod">
        <pc:chgData name="Caden Schwartz" userId="S::cbs19f@fsu.edu::dd2b363a-57e9-4b31-b955-4fc0c412fe2c" providerId="AD" clId="Web-{723040B6-1E55-43E9-BA0F-24D319F34CFC}" dt="2024-02-27T00:48:37.662" v="353"/>
        <pc:sldMkLst>
          <pc:docMk/>
          <pc:sldMk cId="1270984281" sldId="286"/>
        </pc:sldMkLst>
      </pc:sldChg>
      <pc:sldChg chg="mod">
        <pc:chgData name="Caden Schwartz" userId="S::cbs19f@fsu.edu::dd2b363a-57e9-4b31-b955-4fc0c412fe2c" providerId="AD" clId="Web-{723040B6-1E55-43E9-BA0F-24D319F34CFC}" dt="2024-02-27T00:48:37.662" v="353"/>
        <pc:sldMkLst>
          <pc:docMk/>
          <pc:sldMk cId="2405727058" sldId="287"/>
        </pc:sldMkLst>
      </pc:sldChg>
      <pc:sldChg chg="mod">
        <pc:chgData name="Caden Schwartz" userId="S::cbs19f@fsu.edu::dd2b363a-57e9-4b31-b955-4fc0c412fe2c" providerId="AD" clId="Web-{723040B6-1E55-43E9-BA0F-24D319F34CFC}" dt="2024-02-27T00:48:37.662" v="353"/>
        <pc:sldMkLst>
          <pc:docMk/>
          <pc:sldMk cId="1046690166" sldId="298"/>
        </pc:sldMkLst>
      </pc:sldChg>
      <pc:sldChg chg="mod">
        <pc:chgData name="Caden Schwartz" userId="S::cbs19f@fsu.edu::dd2b363a-57e9-4b31-b955-4fc0c412fe2c" providerId="AD" clId="Web-{723040B6-1E55-43E9-BA0F-24D319F34CFC}" dt="2024-02-27T00:48:37.662" v="353"/>
        <pc:sldMkLst>
          <pc:docMk/>
          <pc:sldMk cId="2027318209" sldId="305"/>
        </pc:sldMkLst>
      </pc:sldChg>
      <pc:sldChg chg="mod">
        <pc:chgData name="Caden Schwartz" userId="S::cbs19f@fsu.edu::dd2b363a-57e9-4b31-b955-4fc0c412fe2c" providerId="AD" clId="Web-{723040B6-1E55-43E9-BA0F-24D319F34CFC}" dt="2024-02-27T00:48:37.662" v="353"/>
        <pc:sldMkLst>
          <pc:docMk/>
          <pc:sldMk cId="3774395048" sldId="312"/>
        </pc:sldMkLst>
      </pc:sldChg>
      <pc:sldChg chg="mod">
        <pc:chgData name="Caden Schwartz" userId="S::cbs19f@fsu.edu::dd2b363a-57e9-4b31-b955-4fc0c412fe2c" providerId="AD" clId="Web-{723040B6-1E55-43E9-BA0F-24D319F34CFC}" dt="2024-02-27T00:48:37.662" v="353"/>
        <pc:sldMkLst>
          <pc:docMk/>
          <pc:sldMk cId="274839618" sldId="313"/>
        </pc:sldMkLst>
      </pc:sldChg>
      <pc:sldChg chg="mod">
        <pc:chgData name="Caden Schwartz" userId="S::cbs19f@fsu.edu::dd2b363a-57e9-4b31-b955-4fc0c412fe2c" providerId="AD" clId="Web-{723040B6-1E55-43E9-BA0F-24D319F34CFC}" dt="2024-02-27T00:48:37.662" v="353"/>
        <pc:sldMkLst>
          <pc:docMk/>
          <pc:sldMk cId="1487502781" sldId="314"/>
        </pc:sldMkLst>
      </pc:sldChg>
      <pc:sldChg chg="mod">
        <pc:chgData name="Caden Schwartz" userId="S::cbs19f@fsu.edu::dd2b363a-57e9-4b31-b955-4fc0c412fe2c" providerId="AD" clId="Web-{723040B6-1E55-43E9-BA0F-24D319F34CFC}" dt="2024-02-27T00:48:37.662" v="353"/>
        <pc:sldMkLst>
          <pc:docMk/>
          <pc:sldMk cId="2223774510" sldId="315"/>
        </pc:sldMkLst>
      </pc:sldChg>
      <pc:sldChg chg="mod">
        <pc:chgData name="Caden Schwartz" userId="S::cbs19f@fsu.edu::dd2b363a-57e9-4b31-b955-4fc0c412fe2c" providerId="AD" clId="Web-{723040B6-1E55-43E9-BA0F-24D319F34CFC}" dt="2024-02-27T00:48:37.662" v="353"/>
        <pc:sldMkLst>
          <pc:docMk/>
          <pc:sldMk cId="3314762388" sldId="316"/>
        </pc:sldMkLst>
      </pc:sldChg>
      <pc:sldChg chg="mod">
        <pc:chgData name="Caden Schwartz" userId="S::cbs19f@fsu.edu::dd2b363a-57e9-4b31-b955-4fc0c412fe2c" providerId="AD" clId="Web-{723040B6-1E55-43E9-BA0F-24D319F34CFC}" dt="2024-02-27T00:48:37.662" v="353"/>
        <pc:sldMkLst>
          <pc:docMk/>
          <pc:sldMk cId="3059311204" sldId="318"/>
        </pc:sldMkLst>
      </pc:sldChg>
      <pc:sldChg chg="mod">
        <pc:chgData name="Caden Schwartz" userId="S::cbs19f@fsu.edu::dd2b363a-57e9-4b31-b955-4fc0c412fe2c" providerId="AD" clId="Web-{723040B6-1E55-43E9-BA0F-24D319F34CFC}" dt="2024-02-27T00:48:37.662" v="353"/>
        <pc:sldMkLst>
          <pc:docMk/>
          <pc:sldMk cId="461595461" sldId="319"/>
        </pc:sldMkLst>
      </pc:sldChg>
      <pc:sldChg chg="mod">
        <pc:chgData name="Caden Schwartz" userId="S::cbs19f@fsu.edu::dd2b363a-57e9-4b31-b955-4fc0c412fe2c" providerId="AD" clId="Web-{723040B6-1E55-43E9-BA0F-24D319F34CFC}" dt="2024-02-27T00:48:37.662" v="353"/>
        <pc:sldMkLst>
          <pc:docMk/>
          <pc:sldMk cId="1337639398" sldId="332"/>
        </pc:sldMkLst>
      </pc:sldChg>
      <pc:sldChg chg="mod">
        <pc:chgData name="Caden Schwartz" userId="S::cbs19f@fsu.edu::dd2b363a-57e9-4b31-b955-4fc0c412fe2c" providerId="AD" clId="Web-{723040B6-1E55-43E9-BA0F-24D319F34CFC}" dt="2024-02-27T00:48:37.662" v="353"/>
        <pc:sldMkLst>
          <pc:docMk/>
          <pc:sldMk cId="4192109012" sldId="336"/>
        </pc:sldMkLst>
      </pc:sldChg>
      <pc:sldChg chg="mod">
        <pc:chgData name="Caden Schwartz" userId="S::cbs19f@fsu.edu::dd2b363a-57e9-4b31-b955-4fc0c412fe2c" providerId="AD" clId="Web-{723040B6-1E55-43E9-BA0F-24D319F34CFC}" dt="2024-02-27T00:48:37.662" v="353"/>
        <pc:sldMkLst>
          <pc:docMk/>
          <pc:sldMk cId="1639267335" sldId="337"/>
        </pc:sldMkLst>
      </pc:sldChg>
      <pc:sldChg chg="mod">
        <pc:chgData name="Caden Schwartz" userId="S::cbs19f@fsu.edu::dd2b363a-57e9-4b31-b955-4fc0c412fe2c" providerId="AD" clId="Web-{723040B6-1E55-43E9-BA0F-24D319F34CFC}" dt="2024-02-27T00:48:37.662" v="353"/>
        <pc:sldMkLst>
          <pc:docMk/>
          <pc:sldMk cId="242416938" sldId="338"/>
        </pc:sldMkLst>
      </pc:sldChg>
      <pc:sldChg chg="mod">
        <pc:chgData name="Caden Schwartz" userId="S::cbs19f@fsu.edu::dd2b363a-57e9-4b31-b955-4fc0c412fe2c" providerId="AD" clId="Web-{723040B6-1E55-43E9-BA0F-24D319F34CFC}" dt="2024-02-27T00:48:37.662" v="353"/>
        <pc:sldMkLst>
          <pc:docMk/>
          <pc:sldMk cId="3137350053" sldId="339"/>
        </pc:sldMkLst>
      </pc:sldChg>
      <pc:sldChg chg="mod">
        <pc:chgData name="Caden Schwartz" userId="S::cbs19f@fsu.edu::dd2b363a-57e9-4b31-b955-4fc0c412fe2c" providerId="AD" clId="Web-{723040B6-1E55-43E9-BA0F-24D319F34CFC}" dt="2024-02-27T00:48:37.662" v="353"/>
        <pc:sldMkLst>
          <pc:docMk/>
          <pc:sldMk cId="1729676013" sldId="340"/>
        </pc:sldMkLst>
      </pc:sldChg>
      <pc:sldChg chg="mod">
        <pc:chgData name="Caden Schwartz" userId="S::cbs19f@fsu.edu::dd2b363a-57e9-4b31-b955-4fc0c412fe2c" providerId="AD" clId="Web-{723040B6-1E55-43E9-BA0F-24D319F34CFC}" dt="2024-02-27T00:48:37.662" v="353"/>
        <pc:sldMkLst>
          <pc:docMk/>
          <pc:sldMk cId="2344916787" sldId="341"/>
        </pc:sldMkLst>
      </pc:sldChg>
      <pc:sldChg chg="mod">
        <pc:chgData name="Caden Schwartz" userId="S::cbs19f@fsu.edu::dd2b363a-57e9-4b31-b955-4fc0c412fe2c" providerId="AD" clId="Web-{723040B6-1E55-43E9-BA0F-24D319F34CFC}" dt="2024-02-27T00:48:37.662" v="353"/>
        <pc:sldMkLst>
          <pc:docMk/>
          <pc:sldMk cId="980593862" sldId="342"/>
        </pc:sldMkLst>
      </pc:sldChg>
      <pc:sldChg chg="mod">
        <pc:chgData name="Caden Schwartz" userId="S::cbs19f@fsu.edu::dd2b363a-57e9-4b31-b955-4fc0c412fe2c" providerId="AD" clId="Web-{723040B6-1E55-43E9-BA0F-24D319F34CFC}" dt="2024-02-27T00:48:37.662" v="353"/>
        <pc:sldMkLst>
          <pc:docMk/>
          <pc:sldMk cId="2480970220" sldId="345"/>
        </pc:sldMkLst>
      </pc:sldChg>
      <pc:sldChg chg="mod">
        <pc:chgData name="Caden Schwartz" userId="S::cbs19f@fsu.edu::dd2b363a-57e9-4b31-b955-4fc0c412fe2c" providerId="AD" clId="Web-{723040B6-1E55-43E9-BA0F-24D319F34CFC}" dt="2024-02-27T00:48:37.662" v="353"/>
        <pc:sldMkLst>
          <pc:docMk/>
          <pc:sldMk cId="136771637" sldId="346"/>
        </pc:sldMkLst>
      </pc:sldChg>
      <pc:sldChg chg="mod">
        <pc:chgData name="Caden Schwartz" userId="S::cbs19f@fsu.edu::dd2b363a-57e9-4b31-b955-4fc0c412fe2c" providerId="AD" clId="Web-{723040B6-1E55-43E9-BA0F-24D319F34CFC}" dt="2024-02-27T00:48:37.662" v="353"/>
        <pc:sldMkLst>
          <pc:docMk/>
          <pc:sldMk cId="283026206" sldId="347"/>
        </pc:sldMkLst>
      </pc:sldChg>
      <pc:sldChg chg="mod">
        <pc:chgData name="Caden Schwartz" userId="S::cbs19f@fsu.edu::dd2b363a-57e9-4b31-b955-4fc0c412fe2c" providerId="AD" clId="Web-{723040B6-1E55-43E9-BA0F-24D319F34CFC}" dt="2024-02-27T00:48:37.662" v="353"/>
        <pc:sldMkLst>
          <pc:docMk/>
          <pc:sldMk cId="751910418" sldId="348"/>
        </pc:sldMkLst>
      </pc:sldChg>
      <pc:sldChg chg="mod">
        <pc:chgData name="Caden Schwartz" userId="S::cbs19f@fsu.edu::dd2b363a-57e9-4b31-b955-4fc0c412fe2c" providerId="AD" clId="Web-{723040B6-1E55-43E9-BA0F-24D319F34CFC}" dt="2024-02-27T00:48:37.662" v="353"/>
        <pc:sldMkLst>
          <pc:docMk/>
          <pc:sldMk cId="169014982" sldId="349"/>
        </pc:sldMkLst>
      </pc:sldChg>
      <pc:sldChg chg="mod">
        <pc:chgData name="Caden Schwartz" userId="S::cbs19f@fsu.edu::dd2b363a-57e9-4b31-b955-4fc0c412fe2c" providerId="AD" clId="Web-{723040B6-1E55-43E9-BA0F-24D319F34CFC}" dt="2024-02-27T00:48:37.662" v="353"/>
        <pc:sldMkLst>
          <pc:docMk/>
          <pc:sldMk cId="2925594382" sldId="350"/>
        </pc:sldMkLst>
      </pc:sldChg>
      <pc:sldChg chg="mod">
        <pc:chgData name="Caden Schwartz" userId="S::cbs19f@fsu.edu::dd2b363a-57e9-4b31-b955-4fc0c412fe2c" providerId="AD" clId="Web-{723040B6-1E55-43E9-BA0F-24D319F34CFC}" dt="2024-02-27T00:48:37.662" v="353"/>
        <pc:sldMkLst>
          <pc:docMk/>
          <pc:sldMk cId="1465527021" sldId="351"/>
        </pc:sldMkLst>
      </pc:sldChg>
      <pc:sldChg chg="mod">
        <pc:chgData name="Caden Schwartz" userId="S::cbs19f@fsu.edu::dd2b363a-57e9-4b31-b955-4fc0c412fe2c" providerId="AD" clId="Web-{723040B6-1E55-43E9-BA0F-24D319F34CFC}" dt="2024-02-27T00:48:37.662" v="353"/>
        <pc:sldMkLst>
          <pc:docMk/>
          <pc:sldMk cId="3130826198" sldId="352"/>
        </pc:sldMkLst>
      </pc:sldChg>
      <pc:sldChg chg="mod">
        <pc:chgData name="Caden Schwartz" userId="S::cbs19f@fsu.edu::dd2b363a-57e9-4b31-b955-4fc0c412fe2c" providerId="AD" clId="Web-{723040B6-1E55-43E9-BA0F-24D319F34CFC}" dt="2024-02-27T00:48:37.662" v="353"/>
        <pc:sldMkLst>
          <pc:docMk/>
          <pc:sldMk cId="1046034499" sldId="353"/>
        </pc:sldMkLst>
      </pc:sldChg>
      <pc:sldChg chg="mod">
        <pc:chgData name="Caden Schwartz" userId="S::cbs19f@fsu.edu::dd2b363a-57e9-4b31-b955-4fc0c412fe2c" providerId="AD" clId="Web-{723040B6-1E55-43E9-BA0F-24D319F34CFC}" dt="2024-02-27T00:48:37.662" v="353"/>
        <pc:sldMkLst>
          <pc:docMk/>
          <pc:sldMk cId="3334500842" sldId="354"/>
        </pc:sldMkLst>
      </pc:sldChg>
      <pc:sldChg chg="addSp delSp modSp mod">
        <pc:chgData name="Caden Schwartz" userId="S::cbs19f@fsu.edu::dd2b363a-57e9-4b31-b955-4fc0c412fe2c" providerId="AD" clId="Web-{723040B6-1E55-43E9-BA0F-24D319F34CFC}" dt="2024-02-27T01:13:40.033" v="519"/>
        <pc:sldMkLst>
          <pc:docMk/>
          <pc:sldMk cId="3395877566" sldId="355"/>
        </pc:sldMkLst>
        <pc:spChg chg="del mod">
          <ac:chgData name="Caden Schwartz" userId="S::cbs19f@fsu.edu::dd2b363a-57e9-4b31-b955-4fc0c412fe2c" providerId="AD" clId="Web-{723040B6-1E55-43E9-BA0F-24D319F34CFC}" dt="2024-02-27T01:05:35.175" v="400"/>
          <ac:spMkLst>
            <pc:docMk/>
            <pc:sldMk cId="3395877566" sldId="355"/>
            <ac:spMk id="2" creationId="{19A8A5F2-224C-B471-1169-E4A3841D4EFF}"/>
          </ac:spMkLst>
        </pc:spChg>
        <pc:spChg chg="mod">
          <ac:chgData name="Caden Schwartz" userId="S::cbs19f@fsu.edu::dd2b363a-57e9-4b31-b955-4fc0c412fe2c" providerId="AD" clId="Web-{723040B6-1E55-43E9-BA0F-24D319F34CFC}" dt="2024-02-27T00:38:10.644" v="331" actId="20577"/>
          <ac:spMkLst>
            <pc:docMk/>
            <pc:sldMk cId="3395877566" sldId="355"/>
            <ac:spMk id="5" creationId="{DEE50683-FBA7-EC4B-EC41-C9CE793E95C2}"/>
          </ac:spMkLst>
        </pc:spChg>
        <pc:spChg chg="add del mod">
          <ac:chgData name="Caden Schwartz" userId="S::cbs19f@fsu.edu::dd2b363a-57e9-4b31-b955-4fc0c412fe2c" providerId="AD" clId="Web-{723040B6-1E55-43E9-BA0F-24D319F34CFC}" dt="2024-02-27T01:13:40.033" v="519"/>
          <ac:spMkLst>
            <pc:docMk/>
            <pc:sldMk cId="3395877566" sldId="355"/>
            <ac:spMk id="6" creationId="{43499100-36DA-D3FD-59FC-3E0DDBEA0465}"/>
          </ac:spMkLst>
        </pc:spChg>
        <pc:spChg chg="add del">
          <ac:chgData name="Caden Schwartz" userId="S::cbs19f@fsu.edu::dd2b363a-57e9-4b31-b955-4fc0c412fe2c" providerId="AD" clId="Web-{723040B6-1E55-43E9-BA0F-24D319F34CFC}" dt="2024-02-27T01:03:10.812" v="373"/>
          <ac:spMkLst>
            <pc:docMk/>
            <pc:sldMk cId="3395877566" sldId="355"/>
            <ac:spMk id="7" creationId="{4F6342F5-C947-7DB6-8A17-99EF09C1C65E}"/>
          </ac:spMkLst>
        </pc:spChg>
        <pc:spChg chg="add mod">
          <ac:chgData name="Caden Schwartz" userId="S::cbs19f@fsu.edu::dd2b363a-57e9-4b31-b955-4fc0c412fe2c" providerId="AD" clId="Web-{723040B6-1E55-43E9-BA0F-24D319F34CFC}" dt="2024-02-27T01:08:16.930" v="472" actId="1076"/>
          <ac:spMkLst>
            <pc:docMk/>
            <pc:sldMk cId="3395877566" sldId="355"/>
            <ac:spMk id="8" creationId="{FD2D3B2F-0C3A-14C4-52F9-40A42A502DDA}"/>
          </ac:spMkLst>
        </pc:spChg>
        <pc:spChg chg="add mod">
          <ac:chgData name="Caden Schwartz" userId="S::cbs19f@fsu.edu::dd2b363a-57e9-4b31-b955-4fc0c412fe2c" providerId="AD" clId="Web-{723040B6-1E55-43E9-BA0F-24D319F34CFC}" dt="2024-02-27T01:09:23.557" v="496" actId="20577"/>
          <ac:spMkLst>
            <pc:docMk/>
            <pc:sldMk cId="3395877566" sldId="355"/>
            <ac:spMk id="11" creationId="{2B03D6ED-9542-6792-C80E-79C6E0C836A9}"/>
          </ac:spMkLst>
        </pc:spChg>
        <pc:spChg chg="add mod">
          <ac:chgData name="Caden Schwartz" userId="S::cbs19f@fsu.edu::dd2b363a-57e9-4b31-b955-4fc0c412fe2c" providerId="AD" clId="Web-{723040B6-1E55-43E9-BA0F-24D319F34CFC}" dt="2024-02-27T01:12:37.219" v="511" actId="20577"/>
          <ac:spMkLst>
            <pc:docMk/>
            <pc:sldMk cId="3395877566" sldId="355"/>
            <ac:spMk id="12" creationId="{6E0E4A75-1CBF-7BD7-0C81-37519B82AE3F}"/>
          </ac:spMkLst>
        </pc:spChg>
        <pc:picChg chg="add mod">
          <ac:chgData name="Caden Schwartz" userId="S::cbs19f@fsu.edu::dd2b363a-57e9-4b31-b955-4fc0c412fe2c" providerId="AD" clId="Web-{723040B6-1E55-43E9-BA0F-24D319F34CFC}" dt="2024-02-27T01:08:12.695" v="471" actId="1076"/>
          <ac:picMkLst>
            <pc:docMk/>
            <pc:sldMk cId="3395877566" sldId="355"/>
            <ac:picMk id="9" creationId="{F9E6D2E3-E83F-025F-9E09-A7CD4EB6D422}"/>
          </ac:picMkLst>
        </pc:picChg>
        <pc:picChg chg="add mod">
          <ac:chgData name="Caden Schwartz" userId="S::cbs19f@fsu.edu::dd2b363a-57e9-4b31-b955-4fc0c412fe2c" providerId="AD" clId="Web-{723040B6-1E55-43E9-BA0F-24D319F34CFC}" dt="2024-02-27T01:09:00.712" v="478" actId="688"/>
          <ac:picMkLst>
            <pc:docMk/>
            <pc:sldMk cId="3395877566" sldId="355"/>
            <ac:picMk id="10" creationId="{F0F26925-5C18-5592-6505-DC6AF0815FFE}"/>
          </ac:picMkLst>
        </pc:picChg>
        <pc:picChg chg="add mod">
          <ac:chgData name="Caden Schwartz" userId="S::cbs19f@fsu.edu::dd2b363a-57e9-4b31-b955-4fc0c412fe2c" providerId="AD" clId="Web-{723040B6-1E55-43E9-BA0F-24D319F34CFC}" dt="2024-02-27T01:13:31.673" v="515" actId="1076"/>
          <ac:picMkLst>
            <pc:docMk/>
            <pc:sldMk cId="3395877566" sldId="355"/>
            <ac:picMk id="13" creationId="{4B2671A7-A7FE-7B85-C149-FA4EA4164086}"/>
          </ac:picMkLst>
        </pc:picChg>
      </pc:sldChg>
      <pc:sldChg chg="addSp delSp modSp mod ord">
        <pc:chgData name="Caden Schwartz" userId="S::cbs19f@fsu.edu::dd2b363a-57e9-4b31-b955-4fc0c412fe2c" providerId="AD" clId="Web-{723040B6-1E55-43E9-BA0F-24D319F34CFC}" dt="2024-02-27T00:48:37.662" v="353"/>
        <pc:sldMkLst>
          <pc:docMk/>
          <pc:sldMk cId="435113249" sldId="356"/>
        </pc:sldMkLst>
        <pc:spChg chg="del mod">
          <ac:chgData name="Caden Schwartz" userId="S::cbs19f@fsu.edu::dd2b363a-57e9-4b31-b955-4fc0c412fe2c" providerId="AD" clId="Web-{723040B6-1E55-43E9-BA0F-24D319F34CFC}" dt="2024-02-27T00:18:16.656" v="46"/>
          <ac:spMkLst>
            <pc:docMk/>
            <pc:sldMk cId="435113249" sldId="356"/>
            <ac:spMk id="2" creationId="{540CC4CC-02CF-C122-6B42-73E79B73A5CD}"/>
          </ac:spMkLst>
        </pc:spChg>
        <pc:spChg chg="add mod">
          <ac:chgData name="Caden Schwartz" userId="S::cbs19f@fsu.edu::dd2b363a-57e9-4b31-b955-4fc0c412fe2c" providerId="AD" clId="Web-{723040B6-1E55-43E9-BA0F-24D319F34CFC}" dt="2024-02-27T00:24:57.918" v="276" actId="20577"/>
          <ac:spMkLst>
            <pc:docMk/>
            <pc:sldMk cId="435113249" sldId="356"/>
            <ac:spMk id="7" creationId="{C957460F-E0EC-554E-589B-C42286869DAB}"/>
          </ac:spMkLst>
        </pc:spChg>
        <pc:picChg chg="mod">
          <ac:chgData name="Caden Schwartz" userId="S::cbs19f@fsu.edu::dd2b363a-57e9-4b31-b955-4fc0c412fe2c" providerId="AD" clId="Web-{723040B6-1E55-43E9-BA0F-24D319F34CFC}" dt="2024-02-27T00:25:18.918" v="277" actId="1076"/>
          <ac:picMkLst>
            <pc:docMk/>
            <pc:sldMk cId="435113249" sldId="356"/>
            <ac:picMk id="6" creationId="{FA18E347-4C5F-4CAF-0BA9-327A5CBD9223}"/>
          </ac:picMkLst>
        </pc:picChg>
      </pc:sldChg>
      <pc:sldChg chg="addSp delSp modSp mod ord">
        <pc:chgData name="Caden Schwartz" userId="S::cbs19f@fsu.edu::dd2b363a-57e9-4b31-b955-4fc0c412fe2c" providerId="AD" clId="Web-{723040B6-1E55-43E9-BA0F-24D319F34CFC}" dt="2024-02-27T00:49:32.319" v="359" actId="1076"/>
        <pc:sldMkLst>
          <pc:docMk/>
          <pc:sldMk cId="1870214781" sldId="357"/>
        </pc:sldMkLst>
        <pc:spChg chg="del">
          <ac:chgData name="Caden Schwartz" userId="S::cbs19f@fsu.edu::dd2b363a-57e9-4b31-b955-4fc0c412fe2c" providerId="AD" clId="Web-{723040B6-1E55-43E9-BA0F-24D319F34CFC}" dt="2024-02-27T00:28:16.595" v="279"/>
          <ac:spMkLst>
            <pc:docMk/>
            <pc:sldMk cId="1870214781" sldId="357"/>
            <ac:spMk id="2" creationId="{00E0CE2D-11B7-C560-C9E9-B4816B8FCC25}"/>
          </ac:spMkLst>
        </pc:spChg>
        <pc:spChg chg="mod">
          <ac:chgData name="Caden Schwartz" userId="S::cbs19f@fsu.edu::dd2b363a-57e9-4b31-b955-4fc0c412fe2c" providerId="AD" clId="Web-{723040B6-1E55-43E9-BA0F-24D319F34CFC}" dt="2024-02-27T00:48:08.973" v="348" actId="20577"/>
          <ac:spMkLst>
            <pc:docMk/>
            <pc:sldMk cId="1870214781" sldId="357"/>
            <ac:spMk id="3" creationId="{A7863BF9-D0A8-0A1E-184F-C1F939EEE417}"/>
          </ac:spMkLst>
        </pc:spChg>
        <pc:spChg chg="add del mod">
          <ac:chgData name="Caden Schwartz" userId="S::cbs19f@fsu.edu::dd2b363a-57e9-4b31-b955-4fc0c412fe2c" providerId="AD" clId="Web-{723040B6-1E55-43E9-BA0F-24D319F34CFC}" dt="2024-02-27T00:47:35.269" v="333"/>
          <ac:spMkLst>
            <pc:docMk/>
            <pc:sldMk cId="1870214781" sldId="357"/>
            <ac:spMk id="7" creationId="{35978FF4-C5C5-C554-B7AD-BACB0EB5A9B7}"/>
          </ac:spMkLst>
        </pc:spChg>
        <pc:picChg chg="add del mod">
          <ac:chgData name="Caden Schwartz" userId="S::cbs19f@fsu.edu::dd2b363a-57e9-4b31-b955-4fc0c412fe2c" providerId="AD" clId="Web-{723040B6-1E55-43E9-BA0F-24D319F34CFC}" dt="2024-02-27T00:47:31.754" v="332"/>
          <ac:picMkLst>
            <pc:docMk/>
            <pc:sldMk cId="1870214781" sldId="357"/>
            <ac:picMk id="6" creationId="{19D74ABE-C78D-9CAA-0360-BA89C22280AB}"/>
          </ac:picMkLst>
        </pc:picChg>
        <pc:picChg chg="add del mod modCrop">
          <ac:chgData name="Caden Schwartz" userId="S::cbs19f@fsu.edu::dd2b363a-57e9-4b31-b955-4fc0c412fe2c" providerId="AD" clId="Web-{723040B6-1E55-43E9-BA0F-24D319F34CFC}" dt="2024-02-27T00:48:02.536" v="339"/>
          <ac:picMkLst>
            <pc:docMk/>
            <pc:sldMk cId="1870214781" sldId="357"/>
            <ac:picMk id="8" creationId="{15A95096-D107-FE45-759C-58477B488014}"/>
          </ac:picMkLst>
        </pc:picChg>
        <pc:picChg chg="add del mod">
          <ac:chgData name="Caden Schwartz" userId="S::cbs19f@fsu.edu::dd2b363a-57e9-4b31-b955-4fc0c412fe2c" providerId="AD" clId="Web-{723040B6-1E55-43E9-BA0F-24D319F34CFC}" dt="2024-02-27T00:49:32.319" v="359" actId="1076"/>
          <ac:picMkLst>
            <pc:docMk/>
            <pc:sldMk cId="1870214781" sldId="357"/>
            <ac:picMk id="9" creationId="{1EA2F893-650C-EED4-9839-2F0F5E1AA5AF}"/>
          </ac:picMkLst>
        </pc:picChg>
      </pc:sldChg>
      <pc:sldChg chg="delSp modSp mod">
        <pc:chgData name="Caden Schwartz" userId="S::cbs19f@fsu.edu::dd2b363a-57e9-4b31-b955-4fc0c412fe2c" providerId="AD" clId="Web-{723040B6-1E55-43E9-BA0F-24D319F34CFC}" dt="2024-02-27T01:03:58.844" v="386" actId="20577"/>
        <pc:sldMkLst>
          <pc:docMk/>
          <pc:sldMk cId="3575949355" sldId="358"/>
        </pc:sldMkLst>
        <pc:spChg chg="del">
          <ac:chgData name="Caden Schwartz" userId="S::cbs19f@fsu.edu::dd2b363a-57e9-4b31-b955-4fc0c412fe2c" providerId="AD" clId="Web-{723040B6-1E55-43E9-BA0F-24D319F34CFC}" dt="2024-02-27T00:27:05.203" v="278"/>
          <ac:spMkLst>
            <pc:docMk/>
            <pc:sldMk cId="3575949355" sldId="358"/>
            <ac:spMk id="2" creationId="{96E4FA84-DC9B-BE95-4517-6E1DEAE61211}"/>
          </ac:spMkLst>
        </pc:spChg>
        <pc:spChg chg="mod">
          <ac:chgData name="Caden Schwartz" userId="S::cbs19f@fsu.edu::dd2b363a-57e9-4b31-b955-4fc0c412fe2c" providerId="AD" clId="Web-{723040B6-1E55-43E9-BA0F-24D319F34CFC}" dt="2024-02-27T01:03:58.844" v="386" actId="20577"/>
          <ac:spMkLst>
            <pc:docMk/>
            <pc:sldMk cId="3575949355" sldId="358"/>
            <ac:spMk id="3" creationId="{91354165-AA95-6736-F5CA-131872CC5D24}"/>
          </ac:spMkLst>
        </pc:spChg>
      </pc:sldChg>
      <pc:sldChg chg="modSp mod">
        <pc:chgData name="Caden Schwartz" userId="S::cbs19f@fsu.edu::dd2b363a-57e9-4b31-b955-4fc0c412fe2c" providerId="AD" clId="Web-{723040B6-1E55-43E9-BA0F-24D319F34CFC}" dt="2024-02-27T01:04:02.548" v="398" actId="20577"/>
        <pc:sldMkLst>
          <pc:docMk/>
          <pc:sldMk cId="289311803" sldId="359"/>
        </pc:sldMkLst>
        <pc:spChg chg="mod">
          <ac:chgData name="Caden Schwartz" userId="S::cbs19f@fsu.edu::dd2b363a-57e9-4b31-b955-4fc0c412fe2c" providerId="AD" clId="Web-{723040B6-1E55-43E9-BA0F-24D319F34CFC}" dt="2024-02-27T01:04:02.548" v="398" actId="20577"/>
          <ac:spMkLst>
            <pc:docMk/>
            <pc:sldMk cId="289311803" sldId="359"/>
            <ac:spMk id="3" creationId="{A61BFEA6-BA44-F5EB-14AB-D1CFFCF9626A}"/>
          </ac:spMkLst>
        </pc:spChg>
      </pc:sldChg>
      <pc:sldMasterChg chg="mod setBg modSldLayout">
        <pc:chgData name="Caden Schwartz" userId="S::cbs19f@fsu.edu::dd2b363a-57e9-4b31-b955-4fc0c412fe2c" providerId="AD" clId="Web-{723040B6-1E55-43E9-BA0F-24D319F34CFC}" dt="2024-02-27T00:48:37.662" v="353"/>
        <pc:sldMasterMkLst>
          <pc:docMk/>
          <pc:sldMasterMk cId="1557120337" sldId="2147483665"/>
        </pc:sldMasterMkLst>
        <pc:sldLayoutChg chg="mod">
          <pc:chgData name="Caden Schwartz" userId="S::cbs19f@fsu.edu::dd2b363a-57e9-4b31-b955-4fc0c412fe2c" providerId="AD" clId="Web-{723040B6-1E55-43E9-BA0F-24D319F34CFC}" dt="2024-02-27T00:48:37.662" v="353"/>
          <pc:sldLayoutMkLst>
            <pc:docMk/>
            <pc:sldMasterMk cId="1557120337" sldId="2147483665"/>
            <pc:sldLayoutMk cId="1460611823" sldId="2147483666"/>
          </pc:sldLayoutMkLst>
        </pc:sldLayoutChg>
        <pc:sldLayoutChg chg="mod">
          <pc:chgData name="Caden Schwartz" userId="S::cbs19f@fsu.edu::dd2b363a-57e9-4b31-b955-4fc0c412fe2c" providerId="AD" clId="Web-{723040B6-1E55-43E9-BA0F-24D319F34CFC}" dt="2024-02-27T00:48:37.662" v="353"/>
          <pc:sldLayoutMkLst>
            <pc:docMk/>
            <pc:sldMasterMk cId="1557120337" sldId="2147483665"/>
            <pc:sldLayoutMk cId="3744789329" sldId="2147483667"/>
          </pc:sldLayoutMkLst>
        </pc:sldLayoutChg>
        <pc:sldLayoutChg chg="mod">
          <pc:chgData name="Caden Schwartz" userId="S::cbs19f@fsu.edu::dd2b363a-57e9-4b31-b955-4fc0c412fe2c" providerId="AD" clId="Web-{723040B6-1E55-43E9-BA0F-24D319F34CFC}" dt="2024-02-27T00:48:37.662" v="353"/>
          <pc:sldLayoutMkLst>
            <pc:docMk/>
            <pc:sldMasterMk cId="1557120337" sldId="2147483665"/>
            <pc:sldLayoutMk cId="2677323866" sldId="2147483668"/>
          </pc:sldLayoutMkLst>
        </pc:sldLayoutChg>
        <pc:sldLayoutChg chg="mod">
          <pc:chgData name="Caden Schwartz" userId="S::cbs19f@fsu.edu::dd2b363a-57e9-4b31-b955-4fc0c412fe2c" providerId="AD" clId="Web-{723040B6-1E55-43E9-BA0F-24D319F34CFC}" dt="2024-02-27T00:48:37.662" v="353"/>
          <pc:sldLayoutMkLst>
            <pc:docMk/>
            <pc:sldMasterMk cId="1557120337" sldId="2147483665"/>
            <pc:sldLayoutMk cId="880258663" sldId="2147483669"/>
          </pc:sldLayoutMkLst>
        </pc:sldLayoutChg>
        <pc:sldLayoutChg chg="mod">
          <pc:chgData name="Caden Schwartz" userId="S::cbs19f@fsu.edu::dd2b363a-57e9-4b31-b955-4fc0c412fe2c" providerId="AD" clId="Web-{723040B6-1E55-43E9-BA0F-24D319F34CFC}" dt="2024-02-27T00:48:37.662" v="353"/>
          <pc:sldLayoutMkLst>
            <pc:docMk/>
            <pc:sldMasterMk cId="1557120337" sldId="2147483665"/>
            <pc:sldLayoutMk cId="503071937" sldId="2147483670"/>
          </pc:sldLayoutMkLst>
        </pc:sldLayoutChg>
        <pc:sldLayoutChg chg="mod">
          <pc:chgData name="Caden Schwartz" userId="S::cbs19f@fsu.edu::dd2b363a-57e9-4b31-b955-4fc0c412fe2c" providerId="AD" clId="Web-{723040B6-1E55-43E9-BA0F-24D319F34CFC}" dt="2024-02-27T00:48:37.662" v="353"/>
          <pc:sldLayoutMkLst>
            <pc:docMk/>
            <pc:sldMasterMk cId="1557120337" sldId="2147483665"/>
            <pc:sldLayoutMk cId="1923894339" sldId="2147483671"/>
          </pc:sldLayoutMkLst>
        </pc:sldLayoutChg>
        <pc:sldLayoutChg chg="mod">
          <pc:chgData name="Caden Schwartz" userId="S::cbs19f@fsu.edu::dd2b363a-57e9-4b31-b955-4fc0c412fe2c" providerId="AD" clId="Web-{723040B6-1E55-43E9-BA0F-24D319F34CFC}" dt="2024-02-27T00:48:37.662" v="353"/>
          <pc:sldLayoutMkLst>
            <pc:docMk/>
            <pc:sldMasterMk cId="1557120337" sldId="2147483665"/>
            <pc:sldLayoutMk cId="1986248431" sldId="2147483672"/>
          </pc:sldLayoutMkLst>
        </pc:sldLayoutChg>
        <pc:sldLayoutChg chg="mod">
          <pc:chgData name="Caden Schwartz" userId="S::cbs19f@fsu.edu::dd2b363a-57e9-4b31-b955-4fc0c412fe2c" providerId="AD" clId="Web-{723040B6-1E55-43E9-BA0F-24D319F34CFC}" dt="2024-02-27T00:48:37.662" v="353"/>
          <pc:sldLayoutMkLst>
            <pc:docMk/>
            <pc:sldMasterMk cId="1557120337" sldId="2147483665"/>
            <pc:sldLayoutMk cId="2270561137" sldId="2147483673"/>
          </pc:sldLayoutMkLst>
        </pc:sldLayoutChg>
        <pc:sldLayoutChg chg="mod">
          <pc:chgData name="Caden Schwartz" userId="S::cbs19f@fsu.edu::dd2b363a-57e9-4b31-b955-4fc0c412fe2c" providerId="AD" clId="Web-{723040B6-1E55-43E9-BA0F-24D319F34CFC}" dt="2024-02-27T00:48:37.662" v="353"/>
          <pc:sldLayoutMkLst>
            <pc:docMk/>
            <pc:sldMasterMk cId="1557120337" sldId="2147483665"/>
            <pc:sldLayoutMk cId="611756799" sldId="2147483674"/>
          </pc:sldLayoutMkLst>
        </pc:sldLayoutChg>
        <pc:sldLayoutChg chg="mod">
          <pc:chgData name="Caden Schwartz" userId="S::cbs19f@fsu.edu::dd2b363a-57e9-4b31-b955-4fc0c412fe2c" providerId="AD" clId="Web-{723040B6-1E55-43E9-BA0F-24D319F34CFC}" dt="2024-02-27T00:48:37.662" v="353"/>
          <pc:sldLayoutMkLst>
            <pc:docMk/>
            <pc:sldMasterMk cId="1557120337" sldId="2147483665"/>
            <pc:sldLayoutMk cId="2083589097" sldId="2147483675"/>
          </pc:sldLayoutMkLst>
        </pc:sldLayoutChg>
        <pc:sldLayoutChg chg="mod">
          <pc:chgData name="Caden Schwartz" userId="S::cbs19f@fsu.edu::dd2b363a-57e9-4b31-b955-4fc0c412fe2c" providerId="AD" clId="Web-{723040B6-1E55-43E9-BA0F-24D319F34CFC}" dt="2024-02-27T00:48:37.662" v="353"/>
          <pc:sldLayoutMkLst>
            <pc:docMk/>
            <pc:sldMasterMk cId="1557120337" sldId="2147483665"/>
            <pc:sldLayoutMk cId="2638795277" sldId="2147483676"/>
          </pc:sldLayoutMkLst>
        </pc:sldLayoutChg>
        <pc:sldLayoutChg chg="mod">
          <pc:chgData name="Caden Schwartz" userId="S::cbs19f@fsu.edu::dd2b363a-57e9-4b31-b955-4fc0c412fe2c" providerId="AD" clId="Web-{723040B6-1E55-43E9-BA0F-24D319F34CFC}" dt="2024-02-27T00:48:37.662" v="353"/>
          <pc:sldLayoutMkLst>
            <pc:docMk/>
            <pc:sldMasterMk cId="1557120337" sldId="2147483665"/>
            <pc:sldLayoutMk cId="2958537844" sldId="2147483677"/>
          </pc:sldLayoutMkLst>
        </pc:sldLayoutChg>
        <pc:sldLayoutChg chg="mod">
          <pc:chgData name="Caden Schwartz" userId="S::cbs19f@fsu.edu::dd2b363a-57e9-4b31-b955-4fc0c412fe2c" providerId="AD" clId="Web-{723040B6-1E55-43E9-BA0F-24D319F34CFC}" dt="2024-02-27T00:48:37.662" v="353"/>
          <pc:sldLayoutMkLst>
            <pc:docMk/>
            <pc:sldMasterMk cId="1557120337" sldId="2147483665"/>
            <pc:sldLayoutMk cId="1496836935" sldId="2147483678"/>
          </pc:sldLayoutMkLst>
        </pc:sldLayoutChg>
        <pc:sldLayoutChg chg="mod">
          <pc:chgData name="Caden Schwartz" userId="S::cbs19f@fsu.edu::dd2b363a-57e9-4b31-b955-4fc0c412fe2c" providerId="AD" clId="Web-{723040B6-1E55-43E9-BA0F-24D319F34CFC}" dt="2024-02-27T00:48:37.662" v="353"/>
          <pc:sldLayoutMkLst>
            <pc:docMk/>
            <pc:sldMasterMk cId="1557120337" sldId="2147483665"/>
            <pc:sldLayoutMk cId="2687087739" sldId="2147483679"/>
          </pc:sldLayoutMkLst>
        </pc:sldLayoutChg>
      </pc:sldMasterChg>
      <pc:sldMasterChg chg="mod setBg modSldLayout">
        <pc:chgData name="Caden Schwartz" userId="S::cbs19f@fsu.edu::dd2b363a-57e9-4b31-b955-4fc0c412fe2c" providerId="AD" clId="Web-{723040B6-1E55-43E9-BA0F-24D319F34CFC}" dt="2024-02-27T00:48:37.662" v="353"/>
        <pc:sldMasterMkLst>
          <pc:docMk/>
          <pc:sldMasterMk cId="3705740627" sldId="2147483680"/>
        </pc:sldMasterMkLst>
        <pc:sldLayoutChg chg="mod">
          <pc:chgData name="Caden Schwartz" userId="S::cbs19f@fsu.edu::dd2b363a-57e9-4b31-b955-4fc0c412fe2c" providerId="AD" clId="Web-{723040B6-1E55-43E9-BA0F-24D319F34CFC}" dt="2024-02-27T00:48:37.662" v="353"/>
          <pc:sldLayoutMkLst>
            <pc:docMk/>
            <pc:sldMasterMk cId="3705740627" sldId="2147483680"/>
            <pc:sldLayoutMk cId="3505634029" sldId="2147483650"/>
          </pc:sldLayoutMkLst>
        </pc:sldLayoutChg>
        <pc:sldLayoutChg chg="mod">
          <pc:chgData name="Caden Schwartz" userId="S::cbs19f@fsu.edu::dd2b363a-57e9-4b31-b955-4fc0c412fe2c" providerId="AD" clId="Web-{723040B6-1E55-43E9-BA0F-24D319F34CFC}" dt="2024-02-27T00:48:37.662" v="353"/>
          <pc:sldLayoutMkLst>
            <pc:docMk/>
            <pc:sldMasterMk cId="3705740627" sldId="2147483680"/>
            <pc:sldLayoutMk cId="3456967066" sldId="2147483651"/>
          </pc:sldLayoutMkLst>
        </pc:sldLayoutChg>
        <pc:sldLayoutChg chg="mod">
          <pc:chgData name="Caden Schwartz" userId="S::cbs19f@fsu.edu::dd2b363a-57e9-4b31-b955-4fc0c412fe2c" providerId="AD" clId="Web-{723040B6-1E55-43E9-BA0F-24D319F34CFC}" dt="2024-02-27T00:48:37.662" v="353"/>
          <pc:sldLayoutMkLst>
            <pc:docMk/>
            <pc:sldMasterMk cId="3705740627" sldId="2147483680"/>
            <pc:sldLayoutMk cId="818509327" sldId="2147483652"/>
          </pc:sldLayoutMkLst>
        </pc:sldLayoutChg>
        <pc:sldLayoutChg chg="mod">
          <pc:chgData name="Caden Schwartz" userId="S::cbs19f@fsu.edu::dd2b363a-57e9-4b31-b955-4fc0c412fe2c" providerId="AD" clId="Web-{723040B6-1E55-43E9-BA0F-24D319F34CFC}" dt="2024-02-27T00:48:37.662" v="353"/>
          <pc:sldLayoutMkLst>
            <pc:docMk/>
            <pc:sldMasterMk cId="3705740627" sldId="2147483680"/>
            <pc:sldLayoutMk cId="1580264589" sldId="2147483654"/>
          </pc:sldLayoutMkLst>
        </pc:sldLayoutChg>
        <pc:sldLayoutChg chg="mod">
          <pc:chgData name="Caden Schwartz" userId="S::cbs19f@fsu.edu::dd2b363a-57e9-4b31-b955-4fc0c412fe2c" providerId="AD" clId="Web-{723040B6-1E55-43E9-BA0F-24D319F34CFC}" dt="2024-02-27T00:48:37.662" v="353"/>
          <pc:sldLayoutMkLst>
            <pc:docMk/>
            <pc:sldMasterMk cId="3705740627" sldId="2147483680"/>
            <pc:sldLayoutMk cId="1322960509" sldId="2147483655"/>
          </pc:sldLayoutMkLst>
        </pc:sldLayoutChg>
        <pc:sldLayoutChg chg="mod">
          <pc:chgData name="Caden Schwartz" userId="S::cbs19f@fsu.edu::dd2b363a-57e9-4b31-b955-4fc0c412fe2c" providerId="AD" clId="Web-{723040B6-1E55-43E9-BA0F-24D319F34CFC}" dt="2024-02-27T00:48:37.662" v="353"/>
          <pc:sldLayoutMkLst>
            <pc:docMk/>
            <pc:sldMasterMk cId="3705740627" sldId="2147483680"/>
            <pc:sldLayoutMk cId="2500245007" sldId="2147483656"/>
          </pc:sldLayoutMkLst>
        </pc:sldLayoutChg>
        <pc:sldLayoutChg chg="mod">
          <pc:chgData name="Caden Schwartz" userId="S::cbs19f@fsu.edu::dd2b363a-57e9-4b31-b955-4fc0c412fe2c" providerId="AD" clId="Web-{723040B6-1E55-43E9-BA0F-24D319F34CFC}" dt="2024-02-27T00:48:37.662" v="353"/>
          <pc:sldLayoutMkLst>
            <pc:docMk/>
            <pc:sldMasterMk cId="3705740627" sldId="2147483680"/>
            <pc:sldLayoutMk cId="2310761892" sldId="2147483658"/>
          </pc:sldLayoutMkLst>
        </pc:sldLayoutChg>
        <pc:sldLayoutChg chg="mod">
          <pc:chgData name="Caden Schwartz" userId="S::cbs19f@fsu.edu::dd2b363a-57e9-4b31-b955-4fc0c412fe2c" providerId="AD" clId="Web-{723040B6-1E55-43E9-BA0F-24D319F34CFC}" dt="2024-02-27T00:48:37.662" v="353"/>
          <pc:sldLayoutMkLst>
            <pc:docMk/>
            <pc:sldMasterMk cId="3705740627" sldId="2147483680"/>
            <pc:sldLayoutMk cId="2209134707" sldId="2147483659"/>
          </pc:sldLayoutMkLst>
        </pc:sldLayoutChg>
        <pc:sldLayoutChg chg="mod">
          <pc:chgData name="Caden Schwartz" userId="S::cbs19f@fsu.edu::dd2b363a-57e9-4b31-b955-4fc0c412fe2c" providerId="AD" clId="Web-{723040B6-1E55-43E9-BA0F-24D319F34CFC}" dt="2024-02-27T00:48:37.662" v="353"/>
          <pc:sldLayoutMkLst>
            <pc:docMk/>
            <pc:sldMasterMk cId="3705740627" sldId="2147483680"/>
            <pc:sldLayoutMk cId="1344098146" sldId="2147483660"/>
          </pc:sldLayoutMkLst>
        </pc:sldLayoutChg>
        <pc:sldLayoutChg chg="mod">
          <pc:chgData name="Caden Schwartz" userId="S::cbs19f@fsu.edu::dd2b363a-57e9-4b31-b955-4fc0c412fe2c" providerId="AD" clId="Web-{723040B6-1E55-43E9-BA0F-24D319F34CFC}" dt="2024-02-27T00:48:37.662" v="353"/>
          <pc:sldLayoutMkLst>
            <pc:docMk/>
            <pc:sldMasterMk cId="3705740627" sldId="2147483680"/>
            <pc:sldLayoutMk cId="2925119914" sldId="2147483661"/>
          </pc:sldLayoutMkLst>
        </pc:sldLayoutChg>
        <pc:sldLayoutChg chg="mod">
          <pc:chgData name="Caden Schwartz" userId="S::cbs19f@fsu.edu::dd2b363a-57e9-4b31-b955-4fc0c412fe2c" providerId="AD" clId="Web-{723040B6-1E55-43E9-BA0F-24D319F34CFC}" dt="2024-02-27T00:48:37.662" v="353"/>
          <pc:sldLayoutMkLst>
            <pc:docMk/>
            <pc:sldMasterMk cId="3705740627" sldId="2147483680"/>
            <pc:sldLayoutMk cId="1804938155" sldId="2147483662"/>
          </pc:sldLayoutMkLst>
        </pc:sldLayoutChg>
        <pc:sldLayoutChg chg="mod">
          <pc:chgData name="Caden Schwartz" userId="S::cbs19f@fsu.edu::dd2b363a-57e9-4b31-b955-4fc0c412fe2c" providerId="AD" clId="Web-{723040B6-1E55-43E9-BA0F-24D319F34CFC}" dt="2024-02-27T00:48:37.662" v="353"/>
          <pc:sldLayoutMkLst>
            <pc:docMk/>
            <pc:sldMasterMk cId="3705740627" sldId="2147483680"/>
            <pc:sldLayoutMk cId="3173141637" sldId="2147483663"/>
          </pc:sldLayoutMkLst>
        </pc:sldLayoutChg>
        <pc:sldLayoutChg chg="mod">
          <pc:chgData name="Caden Schwartz" userId="S::cbs19f@fsu.edu::dd2b363a-57e9-4b31-b955-4fc0c412fe2c" providerId="AD" clId="Web-{723040B6-1E55-43E9-BA0F-24D319F34CFC}" dt="2024-02-27T00:48:37.662" v="353"/>
          <pc:sldLayoutMkLst>
            <pc:docMk/>
            <pc:sldMasterMk cId="3705740627" sldId="2147483680"/>
            <pc:sldLayoutMk cId="2967880842" sldId="2147483664"/>
          </pc:sldLayoutMkLst>
        </pc:sldLayoutChg>
        <pc:sldLayoutChg chg="mod">
          <pc:chgData name="Caden Schwartz" userId="S::cbs19f@fsu.edu::dd2b363a-57e9-4b31-b955-4fc0c412fe2c" providerId="AD" clId="Web-{723040B6-1E55-43E9-BA0F-24D319F34CFC}" dt="2024-02-27T00:48:37.662" v="353"/>
          <pc:sldLayoutMkLst>
            <pc:docMk/>
            <pc:sldMasterMk cId="3705740627" sldId="2147483680"/>
            <pc:sldLayoutMk cId="3010818515" sldId="2147483681"/>
          </pc:sldLayoutMkLst>
        </pc:sldLayoutChg>
      </pc:sldMasterChg>
    </pc:docChg>
  </pc:docChgLst>
  <pc:docChgLst>
    <pc:chgData name="Maria Rojas Castro" userId="S::mar19i@fsu.edu::b303a568-9ff1-432b-995f-fb1091d48c0a" providerId="AD" clId="Web-{41E9D859-7AF6-8F53-F23B-9B5B2B611909}"/>
    <pc:docChg chg="modSld">
      <pc:chgData name="Maria Rojas Castro" userId="S::mar19i@fsu.edu::b303a568-9ff1-432b-995f-fb1091d48c0a" providerId="AD" clId="Web-{41E9D859-7AF6-8F53-F23B-9B5B2B611909}" dt="2024-03-26T19:35:11.070" v="5" actId="20577"/>
      <pc:docMkLst>
        <pc:docMk/>
      </pc:docMkLst>
      <pc:sldChg chg="modSp">
        <pc:chgData name="Maria Rojas Castro" userId="S::mar19i@fsu.edu::b303a568-9ff1-432b-995f-fb1091d48c0a" providerId="AD" clId="Web-{41E9D859-7AF6-8F53-F23B-9B5B2B611909}" dt="2024-03-26T19:35:11.070" v="5" actId="20577"/>
        <pc:sldMkLst>
          <pc:docMk/>
          <pc:sldMk cId="3417977094" sldId="369"/>
        </pc:sldMkLst>
        <pc:spChg chg="mod">
          <ac:chgData name="Maria Rojas Castro" userId="S::mar19i@fsu.edu::b303a568-9ff1-432b-995f-fb1091d48c0a" providerId="AD" clId="Web-{41E9D859-7AF6-8F53-F23B-9B5B2B611909}" dt="2024-03-26T19:35:11.070" v="5" actId="20577"/>
          <ac:spMkLst>
            <pc:docMk/>
            <pc:sldMk cId="3417977094" sldId="369"/>
            <ac:spMk id="2" creationId="{BF23CCB8-63D3-9717-886E-B30426839938}"/>
          </ac:spMkLst>
        </pc:spChg>
      </pc:sldChg>
    </pc:docChg>
  </pc:docChgLst>
  <pc:docChgLst>
    <pc:chgData name="Chloe Keiran" userId="S::cmk19@fsu.edu::732f0397-0029-422a-9fe5-1466c05581a9" providerId="AD" clId="Web-{15F2A5F3-4937-D2CB-CCD8-59A6C439EF6E}"/>
    <pc:docChg chg="addSld modSld sldOrd addMainMaster modMainMaster modSection">
      <pc:chgData name="Chloe Keiran" userId="S::cmk19@fsu.edu::732f0397-0029-422a-9fe5-1466c05581a9" providerId="AD" clId="Web-{15F2A5F3-4937-D2CB-CCD8-59A6C439EF6E}" dt="2024-02-27T05:56:17.344" v="676" actId="1076"/>
      <pc:docMkLst>
        <pc:docMk/>
      </pc:docMkLst>
      <pc:sldChg chg="mod ord modShow">
        <pc:chgData name="Chloe Keiran" userId="S::cmk19@fsu.edu::732f0397-0029-422a-9fe5-1466c05581a9" providerId="AD" clId="Web-{15F2A5F3-4937-D2CB-CCD8-59A6C439EF6E}" dt="2024-02-27T05:23:24.759" v="674"/>
        <pc:sldMkLst>
          <pc:docMk/>
          <pc:sldMk cId="169014982" sldId="349"/>
        </pc:sldMkLst>
      </pc:sldChg>
      <pc:sldChg chg="modSp">
        <pc:chgData name="Chloe Keiran" userId="S::cmk19@fsu.edu::732f0397-0029-422a-9fe5-1466c05581a9" providerId="AD" clId="Web-{15F2A5F3-4937-D2CB-CCD8-59A6C439EF6E}" dt="2024-02-27T03:35:01.870" v="457" actId="20577"/>
        <pc:sldMkLst>
          <pc:docMk/>
          <pc:sldMk cId="3334500842" sldId="354"/>
        </pc:sldMkLst>
        <pc:spChg chg="mod">
          <ac:chgData name="Chloe Keiran" userId="S::cmk19@fsu.edu::732f0397-0029-422a-9fe5-1466c05581a9" providerId="AD" clId="Web-{15F2A5F3-4937-D2CB-CCD8-59A6C439EF6E}" dt="2024-02-27T03:35:01.870" v="457" actId="20577"/>
          <ac:spMkLst>
            <pc:docMk/>
            <pc:sldMk cId="3334500842" sldId="354"/>
            <ac:spMk id="11" creationId="{79DF3806-4A48-D72F-FE3E-434894FA7792}"/>
          </ac:spMkLst>
        </pc:spChg>
      </pc:sldChg>
      <pc:sldChg chg="modSp">
        <pc:chgData name="Chloe Keiran" userId="S::cmk19@fsu.edu::732f0397-0029-422a-9fe5-1466c05581a9" providerId="AD" clId="Web-{15F2A5F3-4937-D2CB-CCD8-59A6C439EF6E}" dt="2024-02-27T04:18:27.865" v="631" actId="1076"/>
        <pc:sldMkLst>
          <pc:docMk/>
          <pc:sldMk cId="3395877566" sldId="355"/>
        </pc:sldMkLst>
        <pc:spChg chg="mod">
          <ac:chgData name="Chloe Keiran" userId="S::cmk19@fsu.edu::732f0397-0029-422a-9fe5-1466c05581a9" providerId="AD" clId="Web-{15F2A5F3-4937-D2CB-CCD8-59A6C439EF6E}" dt="2024-02-27T04:13:44.046" v="626" actId="1076"/>
          <ac:spMkLst>
            <pc:docMk/>
            <pc:sldMk cId="3395877566" sldId="355"/>
            <ac:spMk id="8" creationId="{FD2D3B2F-0C3A-14C4-52F9-40A42A502DDA}"/>
          </ac:spMkLst>
        </pc:spChg>
        <pc:spChg chg="mod">
          <ac:chgData name="Chloe Keiran" userId="S::cmk19@fsu.edu::732f0397-0029-422a-9fe5-1466c05581a9" providerId="AD" clId="Web-{15F2A5F3-4937-D2CB-CCD8-59A6C439EF6E}" dt="2024-02-27T04:13:28.702" v="625" actId="1076"/>
          <ac:spMkLst>
            <pc:docMk/>
            <pc:sldMk cId="3395877566" sldId="355"/>
            <ac:spMk id="11" creationId="{2B03D6ED-9542-6792-C80E-79C6E0C836A9}"/>
          </ac:spMkLst>
        </pc:spChg>
        <pc:spChg chg="mod">
          <ac:chgData name="Chloe Keiran" userId="S::cmk19@fsu.edu::732f0397-0029-422a-9fe5-1466c05581a9" providerId="AD" clId="Web-{15F2A5F3-4937-D2CB-CCD8-59A6C439EF6E}" dt="2024-02-27T04:18:27.865" v="631" actId="1076"/>
          <ac:spMkLst>
            <pc:docMk/>
            <pc:sldMk cId="3395877566" sldId="355"/>
            <ac:spMk id="12" creationId="{6E0E4A75-1CBF-7BD7-0C81-37519B82AE3F}"/>
          </ac:spMkLst>
        </pc:spChg>
        <pc:picChg chg="mod">
          <ac:chgData name="Chloe Keiran" userId="S::cmk19@fsu.edu::732f0397-0029-422a-9fe5-1466c05581a9" providerId="AD" clId="Web-{15F2A5F3-4937-D2CB-CCD8-59A6C439EF6E}" dt="2024-02-27T04:18:17.959" v="630" actId="14100"/>
          <ac:picMkLst>
            <pc:docMk/>
            <pc:sldMk cId="3395877566" sldId="355"/>
            <ac:picMk id="2" creationId="{FD918A4E-A69E-6F37-097D-0842B4CFB005}"/>
          </ac:picMkLst>
        </pc:picChg>
        <pc:picChg chg="mod">
          <ac:chgData name="Chloe Keiran" userId="S::cmk19@fsu.edu::732f0397-0029-422a-9fe5-1466c05581a9" providerId="AD" clId="Web-{15F2A5F3-4937-D2CB-CCD8-59A6C439EF6E}" dt="2024-02-27T02:34:16.171" v="40"/>
          <ac:picMkLst>
            <pc:docMk/>
            <pc:sldMk cId="3395877566" sldId="355"/>
            <ac:picMk id="9" creationId="{F9E6D2E3-E83F-025F-9E09-A7CD4EB6D422}"/>
          </ac:picMkLst>
        </pc:picChg>
        <pc:picChg chg="mod">
          <ac:chgData name="Chloe Keiran" userId="S::cmk19@fsu.edu::732f0397-0029-422a-9fe5-1466c05581a9" providerId="AD" clId="Web-{15F2A5F3-4937-D2CB-CCD8-59A6C439EF6E}" dt="2024-02-27T04:13:21.265" v="624" actId="1076"/>
          <ac:picMkLst>
            <pc:docMk/>
            <pc:sldMk cId="3395877566" sldId="355"/>
            <ac:picMk id="10" creationId="{F0F26925-5C18-5592-6505-DC6AF0815FFE}"/>
          </ac:picMkLst>
        </pc:picChg>
        <pc:picChg chg="mod">
          <ac:chgData name="Chloe Keiran" userId="S::cmk19@fsu.edu::732f0397-0029-422a-9fe5-1466c05581a9" providerId="AD" clId="Web-{15F2A5F3-4937-D2CB-CCD8-59A6C439EF6E}" dt="2024-02-27T02:31:11.620" v="29"/>
          <ac:picMkLst>
            <pc:docMk/>
            <pc:sldMk cId="3395877566" sldId="355"/>
            <ac:picMk id="13" creationId="{4B2671A7-A7FE-7B85-C149-FA4EA4164086}"/>
          </ac:picMkLst>
        </pc:picChg>
      </pc:sldChg>
      <pc:sldChg chg="modSp">
        <pc:chgData name="Chloe Keiran" userId="S::cmk19@fsu.edu::732f0397-0029-422a-9fe5-1466c05581a9" providerId="AD" clId="Web-{15F2A5F3-4937-D2CB-CCD8-59A6C439EF6E}" dt="2024-02-27T04:51:21.205" v="651" actId="20577"/>
        <pc:sldMkLst>
          <pc:docMk/>
          <pc:sldMk cId="435113249" sldId="356"/>
        </pc:sldMkLst>
        <pc:spChg chg="mod">
          <ac:chgData name="Chloe Keiran" userId="S::cmk19@fsu.edu::732f0397-0029-422a-9fe5-1466c05581a9" providerId="AD" clId="Web-{15F2A5F3-4937-D2CB-CCD8-59A6C439EF6E}" dt="2024-02-27T04:51:21.205" v="651" actId="20577"/>
          <ac:spMkLst>
            <pc:docMk/>
            <pc:sldMk cId="435113249" sldId="356"/>
            <ac:spMk id="9" creationId="{B6408859-19C0-E6DF-C2F0-852FEBA76C25}"/>
          </ac:spMkLst>
        </pc:spChg>
        <pc:spChg chg="mod">
          <ac:chgData name="Chloe Keiran" userId="S::cmk19@fsu.edu::732f0397-0029-422a-9fe5-1466c05581a9" providerId="AD" clId="Web-{15F2A5F3-4937-D2CB-CCD8-59A6C439EF6E}" dt="2024-02-27T04:50:45.517" v="648" actId="20577"/>
          <ac:spMkLst>
            <pc:docMk/>
            <pc:sldMk cId="435113249" sldId="356"/>
            <ac:spMk id="11" creationId="{A835A4A7-5FB8-87A0-057D-EE8730E2FC59}"/>
          </ac:spMkLst>
        </pc:spChg>
      </pc:sldChg>
      <pc:sldChg chg="addSp delSp modSp">
        <pc:chgData name="Chloe Keiran" userId="S::cmk19@fsu.edu::732f0397-0029-422a-9fe5-1466c05581a9" providerId="AD" clId="Web-{15F2A5F3-4937-D2CB-CCD8-59A6C439EF6E}" dt="2024-02-27T04:12:06.607" v="622"/>
        <pc:sldMkLst>
          <pc:docMk/>
          <pc:sldMk cId="1870214781" sldId="357"/>
        </pc:sldMkLst>
        <pc:spChg chg="mod">
          <ac:chgData name="Chloe Keiran" userId="S::cmk19@fsu.edu::732f0397-0029-422a-9fe5-1466c05581a9" providerId="AD" clId="Web-{15F2A5F3-4937-D2CB-CCD8-59A6C439EF6E}" dt="2024-02-27T04:11:56.263" v="621"/>
          <ac:spMkLst>
            <pc:docMk/>
            <pc:sldMk cId="1870214781" sldId="357"/>
            <ac:spMk id="2" creationId="{0D341C6C-C7DA-98FE-DC33-5649DF631364}"/>
          </ac:spMkLst>
        </pc:spChg>
        <pc:spChg chg="mod ord">
          <ac:chgData name="Chloe Keiran" userId="S::cmk19@fsu.edu::732f0397-0029-422a-9fe5-1466c05581a9" providerId="AD" clId="Web-{15F2A5F3-4937-D2CB-CCD8-59A6C439EF6E}" dt="2024-02-27T04:12:06.607" v="622"/>
          <ac:spMkLst>
            <pc:docMk/>
            <pc:sldMk cId="1870214781" sldId="357"/>
            <ac:spMk id="6" creationId="{62BCDFFA-EFE2-5987-09F2-76ADB75273AF}"/>
          </ac:spMkLst>
        </pc:spChg>
        <pc:spChg chg="add mod">
          <ac:chgData name="Chloe Keiran" userId="S::cmk19@fsu.edu::732f0397-0029-422a-9fe5-1466c05581a9" providerId="AD" clId="Web-{15F2A5F3-4937-D2CB-CCD8-59A6C439EF6E}" dt="2024-02-27T04:01:30.156" v="565" actId="20577"/>
          <ac:spMkLst>
            <pc:docMk/>
            <pc:sldMk cId="1870214781" sldId="357"/>
            <ac:spMk id="17" creationId="{865DE59D-886A-F801-85CB-DD2B8AFC4E5F}"/>
          </ac:spMkLst>
        </pc:spChg>
        <pc:spChg chg="add mod">
          <ac:chgData name="Chloe Keiran" userId="S::cmk19@fsu.edu::732f0397-0029-422a-9fe5-1466c05581a9" providerId="AD" clId="Web-{15F2A5F3-4937-D2CB-CCD8-59A6C439EF6E}" dt="2024-02-27T04:01:25.952" v="563" actId="20577"/>
          <ac:spMkLst>
            <pc:docMk/>
            <pc:sldMk cId="1870214781" sldId="357"/>
            <ac:spMk id="19" creationId="{30E3A5FF-0D18-53AA-69B9-8CDC88003AFE}"/>
          </ac:spMkLst>
        </pc:spChg>
        <pc:spChg chg="add mod ord">
          <ac:chgData name="Chloe Keiran" userId="S::cmk19@fsu.edu::732f0397-0029-422a-9fe5-1466c05581a9" providerId="AD" clId="Web-{15F2A5F3-4937-D2CB-CCD8-59A6C439EF6E}" dt="2024-02-27T03:49:16.593" v="506" actId="20577"/>
          <ac:spMkLst>
            <pc:docMk/>
            <pc:sldMk cId="1870214781" sldId="357"/>
            <ac:spMk id="23" creationId="{57FE69D7-652D-38BC-B356-C8024D18B882}"/>
          </ac:spMkLst>
        </pc:spChg>
        <pc:spChg chg="add del mod ord">
          <ac:chgData name="Chloe Keiran" userId="S::cmk19@fsu.edu::732f0397-0029-422a-9fe5-1466c05581a9" providerId="AD" clId="Web-{15F2A5F3-4937-D2CB-CCD8-59A6C439EF6E}" dt="2024-02-27T03:49:40.859" v="509" actId="20577"/>
          <ac:spMkLst>
            <pc:docMk/>
            <pc:sldMk cId="1870214781" sldId="357"/>
            <ac:spMk id="25" creationId="{37F78568-E0B7-0B04-6A16-BD01A96A892F}"/>
          </ac:spMkLst>
        </pc:spChg>
        <pc:spChg chg="add del mod">
          <ac:chgData name="Chloe Keiran" userId="S::cmk19@fsu.edu::732f0397-0029-422a-9fe5-1466c05581a9" providerId="AD" clId="Web-{15F2A5F3-4937-D2CB-CCD8-59A6C439EF6E}" dt="2024-02-27T03:49:53.328" v="511" actId="20577"/>
          <ac:spMkLst>
            <pc:docMk/>
            <pc:sldMk cId="1870214781" sldId="357"/>
            <ac:spMk id="27" creationId="{60E8E023-B881-2A33-F0CF-1A5FFA605AB4}"/>
          </ac:spMkLst>
        </pc:spChg>
        <pc:spChg chg="add del mod">
          <ac:chgData name="Chloe Keiran" userId="S::cmk19@fsu.edu::732f0397-0029-422a-9fe5-1466c05581a9" providerId="AD" clId="Web-{15F2A5F3-4937-D2CB-CCD8-59A6C439EF6E}" dt="2024-02-27T02:55:40.623" v="283"/>
          <ac:spMkLst>
            <pc:docMk/>
            <pc:sldMk cId="1870214781" sldId="357"/>
            <ac:spMk id="29" creationId="{6946B3C6-B989-7B4F-D6B9-F5AB288D648B}"/>
          </ac:spMkLst>
        </pc:spChg>
        <pc:spChg chg="add del mod">
          <ac:chgData name="Chloe Keiran" userId="S::cmk19@fsu.edu::732f0397-0029-422a-9fe5-1466c05581a9" providerId="AD" clId="Web-{15F2A5F3-4937-D2CB-CCD8-59A6C439EF6E}" dt="2024-02-27T02:55:40.623" v="282"/>
          <ac:spMkLst>
            <pc:docMk/>
            <pc:sldMk cId="1870214781" sldId="357"/>
            <ac:spMk id="31" creationId="{5A0F9CD8-3DB6-8147-F9D8-2C62B99AFEDB}"/>
          </ac:spMkLst>
        </pc:spChg>
        <pc:spChg chg="add mod">
          <ac:chgData name="Chloe Keiran" userId="S::cmk19@fsu.edu::732f0397-0029-422a-9fe5-1466c05581a9" providerId="AD" clId="Web-{15F2A5F3-4937-D2CB-CCD8-59A6C439EF6E}" dt="2024-02-27T04:01:33.359" v="567" actId="20577"/>
          <ac:spMkLst>
            <pc:docMk/>
            <pc:sldMk cId="1870214781" sldId="357"/>
            <ac:spMk id="33" creationId="{6274C7A4-A2BB-AE4F-805C-24AB55F8C736}"/>
          </ac:spMkLst>
        </pc:spChg>
        <pc:spChg chg="add del mod">
          <ac:chgData name="Chloe Keiran" userId="S::cmk19@fsu.edu::732f0397-0029-422a-9fe5-1466c05581a9" providerId="AD" clId="Web-{15F2A5F3-4937-D2CB-CCD8-59A6C439EF6E}" dt="2024-02-27T02:55:40.623" v="281"/>
          <ac:spMkLst>
            <pc:docMk/>
            <pc:sldMk cId="1870214781" sldId="357"/>
            <ac:spMk id="35" creationId="{2020B34C-DDBA-A92F-7EB5-8A7029AEDD7C}"/>
          </ac:spMkLst>
        </pc:spChg>
        <pc:spChg chg="add del mod">
          <ac:chgData name="Chloe Keiran" userId="S::cmk19@fsu.edu::732f0397-0029-422a-9fe5-1466c05581a9" providerId="AD" clId="Web-{15F2A5F3-4937-D2CB-CCD8-59A6C439EF6E}" dt="2024-02-27T02:55:40.623" v="280"/>
          <ac:spMkLst>
            <pc:docMk/>
            <pc:sldMk cId="1870214781" sldId="357"/>
            <ac:spMk id="37" creationId="{F1047C69-ADB3-AEA0-2725-A153B7C6BBD7}"/>
          </ac:spMkLst>
        </pc:spChg>
        <pc:spChg chg="add mod">
          <ac:chgData name="Chloe Keiran" userId="S::cmk19@fsu.edu::732f0397-0029-422a-9fe5-1466c05581a9" providerId="AD" clId="Web-{15F2A5F3-4937-D2CB-CCD8-59A6C439EF6E}" dt="2024-02-27T03:03:28.852" v="336" actId="20577"/>
          <ac:spMkLst>
            <pc:docMk/>
            <pc:sldMk cId="1870214781" sldId="357"/>
            <ac:spMk id="39" creationId="{4C76A134-B4AA-86C8-006D-47BD89A80022}"/>
          </ac:spMkLst>
        </pc:spChg>
        <pc:spChg chg="add mod">
          <ac:chgData name="Chloe Keiran" userId="S::cmk19@fsu.edu::732f0397-0029-422a-9fe5-1466c05581a9" providerId="AD" clId="Web-{15F2A5F3-4937-D2CB-CCD8-59A6C439EF6E}" dt="2024-02-27T03:38:28.031" v="464"/>
          <ac:spMkLst>
            <pc:docMk/>
            <pc:sldMk cId="1870214781" sldId="357"/>
            <ac:spMk id="41" creationId="{0B2D5061-BC0B-9745-ADFF-B5FCAA0B6262}"/>
          </ac:spMkLst>
        </pc:spChg>
        <pc:spChg chg="add mod">
          <ac:chgData name="Chloe Keiran" userId="S::cmk19@fsu.edu::732f0397-0029-422a-9fe5-1466c05581a9" providerId="AD" clId="Web-{15F2A5F3-4937-D2CB-CCD8-59A6C439EF6E}" dt="2024-02-27T03:44:03.757" v="487"/>
          <ac:spMkLst>
            <pc:docMk/>
            <pc:sldMk cId="1870214781" sldId="357"/>
            <ac:spMk id="43" creationId="{9844C87B-C724-CCD0-5C95-9F8CE68833C2}"/>
          </ac:spMkLst>
        </pc:spChg>
        <pc:spChg chg="add mod">
          <ac:chgData name="Chloe Keiran" userId="S::cmk19@fsu.edu::732f0397-0029-422a-9fe5-1466c05581a9" providerId="AD" clId="Web-{15F2A5F3-4937-D2CB-CCD8-59A6C439EF6E}" dt="2024-02-27T03:42:28.224" v="483" actId="20577"/>
          <ac:spMkLst>
            <pc:docMk/>
            <pc:sldMk cId="1870214781" sldId="357"/>
            <ac:spMk id="45" creationId="{AADBEBD2-68C7-C6FE-41CD-51D19B314A87}"/>
          </ac:spMkLst>
        </pc:spChg>
        <pc:spChg chg="add mod">
          <ac:chgData name="Chloe Keiran" userId="S::cmk19@fsu.edu::732f0397-0029-422a-9fe5-1466c05581a9" providerId="AD" clId="Web-{15F2A5F3-4937-D2CB-CCD8-59A6C439EF6E}" dt="2024-02-27T03:44:08.101" v="488"/>
          <ac:spMkLst>
            <pc:docMk/>
            <pc:sldMk cId="1870214781" sldId="357"/>
            <ac:spMk id="47" creationId="{E3E3DFB4-34C0-C734-72C2-6584FA034431}"/>
          </ac:spMkLst>
        </pc:spChg>
        <pc:spChg chg="add mod">
          <ac:chgData name="Chloe Keiran" userId="S::cmk19@fsu.edu::732f0397-0029-422a-9fe5-1466c05581a9" providerId="AD" clId="Web-{15F2A5F3-4937-D2CB-CCD8-59A6C439EF6E}" dt="2024-02-27T03:43:13.428" v="485"/>
          <ac:spMkLst>
            <pc:docMk/>
            <pc:sldMk cId="1870214781" sldId="357"/>
            <ac:spMk id="49" creationId="{E356CBD8-0E54-D29F-CA3F-28B301DEF739}"/>
          </ac:spMkLst>
        </pc:spChg>
        <pc:spChg chg="add del mod">
          <ac:chgData name="Chloe Keiran" userId="S::cmk19@fsu.edu::732f0397-0029-422a-9fe5-1466c05581a9" providerId="AD" clId="Web-{15F2A5F3-4937-D2CB-CCD8-59A6C439EF6E}" dt="2024-02-27T03:31:16.099" v="426"/>
          <ac:spMkLst>
            <pc:docMk/>
            <pc:sldMk cId="1870214781" sldId="357"/>
            <ac:spMk id="51" creationId="{0777E509-A37F-2E3D-FEBC-B776E07D55EC}"/>
          </ac:spMkLst>
        </pc:spChg>
        <pc:spChg chg="add del mod">
          <ac:chgData name="Chloe Keiran" userId="S::cmk19@fsu.edu::732f0397-0029-422a-9fe5-1466c05581a9" providerId="AD" clId="Web-{15F2A5F3-4937-D2CB-CCD8-59A6C439EF6E}" dt="2024-02-27T02:45:28.187" v="247"/>
          <ac:spMkLst>
            <pc:docMk/>
            <pc:sldMk cId="1870214781" sldId="357"/>
            <ac:spMk id="53" creationId="{6C6D195B-2681-DAD0-F4CA-24425BA1B7F4}"/>
          </ac:spMkLst>
        </pc:spChg>
        <pc:spChg chg="add mod">
          <ac:chgData name="Chloe Keiran" userId="S::cmk19@fsu.edu::732f0397-0029-422a-9fe5-1466c05581a9" providerId="AD" clId="Web-{15F2A5F3-4937-D2CB-CCD8-59A6C439EF6E}" dt="2024-02-27T03:51:46.143" v="524" actId="1076"/>
          <ac:spMkLst>
            <pc:docMk/>
            <pc:sldMk cId="1870214781" sldId="357"/>
            <ac:spMk id="55" creationId="{60387FB8-2E64-9421-334E-F2D78FC516EB}"/>
          </ac:spMkLst>
        </pc:spChg>
        <pc:spChg chg="add del mod">
          <ac:chgData name="Chloe Keiran" userId="S::cmk19@fsu.edu::732f0397-0029-422a-9fe5-1466c05581a9" providerId="AD" clId="Web-{15F2A5F3-4937-D2CB-CCD8-59A6C439EF6E}" dt="2024-02-27T02:45:34.140" v="249"/>
          <ac:spMkLst>
            <pc:docMk/>
            <pc:sldMk cId="1870214781" sldId="357"/>
            <ac:spMk id="57" creationId="{275DB486-7D67-F21B-F73D-E6C7D94DF35C}"/>
          </ac:spMkLst>
        </pc:spChg>
        <pc:spChg chg="add mod">
          <ac:chgData name="Chloe Keiran" userId="S::cmk19@fsu.edu::732f0397-0029-422a-9fe5-1466c05581a9" providerId="AD" clId="Web-{15F2A5F3-4937-D2CB-CCD8-59A6C439EF6E}" dt="2024-02-27T03:53:15.629" v="530" actId="1076"/>
          <ac:spMkLst>
            <pc:docMk/>
            <pc:sldMk cId="1870214781" sldId="357"/>
            <ac:spMk id="59" creationId="{7BC1995B-0A7E-2523-F151-FF0AFEB76CC0}"/>
          </ac:spMkLst>
        </pc:spChg>
        <pc:spChg chg="add mod">
          <ac:chgData name="Chloe Keiran" userId="S::cmk19@fsu.edu::732f0397-0029-422a-9fe5-1466c05581a9" providerId="AD" clId="Web-{15F2A5F3-4937-D2CB-CCD8-59A6C439EF6E}" dt="2024-02-27T03:36:56.357" v="461" actId="20577"/>
          <ac:spMkLst>
            <pc:docMk/>
            <pc:sldMk cId="1870214781" sldId="357"/>
            <ac:spMk id="61" creationId="{DB3A8275-91CF-A646-61D3-AEC94867BEF2}"/>
          </ac:spMkLst>
        </pc:spChg>
        <pc:spChg chg="add mod">
          <ac:chgData name="Chloe Keiran" userId="S::cmk19@fsu.edu::732f0397-0029-422a-9fe5-1466c05581a9" providerId="AD" clId="Web-{15F2A5F3-4937-D2CB-CCD8-59A6C439EF6E}" dt="2024-02-27T03:53:38.989" v="534" actId="20577"/>
          <ac:spMkLst>
            <pc:docMk/>
            <pc:sldMk cId="1870214781" sldId="357"/>
            <ac:spMk id="63" creationId="{B7EE701C-4320-17E1-0D04-30919B39E755}"/>
          </ac:spMkLst>
        </pc:spChg>
        <pc:spChg chg="add mod">
          <ac:chgData name="Chloe Keiran" userId="S::cmk19@fsu.edu::732f0397-0029-422a-9fe5-1466c05581a9" providerId="AD" clId="Web-{15F2A5F3-4937-D2CB-CCD8-59A6C439EF6E}" dt="2024-02-27T03:53:53.442" v="537" actId="20577"/>
          <ac:spMkLst>
            <pc:docMk/>
            <pc:sldMk cId="1870214781" sldId="357"/>
            <ac:spMk id="65" creationId="{2CA251F4-BDC6-EE76-E914-FADF988F3779}"/>
          </ac:spMkLst>
        </pc:spChg>
        <pc:spChg chg="add del mod">
          <ac:chgData name="Chloe Keiran" userId="S::cmk19@fsu.edu::732f0397-0029-422a-9fe5-1466c05581a9" providerId="AD" clId="Web-{15F2A5F3-4937-D2CB-CCD8-59A6C439EF6E}" dt="2024-02-27T02:46:27.594" v="252"/>
          <ac:spMkLst>
            <pc:docMk/>
            <pc:sldMk cId="1870214781" sldId="357"/>
            <ac:spMk id="67" creationId="{84BD32EA-FF6E-7873-1382-7E29B7C60E15}"/>
          </ac:spMkLst>
        </pc:spChg>
        <pc:spChg chg="add mod">
          <ac:chgData name="Chloe Keiran" userId="S::cmk19@fsu.edu::732f0397-0029-422a-9fe5-1466c05581a9" providerId="AD" clId="Web-{15F2A5F3-4937-D2CB-CCD8-59A6C439EF6E}" dt="2024-02-27T03:41:22.254" v="480"/>
          <ac:spMkLst>
            <pc:docMk/>
            <pc:sldMk cId="1870214781" sldId="357"/>
            <ac:spMk id="73" creationId="{21B09A3B-96AD-4697-FFF9-CBD4501F65D1}"/>
          </ac:spMkLst>
        </pc:spChg>
        <pc:spChg chg="add del mod">
          <ac:chgData name="Chloe Keiran" userId="S::cmk19@fsu.edu::732f0397-0029-422a-9fe5-1466c05581a9" providerId="AD" clId="Web-{15F2A5F3-4937-D2CB-CCD8-59A6C439EF6E}" dt="2024-02-27T03:31:13.756" v="425"/>
          <ac:spMkLst>
            <pc:docMk/>
            <pc:sldMk cId="1870214781" sldId="357"/>
            <ac:spMk id="75" creationId="{2DEDD036-996B-AEF0-CFCE-A9B976F36C76}"/>
          </ac:spMkLst>
        </pc:spChg>
        <pc:spChg chg="add mod">
          <ac:chgData name="Chloe Keiran" userId="S::cmk19@fsu.edu::732f0397-0029-422a-9fe5-1466c05581a9" providerId="AD" clId="Web-{15F2A5F3-4937-D2CB-CCD8-59A6C439EF6E}" dt="2024-02-27T03:48:49.295" v="498"/>
          <ac:spMkLst>
            <pc:docMk/>
            <pc:sldMk cId="1870214781" sldId="357"/>
            <ac:spMk id="77" creationId="{4076094E-78A8-AC77-BA44-C989DA72019B}"/>
          </ac:spMkLst>
        </pc:spChg>
        <pc:spChg chg="add mod">
          <ac:chgData name="Chloe Keiran" userId="S::cmk19@fsu.edu::732f0397-0029-422a-9fe5-1466c05581a9" providerId="AD" clId="Web-{15F2A5F3-4937-D2CB-CCD8-59A6C439EF6E}" dt="2024-02-27T03:41:41.489" v="481" actId="14100"/>
          <ac:spMkLst>
            <pc:docMk/>
            <pc:sldMk cId="1870214781" sldId="357"/>
            <ac:spMk id="79" creationId="{A194A090-4D40-ECEE-952B-565CB69FD90D}"/>
          </ac:spMkLst>
        </pc:spChg>
        <pc:spChg chg="add mod">
          <ac:chgData name="Chloe Keiran" userId="S::cmk19@fsu.edu::732f0397-0029-422a-9fe5-1466c05581a9" providerId="AD" clId="Web-{15F2A5F3-4937-D2CB-CCD8-59A6C439EF6E}" dt="2024-02-27T03:39:03.641" v="472" actId="1076"/>
          <ac:spMkLst>
            <pc:docMk/>
            <pc:sldMk cId="1870214781" sldId="357"/>
            <ac:spMk id="81" creationId="{D88A6F03-796A-73E5-ADA0-34B7C6A35C73}"/>
          </ac:spMkLst>
        </pc:spChg>
        <pc:spChg chg="add del mod">
          <ac:chgData name="Chloe Keiran" userId="S::cmk19@fsu.edu::732f0397-0029-422a-9fe5-1466c05581a9" providerId="AD" clId="Web-{15F2A5F3-4937-D2CB-CCD8-59A6C439EF6E}" dt="2024-02-27T03:30:50.708" v="398"/>
          <ac:spMkLst>
            <pc:docMk/>
            <pc:sldMk cId="1870214781" sldId="357"/>
            <ac:spMk id="83" creationId="{B9375FE4-732B-5A3F-DA9C-C653576BD916}"/>
          </ac:spMkLst>
        </pc:spChg>
        <pc:spChg chg="add mod">
          <ac:chgData name="Chloe Keiran" userId="S::cmk19@fsu.edu::732f0397-0029-422a-9fe5-1466c05581a9" providerId="AD" clId="Web-{15F2A5F3-4937-D2CB-CCD8-59A6C439EF6E}" dt="2024-02-27T04:07:00.678" v="608" actId="14100"/>
          <ac:spMkLst>
            <pc:docMk/>
            <pc:sldMk cId="1870214781" sldId="357"/>
            <ac:spMk id="85" creationId="{7282304D-7CEE-F1BC-CB2E-8A2117DD753D}"/>
          </ac:spMkLst>
        </pc:spChg>
        <pc:spChg chg="add mod">
          <ac:chgData name="Chloe Keiran" userId="S::cmk19@fsu.edu::732f0397-0029-422a-9fe5-1466c05581a9" providerId="AD" clId="Web-{15F2A5F3-4937-D2CB-CCD8-59A6C439EF6E}" dt="2024-02-27T04:03:53.877" v="580"/>
          <ac:spMkLst>
            <pc:docMk/>
            <pc:sldMk cId="1870214781" sldId="357"/>
            <ac:spMk id="87" creationId="{3F9A4715-4EF4-EEF1-F2CF-FF2F427B3D34}"/>
          </ac:spMkLst>
        </pc:spChg>
        <pc:spChg chg="add mod">
          <ac:chgData name="Chloe Keiran" userId="S::cmk19@fsu.edu::732f0397-0029-422a-9fe5-1466c05581a9" providerId="AD" clId="Web-{15F2A5F3-4937-D2CB-CCD8-59A6C439EF6E}" dt="2024-02-27T04:09:27.166" v="612" actId="1076"/>
          <ac:spMkLst>
            <pc:docMk/>
            <pc:sldMk cId="1870214781" sldId="357"/>
            <ac:spMk id="89" creationId="{2565A19E-2940-5483-EAFF-9DE942E4A5E2}"/>
          </ac:spMkLst>
        </pc:spChg>
        <pc:spChg chg="add mod">
          <ac:chgData name="Chloe Keiran" userId="S::cmk19@fsu.edu::732f0397-0029-422a-9fe5-1466c05581a9" providerId="AD" clId="Web-{15F2A5F3-4937-D2CB-CCD8-59A6C439EF6E}" dt="2024-02-27T04:05:56.255" v="600" actId="1076"/>
          <ac:spMkLst>
            <pc:docMk/>
            <pc:sldMk cId="1870214781" sldId="357"/>
            <ac:spMk id="91" creationId="{78218203-F949-96C5-D937-F592A8C75259}"/>
          </ac:spMkLst>
        </pc:spChg>
        <pc:spChg chg="add mod">
          <ac:chgData name="Chloe Keiran" userId="S::cmk19@fsu.edu::732f0397-0029-422a-9fe5-1466c05581a9" providerId="AD" clId="Web-{15F2A5F3-4937-D2CB-CCD8-59A6C439EF6E}" dt="2024-02-27T04:05:25.426" v="596" actId="20577"/>
          <ac:spMkLst>
            <pc:docMk/>
            <pc:sldMk cId="1870214781" sldId="357"/>
            <ac:spMk id="93" creationId="{F524F74D-8758-13F0-9187-9344296C6A8F}"/>
          </ac:spMkLst>
        </pc:spChg>
        <pc:spChg chg="add mod">
          <ac:chgData name="Chloe Keiran" userId="S::cmk19@fsu.edu::732f0397-0029-422a-9fe5-1466c05581a9" providerId="AD" clId="Web-{15F2A5F3-4937-D2CB-CCD8-59A6C439EF6E}" dt="2024-02-27T02:45:23.374" v="225" actId="1076"/>
          <ac:spMkLst>
            <pc:docMk/>
            <pc:sldMk cId="1870214781" sldId="357"/>
            <ac:spMk id="95" creationId="{3FA989EA-814C-47F0-8815-ED575DE544BA}"/>
          </ac:spMkLst>
        </pc:spChg>
        <pc:spChg chg="add mod">
          <ac:chgData name="Chloe Keiran" userId="S::cmk19@fsu.edu::732f0397-0029-422a-9fe5-1466c05581a9" providerId="AD" clId="Web-{15F2A5F3-4937-D2CB-CCD8-59A6C439EF6E}" dt="2024-02-27T03:31:35.959" v="427" actId="1076"/>
          <ac:spMkLst>
            <pc:docMk/>
            <pc:sldMk cId="1870214781" sldId="357"/>
            <ac:spMk id="97" creationId="{C800C5FF-AFD8-C252-99FC-514F7C9D98F0}"/>
          </ac:spMkLst>
        </pc:spChg>
        <pc:spChg chg="add mod">
          <ac:chgData name="Chloe Keiran" userId="S::cmk19@fsu.edu::732f0397-0029-422a-9fe5-1466c05581a9" providerId="AD" clId="Web-{15F2A5F3-4937-D2CB-CCD8-59A6C439EF6E}" dt="2024-02-27T04:03:21.158" v="576" actId="1076"/>
          <ac:spMkLst>
            <pc:docMk/>
            <pc:sldMk cId="1870214781" sldId="357"/>
            <ac:spMk id="99" creationId="{B6222BE7-6378-9DF4-EC2E-7D6FF81B30D8}"/>
          </ac:spMkLst>
        </pc:spChg>
        <pc:spChg chg="add mod">
          <ac:chgData name="Chloe Keiran" userId="S::cmk19@fsu.edu::732f0397-0029-422a-9fe5-1466c05581a9" providerId="AD" clId="Web-{15F2A5F3-4937-D2CB-CCD8-59A6C439EF6E}" dt="2024-02-27T04:06:19.365" v="602" actId="20577"/>
          <ac:spMkLst>
            <pc:docMk/>
            <pc:sldMk cId="1870214781" sldId="357"/>
            <ac:spMk id="101" creationId="{E2E41431-7148-E4A1-A353-44974CBD26D0}"/>
          </ac:spMkLst>
        </pc:spChg>
        <pc:spChg chg="add mod">
          <ac:chgData name="Chloe Keiran" userId="S::cmk19@fsu.edu::732f0397-0029-422a-9fe5-1466c05581a9" providerId="AD" clId="Web-{15F2A5F3-4937-D2CB-CCD8-59A6C439EF6E}" dt="2024-02-27T04:04:31.925" v="588"/>
          <ac:spMkLst>
            <pc:docMk/>
            <pc:sldMk cId="1870214781" sldId="357"/>
            <ac:spMk id="103" creationId="{4EB49F8A-80A6-64BC-D8AF-F0E06FBF6AF1}"/>
          </ac:spMkLst>
        </pc:spChg>
        <pc:spChg chg="add mod">
          <ac:chgData name="Chloe Keiran" userId="S::cmk19@fsu.edu::732f0397-0029-422a-9fe5-1466c05581a9" providerId="AD" clId="Web-{15F2A5F3-4937-D2CB-CCD8-59A6C439EF6E}" dt="2024-02-27T04:09:58.057" v="616" actId="1076"/>
          <ac:spMkLst>
            <pc:docMk/>
            <pc:sldMk cId="1870214781" sldId="357"/>
            <ac:spMk id="105" creationId="{BA70B84B-2483-0138-A24D-7F0074A3BE0E}"/>
          </ac:spMkLst>
        </pc:spChg>
        <pc:spChg chg="add mod">
          <ac:chgData name="Chloe Keiran" userId="S::cmk19@fsu.edu::732f0397-0029-422a-9fe5-1466c05581a9" providerId="AD" clId="Web-{15F2A5F3-4937-D2CB-CCD8-59A6C439EF6E}" dt="2024-02-27T04:04:36.175" v="589"/>
          <ac:spMkLst>
            <pc:docMk/>
            <pc:sldMk cId="1870214781" sldId="357"/>
            <ac:spMk id="107" creationId="{FEEF48A7-07FB-FEA5-02CA-E05BDE84BCBE}"/>
          </ac:spMkLst>
        </pc:spChg>
        <pc:spChg chg="add mod">
          <ac:chgData name="Chloe Keiran" userId="S::cmk19@fsu.edu::732f0397-0029-422a-9fe5-1466c05581a9" providerId="AD" clId="Web-{15F2A5F3-4937-D2CB-CCD8-59A6C439EF6E}" dt="2024-02-27T03:57:29.947" v="556" actId="1076"/>
          <ac:spMkLst>
            <pc:docMk/>
            <pc:sldMk cId="1870214781" sldId="357"/>
            <ac:spMk id="109" creationId="{8BDCC51C-ACB7-106E-ABEE-D001C33E546F}"/>
          </ac:spMkLst>
        </pc:spChg>
        <pc:spChg chg="add mod">
          <ac:chgData name="Chloe Keiran" userId="S::cmk19@fsu.edu::732f0397-0029-422a-9fe5-1466c05581a9" providerId="AD" clId="Web-{15F2A5F3-4937-D2CB-CCD8-59A6C439EF6E}" dt="2024-02-27T03:54:53.725" v="539"/>
          <ac:spMkLst>
            <pc:docMk/>
            <pc:sldMk cId="1870214781" sldId="357"/>
            <ac:spMk id="138" creationId="{92666A70-08F6-BAD2-BBEB-5B66B7B9AE09}"/>
          </ac:spMkLst>
        </pc:spChg>
        <pc:spChg chg="add mod">
          <ac:chgData name="Chloe Keiran" userId="S::cmk19@fsu.edu::732f0397-0029-422a-9fe5-1466c05581a9" providerId="AD" clId="Web-{15F2A5F3-4937-D2CB-CCD8-59A6C439EF6E}" dt="2024-02-27T03:55:01.522" v="540"/>
          <ac:spMkLst>
            <pc:docMk/>
            <pc:sldMk cId="1870214781" sldId="357"/>
            <ac:spMk id="139" creationId="{BFD9371A-4A4E-5CC5-027D-09E0183D36F0}"/>
          </ac:spMkLst>
        </pc:spChg>
        <pc:spChg chg="add mod">
          <ac:chgData name="Chloe Keiran" userId="S::cmk19@fsu.edu::732f0397-0029-422a-9fe5-1466c05581a9" providerId="AD" clId="Web-{15F2A5F3-4937-D2CB-CCD8-59A6C439EF6E}" dt="2024-02-27T03:32:07.429" v="438" actId="20577"/>
          <ac:spMkLst>
            <pc:docMk/>
            <pc:sldMk cId="1870214781" sldId="357"/>
            <ac:spMk id="140" creationId="{CE674DFF-0310-DC68-554D-FAB92E5788D3}"/>
          </ac:spMkLst>
        </pc:spChg>
        <pc:spChg chg="add mod">
          <ac:chgData name="Chloe Keiran" userId="S::cmk19@fsu.edu::732f0397-0029-422a-9fe5-1466c05581a9" providerId="AD" clId="Web-{15F2A5F3-4937-D2CB-CCD8-59A6C439EF6E}" dt="2024-02-27T03:32:31.929" v="444" actId="20577"/>
          <ac:spMkLst>
            <pc:docMk/>
            <pc:sldMk cId="1870214781" sldId="357"/>
            <ac:spMk id="141" creationId="{55C0C0EE-1AE5-538B-7E85-FBF3196235A1}"/>
          </ac:spMkLst>
        </pc:spChg>
        <pc:spChg chg="add mod">
          <ac:chgData name="Chloe Keiran" userId="S::cmk19@fsu.edu::732f0397-0029-422a-9fe5-1466c05581a9" providerId="AD" clId="Web-{15F2A5F3-4937-D2CB-CCD8-59A6C439EF6E}" dt="2024-02-27T03:32:54.133" v="449" actId="20577"/>
          <ac:spMkLst>
            <pc:docMk/>
            <pc:sldMk cId="1870214781" sldId="357"/>
            <ac:spMk id="142" creationId="{C2CB0C92-1BAD-DDDD-2AD4-6F1867B54DD0}"/>
          </ac:spMkLst>
        </pc:spChg>
        <pc:picChg chg="del">
          <ac:chgData name="Chloe Keiran" userId="S::cmk19@fsu.edu::732f0397-0029-422a-9fe5-1466c05581a9" providerId="AD" clId="Web-{15F2A5F3-4937-D2CB-CCD8-59A6C439EF6E}" dt="2024-02-27T02:38:43.349" v="42"/>
          <ac:picMkLst>
            <pc:docMk/>
            <pc:sldMk cId="1870214781" sldId="357"/>
            <ac:picMk id="9" creationId="{1EA2F893-650C-EED4-9839-2F0F5E1AA5AF}"/>
          </ac:picMkLst>
        </pc:picChg>
        <pc:cxnChg chg="add del mod">
          <ac:chgData name="Chloe Keiran" userId="S::cmk19@fsu.edu::732f0397-0029-422a-9fe5-1466c05581a9" providerId="AD" clId="Web-{15F2A5F3-4937-D2CB-CCD8-59A6C439EF6E}" dt="2024-02-27T02:43:10.668" v="174"/>
          <ac:cxnSpMkLst>
            <pc:docMk/>
            <pc:sldMk cId="1870214781" sldId="357"/>
            <ac:cxnSpMk id="6" creationId="{D779E1FB-EF77-DA41-AC66-9629B166D582}"/>
          </ac:cxnSpMkLst>
        </pc:cxnChg>
        <pc:cxnChg chg="add del mod">
          <ac:chgData name="Chloe Keiran" userId="S::cmk19@fsu.edu::732f0397-0029-422a-9fe5-1466c05581a9" providerId="AD" clId="Web-{15F2A5F3-4937-D2CB-CCD8-59A6C439EF6E}" dt="2024-02-27T02:49:56.724" v="255"/>
          <ac:cxnSpMkLst>
            <pc:docMk/>
            <pc:sldMk cId="1870214781" sldId="357"/>
            <ac:cxnSpMk id="8" creationId="{434373DE-74A8-B473-759C-FEE26A8565A9}"/>
          </ac:cxnSpMkLst>
        </pc:cxnChg>
        <pc:cxnChg chg="add del mod">
          <ac:chgData name="Chloe Keiran" userId="S::cmk19@fsu.edu::732f0397-0029-422a-9fe5-1466c05581a9" providerId="AD" clId="Web-{15F2A5F3-4937-D2CB-CCD8-59A6C439EF6E}" dt="2024-02-27T02:49:58.677" v="256"/>
          <ac:cxnSpMkLst>
            <pc:docMk/>
            <pc:sldMk cId="1870214781" sldId="357"/>
            <ac:cxnSpMk id="11" creationId="{61236FD6-CD1F-3222-7F8A-452F380D61A8}"/>
          </ac:cxnSpMkLst>
        </pc:cxnChg>
        <pc:cxnChg chg="add del mod">
          <ac:chgData name="Chloe Keiran" userId="S::cmk19@fsu.edu::732f0397-0029-422a-9fe5-1466c05581a9" providerId="AD" clId="Web-{15F2A5F3-4937-D2CB-CCD8-59A6C439EF6E}" dt="2024-02-27T02:50:01.006" v="257"/>
          <ac:cxnSpMkLst>
            <pc:docMk/>
            <pc:sldMk cId="1870214781" sldId="357"/>
            <ac:cxnSpMk id="13" creationId="{6A36451D-8FE0-CC15-9413-20DA835B96C5}"/>
          </ac:cxnSpMkLst>
        </pc:cxnChg>
        <pc:cxnChg chg="add del mod">
          <ac:chgData name="Chloe Keiran" userId="S::cmk19@fsu.edu::732f0397-0029-422a-9fe5-1466c05581a9" providerId="AD" clId="Web-{15F2A5F3-4937-D2CB-CCD8-59A6C439EF6E}" dt="2024-02-27T02:50:04.178" v="258"/>
          <ac:cxnSpMkLst>
            <pc:docMk/>
            <pc:sldMk cId="1870214781" sldId="357"/>
            <ac:cxnSpMk id="15" creationId="{B1AD1497-C277-6A3F-ACA5-1744A14DE6BB}"/>
          </ac:cxnSpMkLst>
        </pc:cxnChg>
        <pc:cxnChg chg="add del mod">
          <ac:chgData name="Chloe Keiran" userId="S::cmk19@fsu.edu::732f0397-0029-422a-9fe5-1466c05581a9" providerId="AD" clId="Web-{15F2A5F3-4937-D2CB-CCD8-59A6C439EF6E}" dt="2024-02-27T02:49:54.912" v="254"/>
          <ac:cxnSpMkLst>
            <pc:docMk/>
            <pc:sldMk cId="1870214781" sldId="357"/>
            <ac:cxnSpMk id="21" creationId="{AEC40824-ABB4-B8EB-0830-F36D5CF00098}"/>
          </ac:cxnSpMkLst>
        </pc:cxnChg>
        <pc:cxnChg chg="add del mod">
          <ac:chgData name="Chloe Keiran" userId="S::cmk19@fsu.edu::732f0397-0029-422a-9fe5-1466c05581a9" providerId="AD" clId="Web-{15F2A5F3-4937-D2CB-CCD8-59A6C439EF6E}" dt="2024-02-27T02:44:42.233" v="190"/>
          <ac:cxnSpMkLst>
            <pc:docMk/>
            <pc:sldMk cId="1870214781" sldId="357"/>
            <ac:cxnSpMk id="69" creationId="{294D0189-0179-A778-79AD-E09CB6A72FFF}"/>
          </ac:cxnSpMkLst>
        </pc:cxnChg>
        <pc:cxnChg chg="add del mod">
          <ac:chgData name="Chloe Keiran" userId="S::cmk19@fsu.edu::732f0397-0029-422a-9fe5-1466c05581a9" providerId="AD" clId="Web-{15F2A5F3-4937-D2CB-CCD8-59A6C439EF6E}" dt="2024-02-27T02:43:45.341" v="181"/>
          <ac:cxnSpMkLst>
            <pc:docMk/>
            <pc:sldMk cId="1870214781" sldId="357"/>
            <ac:cxnSpMk id="71" creationId="{89D66C39-4903-7D6E-ABA0-B1AE7A409AF9}"/>
          </ac:cxnSpMkLst>
        </pc:cxnChg>
        <pc:cxnChg chg="add mod">
          <ac:chgData name="Chloe Keiran" userId="S::cmk19@fsu.edu::732f0397-0029-422a-9fe5-1466c05581a9" providerId="AD" clId="Web-{15F2A5F3-4937-D2CB-CCD8-59A6C439EF6E}" dt="2024-02-27T02:45:23.562" v="233" actId="1076"/>
          <ac:cxnSpMkLst>
            <pc:docMk/>
            <pc:sldMk cId="1870214781" sldId="357"/>
            <ac:cxnSpMk id="111" creationId="{9EA8039C-5129-D4B6-A5E3-12316000EF04}"/>
          </ac:cxnSpMkLst>
        </pc:cxnChg>
        <pc:cxnChg chg="add mod">
          <ac:chgData name="Chloe Keiran" userId="S::cmk19@fsu.edu::732f0397-0029-422a-9fe5-1466c05581a9" providerId="AD" clId="Web-{15F2A5F3-4937-D2CB-CCD8-59A6C439EF6E}" dt="2024-02-27T02:45:23.577" v="234" actId="1076"/>
          <ac:cxnSpMkLst>
            <pc:docMk/>
            <pc:sldMk cId="1870214781" sldId="357"/>
            <ac:cxnSpMk id="113" creationId="{95B0F969-AFD1-14A8-CFD5-18BBCF0903CB}"/>
          </ac:cxnSpMkLst>
        </pc:cxnChg>
        <pc:cxnChg chg="add mod">
          <ac:chgData name="Chloe Keiran" userId="S::cmk19@fsu.edu::732f0397-0029-422a-9fe5-1466c05581a9" providerId="AD" clId="Web-{15F2A5F3-4937-D2CB-CCD8-59A6C439EF6E}" dt="2024-02-27T02:45:23.593" v="235" actId="1076"/>
          <ac:cxnSpMkLst>
            <pc:docMk/>
            <pc:sldMk cId="1870214781" sldId="357"/>
            <ac:cxnSpMk id="115" creationId="{9D79A5D4-EEA5-F78A-0B03-72FD6DE6C63F}"/>
          </ac:cxnSpMkLst>
        </pc:cxnChg>
        <pc:cxnChg chg="add mod">
          <ac:chgData name="Chloe Keiran" userId="S::cmk19@fsu.edu::732f0397-0029-422a-9fe5-1466c05581a9" providerId="AD" clId="Web-{15F2A5F3-4937-D2CB-CCD8-59A6C439EF6E}" dt="2024-02-27T02:45:23.624" v="236" actId="1076"/>
          <ac:cxnSpMkLst>
            <pc:docMk/>
            <pc:sldMk cId="1870214781" sldId="357"/>
            <ac:cxnSpMk id="117" creationId="{4C9660AC-2A85-0CDF-BCE1-C425BC0C8B0E}"/>
          </ac:cxnSpMkLst>
        </pc:cxnChg>
        <pc:cxnChg chg="add mod">
          <ac:chgData name="Chloe Keiran" userId="S::cmk19@fsu.edu::732f0397-0029-422a-9fe5-1466c05581a9" providerId="AD" clId="Web-{15F2A5F3-4937-D2CB-CCD8-59A6C439EF6E}" dt="2024-02-27T02:45:23.640" v="237" actId="1076"/>
          <ac:cxnSpMkLst>
            <pc:docMk/>
            <pc:sldMk cId="1870214781" sldId="357"/>
            <ac:cxnSpMk id="119" creationId="{E6F84954-BA33-A38B-C4C5-0F6C1E948988}"/>
          </ac:cxnSpMkLst>
        </pc:cxnChg>
        <pc:cxnChg chg="add mod">
          <ac:chgData name="Chloe Keiran" userId="S::cmk19@fsu.edu::732f0397-0029-422a-9fe5-1466c05581a9" providerId="AD" clId="Web-{15F2A5F3-4937-D2CB-CCD8-59A6C439EF6E}" dt="2024-02-27T02:45:23.671" v="238" actId="1076"/>
          <ac:cxnSpMkLst>
            <pc:docMk/>
            <pc:sldMk cId="1870214781" sldId="357"/>
            <ac:cxnSpMk id="121" creationId="{C414085C-EE9B-B130-7CC0-3E1FAB62F790}"/>
          </ac:cxnSpMkLst>
        </pc:cxnChg>
        <pc:cxnChg chg="add mod">
          <ac:chgData name="Chloe Keiran" userId="S::cmk19@fsu.edu::732f0397-0029-422a-9fe5-1466c05581a9" providerId="AD" clId="Web-{15F2A5F3-4937-D2CB-CCD8-59A6C439EF6E}" dt="2024-02-27T03:56:04.867" v="545" actId="1076"/>
          <ac:cxnSpMkLst>
            <pc:docMk/>
            <pc:sldMk cId="1870214781" sldId="357"/>
            <ac:cxnSpMk id="123" creationId="{07ECF6BD-06F1-112D-30DE-F956203F7E13}"/>
          </ac:cxnSpMkLst>
        </pc:cxnChg>
        <pc:cxnChg chg="add mod">
          <ac:chgData name="Chloe Keiran" userId="S::cmk19@fsu.edu::732f0397-0029-422a-9fe5-1466c05581a9" providerId="AD" clId="Web-{15F2A5F3-4937-D2CB-CCD8-59A6C439EF6E}" dt="2024-02-27T02:45:23.718" v="240" actId="1076"/>
          <ac:cxnSpMkLst>
            <pc:docMk/>
            <pc:sldMk cId="1870214781" sldId="357"/>
            <ac:cxnSpMk id="125" creationId="{951EA08D-ED57-4138-A851-561CED848C03}"/>
          </ac:cxnSpMkLst>
        </pc:cxnChg>
        <pc:cxnChg chg="add mod">
          <ac:chgData name="Chloe Keiran" userId="S::cmk19@fsu.edu::732f0397-0029-422a-9fe5-1466c05581a9" providerId="AD" clId="Web-{15F2A5F3-4937-D2CB-CCD8-59A6C439EF6E}" dt="2024-02-27T02:45:23.749" v="241" actId="1076"/>
          <ac:cxnSpMkLst>
            <pc:docMk/>
            <pc:sldMk cId="1870214781" sldId="357"/>
            <ac:cxnSpMk id="127" creationId="{C65C75BE-0734-D7CD-63CE-2183AA7ACC2A}"/>
          </ac:cxnSpMkLst>
        </pc:cxnChg>
        <pc:cxnChg chg="add mod">
          <ac:chgData name="Chloe Keiran" userId="S::cmk19@fsu.edu::732f0397-0029-422a-9fe5-1466c05581a9" providerId="AD" clId="Web-{15F2A5F3-4937-D2CB-CCD8-59A6C439EF6E}" dt="2024-02-27T02:45:23.765" v="242" actId="1076"/>
          <ac:cxnSpMkLst>
            <pc:docMk/>
            <pc:sldMk cId="1870214781" sldId="357"/>
            <ac:cxnSpMk id="129" creationId="{0B84A5A7-D7EB-DE95-072A-576999BB534B}"/>
          </ac:cxnSpMkLst>
        </pc:cxnChg>
        <pc:cxnChg chg="add mod">
          <ac:chgData name="Chloe Keiran" userId="S::cmk19@fsu.edu::732f0397-0029-422a-9fe5-1466c05581a9" providerId="AD" clId="Web-{15F2A5F3-4937-D2CB-CCD8-59A6C439EF6E}" dt="2024-02-27T04:02:35.641" v="570" actId="1076"/>
          <ac:cxnSpMkLst>
            <pc:docMk/>
            <pc:sldMk cId="1870214781" sldId="357"/>
            <ac:cxnSpMk id="131" creationId="{3C3F4DB4-C877-2B81-A1BD-D2118DB37A29}"/>
          </ac:cxnSpMkLst>
        </pc:cxnChg>
        <pc:cxnChg chg="add mod">
          <ac:chgData name="Chloe Keiran" userId="S::cmk19@fsu.edu::732f0397-0029-422a-9fe5-1466c05581a9" providerId="AD" clId="Web-{15F2A5F3-4937-D2CB-CCD8-59A6C439EF6E}" dt="2024-02-27T02:45:23.812" v="244" actId="1076"/>
          <ac:cxnSpMkLst>
            <pc:docMk/>
            <pc:sldMk cId="1870214781" sldId="357"/>
            <ac:cxnSpMk id="133" creationId="{82E5187C-7DA1-1E1C-54B7-BFC0A94C562C}"/>
          </ac:cxnSpMkLst>
        </pc:cxnChg>
        <pc:cxnChg chg="add mod">
          <ac:chgData name="Chloe Keiran" userId="S::cmk19@fsu.edu::732f0397-0029-422a-9fe5-1466c05581a9" providerId="AD" clId="Web-{15F2A5F3-4937-D2CB-CCD8-59A6C439EF6E}" dt="2024-02-27T02:45:23.827" v="245" actId="1076"/>
          <ac:cxnSpMkLst>
            <pc:docMk/>
            <pc:sldMk cId="1870214781" sldId="357"/>
            <ac:cxnSpMk id="135" creationId="{FF22AD42-CED9-03F4-5AD6-67DFAA17ABB0}"/>
          </ac:cxnSpMkLst>
        </pc:cxnChg>
        <pc:cxnChg chg="add mod">
          <ac:chgData name="Chloe Keiran" userId="S::cmk19@fsu.edu::732f0397-0029-422a-9fe5-1466c05581a9" providerId="AD" clId="Web-{15F2A5F3-4937-D2CB-CCD8-59A6C439EF6E}" dt="2024-02-27T02:45:23.859" v="246" actId="1076"/>
          <ac:cxnSpMkLst>
            <pc:docMk/>
            <pc:sldMk cId="1870214781" sldId="357"/>
            <ac:cxnSpMk id="137" creationId="{CC3021F2-A887-52DB-4376-08829DFC5877}"/>
          </ac:cxnSpMkLst>
        </pc:cxnChg>
      </pc:sldChg>
      <pc:sldChg chg="modSp">
        <pc:chgData name="Chloe Keiran" userId="S::cmk19@fsu.edu::732f0397-0029-422a-9fe5-1466c05581a9" providerId="AD" clId="Web-{15F2A5F3-4937-D2CB-CCD8-59A6C439EF6E}" dt="2024-02-27T04:55:47.010" v="663" actId="20577"/>
        <pc:sldMkLst>
          <pc:docMk/>
          <pc:sldMk cId="3575949355" sldId="358"/>
        </pc:sldMkLst>
        <pc:spChg chg="mod">
          <ac:chgData name="Chloe Keiran" userId="S::cmk19@fsu.edu::732f0397-0029-422a-9fe5-1466c05581a9" providerId="AD" clId="Web-{15F2A5F3-4937-D2CB-CCD8-59A6C439EF6E}" dt="2024-02-27T04:55:47.010" v="663" actId="20577"/>
          <ac:spMkLst>
            <pc:docMk/>
            <pc:sldMk cId="3575949355" sldId="358"/>
            <ac:spMk id="6" creationId="{669985A8-070D-F78D-7722-E7B008F128E6}"/>
          </ac:spMkLst>
        </pc:spChg>
        <pc:spChg chg="mod">
          <ac:chgData name="Chloe Keiran" userId="S::cmk19@fsu.edu::732f0397-0029-422a-9fe5-1466c05581a9" providerId="AD" clId="Web-{15F2A5F3-4937-D2CB-CCD8-59A6C439EF6E}" dt="2024-02-27T04:52:49.770" v="662" actId="20577"/>
          <ac:spMkLst>
            <pc:docMk/>
            <pc:sldMk cId="3575949355" sldId="358"/>
            <ac:spMk id="7" creationId="{C628AA02-3AD4-5669-ADAA-B55A63A7C378}"/>
          </ac:spMkLst>
        </pc:spChg>
      </pc:sldChg>
      <pc:sldChg chg="modSp">
        <pc:chgData name="Chloe Keiran" userId="S::cmk19@fsu.edu::732f0397-0029-422a-9fe5-1466c05581a9" providerId="AD" clId="Web-{15F2A5F3-4937-D2CB-CCD8-59A6C439EF6E}" dt="2024-02-27T05:56:17.344" v="676" actId="1076"/>
        <pc:sldMkLst>
          <pc:docMk/>
          <pc:sldMk cId="289311803" sldId="359"/>
        </pc:sldMkLst>
        <pc:spChg chg="mod">
          <ac:chgData name="Chloe Keiran" userId="S::cmk19@fsu.edu::732f0397-0029-422a-9fe5-1466c05581a9" providerId="AD" clId="Web-{15F2A5F3-4937-D2CB-CCD8-59A6C439EF6E}" dt="2024-02-27T05:56:17.344" v="676" actId="1076"/>
          <ac:spMkLst>
            <pc:docMk/>
            <pc:sldMk cId="289311803" sldId="359"/>
            <ac:spMk id="6" creationId="{612D9D31-374A-C130-1E55-67F4DE5593F3}"/>
          </ac:spMkLst>
        </pc:spChg>
        <pc:spChg chg="mod">
          <ac:chgData name="Chloe Keiran" userId="S::cmk19@fsu.edu::732f0397-0029-422a-9fe5-1466c05581a9" providerId="AD" clId="Web-{15F2A5F3-4937-D2CB-CCD8-59A6C439EF6E}" dt="2024-02-27T05:19:00.330" v="672" actId="20577"/>
          <ac:spMkLst>
            <pc:docMk/>
            <pc:sldMk cId="289311803" sldId="359"/>
            <ac:spMk id="7" creationId="{3A09E093-1B8D-1916-E20C-B21408DDDA70}"/>
          </ac:spMkLst>
        </pc:spChg>
        <pc:spChg chg="mod">
          <ac:chgData name="Chloe Keiran" userId="S::cmk19@fsu.edu::732f0397-0029-422a-9fe5-1466c05581a9" providerId="AD" clId="Web-{15F2A5F3-4937-D2CB-CCD8-59A6C439EF6E}" dt="2024-02-27T04:58:29.373" v="670" actId="20577"/>
          <ac:spMkLst>
            <pc:docMk/>
            <pc:sldMk cId="289311803" sldId="359"/>
            <ac:spMk id="9" creationId="{BC9761BE-69FD-0073-366C-D27EBF5A8679}"/>
          </ac:spMkLst>
        </pc:spChg>
        <pc:spChg chg="mod">
          <ac:chgData name="Chloe Keiran" userId="S::cmk19@fsu.edu::732f0397-0029-422a-9fe5-1466c05581a9" providerId="AD" clId="Web-{15F2A5F3-4937-D2CB-CCD8-59A6C439EF6E}" dt="2024-02-27T05:56:08.938" v="675" actId="1076"/>
          <ac:spMkLst>
            <pc:docMk/>
            <pc:sldMk cId="289311803" sldId="359"/>
            <ac:spMk id="10" creationId="{1AC862A0-DB93-D6C6-80D2-6CE6D470B065}"/>
          </ac:spMkLst>
        </pc:spChg>
      </pc:sldChg>
      <pc:sldChg chg="add mod ord modShow">
        <pc:chgData name="Chloe Keiran" userId="S::cmk19@fsu.edu::732f0397-0029-422a-9fe5-1466c05581a9" providerId="AD" clId="Web-{15F2A5F3-4937-D2CB-CCD8-59A6C439EF6E}" dt="2024-02-27T05:23:01.664" v="673"/>
        <pc:sldMkLst>
          <pc:docMk/>
          <pc:sldMk cId="3072327249" sldId="360"/>
        </pc:sldMkLst>
      </pc:sldChg>
      <pc:sldChg chg="modSp">
        <pc:chgData name="Chloe Keiran" userId="S::cmk19@fsu.edu::732f0397-0029-422a-9fe5-1466c05581a9" providerId="AD" clId="Web-{15F2A5F3-4937-D2CB-CCD8-59A6C439EF6E}" dt="2024-02-27T04:48:51.357" v="647" actId="1076"/>
        <pc:sldMkLst>
          <pc:docMk/>
          <pc:sldMk cId="3473209447" sldId="361"/>
        </pc:sldMkLst>
        <pc:spChg chg="mod">
          <ac:chgData name="Chloe Keiran" userId="S::cmk19@fsu.edu::732f0397-0029-422a-9fe5-1466c05581a9" providerId="AD" clId="Web-{15F2A5F3-4937-D2CB-CCD8-59A6C439EF6E}" dt="2024-02-27T04:48:51.357" v="647" actId="1076"/>
          <ac:spMkLst>
            <pc:docMk/>
            <pc:sldMk cId="3473209447" sldId="361"/>
            <ac:spMk id="12" creationId="{6E0E4A75-1CBF-7BD7-0C81-37519B82AE3F}"/>
          </ac:spMkLst>
        </pc:spChg>
        <pc:picChg chg="mod">
          <ac:chgData name="Chloe Keiran" userId="S::cmk19@fsu.edu::732f0397-0029-422a-9fe5-1466c05581a9" providerId="AD" clId="Web-{15F2A5F3-4937-D2CB-CCD8-59A6C439EF6E}" dt="2024-02-27T04:20:05.867" v="638"/>
          <ac:picMkLst>
            <pc:docMk/>
            <pc:sldMk cId="3473209447" sldId="361"/>
            <ac:picMk id="6" creationId="{E5F2BBD1-00B4-FA33-02D8-3D25E832A2AC}"/>
          </ac:picMkLst>
        </pc:picChg>
        <pc:picChg chg="mod">
          <ac:chgData name="Chloe Keiran" userId="S::cmk19@fsu.edu::732f0397-0029-422a-9fe5-1466c05581a9" providerId="AD" clId="Web-{15F2A5F3-4937-D2CB-CCD8-59A6C439EF6E}" dt="2024-02-27T04:48:39.795" v="646" actId="14100"/>
          <ac:picMkLst>
            <pc:docMk/>
            <pc:sldMk cId="3473209447" sldId="361"/>
            <ac:picMk id="7" creationId="{438838C8-7B25-7312-0AD4-F8DD37695C03}"/>
          </ac:picMkLst>
        </pc:picChg>
      </pc:sldChg>
      <pc:sldMasterChg chg="add addSldLayout">
        <pc:chgData name="Chloe Keiran" userId="S::cmk19@fsu.edu::732f0397-0029-422a-9fe5-1466c05581a9" providerId="AD" clId="Web-{15F2A5F3-4937-D2CB-CCD8-59A6C439EF6E}" dt="2024-02-27T02:38:17.411" v="41"/>
        <pc:sldMasterMkLst>
          <pc:docMk/>
          <pc:sldMasterMk cId="3129000658" sldId="2147483648"/>
        </pc:sldMasterMkLst>
        <pc:sldLayoutChg chg="add">
          <pc:chgData name="Chloe Keiran" userId="S::cmk19@fsu.edu::732f0397-0029-422a-9fe5-1466c05581a9" providerId="AD" clId="Web-{15F2A5F3-4937-D2CB-CCD8-59A6C439EF6E}" dt="2024-02-27T02:38:17.411" v="41"/>
          <pc:sldLayoutMkLst>
            <pc:docMk/>
            <pc:sldMasterMk cId="3129000658" sldId="2147483648"/>
            <pc:sldLayoutMk cId="1091025247" sldId="2147483649"/>
          </pc:sldLayoutMkLst>
        </pc:sldLayoutChg>
      </pc:sldMasterChg>
      <pc:sldMasterChg chg="replId modSldLayout">
        <pc:chgData name="Chloe Keiran" userId="S::cmk19@fsu.edu::732f0397-0029-422a-9fe5-1466c05581a9" providerId="AD" clId="Web-{15F2A5F3-4937-D2CB-CCD8-59A6C439EF6E}" dt="2024-02-27T02:38:17.411" v="41"/>
        <pc:sldMasterMkLst>
          <pc:docMk/>
          <pc:sldMasterMk cId="3705740627" sldId="2147483680"/>
        </pc:sldMasterMkLst>
        <pc:sldLayoutChg chg="replId">
          <pc:chgData name="Chloe Keiran" userId="S::cmk19@fsu.edu::732f0397-0029-422a-9fe5-1466c05581a9" providerId="AD" clId="Web-{15F2A5F3-4937-D2CB-CCD8-59A6C439EF6E}" dt="2024-02-27T02:38:17.411" v="41"/>
          <pc:sldLayoutMkLst>
            <pc:docMk/>
            <pc:sldMasterMk cId="3705740627" sldId="2147483680"/>
            <pc:sldLayoutMk cId="3010818515" sldId="2147483681"/>
          </pc:sldLayoutMkLst>
        </pc:sldLayoutChg>
      </pc:sldMasterChg>
    </pc:docChg>
  </pc:docChgLst>
  <pc:docChgLst>
    <pc:chgData name="Maria Rojas Castro" userId="S::mar19i@fsu.edu::b303a568-9ff1-432b-995f-fb1091d48c0a" providerId="AD" clId="Web-{FF900405-F5A8-9C83-2A02-3A23E66ED414}"/>
    <pc:docChg chg="modSld">
      <pc:chgData name="Maria Rojas Castro" userId="S::mar19i@fsu.edu::b303a568-9ff1-432b-995f-fb1091d48c0a" providerId="AD" clId="Web-{FF900405-F5A8-9C83-2A02-3A23E66ED414}" dt="2024-02-27T06:02:54.780" v="367" actId="1076"/>
      <pc:docMkLst>
        <pc:docMk/>
      </pc:docMkLst>
      <pc:sldChg chg="modSp">
        <pc:chgData name="Maria Rojas Castro" userId="S::mar19i@fsu.edu::b303a568-9ff1-432b-995f-fb1091d48c0a" providerId="AD" clId="Web-{FF900405-F5A8-9C83-2A02-3A23E66ED414}" dt="2024-02-27T02:25:48.454" v="40" actId="1076"/>
        <pc:sldMkLst>
          <pc:docMk/>
          <pc:sldMk cId="1046690166" sldId="298"/>
        </pc:sldMkLst>
        <pc:spChg chg="mod">
          <ac:chgData name="Maria Rojas Castro" userId="S::mar19i@fsu.edu::b303a568-9ff1-432b-995f-fb1091d48c0a" providerId="AD" clId="Web-{FF900405-F5A8-9C83-2A02-3A23E66ED414}" dt="2024-02-27T02:24:29.640" v="25" actId="14100"/>
          <ac:spMkLst>
            <pc:docMk/>
            <pc:sldMk cId="1046690166" sldId="298"/>
            <ac:spMk id="8" creationId="{A74DF569-9A7C-8B1C-B399-CAC788D227C7}"/>
          </ac:spMkLst>
        </pc:spChg>
        <pc:spChg chg="mod">
          <ac:chgData name="Maria Rojas Castro" userId="S::mar19i@fsu.edu::b303a568-9ff1-432b-995f-fb1091d48c0a" providerId="AD" clId="Web-{FF900405-F5A8-9C83-2A02-3A23E66ED414}" dt="2024-02-27T02:25:18.125" v="37" actId="1076"/>
          <ac:spMkLst>
            <pc:docMk/>
            <pc:sldMk cId="1046690166" sldId="298"/>
            <ac:spMk id="9" creationId="{3BA6B6CD-EEFE-C1F1-E302-544A09EB7B84}"/>
          </ac:spMkLst>
        </pc:spChg>
        <pc:spChg chg="mod">
          <ac:chgData name="Maria Rojas Castro" userId="S::mar19i@fsu.edu::b303a568-9ff1-432b-995f-fb1091d48c0a" providerId="AD" clId="Web-{FF900405-F5A8-9C83-2A02-3A23E66ED414}" dt="2024-02-27T02:25:39.876" v="39" actId="1076"/>
          <ac:spMkLst>
            <pc:docMk/>
            <pc:sldMk cId="1046690166" sldId="298"/>
            <ac:spMk id="11" creationId="{7C6BFD45-0B7B-2B92-4E32-6286A78354DB}"/>
          </ac:spMkLst>
        </pc:spChg>
        <pc:spChg chg="mod">
          <ac:chgData name="Maria Rojas Castro" userId="S::mar19i@fsu.edu::b303a568-9ff1-432b-995f-fb1091d48c0a" providerId="AD" clId="Web-{FF900405-F5A8-9C83-2A02-3A23E66ED414}" dt="2024-02-27T02:25:18.125" v="35" actId="1076"/>
          <ac:spMkLst>
            <pc:docMk/>
            <pc:sldMk cId="1046690166" sldId="298"/>
            <ac:spMk id="12" creationId="{3C9474E4-0658-318A-EA24-1BB1496F85ED}"/>
          </ac:spMkLst>
        </pc:spChg>
        <pc:spChg chg="mod">
          <ac:chgData name="Maria Rojas Castro" userId="S::mar19i@fsu.edu::b303a568-9ff1-432b-995f-fb1091d48c0a" providerId="AD" clId="Web-{FF900405-F5A8-9C83-2A02-3A23E66ED414}" dt="2024-02-27T02:25:18.125" v="33" actId="1076"/>
          <ac:spMkLst>
            <pc:docMk/>
            <pc:sldMk cId="1046690166" sldId="298"/>
            <ac:spMk id="13" creationId="{589C1B85-F762-79E1-2752-7361B38F3B66}"/>
          </ac:spMkLst>
        </pc:spChg>
        <pc:spChg chg="mod">
          <ac:chgData name="Maria Rojas Castro" userId="S::mar19i@fsu.edu::b303a568-9ff1-432b-995f-fb1091d48c0a" providerId="AD" clId="Web-{FF900405-F5A8-9C83-2A02-3A23E66ED414}" dt="2024-02-27T02:25:18.125" v="34" actId="1076"/>
          <ac:spMkLst>
            <pc:docMk/>
            <pc:sldMk cId="1046690166" sldId="298"/>
            <ac:spMk id="14" creationId="{61C7583E-A046-19B4-DA64-281355580DC8}"/>
          </ac:spMkLst>
        </pc:spChg>
        <pc:spChg chg="mod">
          <ac:chgData name="Maria Rojas Castro" userId="S::mar19i@fsu.edu::b303a568-9ff1-432b-995f-fb1091d48c0a" providerId="AD" clId="Web-{FF900405-F5A8-9C83-2A02-3A23E66ED414}" dt="2024-02-27T02:25:48.454" v="40" actId="1076"/>
          <ac:spMkLst>
            <pc:docMk/>
            <pc:sldMk cId="1046690166" sldId="298"/>
            <ac:spMk id="16" creationId="{20EE1FF5-852C-2BBE-4BA1-30B1547AD2A7}"/>
          </ac:spMkLst>
        </pc:spChg>
      </pc:sldChg>
      <pc:sldChg chg="addSp delSp modSp">
        <pc:chgData name="Maria Rojas Castro" userId="S::mar19i@fsu.edu::b303a568-9ff1-432b-995f-fb1091d48c0a" providerId="AD" clId="Web-{FF900405-F5A8-9C83-2A02-3A23E66ED414}" dt="2024-02-27T05:23:16.730" v="222"/>
        <pc:sldMkLst>
          <pc:docMk/>
          <pc:sldMk cId="435113249" sldId="356"/>
        </pc:sldMkLst>
        <pc:spChg chg="add del mod">
          <ac:chgData name="Maria Rojas Castro" userId="S::mar19i@fsu.edu::b303a568-9ff1-432b-995f-fb1091d48c0a" providerId="AD" clId="Web-{FF900405-F5A8-9C83-2A02-3A23E66ED414}" dt="2024-02-27T05:14:10.137" v="174"/>
          <ac:spMkLst>
            <pc:docMk/>
            <pc:sldMk cId="435113249" sldId="356"/>
            <ac:spMk id="7" creationId="{53870039-7689-6CA4-2FEA-970FEE4CBA62}"/>
          </ac:spMkLst>
        </pc:spChg>
        <pc:spChg chg="add mod">
          <ac:chgData name="Maria Rojas Castro" userId="S::mar19i@fsu.edu::b303a568-9ff1-432b-995f-fb1091d48c0a" providerId="AD" clId="Web-{FF900405-F5A8-9C83-2A02-3A23E66ED414}" dt="2024-02-27T05:23:12.496" v="219"/>
          <ac:spMkLst>
            <pc:docMk/>
            <pc:sldMk cId="435113249" sldId="356"/>
            <ac:spMk id="8" creationId="{94975EF7-A19C-7FDA-1995-197165456AE5}"/>
          </ac:spMkLst>
        </pc:spChg>
        <pc:spChg chg="mod">
          <ac:chgData name="Maria Rojas Castro" userId="S::mar19i@fsu.edu::b303a568-9ff1-432b-995f-fb1091d48c0a" providerId="AD" clId="Web-{FF900405-F5A8-9C83-2A02-3A23E66ED414}" dt="2024-02-27T05:21:10.383" v="218"/>
          <ac:spMkLst>
            <pc:docMk/>
            <pc:sldMk cId="435113249" sldId="356"/>
            <ac:spMk id="9" creationId="{B6408859-19C0-E6DF-C2F0-852FEBA76C25}"/>
          </ac:spMkLst>
        </pc:spChg>
        <pc:spChg chg="add mod">
          <ac:chgData name="Maria Rojas Castro" userId="S::mar19i@fsu.edu::b303a568-9ff1-432b-995f-fb1091d48c0a" providerId="AD" clId="Web-{FF900405-F5A8-9C83-2A02-3A23E66ED414}" dt="2024-02-27T05:23:12.511" v="220"/>
          <ac:spMkLst>
            <pc:docMk/>
            <pc:sldMk cId="435113249" sldId="356"/>
            <ac:spMk id="10" creationId="{6A169DE7-4494-CF3E-20E2-2BECBAD92883}"/>
          </ac:spMkLst>
        </pc:spChg>
        <pc:spChg chg="mod">
          <ac:chgData name="Maria Rojas Castro" userId="S::mar19i@fsu.edu::b303a568-9ff1-432b-995f-fb1091d48c0a" providerId="AD" clId="Web-{FF900405-F5A8-9C83-2A02-3A23E66ED414}" dt="2024-02-27T05:23:16.730" v="222"/>
          <ac:spMkLst>
            <pc:docMk/>
            <pc:sldMk cId="435113249" sldId="356"/>
            <ac:spMk id="11" creationId="{A835A4A7-5FB8-87A0-057D-EE8730E2FC59}"/>
          </ac:spMkLst>
        </pc:spChg>
        <pc:spChg chg="add mod">
          <ac:chgData name="Maria Rojas Castro" userId="S::mar19i@fsu.edu::b303a568-9ff1-432b-995f-fb1091d48c0a" providerId="AD" clId="Web-{FF900405-F5A8-9C83-2A02-3A23E66ED414}" dt="2024-02-27T05:20:05.287" v="214" actId="1076"/>
          <ac:spMkLst>
            <pc:docMk/>
            <pc:sldMk cId="435113249" sldId="356"/>
            <ac:spMk id="12" creationId="{C991568E-5CEC-7A77-A54F-77D7EFD28417}"/>
          </ac:spMkLst>
        </pc:spChg>
        <pc:spChg chg="add mod">
          <ac:chgData name="Maria Rojas Castro" userId="S::mar19i@fsu.edu::b303a568-9ff1-432b-995f-fb1091d48c0a" providerId="AD" clId="Web-{FF900405-F5A8-9C83-2A02-3A23E66ED414}" dt="2024-02-27T05:23:12.543" v="221"/>
          <ac:spMkLst>
            <pc:docMk/>
            <pc:sldMk cId="435113249" sldId="356"/>
            <ac:spMk id="13" creationId="{78B275C7-78BD-2FD5-F2FC-98F81E50A9E9}"/>
          </ac:spMkLst>
        </pc:spChg>
        <pc:picChg chg="mod">
          <ac:chgData name="Maria Rojas Castro" userId="S::mar19i@fsu.edu::b303a568-9ff1-432b-995f-fb1091d48c0a" providerId="AD" clId="Web-{FF900405-F5A8-9C83-2A02-3A23E66ED414}" dt="2024-02-27T05:20:25.788" v="216" actId="1076"/>
          <ac:picMkLst>
            <pc:docMk/>
            <pc:sldMk cId="435113249" sldId="356"/>
            <ac:picMk id="6" creationId="{FA18E347-4C5F-4CAF-0BA9-327A5CBD9223}"/>
          </ac:picMkLst>
        </pc:picChg>
      </pc:sldChg>
      <pc:sldChg chg="addSp delSp modSp">
        <pc:chgData name="Maria Rojas Castro" userId="S::mar19i@fsu.edu::b303a568-9ff1-432b-995f-fb1091d48c0a" providerId="AD" clId="Web-{FF900405-F5A8-9C83-2A02-3A23E66ED414}" dt="2024-02-27T04:12:23.404" v="158"/>
        <pc:sldMkLst>
          <pc:docMk/>
          <pc:sldMk cId="1870214781" sldId="357"/>
        </pc:sldMkLst>
        <pc:spChg chg="add mod">
          <ac:chgData name="Maria Rojas Castro" userId="S::mar19i@fsu.edu::b303a568-9ff1-432b-995f-fb1091d48c0a" providerId="AD" clId="Web-{FF900405-F5A8-9C83-2A02-3A23E66ED414}" dt="2024-02-27T04:05:32.280" v="140" actId="14100"/>
          <ac:spMkLst>
            <pc:docMk/>
            <pc:sldMk cId="1870214781" sldId="357"/>
            <ac:spMk id="2" creationId="{0D341C6C-C7DA-98FE-DC33-5649DF631364}"/>
          </ac:spMkLst>
        </pc:spChg>
        <pc:spChg chg="add mod">
          <ac:chgData name="Maria Rojas Castro" userId="S::mar19i@fsu.edu::b303a568-9ff1-432b-995f-fb1091d48c0a" providerId="AD" clId="Web-{FF900405-F5A8-9C83-2A02-3A23E66ED414}" dt="2024-02-27T04:06:01.188" v="146" actId="1076"/>
          <ac:spMkLst>
            <pc:docMk/>
            <pc:sldMk cId="1870214781" sldId="357"/>
            <ac:spMk id="6" creationId="{62BCDFFA-EFE2-5987-09F2-76ADB75273AF}"/>
          </ac:spMkLst>
        </pc:spChg>
        <pc:spChg chg="mod">
          <ac:chgData name="Maria Rojas Castro" userId="S::mar19i@fsu.edu::b303a568-9ff1-432b-995f-fb1091d48c0a" providerId="AD" clId="Web-{FF900405-F5A8-9C83-2A02-3A23E66ED414}" dt="2024-02-27T03:53:23.036" v="64" actId="1076"/>
          <ac:spMkLst>
            <pc:docMk/>
            <pc:sldMk cId="1870214781" sldId="357"/>
            <ac:spMk id="17" creationId="{865DE59D-886A-F801-85CB-DD2B8AFC4E5F}"/>
          </ac:spMkLst>
        </pc:spChg>
        <pc:spChg chg="mod">
          <ac:chgData name="Maria Rojas Castro" userId="S::mar19i@fsu.edu::b303a568-9ff1-432b-995f-fb1091d48c0a" providerId="AD" clId="Web-{FF900405-F5A8-9C83-2A02-3A23E66ED414}" dt="2024-02-27T03:53:16.739" v="62" actId="1076"/>
          <ac:spMkLst>
            <pc:docMk/>
            <pc:sldMk cId="1870214781" sldId="357"/>
            <ac:spMk id="19" creationId="{30E3A5FF-0D18-53AA-69B9-8CDC88003AFE}"/>
          </ac:spMkLst>
        </pc:spChg>
        <pc:spChg chg="mod">
          <ac:chgData name="Maria Rojas Castro" userId="S::mar19i@fsu.edu::b303a568-9ff1-432b-995f-fb1091d48c0a" providerId="AD" clId="Web-{FF900405-F5A8-9C83-2A02-3A23E66ED414}" dt="2024-02-27T03:53:40.678" v="65" actId="1076"/>
          <ac:spMkLst>
            <pc:docMk/>
            <pc:sldMk cId="1870214781" sldId="357"/>
            <ac:spMk id="23" creationId="{57FE69D7-652D-38BC-B356-C8024D18B882}"/>
          </ac:spMkLst>
        </pc:spChg>
        <pc:spChg chg="mod">
          <ac:chgData name="Maria Rojas Castro" userId="S::mar19i@fsu.edu::b303a568-9ff1-432b-995f-fb1091d48c0a" providerId="AD" clId="Web-{FF900405-F5A8-9C83-2A02-3A23E66ED414}" dt="2024-02-27T04:04:02.340" v="129" actId="1076"/>
          <ac:spMkLst>
            <pc:docMk/>
            <pc:sldMk cId="1870214781" sldId="357"/>
            <ac:spMk id="25" creationId="{37F78568-E0B7-0B04-6A16-BD01A96A892F}"/>
          </ac:spMkLst>
        </pc:spChg>
        <pc:spChg chg="mod">
          <ac:chgData name="Maria Rojas Castro" userId="S::mar19i@fsu.edu::b303a568-9ff1-432b-995f-fb1091d48c0a" providerId="AD" clId="Web-{FF900405-F5A8-9C83-2A02-3A23E66ED414}" dt="2024-02-27T03:53:40.724" v="67" actId="1076"/>
          <ac:spMkLst>
            <pc:docMk/>
            <pc:sldMk cId="1870214781" sldId="357"/>
            <ac:spMk id="27" creationId="{60E8E023-B881-2A33-F0CF-1A5FFA605AB4}"/>
          </ac:spMkLst>
        </pc:spChg>
        <pc:spChg chg="mod">
          <ac:chgData name="Maria Rojas Castro" userId="S::mar19i@fsu.edu::b303a568-9ff1-432b-995f-fb1091d48c0a" providerId="AD" clId="Web-{FF900405-F5A8-9C83-2A02-3A23E66ED414}" dt="2024-02-27T03:53:16.771" v="63" actId="1076"/>
          <ac:spMkLst>
            <pc:docMk/>
            <pc:sldMk cId="1870214781" sldId="357"/>
            <ac:spMk id="33" creationId="{6274C7A4-A2BB-AE4F-805C-24AB55F8C736}"/>
          </ac:spMkLst>
        </pc:spChg>
        <pc:spChg chg="mod">
          <ac:chgData name="Maria Rojas Castro" userId="S::mar19i@fsu.edu::b303a568-9ff1-432b-995f-fb1091d48c0a" providerId="AD" clId="Web-{FF900405-F5A8-9C83-2A02-3A23E66ED414}" dt="2024-02-27T03:57:34.108" v="94" actId="1076"/>
          <ac:spMkLst>
            <pc:docMk/>
            <pc:sldMk cId="1870214781" sldId="357"/>
            <ac:spMk id="65" creationId="{2CA251F4-BDC6-EE76-E914-FADF988F3779}"/>
          </ac:spMkLst>
        </pc:spChg>
        <pc:spChg chg="mod">
          <ac:chgData name="Maria Rojas Castro" userId="S::mar19i@fsu.edu::b303a568-9ff1-432b-995f-fb1091d48c0a" providerId="AD" clId="Web-{FF900405-F5A8-9C83-2A02-3A23E66ED414}" dt="2024-02-27T03:58:50.782" v="112" actId="20577"/>
          <ac:spMkLst>
            <pc:docMk/>
            <pc:sldMk cId="1870214781" sldId="357"/>
            <ac:spMk id="77" creationId="{4076094E-78A8-AC77-BA44-C989DA72019B}"/>
          </ac:spMkLst>
        </pc:spChg>
        <pc:spChg chg="mod">
          <ac:chgData name="Maria Rojas Castro" userId="S::mar19i@fsu.edu::b303a568-9ff1-432b-995f-fb1091d48c0a" providerId="AD" clId="Web-{FF900405-F5A8-9C83-2A02-3A23E66ED414}" dt="2024-02-27T03:55:29.619" v="83" actId="20577"/>
          <ac:spMkLst>
            <pc:docMk/>
            <pc:sldMk cId="1870214781" sldId="357"/>
            <ac:spMk id="81" creationId="{D88A6F03-796A-73E5-ADA0-34B7C6A35C73}"/>
          </ac:spMkLst>
        </pc:spChg>
        <pc:spChg chg="mod">
          <ac:chgData name="Maria Rojas Castro" userId="S::mar19i@fsu.edu::b303a568-9ff1-432b-995f-fb1091d48c0a" providerId="AD" clId="Web-{FF900405-F5A8-9C83-2A02-3A23E66ED414}" dt="2024-02-27T04:03:19.073" v="125" actId="1076"/>
          <ac:spMkLst>
            <pc:docMk/>
            <pc:sldMk cId="1870214781" sldId="357"/>
            <ac:spMk id="91" creationId="{78218203-F949-96C5-D937-F592A8C75259}"/>
          </ac:spMkLst>
        </pc:spChg>
        <pc:spChg chg="mod">
          <ac:chgData name="Maria Rojas Castro" userId="S::mar19i@fsu.edu::b303a568-9ff1-432b-995f-fb1091d48c0a" providerId="AD" clId="Web-{FF900405-F5A8-9C83-2A02-3A23E66ED414}" dt="2024-02-27T04:12:19.654" v="157"/>
          <ac:spMkLst>
            <pc:docMk/>
            <pc:sldMk cId="1870214781" sldId="357"/>
            <ac:spMk id="95" creationId="{3FA989EA-814C-47F0-8815-ED575DE544BA}"/>
          </ac:spMkLst>
        </pc:spChg>
        <pc:spChg chg="mod">
          <ac:chgData name="Maria Rojas Castro" userId="S::mar19i@fsu.edu::b303a568-9ff1-432b-995f-fb1091d48c0a" providerId="AD" clId="Web-{FF900405-F5A8-9C83-2A02-3A23E66ED414}" dt="2024-02-27T04:12:23.404" v="158"/>
          <ac:spMkLst>
            <pc:docMk/>
            <pc:sldMk cId="1870214781" sldId="357"/>
            <ac:spMk id="97" creationId="{C800C5FF-AFD8-C252-99FC-514F7C9D98F0}"/>
          </ac:spMkLst>
        </pc:spChg>
        <pc:spChg chg="mod">
          <ac:chgData name="Maria Rojas Castro" userId="S::mar19i@fsu.edu::b303a568-9ff1-432b-995f-fb1091d48c0a" providerId="AD" clId="Web-{FF900405-F5A8-9C83-2A02-3A23E66ED414}" dt="2024-02-27T04:03:10.713" v="124" actId="14100"/>
          <ac:spMkLst>
            <pc:docMk/>
            <pc:sldMk cId="1870214781" sldId="357"/>
            <ac:spMk id="101" creationId="{E2E41431-7148-E4A1-A353-44974CBD26D0}"/>
          </ac:spMkLst>
        </pc:spChg>
        <pc:spChg chg="mod">
          <ac:chgData name="Maria Rojas Castro" userId="S::mar19i@fsu.edu::b303a568-9ff1-432b-995f-fb1091d48c0a" providerId="AD" clId="Web-{FF900405-F5A8-9C83-2A02-3A23E66ED414}" dt="2024-02-27T03:59:22.658" v="116" actId="1076"/>
          <ac:spMkLst>
            <pc:docMk/>
            <pc:sldMk cId="1870214781" sldId="357"/>
            <ac:spMk id="140" creationId="{CE674DFF-0310-DC68-554D-FAB92E5788D3}"/>
          </ac:spMkLst>
        </pc:spChg>
        <pc:spChg chg="del mod">
          <ac:chgData name="Maria Rojas Castro" userId="S::mar19i@fsu.edu::b303a568-9ff1-432b-995f-fb1091d48c0a" providerId="AD" clId="Web-{FF900405-F5A8-9C83-2A02-3A23E66ED414}" dt="2024-02-27T04:07:37.878" v="147"/>
          <ac:spMkLst>
            <pc:docMk/>
            <pc:sldMk cId="1870214781" sldId="357"/>
            <ac:spMk id="141" creationId="{55C0C0EE-1AE5-538B-7E85-FBF3196235A1}"/>
          </ac:spMkLst>
        </pc:spChg>
        <pc:spChg chg="del mod">
          <ac:chgData name="Maria Rojas Castro" userId="S::mar19i@fsu.edu::b303a568-9ff1-432b-995f-fb1091d48c0a" providerId="AD" clId="Web-{FF900405-F5A8-9C83-2A02-3A23E66ED414}" dt="2024-02-27T04:04:33.559" v="132"/>
          <ac:spMkLst>
            <pc:docMk/>
            <pc:sldMk cId="1870214781" sldId="357"/>
            <ac:spMk id="142" creationId="{C2CB0C92-1BAD-DDDD-2AD4-6F1867B54DD0}"/>
          </ac:spMkLst>
        </pc:spChg>
      </pc:sldChg>
      <pc:sldChg chg="addSp delSp modSp">
        <pc:chgData name="Maria Rojas Castro" userId="S::mar19i@fsu.edu::b303a568-9ff1-432b-995f-fb1091d48c0a" providerId="AD" clId="Web-{FF900405-F5A8-9C83-2A02-3A23E66ED414}" dt="2024-02-27T05:33:20.419" v="288" actId="1076"/>
        <pc:sldMkLst>
          <pc:docMk/>
          <pc:sldMk cId="3575949355" sldId="358"/>
        </pc:sldMkLst>
        <pc:spChg chg="add mod">
          <ac:chgData name="Maria Rojas Castro" userId="S::mar19i@fsu.edu::b303a568-9ff1-432b-995f-fb1091d48c0a" providerId="AD" clId="Web-{FF900405-F5A8-9C83-2A02-3A23E66ED414}" dt="2024-02-27T05:33:17.950" v="287" actId="1076"/>
          <ac:spMkLst>
            <pc:docMk/>
            <pc:sldMk cId="3575949355" sldId="358"/>
            <ac:spMk id="2" creationId="{0B07BCE0-DDB3-E26F-524C-7AE622BBF51F}"/>
          </ac:spMkLst>
        </pc:spChg>
        <pc:spChg chg="mod">
          <ac:chgData name="Maria Rojas Castro" userId="S::mar19i@fsu.edu::b303a568-9ff1-432b-995f-fb1091d48c0a" providerId="AD" clId="Web-{FF900405-F5A8-9C83-2A02-3A23E66ED414}" dt="2024-02-27T05:31:57.604" v="247" actId="20577"/>
          <ac:spMkLst>
            <pc:docMk/>
            <pc:sldMk cId="3575949355" sldId="358"/>
            <ac:spMk id="6" creationId="{669985A8-070D-F78D-7722-E7B008F128E6}"/>
          </ac:spMkLst>
        </pc:spChg>
        <pc:spChg chg="mod">
          <ac:chgData name="Maria Rojas Castro" userId="S::mar19i@fsu.edu::b303a568-9ff1-432b-995f-fb1091d48c0a" providerId="AD" clId="Web-{FF900405-F5A8-9C83-2A02-3A23E66ED414}" dt="2024-02-27T05:32:57.574" v="281" actId="14100"/>
          <ac:spMkLst>
            <pc:docMk/>
            <pc:sldMk cId="3575949355" sldId="358"/>
            <ac:spMk id="7" creationId="{C628AA02-3AD4-5669-ADAA-B55A63A7C378}"/>
          </ac:spMkLst>
        </pc:spChg>
        <pc:spChg chg="add del">
          <ac:chgData name="Maria Rojas Castro" userId="S::mar19i@fsu.edu::b303a568-9ff1-432b-995f-fb1091d48c0a" providerId="AD" clId="Web-{FF900405-F5A8-9C83-2A02-3A23E66ED414}" dt="2024-02-27T05:32:12.964" v="252"/>
          <ac:spMkLst>
            <pc:docMk/>
            <pc:sldMk cId="3575949355" sldId="358"/>
            <ac:spMk id="8" creationId="{6CE85DCD-0DE7-A2A1-2315-C2B9AB265034}"/>
          </ac:spMkLst>
        </pc:spChg>
        <pc:spChg chg="add mod">
          <ac:chgData name="Maria Rojas Castro" userId="S::mar19i@fsu.edu::b303a568-9ff1-432b-995f-fb1091d48c0a" providerId="AD" clId="Web-{FF900405-F5A8-9C83-2A02-3A23E66ED414}" dt="2024-02-27T05:33:20.419" v="288" actId="1076"/>
          <ac:spMkLst>
            <pc:docMk/>
            <pc:sldMk cId="3575949355" sldId="358"/>
            <ac:spMk id="12" creationId="{962DDA4D-D0EA-CAF9-0EB8-4B3FE98F89E1}"/>
          </ac:spMkLst>
        </pc:spChg>
      </pc:sldChg>
      <pc:sldChg chg="addSp modSp">
        <pc:chgData name="Maria Rojas Castro" userId="S::mar19i@fsu.edu::b303a568-9ff1-432b-995f-fb1091d48c0a" providerId="AD" clId="Web-{FF900405-F5A8-9C83-2A02-3A23E66ED414}" dt="2024-02-27T06:02:54.780" v="367" actId="1076"/>
        <pc:sldMkLst>
          <pc:docMk/>
          <pc:sldMk cId="289311803" sldId="359"/>
        </pc:sldMkLst>
        <pc:spChg chg="add mod">
          <ac:chgData name="Maria Rojas Castro" userId="S::mar19i@fsu.edu::b303a568-9ff1-432b-995f-fb1091d48c0a" providerId="AD" clId="Web-{FF900405-F5A8-9C83-2A02-3A23E66ED414}" dt="2024-02-27T06:02:54.780" v="367" actId="1076"/>
          <ac:spMkLst>
            <pc:docMk/>
            <pc:sldMk cId="289311803" sldId="359"/>
            <ac:spMk id="6" creationId="{612D9D31-374A-C130-1E55-67F4DE5593F3}"/>
          </ac:spMkLst>
        </pc:spChg>
        <pc:spChg chg="mod">
          <ac:chgData name="Maria Rojas Castro" userId="S::mar19i@fsu.edu::b303a568-9ff1-432b-995f-fb1091d48c0a" providerId="AD" clId="Web-{FF900405-F5A8-9C83-2A02-3A23E66ED414}" dt="2024-02-27T06:02:48.733" v="365" actId="14100"/>
          <ac:spMkLst>
            <pc:docMk/>
            <pc:sldMk cId="289311803" sldId="359"/>
            <ac:spMk id="7" creationId="{3A09E093-1B8D-1916-E20C-B21408DDDA70}"/>
          </ac:spMkLst>
        </pc:spChg>
        <pc:spChg chg="mod">
          <ac:chgData name="Maria Rojas Castro" userId="S::mar19i@fsu.edu::b303a568-9ff1-432b-995f-fb1091d48c0a" providerId="AD" clId="Web-{FF900405-F5A8-9C83-2A02-3A23E66ED414}" dt="2024-02-27T06:02:54.764" v="366" actId="1076"/>
          <ac:spMkLst>
            <pc:docMk/>
            <pc:sldMk cId="289311803" sldId="359"/>
            <ac:spMk id="9" creationId="{BC9761BE-69FD-0073-366C-D27EBF5A8679}"/>
          </ac:spMkLst>
        </pc:spChg>
        <pc:spChg chg="add mod">
          <ac:chgData name="Maria Rojas Castro" userId="S::mar19i@fsu.edu::b303a568-9ff1-432b-995f-fb1091d48c0a" providerId="AD" clId="Web-{FF900405-F5A8-9C83-2A02-3A23E66ED414}" dt="2024-02-27T06:02:18.920" v="361" actId="1076"/>
          <ac:spMkLst>
            <pc:docMk/>
            <pc:sldMk cId="289311803" sldId="359"/>
            <ac:spMk id="10" creationId="{1AC862A0-DB93-D6C6-80D2-6CE6D470B065}"/>
          </ac:spMkLst>
        </pc:spChg>
      </pc:sldChg>
    </pc:docChg>
  </pc:docChgLst>
  <pc:docChgLst>
    <pc:chgData name="Maria Rojas Castro" userId="S::mar19i@fsu.edu::b303a568-9ff1-432b-995f-fb1091d48c0a" providerId="AD" clId="Web-{9B14F9E7-E8B3-C1DE-E14C-AB49052510CA}"/>
    <pc:docChg chg="modSld">
      <pc:chgData name="Maria Rojas Castro" userId="S::mar19i@fsu.edu::b303a568-9ff1-432b-995f-fb1091d48c0a" providerId="AD" clId="Web-{9B14F9E7-E8B3-C1DE-E14C-AB49052510CA}" dt="2024-03-28T15:30:07.990" v="74"/>
      <pc:docMkLst>
        <pc:docMk/>
      </pc:docMkLst>
      <pc:sldChg chg="modSp">
        <pc:chgData name="Maria Rojas Castro" userId="S::mar19i@fsu.edu::b303a568-9ff1-432b-995f-fb1091d48c0a" providerId="AD" clId="Web-{9B14F9E7-E8B3-C1DE-E14C-AB49052510CA}" dt="2024-03-28T15:30:07.990" v="74"/>
        <pc:sldMkLst>
          <pc:docMk/>
          <pc:sldMk cId="3276531186" sldId="374"/>
        </pc:sldMkLst>
        <pc:spChg chg="mod">
          <ac:chgData name="Maria Rojas Castro" userId="S::mar19i@fsu.edu::b303a568-9ff1-432b-995f-fb1091d48c0a" providerId="AD" clId="Web-{9B14F9E7-E8B3-C1DE-E14C-AB49052510CA}" dt="2024-03-28T15:29:51.536" v="69"/>
          <ac:spMkLst>
            <pc:docMk/>
            <pc:sldMk cId="3276531186" sldId="374"/>
            <ac:spMk id="6" creationId="{F8BF4ACF-77D3-B5B5-D46E-0ACDC6F7E23C}"/>
          </ac:spMkLst>
        </pc:spChg>
        <pc:spChg chg="mod">
          <ac:chgData name="Maria Rojas Castro" userId="S::mar19i@fsu.edu::b303a568-9ff1-432b-995f-fb1091d48c0a" providerId="AD" clId="Web-{9B14F9E7-E8B3-C1DE-E14C-AB49052510CA}" dt="2024-03-28T15:30:07.974" v="73"/>
          <ac:spMkLst>
            <pc:docMk/>
            <pc:sldMk cId="3276531186" sldId="374"/>
            <ac:spMk id="7" creationId="{582CABD6-4B4C-CE88-3047-2B25C7FF93BD}"/>
          </ac:spMkLst>
        </pc:spChg>
        <pc:spChg chg="mod">
          <ac:chgData name="Maria Rojas Castro" userId="S::mar19i@fsu.edu::b303a568-9ff1-432b-995f-fb1091d48c0a" providerId="AD" clId="Web-{9B14F9E7-E8B3-C1DE-E14C-AB49052510CA}" dt="2024-03-28T15:29:51.552" v="71"/>
          <ac:spMkLst>
            <pc:docMk/>
            <pc:sldMk cId="3276531186" sldId="374"/>
            <ac:spMk id="8" creationId="{464B5C0B-742A-C557-C51E-C539CB2F33D4}"/>
          </ac:spMkLst>
        </pc:spChg>
        <pc:spChg chg="mod">
          <ac:chgData name="Maria Rojas Castro" userId="S::mar19i@fsu.edu::b303a568-9ff1-432b-995f-fb1091d48c0a" providerId="AD" clId="Web-{9B14F9E7-E8B3-C1DE-E14C-AB49052510CA}" dt="2024-03-28T15:30:07.990" v="74"/>
          <ac:spMkLst>
            <pc:docMk/>
            <pc:sldMk cId="3276531186" sldId="374"/>
            <ac:spMk id="9" creationId="{7E5345BD-30AF-086D-D74F-6F3E7DD33371}"/>
          </ac:spMkLst>
        </pc:spChg>
      </pc:sldChg>
      <pc:sldChg chg="addSp delSp modSp">
        <pc:chgData name="Maria Rojas Castro" userId="S::mar19i@fsu.edu::b303a568-9ff1-432b-995f-fb1091d48c0a" providerId="AD" clId="Web-{9B14F9E7-E8B3-C1DE-E14C-AB49052510CA}" dt="2024-03-28T15:28:53.784" v="68" actId="20577"/>
        <pc:sldMkLst>
          <pc:docMk/>
          <pc:sldMk cId="302144667" sldId="396"/>
        </pc:sldMkLst>
        <pc:spChg chg="del">
          <ac:chgData name="Maria Rojas Castro" userId="S::mar19i@fsu.edu::b303a568-9ff1-432b-995f-fb1091d48c0a" providerId="AD" clId="Web-{9B14F9E7-E8B3-C1DE-E14C-AB49052510CA}" dt="2024-03-28T15:23:48.771" v="0"/>
          <ac:spMkLst>
            <pc:docMk/>
            <pc:sldMk cId="302144667" sldId="396"/>
            <ac:spMk id="2" creationId="{EA5FEE25-94E4-EF65-BB41-8F7F725E1908}"/>
          </ac:spMkLst>
        </pc:spChg>
        <pc:spChg chg="mod">
          <ac:chgData name="Maria Rojas Castro" userId="S::mar19i@fsu.edu::b303a568-9ff1-432b-995f-fb1091d48c0a" providerId="AD" clId="Web-{9B14F9E7-E8B3-C1DE-E14C-AB49052510CA}" dt="2024-03-28T15:28:37.330" v="64" actId="14100"/>
          <ac:spMkLst>
            <pc:docMk/>
            <pc:sldMk cId="302144667" sldId="396"/>
            <ac:spMk id="6" creationId="{63A42D0D-5A21-C105-CA91-5A8FECA0FD56}"/>
          </ac:spMkLst>
        </pc:spChg>
        <pc:spChg chg="mod">
          <ac:chgData name="Maria Rojas Castro" userId="S::mar19i@fsu.edu::b303a568-9ff1-432b-995f-fb1091d48c0a" providerId="AD" clId="Web-{9B14F9E7-E8B3-C1DE-E14C-AB49052510CA}" dt="2024-03-28T15:28:53.784" v="68" actId="20577"/>
          <ac:spMkLst>
            <pc:docMk/>
            <pc:sldMk cId="302144667" sldId="396"/>
            <ac:spMk id="7" creationId="{97523240-B4AE-75A2-6226-ED682E7236BC}"/>
          </ac:spMkLst>
        </pc:spChg>
        <pc:spChg chg="add del">
          <ac:chgData name="Maria Rojas Castro" userId="S::mar19i@fsu.edu::b303a568-9ff1-432b-995f-fb1091d48c0a" providerId="AD" clId="Web-{9B14F9E7-E8B3-C1DE-E14C-AB49052510CA}" dt="2024-03-28T15:24:29.945" v="3"/>
          <ac:spMkLst>
            <pc:docMk/>
            <pc:sldMk cId="302144667" sldId="396"/>
            <ac:spMk id="8" creationId="{327A31C9-37B6-2934-3D8C-8F1E7B9655D0}"/>
          </ac:spMkLst>
        </pc:spChg>
        <pc:spChg chg="add mod">
          <ac:chgData name="Maria Rojas Castro" userId="S::mar19i@fsu.edu::b303a568-9ff1-432b-995f-fb1091d48c0a" providerId="AD" clId="Web-{9B14F9E7-E8B3-C1DE-E14C-AB49052510CA}" dt="2024-03-28T15:26:38.872" v="36" actId="1076"/>
          <ac:spMkLst>
            <pc:docMk/>
            <pc:sldMk cId="302144667" sldId="396"/>
            <ac:spMk id="9" creationId="{320B4D04-7F0A-3637-F797-58BEDD1BDDF5}"/>
          </ac:spMkLst>
        </pc:spChg>
        <pc:spChg chg="add mod">
          <ac:chgData name="Maria Rojas Castro" userId="S::mar19i@fsu.edu::b303a568-9ff1-432b-995f-fb1091d48c0a" providerId="AD" clId="Web-{9B14F9E7-E8B3-C1DE-E14C-AB49052510CA}" dt="2024-03-28T15:27:50.515" v="54" actId="20577"/>
          <ac:spMkLst>
            <pc:docMk/>
            <pc:sldMk cId="302144667" sldId="396"/>
            <ac:spMk id="10" creationId="{A9ABE5CF-44C6-82D8-DF42-3574DC31F172}"/>
          </ac:spMkLst>
        </pc:spChg>
      </pc:sldChg>
    </pc:docChg>
  </pc:docChgLst>
  <pc:docChgLst>
    <pc:chgData name="Maria Rojas Castro" userId="S::mar19i@fsu.edu::b303a568-9ff1-432b-995f-fb1091d48c0a" providerId="AD" clId="Web-{3A7A7480-5DF4-7FDD-BCC9-1EF3E33DF137}"/>
    <pc:docChg chg="modSld">
      <pc:chgData name="Maria Rojas Castro" userId="S::mar19i@fsu.edu::b303a568-9ff1-432b-995f-fb1091d48c0a" providerId="AD" clId="Web-{3A7A7480-5DF4-7FDD-BCC9-1EF3E33DF137}" dt="2024-02-25T15:59:42.500" v="35" actId="20577"/>
      <pc:docMkLst>
        <pc:docMk/>
      </pc:docMkLst>
      <pc:sldChg chg="modSp">
        <pc:chgData name="Maria Rojas Castro" userId="S::mar19i@fsu.edu::b303a568-9ff1-432b-995f-fb1091d48c0a" providerId="AD" clId="Web-{3A7A7480-5DF4-7FDD-BCC9-1EF3E33DF137}" dt="2024-02-25T15:52:00.715" v="5" actId="20577"/>
        <pc:sldMkLst>
          <pc:docMk/>
          <pc:sldMk cId="4267595273" sldId="334"/>
        </pc:sldMkLst>
        <pc:spChg chg="mod">
          <ac:chgData name="Maria Rojas Castro" userId="S::mar19i@fsu.edu::b303a568-9ff1-432b-995f-fb1091d48c0a" providerId="AD" clId="Web-{3A7A7480-5DF4-7FDD-BCC9-1EF3E33DF137}" dt="2024-02-25T15:52:00.715" v="5" actId="20577"/>
          <ac:spMkLst>
            <pc:docMk/>
            <pc:sldMk cId="4267595273" sldId="334"/>
            <ac:spMk id="11" creationId="{C65D2500-91BD-4217-0C6A-83D8CF9F2098}"/>
          </ac:spMkLst>
        </pc:spChg>
        <pc:spChg chg="mod">
          <ac:chgData name="Maria Rojas Castro" userId="S::mar19i@fsu.edu::b303a568-9ff1-432b-995f-fb1091d48c0a" providerId="AD" clId="Web-{3A7A7480-5DF4-7FDD-BCC9-1EF3E33DF137}" dt="2024-02-25T15:51:58.840" v="2" actId="20577"/>
          <ac:spMkLst>
            <pc:docMk/>
            <pc:sldMk cId="4267595273" sldId="334"/>
            <ac:spMk id="13" creationId="{FDFACFD7-9308-8989-45D6-DD9879B6B35B}"/>
          </ac:spMkLst>
        </pc:spChg>
      </pc:sldChg>
      <pc:sldChg chg="modSp">
        <pc:chgData name="Maria Rojas Castro" userId="S::mar19i@fsu.edu::b303a568-9ff1-432b-995f-fb1091d48c0a" providerId="AD" clId="Web-{3A7A7480-5DF4-7FDD-BCC9-1EF3E33DF137}" dt="2024-02-25T15:52:11.434" v="14" actId="20577"/>
        <pc:sldMkLst>
          <pc:docMk/>
          <pc:sldMk cId="2516180966" sldId="335"/>
        </pc:sldMkLst>
        <pc:spChg chg="mod">
          <ac:chgData name="Maria Rojas Castro" userId="S::mar19i@fsu.edu::b303a568-9ff1-432b-995f-fb1091d48c0a" providerId="AD" clId="Web-{3A7A7480-5DF4-7FDD-BCC9-1EF3E33DF137}" dt="2024-02-25T15:52:08.637" v="11" actId="20577"/>
          <ac:spMkLst>
            <pc:docMk/>
            <pc:sldMk cId="2516180966" sldId="335"/>
            <ac:spMk id="11" creationId="{DDF52F70-EA14-172A-E69E-80043DB73D6E}"/>
          </ac:spMkLst>
        </pc:spChg>
        <pc:spChg chg="mod">
          <ac:chgData name="Maria Rojas Castro" userId="S::mar19i@fsu.edu::b303a568-9ff1-432b-995f-fb1091d48c0a" providerId="AD" clId="Web-{3A7A7480-5DF4-7FDD-BCC9-1EF3E33DF137}" dt="2024-02-25T15:52:05.668" v="8" actId="20577"/>
          <ac:spMkLst>
            <pc:docMk/>
            <pc:sldMk cId="2516180966" sldId="335"/>
            <ac:spMk id="13" creationId="{FD21EB76-922B-D791-851A-21C4630FFC73}"/>
          </ac:spMkLst>
        </pc:spChg>
        <pc:spChg chg="mod">
          <ac:chgData name="Maria Rojas Castro" userId="S::mar19i@fsu.edu::b303a568-9ff1-432b-995f-fb1091d48c0a" providerId="AD" clId="Web-{3A7A7480-5DF4-7FDD-BCC9-1EF3E33DF137}" dt="2024-02-25T15:52:11.434" v="14" actId="20577"/>
          <ac:spMkLst>
            <pc:docMk/>
            <pc:sldMk cId="2516180966" sldId="335"/>
            <ac:spMk id="16" creationId="{870B9B06-F498-CB1D-A6AB-E0502D607841}"/>
          </ac:spMkLst>
        </pc:spChg>
      </pc:sldChg>
      <pc:sldChg chg="modSp">
        <pc:chgData name="Maria Rojas Castro" userId="S::mar19i@fsu.edu::b303a568-9ff1-432b-995f-fb1091d48c0a" providerId="AD" clId="Web-{3A7A7480-5DF4-7FDD-BCC9-1EF3E33DF137}" dt="2024-02-25T15:52:24.325" v="25" actId="20577"/>
        <pc:sldMkLst>
          <pc:docMk/>
          <pc:sldMk cId="4192109012" sldId="336"/>
        </pc:sldMkLst>
        <pc:spChg chg="mod">
          <ac:chgData name="Maria Rojas Castro" userId="S::mar19i@fsu.edu::b303a568-9ff1-432b-995f-fb1091d48c0a" providerId="AD" clId="Web-{3A7A7480-5DF4-7FDD-BCC9-1EF3E33DF137}" dt="2024-02-25T15:52:19.747" v="20" actId="20577"/>
          <ac:spMkLst>
            <pc:docMk/>
            <pc:sldMk cId="4192109012" sldId="336"/>
            <ac:spMk id="11" creationId="{245E6DBF-6914-E9F4-7800-45EBC47A0408}"/>
          </ac:spMkLst>
        </pc:spChg>
        <pc:spChg chg="mod">
          <ac:chgData name="Maria Rojas Castro" userId="S::mar19i@fsu.edu::b303a568-9ff1-432b-995f-fb1091d48c0a" providerId="AD" clId="Web-{3A7A7480-5DF4-7FDD-BCC9-1EF3E33DF137}" dt="2024-02-25T15:52:22.060" v="22" actId="20577"/>
          <ac:spMkLst>
            <pc:docMk/>
            <pc:sldMk cId="4192109012" sldId="336"/>
            <ac:spMk id="13" creationId="{2FF3438E-25AA-AC12-156E-CDBB42EB551A}"/>
          </ac:spMkLst>
        </pc:spChg>
        <pc:spChg chg="mod">
          <ac:chgData name="Maria Rojas Castro" userId="S::mar19i@fsu.edu::b303a568-9ff1-432b-995f-fb1091d48c0a" providerId="AD" clId="Web-{3A7A7480-5DF4-7FDD-BCC9-1EF3E33DF137}" dt="2024-02-25T15:52:17.200" v="17" actId="20577"/>
          <ac:spMkLst>
            <pc:docMk/>
            <pc:sldMk cId="4192109012" sldId="336"/>
            <ac:spMk id="16" creationId="{51AAE394-65AC-01DF-B550-DC9D2556AFD3}"/>
          </ac:spMkLst>
        </pc:spChg>
        <pc:spChg chg="mod">
          <ac:chgData name="Maria Rojas Castro" userId="S::mar19i@fsu.edu::b303a568-9ff1-432b-995f-fb1091d48c0a" providerId="AD" clId="Web-{3A7A7480-5DF4-7FDD-BCC9-1EF3E33DF137}" dt="2024-02-25T15:52:24.325" v="25" actId="20577"/>
          <ac:spMkLst>
            <pc:docMk/>
            <pc:sldMk cId="4192109012" sldId="336"/>
            <ac:spMk id="18" creationId="{EAC02A5D-5CDA-1286-A955-F80A12D5BFA9}"/>
          </ac:spMkLst>
        </pc:spChg>
      </pc:sldChg>
      <pc:sldChg chg="modSp">
        <pc:chgData name="Maria Rojas Castro" userId="S::mar19i@fsu.edu::b303a568-9ff1-432b-995f-fb1091d48c0a" providerId="AD" clId="Web-{3A7A7480-5DF4-7FDD-BCC9-1EF3E33DF137}" dt="2024-02-25T15:59:42.500" v="35" actId="20577"/>
        <pc:sldMkLst>
          <pc:docMk/>
          <pc:sldMk cId="169014982" sldId="349"/>
        </pc:sldMkLst>
        <pc:spChg chg="mod">
          <ac:chgData name="Maria Rojas Castro" userId="S::mar19i@fsu.edu::b303a568-9ff1-432b-995f-fb1091d48c0a" providerId="AD" clId="Web-{3A7A7480-5DF4-7FDD-BCC9-1EF3E33DF137}" dt="2024-02-25T15:59:42.500" v="35" actId="20577"/>
          <ac:spMkLst>
            <pc:docMk/>
            <pc:sldMk cId="169014982" sldId="349"/>
            <ac:spMk id="2" creationId="{94BAB6B4-A13B-6889-FFFF-D2B5DA0E3C47}"/>
          </ac:spMkLst>
        </pc:spChg>
      </pc:sldChg>
    </pc:docChg>
  </pc:docChgLst>
  <pc:docChgLst>
    <pc:chgData name="Chloe Keiran" userId="S::cmk19@fsu.edu::732f0397-0029-422a-9fe5-1466c05581a9" providerId="AD" clId="Web-{D0D44CED-11C6-CFAE-DDB9-CB07AA9C4C2E}"/>
    <pc:docChg chg="addSld delSld modSld modSection">
      <pc:chgData name="Chloe Keiran" userId="S::cmk19@fsu.edu::732f0397-0029-422a-9fe5-1466c05581a9" providerId="AD" clId="Web-{D0D44CED-11C6-CFAE-DDB9-CB07AA9C4C2E}" dt="2024-03-26T02:43:25.031" v="732" actId="20577"/>
      <pc:docMkLst>
        <pc:docMk/>
      </pc:docMkLst>
      <pc:sldChg chg="modSp">
        <pc:chgData name="Chloe Keiran" userId="S::cmk19@fsu.edu::732f0397-0029-422a-9fe5-1466c05581a9" providerId="AD" clId="Web-{D0D44CED-11C6-CFAE-DDB9-CB07AA9C4C2E}" dt="2024-03-26T02:13:23.603" v="202" actId="20577"/>
        <pc:sldMkLst>
          <pc:docMk/>
          <pc:sldMk cId="2208838817" sldId="262"/>
        </pc:sldMkLst>
        <pc:spChg chg="mod">
          <ac:chgData name="Chloe Keiran" userId="S::cmk19@fsu.edu::732f0397-0029-422a-9fe5-1466c05581a9" providerId="AD" clId="Web-{D0D44CED-11C6-CFAE-DDB9-CB07AA9C4C2E}" dt="2024-03-26T02:13:23.603" v="202" actId="20577"/>
          <ac:spMkLst>
            <pc:docMk/>
            <pc:sldMk cId="2208838817" sldId="262"/>
            <ac:spMk id="3" creationId="{74BC3426-83BD-28FF-BA17-3D1E091E3A69}"/>
          </ac:spMkLst>
        </pc:spChg>
      </pc:sldChg>
      <pc:sldChg chg="addSp delSp modSp">
        <pc:chgData name="Chloe Keiran" userId="S::cmk19@fsu.edu::732f0397-0029-422a-9fe5-1466c05581a9" providerId="AD" clId="Web-{D0D44CED-11C6-CFAE-DDB9-CB07AA9C4C2E}" dt="2024-03-26T02:15:54.888" v="306" actId="20577"/>
        <pc:sldMkLst>
          <pc:docMk/>
          <pc:sldMk cId="1046690166" sldId="298"/>
        </pc:sldMkLst>
        <pc:spChg chg="add del mod">
          <ac:chgData name="Chloe Keiran" userId="S::cmk19@fsu.edu::732f0397-0029-422a-9fe5-1466c05581a9" providerId="AD" clId="Web-{D0D44CED-11C6-CFAE-DDB9-CB07AA9C4C2E}" dt="2024-03-26T02:13:34.588" v="205" actId="20577"/>
          <ac:spMkLst>
            <pc:docMk/>
            <pc:sldMk cId="1046690166" sldId="298"/>
            <ac:spMk id="4" creationId="{603C44E5-1F63-234B-89E8-ACF524719C18}"/>
          </ac:spMkLst>
        </pc:spChg>
        <pc:spChg chg="mod">
          <ac:chgData name="Chloe Keiran" userId="S::cmk19@fsu.edu::732f0397-0029-422a-9fe5-1466c05581a9" providerId="AD" clId="Web-{D0D44CED-11C6-CFAE-DDB9-CB07AA9C4C2E}" dt="2024-03-26T02:13:49.901" v="211" actId="20577"/>
          <ac:spMkLst>
            <pc:docMk/>
            <pc:sldMk cId="1046690166" sldId="298"/>
            <ac:spMk id="8" creationId="{A74DF569-9A7C-8B1C-B399-CAC788D227C7}"/>
          </ac:spMkLst>
        </pc:spChg>
        <pc:spChg chg="mod">
          <ac:chgData name="Chloe Keiran" userId="S::cmk19@fsu.edu::732f0397-0029-422a-9fe5-1466c05581a9" providerId="AD" clId="Web-{D0D44CED-11C6-CFAE-DDB9-CB07AA9C4C2E}" dt="2024-03-26T02:15:33.028" v="271" actId="20577"/>
          <ac:spMkLst>
            <pc:docMk/>
            <pc:sldMk cId="1046690166" sldId="298"/>
            <ac:spMk id="13" creationId="{589C1B85-F762-79E1-2752-7361B38F3B66}"/>
          </ac:spMkLst>
        </pc:spChg>
        <pc:spChg chg="mod">
          <ac:chgData name="Chloe Keiran" userId="S::cmk19@fsu.edu::732f0397-0029-422a-9fe5-1466c05581a9" providerId="AD" clId="Web-{D0D44CED-11C6-CFAE-DDB9-CB07AA9C4C2E}" dt="2024-03-26T02:15:54.888" v="306" actId="20577"/>
          <ac:spMkLst>
            <pc:docMk/>
            <pc:sldMk cId="1046690166" sldId="298"/>
            <ac:spMk id="16" creationId="{20EE1FF5-852C-2BBE-4BA1-30B1547AD2A7}"/>
          </ac:spMkLst>
        </pc:spChg>
      </pc:sldChg>
      <pc:sldChg chg="modSp">
        <pc:chgData name="Chloe Keiran" userId="S::cmk19@fsu.edu::732f0397-0029-422a-9fe5-1466c05581a9" providerId="AD" clId="Web-{D0D44CED-11C6-CFAE-DDB9-CB07AA9C4C2E}" dt="2024-03-26T02:16:03.560" v="313" actId="20577"/>
        <pc:sldMkLst>
          <pc:docMk/>
          <pc:sldMk cId="3334500842" sldId="354"/>
        </pc:sldMkLst>
        <pc:spChg chg="mod">
          <ac:chgData name="Chloe Keiran" userId="S::cmk19@fsu.edu::732f0397-0029-422a-9fe5-1466c05581a9" providerId="AD" clId="Web-{D0D44CED-11C6-CFAE-DDB9-CB07AA9C4C2E}" dt="2024-03-26T02:12:39.665" v="180" actId="20577"/>
          <ac:spMkLst>
            <pc:docMk/>
            <pc:sldMk cId="3334500842" sldId="354"/>
            <ac:spMk id="2" creationId="{AB9F57BE-7BCE-3BD6-FA47-9529D8C8622C}"/>
          </ac:spMkLst>
        </pc:spChg>
        <pc:spChg chg="mod">
          <ac:chgData name="Chloe Keiran" userId="S::cmk19@fsu.edu::732f0397-0029-422a-9fe5-1466c05581a9" providerId="AD" clId="Web-{D0D44CED-11C6-CFAE-DDB9-CB07AA9C4C2E}" dt="2024-03-26T02:16:03.560" v="313" actId="20577"/>
          <ac:spMkLst>
            <pc:docMk/>
            <pc:sldMk cId="3334500842" sldId="354"/>
            <ac:spMk id="3" creationId="{A157608E-3095-6150-7CC4-11C5F7A048B7}"/>
          </ac:spMkLst>
        </pc:spChg>
      </pc:sldChg>
      <pc:sldChg chg="modSp">
        <pc:chgData name="Chloe Keiran" userId="S::cmk19@fsu.edu::732f0397-0029-422a-9fe5-1466c05581a9" providerId="AD" clId="Web-{D0D44CED-11C6-CFAE-DDB9-CB07AA9C4C2E}" dt="2024-03-26T02:16:08.700" v="319" actId="20577"/>
        <pc:sldMkLst>
          <pc:docMk/>
          <pc:sldMk cId="2146888622" sldId="362"/>
        </pc:sldMkLst>
        <pc:spChg chg="mod">
          <ac:chgData name="Chloe Keiran" userId="S::cmk19@fsu.edu::732f0397-0029-422a-9fe5-1466c05581a9" providerId="AD" clId="Web-{D0D44CED-11C6-CFAE-DDB9-CB07AA9C4C2E}" dt="2024-03-26T02:12:32.321" v="176" actId="20577"/>
          <ac:spMkLst>
            <pc:docMk/>
            <pc:sldMk cId="2146888622" sldId="362"/>
            <ac:spMk id="2" creationId="{CFD5CFB6-67D9-4158-9A46-012049393A9D}"/>
          </ac:spMkLst>
        </pc:spChg>
        <pc:spChg chg="mod">
          <ac:chgData name="Chloe Keiran" userId="S::cmk19@fsu.edu::732f0397-0029-422a-9fe5-1466c05581a9" providerId="AD" clId="Web-{D0D44CED-11C6-CFAE-DDB9-CB07AA9C4C2E}" dt="2024-03-26T02:16:08.700" v="319" actId="20577"/>
          <ac:spMkLst>
            <pc:docMk/>
            <pc:sldMk cId="2146888622" sldId="362"/>
            <ac:spMk id="3" creationId="{A157608E-3095-6150-7CC4-11C5F7A048B7}"/>
          </ac:spMkLst>
        </pc:spChg>
      </pc:sldChg>
      <pc:sldChg chg="modSp del">
        <pc:chgData name="Chloe Keiran" userId="S::cmk19@fsu.edu::732f0397-0029-422a-9fe5-1466c05581a9" providerId="AD" clId="Web-{D0D44CED-11C6-CFAE-DDB9-CB07AA9C4C2E}" dt="2024-03-26T01:51:45.685" v="19"/>
        <pc:sldMkLst>
          <pc:docMk/>
          <pc:sldMk cId="1501755846" sldId="367"/>
        </pc:sldMkLst>
        <pc:spChg chg="mod">
          <ac:chgData name="Chloe Keiran" userId="S::cmk19@fsu.edu::732f0397-0029-422a-9fe5-1466c05581a9" providerId="AD" clId="Web-{D0D44CED-11C6-CFAE-DDB9-CB07AA9C4C2E}" dt="2024-03-26T01:47:01.898" v="0" actId="20577"/>
          <ac:spMkLst>
            <pc:docMk/>
            <pc:sldMk cId="1501755846" sldId="367"/>
            <ac:spMk id="4" creationId="{D1AFBFBF-48F9-BC9C-7E41-522275500AE9}"/>
          </ac:spMkLst>
        </pc:spChg>
      </pc:sldChg>
      <pc:sldChg chg="del">
        <pc:chgData name="Chloe Keiran" userId="S::cmk19@fsu.edu::732f0397-0029-422a-9fe5-1466c05581a9" providerId="AD" clId="Web-{D0D44CED-11C6-CFAE-DDB9-CB07AA9C4C2E}" dt="2024-03-26T02:43:17.484" v="731"/>
        <pc:sldMkLst>
          <pc:docMk/>
          <pc:sldMk cId="3241462459" sldId="368"/>
        </pc:sldMkLst>
      </pc:sldChg>
      <pc:sldChg chg="modSp new">
        <pc:chgData name="Chloe Keiran" userId="S::cmk19@fsu.edu::732f0397-0029-422a-9fe5-1466c05581a9" providerId="AD" clId="Web-{D0D44CED-11C6-CFAE-DDB9-CB07AA9C4C2E}" dt="2024-03-26T02:06:51.954" v="122" actId="20577"/>
        <pc:sldMkLst>
          <pc:docMk/>
          <pc:sldMk cId="3417977094" sldId="369"/>
        </pc:sldMkLst>
        <pc:spChg chg="mod">
          <ac:chgData name="Chloe Keiran" userId="S::cmk19@fsu.edu::732f0397-0029-422a-9fe5-1466c05581a9" providerId="AD" clId="Web-{D0D44CED-11C6-CFAE-DDB9-CB07AA9C4C2E}" dt="2024-03-26T01:51:31.107" v="17" actId="20577"/>
          <ac:spMkLst>
            <pc:docMk/>
            <pc:sldMk cId="3417977094" sldId="369"/>
            <ac:spMk id="2" creationId="{BF23CCB8-63D3-9717-886E-B30426839938}"/>
          </ac:spMkLst>
        </pc:spChg>
        <pc:spChg chg="mod">
          <ac:chgData name="Chloe Keiran" userId="S::cmk19@fsu.edu::732f0397-0029-422a-9fe5-1466c05581a9" providerId="AD" clId="Web-{D0D44CED-11C6-CFAE-DDB9-CB07AA9C4C2E}" dt="2024-03-26T02:06:51.954" v="122" actId="20577"/>
          <ac:spMkLst>
            <pc:docMk/>
            <pc:sldMk cId="3417977094" sldId="369"/>
            <ac:spMk id="5" creationId="{DADF540F-CF0F-FCA9-E771-9079FDA88BF8}"/>
          </ac:spMkLst>
        </pc:spChg>
      </pc:sldChg>
      <pc:sldChg chg="addSp modSp new">
        <pc:chgData name="Chloe Keiran" userId="S::cmk19@fsu.edu::732f0397-0029-422a-9fe5-1466c05581a9" providerId="AD" clId="Web-{D0D44CED-11C6-CFAE-DDB9-CB07AA9C4C2E}" dt="2024-03-26T02:08:15.331" v="137" actId="20577"/>
        <pc:sldMkLst>
          <pc:docMk/>
          <pc:sldMk cId="990667020" sldId="370"/>
        </pc:sldMkLst>
        <pc:spChg chg="mod">
          <ac:chgData name="Chloe Keiran" userId="S::cmk19@fsu.edu::732f0397-0029-422a-9fe5-1466c05581a9" providerId="AD" clId="Web-{D0D44CED-11C6-CFAE-DDB9-CB07AA9C4C2E}" dt="2024-03-26T02:04:41.202" v="72"/>
          <ac:spMkLst>
            <pc:docMk/>
            <pc:sldMk cId="990667020" sldId="370"/>
            <ac:spMk id="2" creationId="{D5D64F1D-F3CE-67B8-0DD9-06E14887CDE6}"/>
          </ac:spMkLst>
        </pc:spChg>
        <pc:spChg chg="mod">
          <ac:chgData name="Chloe Keiran" userId="S::cmk19@fsu.edu::732f0397-0029-422a-9fe5-1466c05581a9" providerId="AD" clId="Web-{D0D44CED-11C6-CFAE-DDB9-CB07AA9C4C2E}" dt="2024-03-26T02:08:15.331" v="137" actId="20577"/>
          <ac:spMkLst>
            <pc:docMk/>
            <pc:sldMk cId="990667020" sldId="370"/>
            <ac:spMk id="5" creationId="{E2D6854E-0EA2-6926-8AE5-DA811564375B}"/>
          </ac:spMkLst>
        </pc:spChg>
        <pc:spChg chg="add mod">
          <ac:chgData name="Chloe Keiran" userId="S::cmk19@fsu.edu::732f0397-0029-422a-9fe5-1466c05581a9" providerId="AD" clId="Web-{D0D44CED-11C6-CFAE-DDB9-CB07AA9C4C2E}" dt="2024-03-26T01:55:59.597" v="46" actId="20577"/>
          <ac:spMkLst>
            <pc:docMk/>
            <pc:sldMk cId="990667020" sldId="370"/>
            <ac:spMk id="6" creationId="{F0E33EA1-850D-0190-0D9B-C4CBE69CF334}"/>
          </ac:spMkLst>
        </pc:spChg>
        <pc:spChg chg="add mod">
          <ac:chgData name="Chloe Keiran" userId="S::cmk19@fsu.edu::732f0397-0029-422a-9fe5-1466c05581a9" providerId="AD" clId="Web-{D0D44CED-11C6-CFAE-DDB9-CB07AA9C4C2E}" dt="2024-03-26T02:01:25.994" v="70"/>
          <ac:spMkLst>
            <pc:docMk/>
            <pc:sldMk cId="990667020" sldId="370"/>
            <ac:spMk id="7" creationId="{04E94D7C-DFD0-33FF-D610-873152D563B1}"/>
          </ac:spMkLst>
        </pc:spChg>
        <pc:spChg chg="add mod">
          <ac:chgData name="Chloe Keiran" userId="S::cmk19@fsu.edu::732f0397-0029-422a-9fe5-1466c05581a9" providerId="AD" clId="Web-{D0D44CED-11C6-CFAE-DDB9-CB07AA9C4C2E}" dt="2024-03-26T02:06:24.047" v="107"/>
          <ac:spMkLst>
            <pc:docMk/>
            <pc:sldMk cId="990667020" sldId="370"/>
            <ac:spMk id="8" creationId="{CF9B932F-65A1-411F-E004-338A0585CA77}"/>
          </ac:spMkLst>
        </pc:spChg>
      </pc:sldChg>
      <pc:sldChg chg="modSp new">
        <pc:chgData name="Chloe Keiran" userId="S::cmk19@fsu.edu::732f0397-0029-422a-9fe5-1466c05581a9" providerId="AD" clId="Web-{D0D44CED-11C6-CFAE-DDB9-CB07AA9C4C2E}" dt="2024-03-26T02:35:04.037" v="573" actId="20577"/>
        <pc:sldMkLst>
          <pc:docMk/>
          <pc:sldMk cId="1230293168" sldId="371"/>
        </pc:sldMkLst>
        <pc:spChg chg="mod">
          <ac:chgData name="Chloe Keiran" userId="S::cmk19@fsu.edu::732f0397-0029-422a-9fe5-1466c05581a9" providerId="AD" clId="Web-{D0D44CED-11C6-CFAE-DDB9-CB07AA9C4C2E}" dt="2024-03-26T02:35:04.037" v="573" actId="20577"/>
          <ac:spMkLst>
            <pc:docMk/>
            <pc:sldMk cId="1230293168" sldId="371"/>
            <ac:spMk id="2" creationId="{2FF2EEA0-2054-97D3-E7C5-6C1388523C33}"/>
          </ac:spMkLst>
        </pc:spChg>
        <pc:spChg chg="mod">
          <ac:chgData name="Chloe Keiran" userId="S::cmk19@fsu.edu::732f0397-0029-422a-9fe5-1466c05581a9" providerId="AD" clId="Web-{D0D44CED-11C6-CFAE-DDB9-CB07AA9C4C2E}" dt="2024-03-26T02:08:07.565" v="134" actId="20577"/>
          <ac:spMkLst>
            <pc:docMk/>
            <pc:sldMk cId="1230293168" sldId="371"/>
            <ac:spMk id="5" creationId="{871C861E-2EFA-F34B-2531-207ACA274BC2}"/>
          </ac:spMkLst>
        </pc:spChg>
      </pc:sldChg>
      <pc:sldChg chg="modSp new">
        <pc:chgData name="Chloe Keiran" userId="S::cmk19@fsu.edu::732f0397-0029-422a-9fe5-1466c05581a9" providerId="AD" clId="Web-{D0D44CED-11C6-CFAE-DDB9-CB07AA9C4C2E}" dt="2024-03-26T02:31:31.579" v="452" actId="20577"/>
        <pc:sldMkLst>
          <pc:docMk/>
          <pc:sldMk cId="1917746378" sldId="372"/>
        </pc:sldMkLst>
        <pc:spChg chg="mod">
          <ac:chgData name="Chloe Keiran" userId="S::cmk19@fsu.edu::732f0397-0029-422a-9fe5-1466c05581a9" providerId="AD" clId="Web-{D0D44CED-11C6-CFAE-DDB9-CB07AA9C4C2E}" dt="2024-03-26T02:31:31.579" v="452" actId="20577"/>
          <ac:spMkLst>
            <pc:docMk/>
            <pc:sldMk cId="1917746378" sldId="372"/>
            <ac:spMk id="2" creationId="{EDF26B03-8F76-3F03-E337-DFEEDFF03612}"/>
          </ac:spMkLst>
        </pc:spChg>
        <pc:spChg chg="mod">
          <ac:chgData name="Chloe Keiran" userId="S::cmk19@fsu.edu::732f0397-0029-422a-9fe5-1466c05581a9" providerId="AD" clId="Web-{D0D44CED-11C6-CFAE-DDB9-CB07AA9C4C2E}" dt="2024-03-26T02:08:35.394" v="147" actId="20577"/>
          <ac:spMkLst>
            <pc:docMk/>
            <pc:sldMk cId="1917746378" sldId="372"/>
            <ac:spMk id="5" creationId="{CB2F25A4-6B92-E2C5-34FF-D19A3B0BDB12}"/>
          </ac:spMkLst>
        </pc:spChg>
      </pc:sldChg>
      <pc:sldChg chg="modSp new">
        <pc:chgData name="Chloe Keiran" userId="S::cmk19@fsu.edu::732f0397-0029-422a-9fe5-1466c05581a9" providerId="AD" clId="Web-{D0D44CED-11C6-CFAE-DDB9-CB07AA9C4C2E}" dt="2024-03-26T02:42:08.061" v="729" actId="20577"/>
        <pc:sldMkLst>
          <pc:docMk/>
          <pc:sldMk cId="3326792058" sldId="373"/>
        </pc:sldMkLst>
        <pc:spChg chg="mod">
          <ac:chgData name="Chloe Keiran" userId="S::cmk19@fsu.edu::732f0397-0029-422a-9fe5-1466c05581a9" providerId="AD" clId="Web-{D0D44CED-11C6-CFAE-DDB9-CB07AA9C4C2E}" dt="2024-03-26T02:42:08.061" v="729" actId="20577"/>
          <ac:spMkLst>
            <pc:docMk/>
            <pc:sldMk cId="3326792058" sldId="373"/>
            <ac:spMk id="2" creationId="{A9A2DBFB-1301-D162-3BB5-1CFA704B5C30}"/>
          </ac:spMkLst>
        </pc:spChg>
        <pc:spChg chg="mod">
          <ac:chgData name="Chloe Keiran" userId="S::cmk19@fsu.edu::732f0397-0029-422a-9fe5-1466c05581a9" providerId="AD" clId="Web-{D0D44CED-11C6-CFAE-DDB9-CB07AA9C4C2E}" dt="2024-03-26T02:11:22.882" v="168" actId="20577"/>
          <ac:spMkLst>
            <pc:docMk/>
            <pc:sldMk cId="3326792058" sldId="373"/>
            <ac:spMk id="5" creationId="{F3603AF2-ECA7-1BC8-528E-0A116BBBE694}"/>
          </ac:spMkLst>
        </pc:spChg>
      </pc:sldChg>
      <pc:sldChg chg="modSp new">
        <pc:chgData name="Chloe Keiran" userId="S::cmk19@fsu.edu::732f0397-0029-422a-9fe5-1466c05581a9" providerId="AD" clId="Web-{D0D44CED-11C6-CFAE-DDB9-CB07AA9C4C2E}" dt="2024-03-26T02:43:25.031" v="732" actId="20577"/>
        <pc:sldMkLst>
          <pc:docMk/>
          <pc:sldMk cId="3276531186" sldId="374"/>
        </pc:sldMkLst>
        <pc:spChg chg="mod">
          <ac:chgData name="Chloe Keiran" userId="S::cmk19@fsu.edu::732f0397-0029-422a-9fe5-1466c05581a9" providerId="AD" clId="Web-{D0D44CED-11C6-CFAE-DDB9-CB07AA9C4C2E}" dt="2024-03-26T02:43:25.031" v="732" actId="20577"/>
          <ac:spMkLst>
            <pc:docMk/>
            <pc:sldMk cId="3276531186" sldId="374"/>
            <ac:spMk id="5" creationId="{74BDCD62-C2E1-78A4-1DB9-830E646389C0}"/>
          </ac:spMkLst>
        </pc:spChg>
      </pc:sldChg>
    </pc:docChg>
  </pc:docChgLst>
  <pc:docChgLst>
    <pc:chgData name="Luis Daniel Garcia" userId="S::ldg20a@fsu.edu::15b50626-d2c4-4254-a4cf-dc7637d1c37e" providerId="AD" clId="Web-{474BA21D-5046-AD1B-C8B0-157CC039DC5A}"/>
    <pc:docChg chg="addSld delSld modSld sldOrd modSection">
      <pc:chgData name="Luis Daniel Garcia" userId="S::ldg20a@fsu.edu::15b50626-d2c4-4254-a4cf-dc7637d1c37e" providerId="AD" clId="Web-{474BA21D-5046-AD1B-C8B0-157CC039DC5A}" dt="2024-02-27T05:10:56.576" v="751"/>
      <pc:docMkLst>
        <pc:docMk/>
      </pc:docMkLst>
      <pc:sldChg chg="modSp">
        <pc:chgData name="Luis Daniel Garcia" userId="S::ldg20a@fsu.edu::15b50626-d2c4-4254-a4cf-dc7637d1c37e" providerId="AD" clId="Web-{474BA21D-5046-AD1B-C8B0-157CC039DC5A}" dt="2024-02-27T03:06:06.041" v="562" actId="20577"/>
        <pc:sldMkLst>
          <pc:docMk/>
          <pc:sldMk cId="751910418" sldId="348"/>
        </pc:sldMkLst>
        <pc:spChg chg="mod">
          <ac:chgData name="Luis Daniel Garcia" userId="S::ldg20a@fsu.edu::15b50626-d2c4-4254-a4cf-dc7637d1c37e" providerId="AD" clId="Web-{474BA21D-5046-AD1B-C8B0-157CC039DC5A}" dt="2024-02-27T03:06:06.041" v="562" actId="20577"/>
          <ac:spMkLst>
            <pc:docMk/>
            <pc:sldMk cId="751910418" sldId="348"/>
            <ac:spMk id="2" creationId="{FC5006E9-5A58-4D31-FE08-F58EB2374107}"/>
          </ac:spMkLst>
        </pc:spChg>
      </pc:sldChg>
      <pc:sldChg chg="modSp">
        <pc:chgData name="Luis Daniel Garcia" userId="S::ldg20a@fsu.edu::15b50626-d2c4-4254-a4cf-dc7637d1c37e" providerId="AD" clId="Web-{474BA21D-5046-AD1B-C8B0-157CC039DC5A}" dt="2024-02-27T02:54:12.135" v="423" actId="1076"/>
        <pc:sldMkLst>
          <pc:docMk/>
          <pc:sldMk cId="2925594382" sldId="350"/>
        </pc:sldMkLst>
        <pc:graphicFrameChg chg="mod">
          <ac:chgData name="Luis Daniel Garcia" userId="S::ldg20a@fsu.edu::15b50626-d2c4-4254-a4cf-dc7637d1c37e" providerId="AD" clId="Web-{474BA21D-5046-AD1B-C8B0-157CC039DC5A}" dt="2024-02-27T02:54:12.135" v="423" actId="1076"/>
          <ac:graphicFrameMkLst>
            <pc:docMk/>
            <pc:sldMk cId="2925594382" sldId="350"/>
            <ac:graphicFrameMk id="6" creationId="{E6DBB505-C365-7E46-ACC3-A48535B39BF0}"/>
          </ac:graphicFrameMkLst>
        </pc:graphicFrameChg>
      </pc:sldChg>
      <pc:sldChg chg="addSp delSp modSp ord">
        <pc:chgData name="Luis Daniel Garcia" userId="S::ldg20a@fsu.edu::15b50626-d2c4-4254-a4cf-dc7637d1c37e" providerId="AD" clId="Web-{474BA21D-5046-AD1B-C8B0-157CC039DC5A}" dt="2024-02-27T05:10:56.576" v="751"/>
        <pc:sldMkLst>
          <pc:docMk/>
          <pc:sldMk cId="1465527021" sldId="351"/>
        </pc:sldMkLst>
        <pc:spChg chg="add del">
          <ac:chgData name="Luis Daniel Garcia" userId="S::ldg20a@fsu.edu::15b50626-d2c4-4254-a4cf-dc7637d1c37e" providerId="AD" clId="Web-{474BA21D-5046-AD1B-C8B0-157CC039DC5A}" dt="2024-02-27T04:57:46.049" v="583"/>
          <ac:spMkLst>
            <pc:docMk/>
            <pc:sldMk cId="1465527021" sldId="351"/>
            <ac:spMk id="10" creationId="{EA74092D-95E1-FC5A-10AF-BDA85572F66D}"/>
          </ac:spMkLst>
        </pc:spChg>
        <pc:spChg chg="add mod">
          <ac:chgData name="Luis Daniel Garcia" userId="S::ldg20a@fsu.edu::15b50626-d2c4-4254-a4cf-dc7637d1c37e" providerId="AD" clId="Web-{474BA21D-5046-AD1B-C8B0-157CC039DC5A}" dt="2024-02-27T05:07:44.367" v="701" actId="20577"/>
          <ac:spMkLst>
            <pc:docMk/>
            <pc:sldMk cId="1465527021" sldId="351"/>
            <ac:spMk id="12" creationId="{292ADD5D-87FC-22F3-19C3-92B4BAFB5B2F}"/>
          </ac:spMkLst>
        </pc:spChg>
        <pc:spChg chg="add mod">
          <ac:chgData name="Luis Daniel Garcia" userId="S::ldg20a@fsu.edu::15b50626-d2c4-4254-a4cf-dc7637d1c37e" providerId="AD" clId="Web-{474BA21D-5046-AD1B-C8B0-157CC039DC5A}" dt="2024-02-27T05:07:48.367" v="703" actId="20577"/>
          <ac:spMkLst>
            <pc:docMk/>
            <pc:sldMk cId="1465527021" sldId="351"/>
            <ac:spMk id="13" creationId="{572E0241-4E4C-CE84-BD79-D1BE058906CA}"/>
          </ac:spMkLst>
        </pc:spChg>
        <pc:spChg chg="add mod">
          <ac:chgData name="Luis Daniel Garcia" userId="S::ldg20a@fsu.edu::15b50626-d2c4-4254-a4cf-dc7637d1c37e" providerId="AD" clId="Web-{474BA21D-5046-AD1B-C8B0-157CC039DC5A}" dt="2024-02-27T05:07:51.804" v="705" actId="20577"/>
          <ac:spMkLst>
            <pc:docMk/>
            <pc:sldMk cId="1465527021" sldId="351"/>
            <ac:spMk id="14" creationId="{861E674F-B4B2-7248-27EC-CAF9BB3D21F3}"/>
          </ac:spMkLst>
        </pc:spChg>
        <pc:spChg chg="add mod">
          <ac:chgData name="Luis Daniel Garcia" userId="S::ldg20a@fsu.edu::15b50626-d2c4-4254-a4cf-dc7637d1c37e" providerId="AD" clId="Web-{474BA21D-5046-AD1B-C8B0-157CC039DC5A}" dt="2024-02-27T05:07:56.055" v="707" actId="20577"/>
          <ac:spMkLst>
            <pc:docMk/>
            <pc:sldMk cId="1465527021" sldId="351"/>
            <ac:spMk id="17" creationId="{7FEE4B0E-1B7F-22B8-5DDF-76B7B78197D8}"/>
          </ac:spMkLst>
        </pc:spChg>
        <pc:graphicFrameChg chg="mod">
          <ac:chgData name="Luis Daniel Garcia" userId="S::ldg20a@fsu.edu::15b50626-d2c4-4254-a4cf-dc7637d1c37e" providerId="AD" clId="Web-{474BA21D-5046-AD1B-C8B0-157CC039DC5A}" dt="2024-02-27T05:02:03.605" v="645" actId="1076"/>
          <ac:graphicFrameMkLst>
            <pc:docMk/>
            <pc:sldMk cId="1465527021" sldId="351"/>
            <ac:graphicFrameMk id="6" creationId="{B238EFEE-628C-A674-78DA-CD18C4FCFA35}"/>
          </ac:graphicFrameMkLst>
        </pc:graphicFrameChg>
        <pc:cxnChg chg="add mod">
          <ac:chgData name="Luis Daniel Garcia" userId="S::ldg20a@fsu.edu::15b50626-d2c4-4254-a4cf-dc7637d1c37e" providerId="AD" clId="Web-{474BA21D-5046-AD1B-C8B0-157CC039DC5A}" dt="2024-02-27T05:02:03.605" v="646" actId="1076"/>
          <ac:cxnSpMkLst>
            <pc:docMk/>
            <pc:sldMk cId="1465527021" sldId="351"/>
            <ac:cxnSpMk id="2" creationId="{13A5BDA1-A3FB-4F2F-85FD-4C1419CF1185}"/>
          </ac:cxnSpMkLst>
        </pc:cxnChg>
        <pc:cxnChg chg="add mod">
          <ac:chgData name="Luis Daniel Garcia" userId="S::ldg20a@fsu.edu::15b50626-d2c4-4254-a4cf-dc7637d1c37e" providerId="AD" clId="Web-{474BA21D-5046-AD1B-C8B0-157CC039DC5A}" dt="2024-02-27T05:02:03.621" v="647" actId="1076"/>
          <ac:cxnSpMkLst>
            <pc:docMk/>
            <pc:sldMk cId="1465527021" sldId="351"/>
            <ac:cxnSpMk id="7" creationId="{40421471-ED7D-470F-32E5-244E5E5E2BB3}"/>
          </ac:cxnSpMkLst>
        </pc:cxnChg>
        <pc:cxnChg chg="add mod">
          <ac:chgData name="Luis Daniel Garcia" userId="S::ldg20a@fsu.edu::15b50626-d2c4-4254-a4cf-dc7637d1c37e" providerId="AD" clId="Web-{474BA21D-5046-AD1B-C8B0-157CC039DC5A}" dt="2024-02-27T05:02:03.621" v="648" actId="1076"/>
          <ac:cxnSpMkLst>
            <pc:docMk/>
            <pc:sldMk cId="1465527021" sldId="351"/>
            <ac:cxnSpMk id="8" creationId="{436F3413-08D6-FE2B-7D5A-BE816BD73B1B}"/>
          </ac:cxnSpMkLst>
        </pc:cxnChg>
        <pc:cxnChg chg="add mod">
          <ac:chgData name="Luis Daniel Garcia" userId="S::ldg20a@fsu.edu::15b50626-d2c4-4254-a4cf-dc7637d1c37e" providerId="AD" clId="Web-{474BA21D-5046-AD1B-C8B0-157CC039DC5A}" dt="2024-02-27T05:02:03.621" v="649" actId="1076"/>
          <ac:cxnSpMkLst>
            <pc:docMk/>
            <pc:sldMk cId="1465527021" sldId="351"/>
            <ac:cxnSpMk id="9" creationId="{F3AD2E69-7A92-2E59-B063-4F305ACA0D39}"/>
          </ac:cxnSpMkLst>
        </pc:cxnChg>
        <pc:cxnChg chg="add mod">
          <ac:chgData name="Luis Daniel Garcia" userId="S::ldg20a@fsu.edu::15b50626-d2c4-4254-a4cf-dc7637d1c37e" providerId="AD" clId="Web-{474BA21D-5046-AD1B-C8B0-157CC039DC5A}" dt="2024-02-27T05:04:55.876" v="677" actId="1076"/>
          <ac:cxnSpMkLst>
            <pc:docMk/>
            <pc:sldMk cId="1465527021" sldId="351"/>
            <ac:cxnSpMk id="15" creationId="{816E5B4F-D5F0-5D54-39AC-0B349DBEC465}"/>
          </ac:cxnSpMkLst>
        </pc:cxnChg>
        <pc:cxnChg chg="add mod">
          <ac:chgData name="Luis Daniel Garcia" userId="S::ldg20a@fsu.edu::15b50626-d2c4-4254-a4cf-dc7637d1c37e" providerId="AD" clId="Web-{474BA21D-5046-AD1B-C8B0-157CC039DC5A}" dt="2024-02-27T05:04:35.173" v="675" actId="1076"/>
          <ac:cxnSpMkLst>
            <pc:docMk/>
            <pc:sldMk cId="1465527021" sldId="351"/>
            <ac:cxnSpMk id="16" creationId="{C3A2B9A7-1050-4DFF-14B1-FF8C521EED76}"/>
          </ac:cxnSpMkLst>
        </pc:cxnChg>
      </pc:sldChg>
      <pc:sldChg chg="del">
        <pc:chgData name="Luis Daniel Garcia" userId="S::ldg20a@fsu.edu::15b50626-d2c4-4254-a4cf-dc7637d1c37e" providerId="AD" clId="Web-{474BA21D-5046-AD1B-C8B0-157CC039DC5A}" dt="2024-02-27T05:08:41.290" v="708"/>
        <pc:sldMkLst>
          <pc:docMk/>
          <pc:sldMk cId="3130826198" sldId="352"/>
        </pc:sldMkLst>
      </pc:sldChg>
      <pc:sldChg chg="modSp">
        <pc:chgData name="Luis Daniel Garcia" userId="S::ldg20a@fsu.edu::15b50626-d2c4-4254-a4cf-dc7637d1c37e" providerId="AD" clId="Web-{474BA21D-5046-AD1B-C8B0-157CC039DC5A}" dt="2024-02-27T05:08:57.807" v="726" actId="20577"/>
        <pc:sldMkLst>
          <pc:docMk/>
          <pc:sldMk cId="1046034499" sldId="353"/>
        </pc:sldMkLst>
        <pc:spChg chg="mod">
          <ac:chgData name="Luis Daniel Garcia" userId="S::ldg20a@fsu.edu::15b50626-d2c4-4254-a4cf-dc7637d1c37e" providerId="AD" clId="Web-{474BA21D-5046-AD1B-C8B0-157CC039DC5A}" dt="2024-02-27T05:08:57.807" v="726" actId="20577"/>
          <ac:spMkLst>
            <pc:docMk/>
            <pc:sldMk cId="1046034499" sldId="353"/>
            <ac:spMk id="2" creationId="{5EE8B012-A831-8C84-F670-741537DF73E8}"/>
          </ac:spMkLst>
        </pc:spChg>
      </pc:sldChg>
      <pc:sldChg chg="addSp delSp modSp">
        <pc:chgData name="Luis Daniel Garcia" userId="S::ldg20a@fsu.edu::15b50626-d2c4-4254-a4cf-dc7637d1c37e" providerId="AD" clId="Web-{474BA21D-5046-AD1B-C8B0-157CC039DC5A}" dt="2024-02-27T05:10:52.279" v="750"/>
        <pc:sldMkLst>
          <pc:docMk/>
          <pc:sldMk cId="3334500842" sldId="354"/>
        </pc:sldMkLst>
        <pc:spChg chg="add del">
          <ac:chgData name="Luis Daniel Garcia" userId="S::ldg20a@fsu.edu::15b50626-d2c4-4254-a4cf-dc7637d1c37e" providerId="AD" clId="Web-{474BA21D-5046-AD1B-C8B0-157CC039DC5A}" dt="2024-02-27T02:36:58.253" v="2"/>
          <ac:spMkLst>
            <pc:docMk/>
            <pc:sldMk cId="3334500842" sldId="354"/>
            <ac:spMk id="2" creationId="{5EE8B012-A831-8C84-F670-741537DF73E8}"/>
          </ac:spMkLst>
        </pc:spChg>
        <pc:spChg chg="add mod">
          <ac:chgData name="Luis Daniel Garcia" userId="S::ldg20a@fsu.edu::15b50626-d2c4-4254-a4cf-dc7637d1c37e" providerId="AD" clId="Web-{474BA21D-5046-AD1B-C8B0-157CC039DC5A}" dt="2024-02-27T05:10:23.872" v="731" actId="1076"/>
          <ac:spMkLst>
            <pc:docMk/>
            <pc:sldMk cId="3334500842" sldId="354"/>
            <ac:spMk id="11" creationId="{79DF3806-4A48-D72F-FE3E-434894FA7792}"/>
          </ac:spMkLst>
        </pc:spChg>
        <pc:graphicFrameChg chg="add del mod ord modGraphic">
          <ac:chgData name="Luis Daniel Garcia" userId="S::ldg20a@fsu.edu::15b50626-d2c4-4254-a4cf-dc7637d1c37e" providerId="AD" clId="Web-{474BA21D-5046-AD1B-C8B0-157CC039DC5A}" dt="2024-02-27T02:36:24.878" v="1"/>
          <ac:graphicFrameMkLst>
            <pc:docMk/>
            <pc:sldMk cId="3334500842" sldId="354"/>
            <ac:graphicFrameMk id="6" creationId="{A0213CE8-37CE-3993-AD55-5B02C05C8173}"/>
          </ac:graphicFrameMkLst>
        </pc:graphicFrameChg>
        <pc:graphicFrameChg chg="add mod ord modGraphic">
          <ac:chgData name="Luis Daniel Garcia" userId="S::ldg20a@fsu.edu::15b50626-d2c4-4254-a4cf-dc7637d1c37e" providerId="AD" clId="Web-{474BA21D-5046-AD1B-C8B0-157CC039DC5A}" dt="2024-02-27T05:10:52.279" v="750"/>
          <ac:graphicFrameMkLst>
            <pc:docMk/>
            <pc:sldMk cId="3334500842" sldId="354"/>
            <ac:graphicFrameMk id="7" creationId="{6CF5A7D4-345C-B664-9376-BD1F724742F9}"/>
          </ac:graphicFrameMkLst>
        </pc:graphicFrameChg>
        <pc:graphicFrameChg chg="add del mod modGraphic">
          <ac:chgData name="Luis Daniel Garcia" userId="S::ldg20a@fsu.edu::15b50626-d2c4-4254-a4cf-dc7637d1c37e" providerId="AD" clId="Web-{474BA21D-5046-AD1B-C8B0-157CC039DC5A}" dt="2024-02-27T02:50:11.146" v="180"/>
          <ac:graphicFrameMkLst>
            <pc:docMk/>
            <pc:sldMk cId="3334500842" sldId="354"/>
            <ac:graphicFrameMk id="8" creationId="{8AABAD44-BC5B-22EA-97B1-9D92E1E37E16}"/>
          </ac:graphicFrameMkLst>
        </pc:graphicFrameChg>
        <pc:graphicFrameChg chg="add mod modGraphic">
          <ac:chgData name="Luis Daniel Garcia" userId="S::ldg20a@fsu.edu::15b50626-d2c4-4254-a4cf-dc7637d1c37e" providerId="AD" clId="Web-{474BA21D-5046-AD1B-C8B0-157CC039DC5A}" dt="2024-02-27T05:10:48.998" v="739"/>
          <ac:graphicFrameMkLst>
            <pc:docMk/>
            <pc:sldMk cId="3334500842" sldId="354"/>
            <ac:graphicFrameMk id="10" creationId="{34AFE14C-60C0-1B6F-E7A7-E8DA1D858176}"/>
          </ac:graphicFrameMkLst>
        </pc:graphicFrameChg>
      </pc:sldChg>
      <pc:sldChg chg="addSp delSp modSp add replId">
        <pc:chgData name="Luis Daniel Garcia" userId="S::ldg20a@fsu.edu::15b50626-d2c4-4254-a4cf-dc7637d1c37e" providerId="AD" clId="Web-{474BA21D-5046-AD1B-C8B0-157CC039DC5A}" dt="2024-02-27T04:54:55.793" v="581" actId="1076"/>
        <pc:sldMkLst>
          <pc:docMk/>
          <pc:sldMk cId="2146888622" sldId="362"/>
        </pc:sldMkLst>
        <pc:spChg chg="add del mod">
          <ac:chgData name="Luis Daniel Garcia" userId="S::ldg20a@fsu.edu::15b50626-d2c4-4254-a4cf-dc7637d1c37e" providerId="AD" clId="Web-{474BA21D-5046-AD1B-C8B0-157CC039DC5A}" dt="2024-02-27T04:34:31.345" v="571"/>
          <ac:spMkLst>
            <pc:docMk/>
            <pc:sldMk cId="2146888622" sldId="362"/>
            <ac:spMk id="6" creationId="{C3DBDC56-52CD-D5F6-07A3-1C418198856F}"/>
          </ac:spMkLst>
        </pc:spChg>
        <pc:spChg chg="del mod">
          <ac:chgData name="Luis Daniel Garcia" userId="S::ldg20a@fsu.edu::15b50626-d2c4-4254-a4cf-dc7637d1c37e" providerId="AD" clId="Web-{474BA21D-5046-AD1B-C8B0-157CC039DC5A}" dt="2024-02-27T04:54:29.792" v="579"/>
          <ac:spMkLst>
            <pc:docMk/>
            <pc:sldMk cId="2146888622" sldId="362"/>
            <ac:spMk id="11" creationId="{79DF3806-4A48-D72F-FE3E-434894FA7792}"/>
          </ac:spMkLst>
        </pc:spChg>
        <pc:graphicFrameChg chg="del mod modGraphic">
          <ac:chgData name="Luis Daniel Garcia" userId="S::ldg20a@fsu.edu::15b50626-d2c4-4254-a4cf-dc7637d1c37e" providerId="AD" clId="Web-{474BA21D-5046-AD1B-C8B0-157CC039DC5A}" dt="2024-02-27T04:34:10.578" v="566"/>
          <ac:graphicFrameMkLst>
            <pc:docMk/>
            <pc:sldMk cId="2146888622" sldId="362"/>
            <ac:graphicFrameMk id="7" creationId="{6CF5A7D4-345C-B664-9376-BD1F724742F9}"/>
          </ac:graphicFrameMkLst>
        </pc:graphicFrameChg>
        <pc:graphicFrameChg chg="add del mod modGraphic">
          <ac:chgData name="Luis Daniel Garcia" userId="S::ldg20a@fsu.edu::15b50626-d2c4-4254-a4cf-dc7637d1c37e" providerId="AD" clId="Web-{474BA21D-5046-AD1B-C8B0-157CC039DC5A}" dt="2024-02-27T04:54:24.730" v="576"/>
          <ac:graphicFrameMkLst>
            <pc:docMk/>
            <pc:sldMk cId="2146888622" sldId="362"/>
            <ac:graphicFrameMk id="10" creationId="{34AFE14C-60C0-1B6F-E7A7-E8DA1D858176}"/>
          </ac:graphicFrameMkLst>
        </pc:graphicFrameChg>
        <pc:picChg chg="add mod">
          <ac:chgData name="Luis Daniel Garcia" userId="S::ldg20a@fsu.edu::15b50626-d2c4-4254-a4cf-dc7637d1c37e" providerId="AD" clId="Web-{474BA21D-5046-AD1B-C8B0-157CC039DC5A}" dt="2024-02-27T04:54:55.793" v="581" actId="1076"/>
          <ac:picMkLst>
            <pc:docMk/>
            <pc:sldMk cId="2146888622" sldId="362"/>
            <ac:picMk id="8" creationId="{E3BA297B-AD96-243A-927D-51BE776A52AF}"/>
          </ac:picMkLst>
        </pc:picChg>
      </pc:sldChg>
    </pc:docChg>
  </pc:docChgLst>
  <pc:docChgLst>
    <pc:chgData name="Chloe Keiran" userId="S::cmk19@fsu.edu::732f0397-0029-422a-9fe5-1466c05581a9" providerId="AD" clId="Web-{DB52CEDE-DAF9-CC6E-04E4-3CA78B090449}"/>
    <pc:docChg chg="modSld">
      <pc:chgData name="Chloe Keiran" userId="S::cmk19@fsu.edu::732f0397-0029-422a-9fe5-1466c05581a9" providerId="AD" clId="Web-{DB52CEDE-DAF9-CC6E-04E4-3CA78B090449}" dt="2024-03-28T02:41:11.764" v="5" actId="1076"/>
      <pc:docMkLst>
        <pc:docMk/>
      </pc:docMkLst>
      <pc:sldChg chg="addSp modSp">
        <pc:chgData name="Chloe Keiran" userId="S::cmk19@fsu.edu::732f0397-0029-422a-9fe5-1466c05581a9" providerId="AD" clId="Web-{DB52CEDE-DAF9-CC6E-04E4-3CA78B090449}" dt="2024-03-28T02:41:11.764" v="5" actId="1076"/>
        <pc:sldMkLst>
          <pc:docMk/>
          <pc:sldMk cId="302144667" sldId="396"/>
        </pc:sldMkLst>
        <pc:spChg chg="add mod">
          <ac:chgData name="Chloe Keiran" userId="S::cmk19@fsu.edu::732f0397-0029-422a-9fe5-1466c05581a9" providerId="AD" clId="Web-{DB52CEDE-DAF9-CC6E-04E4-3CA78B090449}" dt="2024-03-28T02:40:40.185" v="1" actId="1076"/>
          <ac:spMkLst>
            <pc:docMk/>
            <pc:sldMk cId="302144667" sldId="396"/>
            <ac:spMk id="6" creationId="{63A42D0D-5A21-C105-CA91-5A8FECA0FD56}"/>
          </ac:spMkLst>
        </pc:spChg>
        <pc:spChg chg="add mod">
          <ac:chgData name="Chloe Keiran" userId="S::cmk19@fsu.edu::732f0397-0029-422a-9fe5-1466c05581a9" providerId="AD" clId="Web-{DB52CEDE-DAF9-CC6E-04E4-3CA78B090449}" dt="2024-03-28T02:40:56.014" v="3" actId="1076"/>
          <ac:spMkLst>
            <pc:docMk/>
            <pc:sldMk cId="302144667" sldId="396"/>
            <ac:spMk id="7" creationId="{97523240-B4AE-75A2-6226-ED682E7236BC}"/>
          </ac:spMkLst>
        </pc:spChg>
        <pc:spChg chg="add mod">
          <ac:chgData name="Chloe Keiran" userId="S::cmk19@fsu.edu::732f0397-0029-422a-9fe5-1466c05581a9" providerId="AD" clId="Web-{DB52CEDE-DAF9-CC6E-04E4-3CA78B090449}" dt="2024-03-28T02:41:11.764" v="5" actId="1076"/>
          <ac:spMkLst>
            <pc:docMk/>
            <pc:sldMk cId="302144667" sldId="396"/>
            <ac:spMk id="8" creationId="{D885E157-014D-33FC-E287-8D19B8FC148C}"/>
          </ac:spMkLst>
        </pc:spChg>
      </pc:sldChg>
    </pc:docChg>
  </pc:docChgLst>
  <pc:docChgLst>
    <pc:chgData name="Luis Daniel Garcia" userId="S::ldg20a@fsu.edu::15b50626-d2c4-4254-a4cf-dc7637d1c37e" providerId="AD" clId="Web-{697302FE-4CE1-0ADA-1175-BC7FBF209710}"/>
    <pc:docChg chg="modSld sldOrd">
      <pc:chgData name="Luis Daniel Garcia" userId="S::ldg20a@fsu.edu::15b50626-d2c4-4254-a4cf-dc7637d1c37e" providerId="AD" clId="Web-{697302FE-4CE1-0ADA-1175-BC7FBF209710}" dt="2024-01-30T05:13:44.016" v="172"/>
      <pc:docMkLst>
        <pc:docMk/>
      </pc:docMkLst>
      <pc:sldChg chg="modSp">
        <pc:chgData name="Luis Daniel Garcia" userId="S::ldg20a@fsu.edu::15b50626-d2c4-4254-a4cf-dc7637d1c37e" providerId="AD" clId="Web-{697302FE-4CE1-0ADA-1175-BC7FBF209710}" dt="2024-01-30T04:57:11.862" v="13" actId="1076"/>
        <pc:sldMkLst>
          <pc:docMk/>
          <pc:sldMk cId="1270984281" sldId="286"/>
        </pc:sldMkLst>
        <pc:picChg chg="mod modCrop">
          <ac:chgData name="Luis Daniel Garcia" userId="S::ldg20a@fsu.edu::15b50626-d2c4-4254-a4cf-dc7637d1c37e" providerId="AD" clId="Web-{697302FE-4CE1-0ADA-1175-BC7FBF209710}" dt="2024-01-30T04:56:58.861" v="10"/>
          <ac:picMkLst>
            <pc:docMk/>
            <pc:sldMk cId="1270984281" sldId="286"/>
            <ac:picMk id="5" creationId="{7A36337F-BEF0-17A8-14A9-EE0B46D2042F}"/>
          </ac:picMkLst>
        </pc:picChg>
        <pc:picChg chg="mod modCrop">
          <ac:chgData name="Luis Daniel Garcia" userId="S::ldg20a@fsu.edu::15b50626-d2c4-4254-a4cf-dc7637d1c37e" providerId="AD" clId="Web-{697302FE-4CE1-0ADA-1175-BC7FBF209710}" dt="2024-01-30T04:57:03.908" v="12"/>
          <ac:picMkLst>
            <pc:docMk/>
            <pc:sldMk cId="1270984281" sldId="286"/>
            <ac:picMk id="10" creationId="{2304EFD2-EA70-A86A-6299-444DA2494638}"/>
          </ac:picMkLst>
        </pc:picChg>
        <pc:picChg chg="mod">
          <ac:chgData name="Luis Daniel Garcia" userId="S::ldg20a@fsu.edu::15b50626-d2c4-4254-a4cf-dc7637d1c37e" providerId="AD" clId="Web-{697302FE-4CE1-0ADA-1175-BC7FBF209710}" dt="2024-01-30T04:57:11.862" v="13" actId="1076"/>
          <ac:picMkLst>
            <pc:docMk/>
            <pc:sldMk cId="1270984281" sldId="286"/>
            <ac:picMk id="14" creationId="{11866D5E-F322-A9FA-5069-81F8AA2C80EE}"/>
          </ac:picMkLst>
        </pc:picChg>
      </pc:sldChg>
      <pc:sldChg chg="modSp">
        <pc:chgData name="Luis Daniel Garcia" userId="S::ldg20a@fsu.edu::15b50626-d2c4-4254-a4cf-dc7637d1c37e" providerId="AD" clId="Web-{697302FE-4CE1-0ADA-1175-BC7FBF209710}" dt="2024-01-30T04:56:27.421" v="8" actId="1076"/>
        <pc:sldMkLst>
          <pc:docMk/>
          <pc:sldMk cId="2405727058" sldId="287"/>
        </pc:sldMkLst>
        <pc:spChg chg="mod">
          <ac:chgData name="Luis Daniel Garcia" userId="S::ldg20a@fsu.edu::15b50626-d2c4-4254-a4cf-dc7637d1c37e" providerId="AD" clId="Web-{697302FE-4CE1-0ADA-1175-BC7FBF209710}" dt="2024-01-30T04:56:20.436" v="7" actId="1076"/>
          <ac:spMkLst>
            <pc:docMk/>
            <pc:sldMk cId="2405727058" sldId="287"/>
            <ac:spMk id="11" creationId="{6B37219D-EE5D-7A93-BF43-7743247B952B}"/>
          </ac:spMkLst>
        </pc:spChg>
        <pc:spChg chg="mod">
          <ac:chgData name="Luis Daniel Garcia" userId="S::ldg20a@fsu.edu::15b50626-d2c4-4254-a4cf-dc7637d1c37e" providerId="AD" clId="Web-{697302FE-4CE1-0ADA-1175-BC7FBF209710}" dt="2024-01-30T04:56:27.421" v="8" actId="1076"/>
          <ac:spMkLst>
            <pc:docMk/>
            <pc:sldMk cId="2405727058" sldId="287"/>
            <ac:spMk id="18" creationId="{E72ABEFD-13E1-DD75-3047-1E1D4D2E52C4}"/>
          </ac:spMkLst>
        </pc:spChg>
      </pc:sldChg>
      <pc:sldChg chg="modSp ord">
        <pc:chgData name="Luis Daniel Garcia" userId="S::ldg20a@fsu.edu::15b50626-d2c4-4254-a4cf-dc7637d1c37e" providerId="AD" clId="Web-{697302FE-4CE1-0ADA-1175-BC7FBF209710}" dt="2024-01-30T05:12:20.713" v="171"/>
        <pc:sldMkLst>
          <pc:docMk/>
          <pc:sldMk cId="2469559783" sldId="323"/>
        </pc:sldMkLst>
        <pc:spChg chg="mod">
          <ac:chgData name="Luis Daniel Garcia" userId="S::ldg20a@fsu.edu::15b50626-d2c4-4254-a4cf-dc7637d1c37e" providerId="AD" clId="Web-{697302FE-4CE1-0ADA-1175-BC7FBF209710}" dt="2024-01-30T05:10:03.270" v="170" actId="20577"/>
          <ac:spMkLst>
            <pc:docMk/>
            <pc:sldMk cId="2469559783" sldId="323"/>
            <ac:spMk id="5" creationId="{FC9A1FC3-D70A-C504-D730-D29BAE79ED85}"/>
          </ac:spMkLst>
        </pc:spChg>
        <pc:spChg chg="mod">
          <ac:chgData name="Luis Daniel Garcia" userId="S::ldg20a@fsu.edu::15b50626-d2c4-4254-a4cf-dc7637d1c37e" providerId="AD" clId="Web-{697302FE-4CE1-0ADA-1175-BC7FBF209710}" dt="2024-01-30T04:54:53.854" v="3" actId="20577"/>
          <ac:spMkLst>
            <pc:docMk/>
            <pc:sldMk cId="2469559783" sldId="323"/>
            <ac:spMk id="8" creationId="{3A4B7392-54D6-31E8-E31F-E11636EFCFFE}"/>
          </ac:spMkLst>
        </pc:spChg>
      </pc:sldChg>
      <pc:sldChg chg="ord">
        <pc:chgData name="Luis Daniel Garcia" userId="S::ldg20a@fsu.edu::15b50626-d2c4-4254-a4cf-dc7637d1c37e" providerId="AD" clId="Web-{697302FE-4CE1-0ADA-1175-BC7FBF209710}" dt="2024-01-30T05:08:12.750" v="147"/>
        <pc:sldMkLst>
          <pc:docMk/>
          <pc:sldMk cId="1337639398" sldId="332"/>
        </pc:sldMkLst>
      </pc:sldChg>
      <pc:sldChg chg="modSp">
        <pc:chgData name="Luis Daniel Garcia" userId="S::ldg20a@fsu.edu::15b50626-d2c4-4254-a4cf-dc7637d1c37e" providerId="AD" clId="Web-{697302FE-4CE1-0ADA-1175-BC7FBF209710}" dt="2024-01-30T05:02:36.298" v="77" actId="20577"/>
        <pc:sldMkLst>
          <pc:docMk/>
          <pc:sldMk cId="3137350053" sldId="339"/>
        </pc:sldMkLst>
        <pc:spChg chg="mod">
          <ac:chgData name="Luis Daniel Garcia" userId="S::ldg20a@fsu.edu::15b50626-d2c4-4254-a4cf-dc7637d1c37e" providerId="AD" clId="Web-{697302FE-4CE1-0ADA-1175-BC7FBF209710}" dt="2024-01-30T05:02:36.298" v="77" actId="20577"/>
          <ac:spMkLst>
            <pc:docMk/>
            <pc:sldMk cId="3137350053" sldId="339"/>
            <ac:spMk id="22" creationId="{C2B60DF2-5193-E2DF-C9A9-5EEABEE929C5}"/>
          </ac:spMkLst>
        </pc:spChg>
      </pc:sldChg>
      <pc:sldChg chg="modSp">
        <pc:chgData name="Luis Daniel Garcia" userId="S::ldg20a@fsu.edu::15b50626-d2c4-4254-a4cf-dc7637d1c37e" providerId="AD" clId="Web-{697302FE-4CE1-0ADA-1175-BC7FBF209710}" dt="2024-01-30T05:07:00.637" v="144" actId="20577"/>
        <pc:sldMkLst>
          <pc:docMk/>
          <pc:sldMk cId="1729676013" sldId="340"/>
        </pc:sldMkLst>
        <pc:spChg chg="mod">
          <ac:chgData name="Luis Daniel Garcia" userId="S::ldg20a@fsu.edu::15b50626-d2c4-4254-a4cf-dc7637d1c37e" providerId="AD" clId="Web-{697302FE-4CE1-0ADA-1175-BC7FBF209710}" dt="2024-01-30T05:06:57.606" v="142" actId="20577"/>
          <ac:spMkLst>
            <pc:docMk/>
            <pc:sldMk cId="1729676013" sldId="340"/>
            <ac:spMk id="6" creationId="{69BB34BF-07CD-C6D3-4A48-27459B00C30B}"/>
          </ac:spMkLst>
        </pc:spChg>
        <pc:spChg chg="mod">
          <ac:chgData name="Luis Daniel Garcia" userId="S::ldg20a@fsu.edu::15b50626-d2c4-4254-a4cf-dc7637d1c37e" providerId="AD" clId="Web-{697302FE-4CE1-0ADA-1175-BC7FBF209710}" dt="2024-01-30T05:07:00.637" v="144" actId="20577"/>
          <ac:spMkLst>
            <pc:docMk/>
            <pc:sldMk cId="1729676013" sldId="340"/>
            <ac:spMk id="22" creationId="{A99929E7-ED71-AF02-2157-A737AA6F4D44}"/>
          </ac:spMkLst>
        </pc:spChg>
      </pc:sldChg>
      <pc:sldChg chg="addSp delSp modSp">
        <pc:chgData name="Luis Daniel Garcia" userId="S::ldg20a@fsu.edu::15b50626-d2c4-4254-a4cf-dc7637d1c37e" providerId="AD" clId="Web-{697302FE-4CE1-0ADA-1175-BC7FBF209710}" dt="2024-01-30T05:06:48.136" v="139" actId="20577"/>
        <pc:sldMkLst>
          <pc:docMk/>
          <pc:sldMk cId="2344916787" sldId="341"/>
        </pc:sldMkLst>
        <pc:spChg chg="mod">
          <ac:chgData name="Luis Daniel Garcia" userId="S::ldg20a@fsu.edu::15b50626-d2c4-4254-a4cf-dc7637d1c37e" providerId="AD" clId="Web-{697302FE-4CE1-0ADA-1175-BC7FBF209710}" dt="2024-01-30T05:06:48.136" v="139" actId="20577"/>
          <ac:spMkLst>
            <pc:docMk/>
            <pc:sldMk cId="2344916787" sldId="341"/>
            <ac:spMk id="6" creationId="{81965544-B141-8D2B-C7DC-FC4297BD4119}"/>
          </ac:spMkLst>
        </pc:spChg>
        <pc:spChg chg="mod">
          <ac:chgData name="Luis Daniel Garcia" userId="S::ldg20a@fsu.edu::15b50626-d2c4-4254-a4cf-dc7637d1c37e" providerId="AD" clId="Web-{697302FE-4CE1-0ADA-1175-BC7FBF209710}" dt="2024-01-30T05:06:44.871" v="136" actId="20577"/>
          <ac:spMkLst>
            <pc:docMk/>
            <pc:sldMk cId="2344916787" sldId="341"/>
            <ac:spMk id="13" creationId="{9BAEC7B6-100E-6476-0A15-293F2E75458D}"/>
          </ac:spMkLst>
        </pc:spChg>
        <pc:spChg chg="add del mod">
          <ac:chgData name="Luis Daniel Garcia" userId="S::ldg20a@fsu.edu::15b50626-d2c4-4254-a4cf-dc7637d1c37e" providerId="AD" clId="Web-{697302FE-4CE1-0ADA-1175-BC7FBF209710}" dt="2024-01-30T05:05:03.476" v="118"/>
          <ac:spMkLst>
            <pc:docMk/>
            <pc:sldMk cId="2344916787" sldId="341"/>
            <ac:spMk id="14" creationId="{77B0F13A-7E7D-49D9-60DB-6905D768B677}"/>
          </ac:spMkLst>
        </pc:spChg>
        <pc:spChg chg="mod">
          <ac:chgData name="Luis Daniel Garcia" userId="S::ldg20a@fsu.edu::15b50626-d2c4-4254-a4cf-dc7637d1c37e" providerId="AD" clId="Web-{697302FE-4CE1-0ADA-1175-BC7FBF209710}" dt="2024-01-30T05:06:35.355" v="134" actId="20577"/>
          <ac:spMkLst>
            <pc:docMk/>
            <pc:sldMk cId="2344916787" sldId="341"/>
            <ac:spMk id="22" creationId="{9B0566DE-8868-79AB-4A27-50AF7185F1B4}"/>
          </ac:spMkLst>
        </pc:spChg>
      </pc:sldChg>
      <pc:sldChg chg="modSp ord">
        <pc:chgData name="Luis Daniel Garcia" userId="S::ldg20a@fsu.edu::15b50626-d2c4-4254-a4cf-dc7637d1c37e" providerId="AD" clId="Web-{697302FE-4CE1-0ADA-1175-BC7FBF209710}" dt="2024-01-30T05:07:20.200" v="146" actId="20577"/>
        <pc:sldMkLst>
          <pc:docMk/>
          <pc:sldMk cId="980593862" sldId="342"/>
        </pc:sldMkLst>
        <pc:spChg chg="mod">
          <ac:chgData name="Luis Daniel Garcia" userId="S::ldg20a@fsu.edu::15b50626-d2c4-4254-a4cf-dc7637d1c37e" providerId="AD" clId="Web-{697302FE-4CE1-0ADA-1175-BC7FBF209710}" dt="2024-01-30T05:05:45.571" v="124" actId="20577"/>
          <ac:spMkLst>
            <pc:docMk/>
            <pc:sldMk cId="980593862" sldId="342"/>
            <ac:spMk id="6" creationId="{CD8938B6-712F-C8FB-BD5F-4F80FB5F7185}"/>
          </ac:spMkLst>
        </pc:spChg>
        <pc:spChg chg="mod">
          <ac:chgData name="Luis Daniel Garcia" userId="S::ldg20a@fsu.edu::15b50626-d2c4-4254-a4cf-dc7637d1c37e" providerId="AD" clId="Web-{697302FE-4CE1-0ADA-1175-BC7FBF209710}" dt="2024-01-30T05:07:20.200" v="146" actId="20577"/>
          <ac:spMkLst>
            <pc:docMk/>
            <pc:sldMk cId="980593862" sldId="342"/>
            <ac:spMk id="13" creationId="{D56639F4-171C-295E-8B8D-67FC0BAECD07}"/>
          </ac:spMkLst>
        </pc:spChg>
        <pc:spChg chg="mod">
          <ac:chgData name="Luis Daniel Garcia" userId="S::ldg20a@fsu.edu::15b50626-d2c4-4254-a4cf-dc7637d1c37e" providerId="AD" clId="Web-{697302FE-4CE1-0ADA-1175-BC7FBF209710}" dt="2024-01-30T05:06:07.463" v="129" actId="20577"/>
          <ac:spMkLst>
            <pc:docMk/>
            <pc:sldMk cId="980593862" sldId="342"/>
            <ac:spMk id="14" creationId="{5ED672B0-8147-E655-4DF6-A885B37BAEEB}"/>
          </ac:spMkLst>
        </pc:spChg>
        <pc:spChg chg="mod">
          <ac:chgData name="Luis Daniel Garcia" userId="S::ldg20a@fsu.edu::15b50626-d2c4-4254-a4cf-dc7637d1c37e" providerId="AD" clId="Web-{697302FE-4CE1-0ADA-1175-BC7FBF209710}" dt="2024-01-30T05:06:29.886" v="132" actId="20577"/>
          <ac:spMkLst>
            <pc:docMk/>
            <pc:sldMk cId="980593862" sldId="342"/>
            <ac:spMk id="22" creationId="{636EC2DF-3448-7D08-2F06-B78FEE27D11A}"/>
          </ac:spMkLst>
        </pc:spChg>
      </pc:sldChg>
      <pc:sldChg chg="addAnim">
        <pc:chgData name="Luis Daniel Garcia" userId="S::ldg20a@fsu.edu::15b50626-d2c4-4254-a4cf-dc7637d1c37e" providerId="AD" clId="Web-{697302FE-4CE1-0ADA-1175-BC7FBF209710}" dt="2024-01-30T05:13:44.016" v="172"/>
        <pc:sldMkLst>
          <pc:docMk/>
          <pc:sldMk cId="2480970220" sldId="345"/>
        </pc:sldMkLst>
      </pc:sldChg>
    </pc:docChg>
  </pc:docChgLst>
  <pc:docChgLst>
    <pc:chgData name="Maria Rojas Castro" userId="S::mar19i@fsu.edu::b303a568-9ff1-432b-995f-fb1091d48c0a" providerId="AD" clId="Web-{E46EFFBC-F041-EF77-43CB-A3EA1F71175F}"/>
    <pc:docChg chg="modSld">
      <pc:chgData name="Maria Rojas Castro" userId="S::mar19i@fsu.edu::b303a568-9ff1-432b-995f-fb1091d48c0a" providerId="AD" clId="Web-{E46EFFBC-F041-EF77-43CB-A3EA1F71175F}" dt="2024-03-27T03:37:22.374" v="0"/>
      <pc:docMkLst>
        <pc:docMk/>
      </pc:docMkLst>
      <pc:sldChg chg="modTransition">
        <pc:chgData name="Maria Rojas Castro" userId="S::mar19i@fsu.edu::b303a568-9ff1-432b-995f-fb1091d48c0a" providerId="AD" clId="Web-{E46EFFBC-F041-EF77-43CB-A3EA1F71175F}" dt="2024-03-27T03:37:22.374" v="0"/>
        <pc:sldMkLst>
          <pc:docMk/>
          <pc:sldMk cId="1480088156" sldId="404"/>
        </pc:sldMkLst>
      </pc:sldChg>
    </pc:docChg>
  </pc:docChgLst>
  <pc:docChgLst>
    <pc:chgData name="Luis Daniel Garcia" userId="S::ldg20a@fsu.edu::15b50626-d2c4-4254-a4cf-dc7637d1c37e" providerId="AD" clId="Web-{D396ED3A-1EEB-025B-709A-F960B745427F}"/>
    <pc:docChg chg="modSld sldOrd">
      <pc:chgData name="Luis Daniel Garcia" userId="S::ldg20a@fsu.edu::15b50626-d2c4-4254-a4cf-dc7637d1c37e" providerId="AD" clId="Web-{D396ED3A-1EEB-025B-709A-F960B745427F}" dt="2024-03-27T03:54:24.684" v="30" actId="1076"/>
      <pc:docMkLst>
        <pc:docMk/>
      </pc:docMkLst>
      <pc:sldChg chg="ord">
        <pc:chgData name="Luis Daniel Garcia" userId="S::ldg20a@fsu.edu::15b50626-d2c4-4254-a4cf-dc7637d1c37e" providerId="AD" clId="Web-{D396ED3A-1EEB-025B-709A-F960B745427F}" dt="2024-03-27T03:16:54.308" v="7"/>
        <pc:sldMkLst>
          <pc:docMk/>
          <pc:sldMk cId="3334500842" sldId="354"/>
        </pc:sldMkLst>
      </pc:sldChg>
      <pc:sldChg chg="delAnim">
        <pc:chgData name="Luis Daniel Garcia" userId="S::ldg20a@fsu.edu::15b50626-d2c4-4254-a4cf-dc7637d1c37e" providerId="AD" clId="Web-{D396ED3A-1EEB-025B-709A-F960B745427F}" dt="2024-03-27T02:44:12.040" v="5"/>
        <pc:sldMkLst>
          <pc:docMk/>
          <pc:sldMk cId="435113249" sldId="356"/>
        </pc:sldMkLst>
      </pc:sldChg>
      <pc:sldChg chg="addSp delSp modSp">
        <pc:chgData name="Luis Daniel Garcia" userId="S::ldg20a@fsu.edu::15b50626-d2c4-4254-a4cf-dc7637d1c37e" providerId="AD" clId="Web-{D396ED3A-1EEB-025B-709A-F960B745427F}" dt="2024-03-27T03:54:24.684" v="30" actId="1076"/>
        <pc:sldMkLst>
          <pc:docMk/>
          <pc:sldMk cId="2146888622" sldId="362"/>
        </pc:sldMkLst>
        <pc:spChg chg="del mod">
          <ac:chgData name="Luis Daniel Garcia" userId="S::ldg20a@fsu.edu::15b50626-d2c4-4254-a4cf-dc7637d1c37e" providerId="AD" clId="Web-{D396ED3A-1EEB-025B-709A-F960B745427F}" dt="2024-03-27T03:54:17.075" v="27"/>
          <ac:spMkLst>
            <pc:docMk/>
            <pc:sldMk cId="2146888622" sldId="362"/>
            <ac:spMk id="2" creationId="{CFD5CFB6-67D9-4158-9A46-012049393A9D}"/>
          </ac:spMkLst>
        </pc:spChg>
        <pc:picChg chg="add del mod">
          <ac:chgData name="Luis Daniel Garcia" userId="S::ldg20a@fsu.edu::15b50626-d2c4-4254-a4cf-dc7637d1c37e" providerId="AD" clId="Web-{D396ED3A-1EEB-025B-709A-F960B745427F}" dt="2024-03-27T03:52:34.041" v="15"/>
          <ac:picMkLst>
            <pc:docMk/>
            <pc:sldMk cId="2146888622" sldId="362"/>
            <ac:picMk id="6" creationId="{5F209C32-FE57-FAB2-9218-16CFAD1B3530}"/>
          </ac:picMkLst>
        </pc:picChg>
        <pc:picChg chg="add del mod">
          <ac:chgData name="Luis Daniel Garcia" userId="S::ldg20a@fsu.edu::15b50626-d2c4-4254-a4cf-dc7637d1c37e" providerId="AD" clId="Web-{D396ED3A-1EEB-025B-709A-F960B745427F}" dt="2024-03-27T03:52:48.963" v="19"/>
          <ac:picMkLst>
            <pc:docMk/>
            <pc:sldMk cId="2146888622" sldId="362"/>
            <ac:picMk id="7" creationId="{5C6E9A04-3FD7-A77C-4597-1F3D0D57D5C0}"/>
          </ac:picMkLst>
        </pc:picChg>
        <pc:picChg chg="del">
          <ac:chgData name="Luis Daniel Garcia" userId="S::ldg20a@fsu.edu::15b50626-d2c4-4254-a4cf-dc7637d1c37e" providerId="AD" clId="Web-{D396ED3A-1EEB-025B-709A-F960B745427F}" dt="2024-03-27T03:52:08.384" v="9"/>
          <ac:picMkLst>
            <pc:docMk/>
            <pc:sldMk cId="2146888622" sldId="362"/>
            <ac:picMk id="8" creationId="{E3BA297B-AD96-243A-927D-51BE776A52AF}"/>
          </ac:picMkLst>
        </pc:picChg>
        <pc:picChg chg="add del mod">
          <ac:chgData name="Luis Daniel Garcia" userId="S::ldg20a@fsu.edu::15b50626-d2c4-4254-a4cf-dc7637d1c37e" providerId="AD" clId="Web-{D396ED3A-1EEB-025B-709A-F960B745427F}" dt="2024-03-27T03:53:09.760" v="22"/>
          <ac:picMkLst>
            <pc:docMk/>
            <pc:sldMk cId="2146888622" sldId="362"/>
            <ac:picMk id="9" creationId="{7587C439-F3CE-94A4-E9BB-9D6F00C8C9FD}"/>
          </ac:picMkLst>
        </pc:picChg>
        <pc:picChg chg="add mod">
          <ac:chgData name="Luis Daniel Garcia" userId="S::ldg20a@fsu.edu::15b50626-d2c4-4254-a4cf-dc7637d1c37e" providerId="AD" clId="Web-{D396ED3A-1EEB-025B-709A-F960B745427F}" dt="2024-03-27T03:54:24.684" v="30" actId="1076"/>
          <ac:picMkLst>
            <pc:docMk/>
            <pc:sldMk cId="2146888622" sldId="362"/>
            <ac:picMk id="10" creationId="{6556797F-2EB1-9932-6F57-54E2C13F85A4}"/>
          </ac:picMkLst>
        </pc:picChg>
      </pc:sldChg>
      <pc:sldChg chg="ord">
        <pc:chgData name="Luis Daniel Garcia" userId="S::ldg20a@fsu.edu::15b50626-d2c4-4254-a4cf-dc7637d1c37e" providerId="AD" clId="Web-{D396ED3A-1EEB-025B-709A-F960B745427F}" dt="2024-03-27T02:43:36.945" v="0"/>
        <pc:sldMkLst>
          <pc:docMk/>
          <pc:sldMk cId="3320759229" sldId="365"/>
        </pc:sldMkLst>
      </pc:sldChg>
      <pc:sldChg chg="delSp">
        <pc:chgData name="Luis Daniel Garcia" userId="S::ldg20a@fsu.edu::15b50626-d2c4-4254-a4cf-dc7637d1c37e" providerId="AD" clId="Web-{D396ED3A-1EEB-025B-709A-F960B745427F}" dt="2024-03-27T02:43:47.836" v="1"/>
        <pc:sldMkLst>
          <pc:docMk/>
          <pc:sldMk cId="242124720" sldId="366"/>
        </pc:sldMkLst>
        <pc:spChg chg="del">
          <ac:chgData name="Luis Daniel Garcia" userId="S::ldg20a@fsu.edu::15b50626-d2c4-4254-a4cf-dc7637d1c37e" providerId="AD" clId="Web-{D396ED3A-1EEB-025B-709A-F960B745427F}" dt="2024-03-27T02:43:47.836" v="1"/>
          <ac:spMkLst>
            <pc:docMk/>
            <pc:sldMk cId="242124720" sldId="366"/>
            <ac:spMk id="11" creationId="{2166969F-FD90-2D20-8733-BF113F45A95F}"/>
          </ac:spMkLst>
        </pc:spChg>
      </pc:sldChg>
      <pc:sldChg chg="ord">
        <pc:chgData name="Luis Daniel Garcia" userId="S::ldg20a@fsu.edu::15b50626-d2c4-4254-a4cf-dc7637d1c37e" providerId="AD" clId="Web-{D396ED3A-1EEB-025B-709A-F960B745427F}" dt="2024-03-27T02:45:23.184" v="6"/>
        <pc:sldMkLst>
          <pc:docMk/>
          <pc:sldMk cId="953210003" sldId="408"/>
        </pc:sldMkLst>
      </pc:sldChg>
    </pc:docChg>
  </pc:docChgLst>
  <pc:docChgLst>
    <pc:chgData name="Maria Rojas Castro" userId="S::mar19i@fsu.edu::b303a568-9ff1-432b-995f-fb1091d48c0a" providerId="AD" clId="Web-{FAB4F42B-7E98-96FD-A3C6-AD35B300D309}"/>
    <pc:docChg chg="modSld">
      <pc:chgData name="Maria Rojas Castro" userId="S::mar19i@fsu.edu::b303a568-9ff1-432b-995f-fb1091d48c0a" providerId="AD" clId="Web-{FAB4F42B-7E98-96FD-A3C6-AD35B300D309}" dt="2024-02-15T21:57:43.583" v="1357"/>
      <pc:docMkLst>
        <pc:docMk/>
      </pc:docMkLst>
      <pc:sldChg chg="modNotes">
        <pc:chgData name="Maria Rojas Castro" userId="S::mar19i@fsu.edu::b303a568-9ff1-432b-995f-fb1091d48c0a" providerId="AD" clId="Web-{FAB4F42B-7E98-96FD-A3C6-AD35B300D309}" dt="2024-02-15T21:24:57.749" v="304"/>
        <pc:sldMkLst>
          <pc:docMk/>
          <pc:sldMk cId="1639267335" sldId="337"/>
        </pc:sldMkLst>
      </pc:sldChg>
      <pc:sldChg chg="modNotes">
        <pc:chgData name="Maria Rojas Castro" userId="S::mar19i@fsu.edu::b303a568-9ff1-432b-995f-fb1091d48c0a" providerId="AD" clId="Web-{FAB4F42B-7E98-96FD-A3C6-AD35B300D309}" dt="2024-02-15T21:57:43.583" v="1357"/>
        <pc:sldMkLst>
          <pc:docMk/>
          <pc:sldMk cId="980593862" sldId="342"/>
        </pc:sldMkLst>
      </pc:sldChg>
    </pc:docChg>
  </pc:docChgLst>
  <pc:docChgLst>
    <pc:chgData name="Caden Schwartz" userId="S::cbs19f@fsu.edu::dd2b363a-57e9-4b31-b955-4fc0c412fe2c" providerId="AD" clId="Web-{836B19E0-CCB1-F5DC-8200-DD6973D76F83}"/>
    <pc:docChg chg="addSld modSld modSection">
      <pc:chgData name="Caden Schwartz" userId="S::cbs19f@fsu.edu::dd2b363a-57e9-4b31-b955-4fc0c412fe2c" providerId="AD" clId="Web-{836B19E0-CCB1-F5DC-8200-DD6973D76F83}" dt="2024-02-27T04:44:41.205" v="2619" actId="20577"/>
      <pc:docMkLst>
        <pc:docMk/>
      </pc:docMkLst>
      <pc:sldChg chg="modSp">
        <pc:chgData name="Caden Schwartz" userId="S::cbs19f@fsu.edu::dd2b363a-57e9-4b31-b955-4fc0c412fe2c" providerId="AD" clId="Web-{836B19E0-CCB1-F5DC-8200-DD6973D76F83}" dt="2024-02-27T04:08:53.536" v="1835" actId="20577"/>
        <pc:sldMkLst>
          <pc:docMk/>
          <pc:sldMk cId="1046690166" sldId="298"/>
        </pc:sldMkLst>
        <pc:spChg chg="mod">
          <ac:chgData name="Caden Schwartz" userId="S::cbs19f@fsu.edu::dd2b363a-57e9-4b31-b955-4fc0c412fe2c" providerId="AD" clId="Web-{836B19E0-CCB1-F5DC-8200-DD6973D76F83}" dt="2024-02-27T04:07:57.331" v="1764" actId="20577"/>
          <ac:spMkLst>
            <pc:docMk/>
            <pc:sldMk cId="1046690166" sldId="298"/>
            <ac:spMk id="8" creationId="{A74DF569-9A7C-8B1C-B399-CAC788D227C7}"/>
          </ac:spMkLst>
        </pc:spChg>
        <pc:spChg chg="mod">
          <ac:chgData name="Caden Schwartz" userId="S::cbs19f@fsu.edu::dd2b363a-57e9-4b31-b955-4fc0c412fe2c" providerId="AD" clId="Web-{836B19E0-CCB1-F5DC-8200-DD6973D76F83}" dt="2024-02-27T04:08:16.753" v="1806" actId="20577"/>
          <ac:spMkLst>
            <pc:docMk/>
            <pc:sldMk cId="1046690166" sldId="298"/>
            <ac:spMk id="12" creationId="{3C9474E4-0658-318A-EA24-1BB1496F85ED}"/>
          </ac:spMkLst>
        </pc:spChg>
        <pc:spChg chg="mod">
          <ac:chgData name="Caden Schwartz" userId="S::cbs19f@fsu.edu::dd2b363a-57e9-4b31-b955-4fc0c412fe2c" providerId="AD" clId="Web-{836B19E0-CCB1-F5DC-8200-DD6973D76F83}" dt="2024-02-27T04:08:53.536" v="1835" actId="20577"/>
          <ac:spMkLst>
            <pc:docMk/>
            <pc:sldMk cId="1046690166" sldId="298"/>
            <ac:spMk id="13" creationId="{589C1B85-F762-79E1-2752-7361B38F3B66}"/>
          </ac:spMkLst>
        </pc:spChg>
        <pc:spChg chg="mod">
          <ac:chgData name="Caden Schwartz" userId="S::cbs19f@fsu.edu::dd2b363a-57e9-4b31-b955-4fc0c412fe2c" providerId="AD" clId="Web-{836B19E0-CCB1-F5DC-8200-DD6973D76F83}" dt="2024-02-27T03:45:00.230" v="1234" actId="14100"/>
          <ac:spMkLst>
            <pc:docMk/>
            <pc:sldMk cId="1046690166" sldId="298"/>
            <ac:spMk id="16" creationId="{20EE1FF5-852C-2BBE-4BA1-30B1547AD2A7}"/>
          </ac:spMkLst>
        </pc:spChg>
      </pc:sldChg>
      <pc:sldChg chg="addSp delSp modSp">
        <pc:chgData name="Caden Schwartz" userId="S::cbs19f@fsu.edu::dd2b363a-57e9-4b31-b955-4fc0c412fe2c" providerId="AD" clId="Web-{836B19E0-CCB1-F5DC-8200-DD6973D76F83}" dt="2024-02-27T04:17:21.722" v="1850" actId="20577"/>
        <pc:sldMkLst>
          <pc:docMk/>
          <pc:sldMk cId="3395877566" sldId="355"/>
        </pc:sldMkLst>
        <pc:spChg chg="mod">
          <ac:chgData name="Caden Schwartz" userId="S::cbs19f@fsu.edu::dd2b363a-57e9-4b31-b955-4fc0c412fe2c" providerId="AD" clId="Web-{836B19E0-CCB1-F5DC-8200-DD6973D76F83}" dt="2024-02-27T02:46:18.210" v="98" actId="20577"/>
          <ac:spMkLst>
            <pc:docMk/>
            <pc:sldMk cId="3395877566" sldId="355"/>
            <ac:spMk id="5" creationId="{DEE50683-FBA7-EC4B-EC41-C9CE793E95C2}"/>
          </ac:spMkLst>
        </pc:spChg>
        <pc:spChg chg="mod">
          <ac:chgData name="Caden Schwartz" userId="S::cbs19f@fsu.edu::dd2b363a-57e9-4b31-b955-4fc0c412fe2c" providerId="AD" clId="Web-{836B19E0-CCB1-F5DC-8200-DD6973D76F83}" dt="2024-02-27T04:17:09.675" v="1848" actId="20577"/>
          <ac:spMkLst>
            <pc:docMk/>
            <pc:sldMk cId="3395877566" sldId="355"/>
            <ac:spMk id="8" creationId="{FD2D3B2F-0C3A-14C4-52F9-40A42A502DDA}"/>
          </ac:spMkLst>
        </pc:spChg>
        <pc:spChg chg="mod">
          <ac:chgData name="Caden Schwartz" userId="S::cbs19f@fsu.edu::dd2b363a-57e9-4b31-b955-4fc0c412fe2c" providerId="AD" clId="Web-{836B19E0-CCB1-F5DC-8200-DD6973D76F83}" dt="2024-02-27T04:17:18.253" v="1849" actId="20577"/>
          <ac:spMkLst>
            <pc:docMk/>
            <pc:sldMk cId="3395877566" sldId="355"/>
            <ac:spMk id="11" creationId="{2B03D6ED-9542-6792-C80E-79C6E0C836A9}"/>
          </ac:spMkLst>
        </pc:spChg>
        <pc:spChg chg="mod">
          <ac:chgData name="Caden Schwartz" userId="S::cbs19f@fsu.edu::dd2b363a-57e9-4b31-b955-4fc0c412fe2c" providerId="AD" clId="Web-{836B19E0-CCB1-F5DC-8200-DD6973D76F83}" dt="2024-02-27T04:17:21.722" v="1850" actId="20577"/>
          <ac:spMkLst>
            <pc:docMk/>
            <pc:sldMk cId="3395877566" sldId="355"/>
            <ac:spMk id="12" creationId="{6E0E4A75-1CBF-7BD7-0C81-37519B82AE3F}"/>
          </ac:spMkLst>
        </pc:spChg>
        <pc:picChg chg="add mod">
          <ac:chgData name="Caden Schwartz" userId="S::cbs19f@fsu.edu::dd2b363a-57e9-4b31-b955-4fc0c412fe2c" providerId="AD" clId="Web-{836B19E0-CCB1-F5DC-8200-DD6973D76F83}" dt="2024-02-27T02:59:06.294" v="174"/>
          <ac:picMkLst>
            <pc:docMk/>
            <pc:sldMk cId="3395877566" sldId="355"/>
            <ac:picMk id="2" creationId="{FD918A4E-A69E-6F37-097D-0842B4CFB005}"/>
          </ac:picMkLst>
        </pc:picChg>
        <pc:picChg chg="mod">
          <ac:chgData name="Caden Schwartz" userId="S::cbs19f@fsu.edu::dd2b363a-57e9-4b31-b955-4fc0c412fe2c" providerId="AD" clId="Web-{836B19E0-CCB1-F5DC-8200-DD6973D76F83}" dt="2024-02-27T02:59:30.685" v="176" actId="1076"/>
          <ac:picMkLst>
            <pc:docMk/>
            <pc:sldMk cId="3395877566" sldId="355"/>
            <ac:picMk id="9" creationId="{F9E6D2E3-E83F-025F-9E09-A7CD4EB6D422}"/>
          </ac:picMkLst>
        </pc:picChg>
        <pc:picChg chg="mod">
          <ac:chgData name="Caden Schwartz" userId="S::cbs19f@fsu.edu::dd2b363a-57e9-4b31-b955-4fc0c412fe2c" providerId="AD" clId="Web-{836B19E0-CCB1-F5DC-8200-DD6973D76F83}" dt="2024-02-27T02:59:17.716" v="175" actId="1076"/>
          <ac:picMkLst>
            <pc:docMk/>
            <pc:sldMk cId="3395877566" sldId="355"/>
            <ac:picMk id="10" creationId="{F0F26925-5C18-5592-6505-DC6AF0815FFE}"/>
          </ac:picMkLst>
        </pc:picChg>
        <pc:picChg chg="del">
          <ac:chgData name="Caden Schwartz" userId="S::cbs19f@fsu.edu::dd2b363a-57e9-4b31-b955-4fc0c412fe2c" providerId="AD" clId="Web-{836B19E0-CCB1-F5DC-8200-DD6973D76F83}" dt="2024-02-27T02:46:18.585" v="99"/>
          <ac:picMkLst>
            <pc:docMk/>
            <pc:sldMk cId="3395877566" sldId="355"/>
            <ac:picMk id="13" creationId="{4B2671A7-A7FE-7B85-C149-FA4EA4164086}"/>
          </ac:picMkLst>
        </pc:picChg>
      </pc:sldChg>
      <pc:sldChg chg="addSp delSp modSp">
        <pc:chgData name="Caden Schwartz" userId="S::cbs19f@fsu.edu::dd2b363a-57e9-4b31-b955-4fc0c412fe2c" providerId="AD" clId="Web-{836B19E0-CCB1-F5DC-8200-DD6973D76F83}" dt="2024-02-27T04:36:30.379" v="2227" actId="20577"/>
        <pc:sldMkLst>
          <pc:docMk/>
          <pc:sldMk cId="435113249" sldId="356"/>
        </pc:sldMkLst>
        <pc:spChg chg="add del">
          <ac:chgData name="Caden Schwartz" userId="S::cbs19f@fsu.edu::dd2b363a-57e9-4b31-b955-4fc0c412fe2c" providerId="AD" clId="Web-{836B19E0-CCB1-F5DC-8200-DD6973D76F83}" dt="2024-02-27T03:09:05.654" v="761"/>
          <ac:spMkLst>
            <pc:docMk/>
            <pc:sldMk cId="435113249" sldId="356"/>
            <ac:spMk id="2" creationId="{5736B21C-2B7D-64E8-6D8C-273B4F73180B}"/>
          </ac:spMkLst>
        </pc:spChg>
        <pc:spChg chg="del mod">
          <ac:chgData name="Caden Schwartz" userId="S::cbs19f@fsu.edu::dd2b363a-57e9-4b31-b955-4fc0c412fe2c" providerId="AD" clId="Web-{836B19E0-CCB1-F5DC-8200-DD6973D76F83}" dt="2024-02-27T03:33:35.258" v="1147"/>
          <ac:spMkLst>
            <pc:docMk/>
            <pc:sldMk cId="435113249" sldId="356"/>
            <ac:spMk id="7" creationId="{C957460F-E0EC-554E-589B-C42286869DAB}"/>
          </ac:spMkLst>
        </pc:spChg>
        <pc:spChg chg="add del mod">
          <ac:chgData name="Caden Schwartz" userId="S::cbs19f@fsu.edu::dd2b363a-57e9-4b31-b955-4fc0c412fe2c" providerId="AD" clId="Web-{836B19E0-CCB1-F5DC-8200-DD6973D76F83}" dt="2024-02-27T03:36:48.747" v="1209"/>
          <ac:spMkLst>
            <pc:docMk/>
            <pc:sldMk cId="435113249" sldId="356"/>
            <ac:spMk id="8" creationId="{01B8BD6A-8835-3B0A-E3B8-4C7E36F2D98A}"/>
          </ac:spMkLst>
        </pc:spChg>
        <pc:spChg chg="add mod">
          <ac:chgData name="Caden Schwartz" userId="S::cbs19f@fsu.edu::dd2b363a-57e9-4b31-b955-4fc0c412fe2c" providerId="AD" clId="Web-{836B19E0-CCB1-F5DC-8200-DD6973D76F83}" dt="2024-02-27T04:36:30.379" v="2227" actId="20577"/>
          <ac:spMkLst>
            <pc:docMk/>
            <pc:sldMk cId="435113249" sldId="356"/>
            <ac:spMk id="9" creationId="{B6408859-19C0-E6DF-C2F0-852FEBA76C25}"/>
          </ac:spMkLst>
        </pc:spChg>
        <pc:spChg chg="add del mod">
          <ac:chgData name="Caden Schwartz" userId="S::cbs19f@fsu.edu::dd2b363a-57e9-4b31-b955-4fc0c412fe2c" providerId="AD" clId="Web-{836B19E0-CCB1-F5DC-8200-DD6973D76F83}" dt="2024-02-27T03:36:03.121" v="1198"/>
          <ac:spMkLst>
            <pc:docMk/>
            <pc:sldMk cId="435113249" sldId="356"/>
            <ac:spMk id="10" creationId="{4E018EF1-C9A8-8E26-3628-597AC1B032F9}"/>
          </ac:spMkLst>
        </pc:spChg>
        <pc:spChg chg="add mod">
          <ac:chgData name="Caden Schwartz" userId="S::cbs19f@fsu.edu::dd2b363a-57e9-4b31-b955-4fc0c412fe2c" providerId="AD" clId="Web-{836B19E0-CCB1-F5DC-8200-DD6973D76F83}" dt="2024-02-27T04:35:55.144" v="2220" actId="20577"/>
          <ac:spMkLst>
            <pc:docMk/>
            <pc:sldMk cId="435113249" sldId="356"/>
            <ac:spMk id="11" creationId="{A835A4A7-5FB8-87A0-057D-EE8730E2FC59}"/>
          </ac:spMkLst>
        </pc:spChg>
        <pc:picChg chg="mod">
          <ac:chgData name="Caden Schwartz" userId="S::cbs19f@fsu.edu::dd2b363a-57e9-4b31-b955-4fc0c412fe2c" providerId="AD" clId="Web-{836B19E0-CCB1-F5DC-8200-DD6973D76F83}" dt="2024-02-27T03:34:23.025" v="1153" actId="1076"/>
          <ac:picMkLst>
            <pc:docMk/>
            <pc:sldMk cId="435113249" sldId="356"/>
            <ac:picMk id="6" creationId="{FA18E347-4C5F-4CAF-0BA9-327A5CBD9223}"/>
          </ac:picMkLst>
        </pc:picChg>
      </pc:sldChg>
      <pc:sldChg chg="modSp">
        <pc:chgData name="Caden Schwartz" userId="S::cbs19f@fsu.edu::dd2b363a-57e9-4b31-b955-4fc0c412fe2c" providerId="AD" clId="Web-{836B19E0-CCB1-F5DC-8200-DD6973D76F83}" dt="2024-02-27T03:24:36.008" v="1117" actId="20577"/>
        <pc:sldMkLst>
          <pc:docMk/>
          <pc:sldMk cId="1870214781" sldId="357"/>
        </pc:sldMkLst>
        <pc:spChg chg="mod">
          <ac:chgData name="Caden Schwartz" userId="S::cbs19f@fsu.edu::dd2b363a-57e9-4b31-b955-4fc0c412fe2c" providerId="AD" clId="Web-{836B19E0-CCB1-F5DC-8200-DD6973D76F83}" dt="2024-02-27T03:24:36.008" v="1117" actId="20577"/>
          <ac:spMkLst>
            <pc:docMk/>
            <pc:sldMk cId="1870214781" sldId="357"/>
            <ac:spMk id="41" creationId="{0B2D5061-BC0B-9745-ADFF-B5FCAA0B6262}"/>
          </ac:spMkLst>
        </pc:spChg>
        <pc:spChg chg="mod">
          <ac:chgData name="Caden Schwartz" userId="S::cbs19f@fsu.edu::dd2b363a-57e9-4b31-b955-4fc0c412fe2c" providerId="AD" clId="Web-{836B19E0-CCB1-F5DC-8200-DD6973D76F83}" dt="2024-02-27T03:24:18.086" v="1109" actId="20577"/>
          <ac:spMkLst>
            <pc:docMk/>
            <pc:sldMk cId="1870214781" sldId="357"/>
            <ac:spMk id="77" creationId="{4076094E-78A8-AC77-BA44-C989DA72019B}"/>
          </ac:spMkLst>
        </pc:spChg>
      </pc:sldChg>
      <pc:sldChg chg="addSp delSp modSp">
        <pc:chgData name="Caden Schwartz" userId="S::cbs19f@fsu.edu::dd2b363a-57e9-4b31-b955-4fc0c412fe2c" providerId="AD" clId="Web-{836B19E0-CCB1-F5DC-8200-DD6973D76F83}" dt="2024-02-27T04:12:52.652" v="1842"/>
        <pc:sldMkLst>
          <pc:docMk/>
          <pc:sldMk cId="3575949355" sldId="358"/>
        </pc:sldMkLst>
        <pc:spChg chg="add del mod">
          <ac:chgData name="Caden Schwartz" userId="S::cbs19f@fsu.edu::dd2b363a-57e9-4b31-b955-4fc0c412fe2c" providerId="AD" clId="Web-{836B19E0-CCB1-F5DC-8200-DD6973D76F83}" dt="2024-02-27T03:58:12.127" v="1687"/>
          <ac:spMkLst>
            <pc:docMk/>
            <pc:sldMk cId="3575949355" sldId="358"/>
            <ac:spMk id="2" creationId="{D7BE938E-462A-8175-0639-AEB158DD926D}"/>
          </ac:spMkLst>
        </pc:spChg>
        <pc:spChg chg="add mod">
          <ac:chgData name="Caden Schwartz" userId="S::cbs19f@fsu.edu::dd2b363a-57e9-4b31-b955-4fc0c412fe2c" providerId="AD" clId="Web-{836B19E0-CCB1-F5DC-8200-DD6973D76F83}" dt="2024-02-27T04:00:17.443" v="1698" actId="14100"/>
          <ac:spMkLst>
            <pc:docMk/>
            <pc:sldMk cId="3575949355" sldId="358"/>
            <ac:spMk id="6" creationId="{669985A8-070D-F78D-7722-E7B008F128E6}"/>
          </ac:spMkLst>
        </pc:spChg>
        <pc:spChg chg="add mod">
          <ac:chgData name="Caden Schwartz" userId="S::cbs19f@fsu.edu::dd2b363a-57e9-4b31-b955-4fc0c412fe2c" providerId="AD" clId="Web-{836B19E0-CCB1-F5DC-8200-DD6973D76F83}" dt="2024-02-27T04:00:21.396" v="1699" actId="14100"/>
          <ac:spMkLst>
            <pc:docMk/>
            <pc:sldMk cId="3575949355" sldId="358"/>
            <ac:spMk id="7" creationId="{C628AA02-3AD4-5669-ADAA-B55A63A7C378}"/>
          </ac:spMkLst>
        </pc:spChg>
        <pc:spChg chg="add del mod">
          <ac:chgData name="Caden Schwartz" userId="S::cbs19f@fsu.edu::dd2b363a-57e9-4b31-b955-4fc0c412fe2c" providerId="AD" clId="Web-{836B19E0-CCB1-F5DC-8200-DD6973D76F83}" dt="2024-02-27T03:59:40.364" v="1694"/>
          <ac:spMkLst>
            <pc:docMk/>
            <pc:sldMk cId="3575949355" sldId="358"/>
            <ac:spMk id="8" creationId="{369C8F9A-4A29-756C-2FFB-1A76F2912CE0}"/>
          </ac:spMkLst>
        </pc:spChg>
        <pc:picChg chg="add mod">
          <ac:chgData name="Caden Schwartz" userId="S::cbs19f@fsu.edu::dd2b363a-57e9-4b31-b955-4fc0c412fe2c" providerId="AD" clId="Web-{836B19E0-CCB1-F5DC-8200-DD6973D76F83}" dt="2024-02-27T04:12:46.120" v="1841" actId="1076"/>
          <ac:picMkLst>
            <pc:docMk/>
            <pc:sldMk cId="3575949355" sldId="358"/>
            <ac:picMk id="9" creationId="{7A5F6218-E574-23AC-4224-620C1AB2539F}"/>
          </ac:picMkLst>
        </pc:picChg>
        <pc:picChg chg="add mod">
          <ac:chgData name="Caden Schwartz" userId="S::cbs19f@fsu.edu::dd2b363a-57e9-4b31-b955-4fc0c412fe2c" providerId="AD" clId="Web-{836B19E0-CCB1-F5DC-8200-DD6973D76F83}" dt="2024-02-27T04:12:37.589" v="1840" actId="1076"/>
          <ac:picMkLst>
            <pc:docMk/>
            <pc:sldMk cId="3575949355" sldId="358"/>
            <ac:picMk id="10" creationId="{7E154783-2932-6382-AE92-3E26735D5DE9}"/>
          </ac:picMkLst>
        </pc:picChg>
        <pc:picChg chg="add mod">
          <ac:chgData name="Caden Schwartz" userId="S::cbs19f@fsu.edu::dd2b363a-57e9-4b31-b955-4fc0c412fe2c" providerId="AD" clId="Web-{836B19E0-CCB1-F5DC-8200-DD6973D76F83}" dt="2024-02-27T04:12:52.652" v="1842"/>
          <ac:picMkLst>
            <pc:docMk/>
            <pc:sldMk cId="3575949355" sldId="358"/>
            <ac:picMk id="11" creationId="{276A0A9C-18CA-38B9-FBF8-D980C9D653F3}"/>
          </ac:picMkLst>
        </pc:picChg>
      </pc:sldChg>
      <pc:sldChg chg="addSp delSp modSp">
        <pc:chgData name="Caden Schwartz" userId="S::cbs19f@fsu.edu::dd2b363a-57e9-4b31-b955-4fc0c412fe2c" providerId="AD" clId="Web-{836B19E0-CCB1-F5DC-8200-DD6973D76F83}" dt="2024-02-27T04:44:41.205" v="2619" actId="20577"/>
        <pc:sldMkLst>
          <pc:docMk/>
          <pc:sldMk cId="289311803" sldId="359"/>
        </pc:sldMkLst>
        <pc:spChg chg="del">
          <ac:chgData name="Caden Schwartz" userId="S::cbs19f@fsu.edu::dd2b363a-57e9-4b31-b955-4fc0c412fe2c" providerId="AD" clId="Web-{836B19E0-CCB1-F5DC-8200-DD6973D76F83}" dt="2024-02-27T04:14:45.858" v="1843"/>
          <ac:spMkLst>
            <pc:docMk/>
            <pc:sldMk cId="289311803" sldId="359"/>
            <ac:spMk id="2" creationId="{B56011F9-304B-4F2E-5CE7-4C63601D0B6B}"/>
          </ac:spMkLst>
        </pc:spChg>
        <pc:spChg chg="add mod">
          <ac:chgData name="Caden Schwartz" userId="S::cbs19f@fsu.edu::dd2b363a-57e9-4b31-b955-4fc0c412fe2c" providerId="AD" clId="Web-{836B19E0-CCB1-F5DC-8200-DD6973D76F83}" dt="2024-02-27T04:35:06.033" v="2217" actId="1076"/>
          <ac:spMkLst>
            <pc:docMk/>
            <pc:sldMk cId="289311803" sldId="359"/>
            <ac:spMk id="7" creationId="{3A09E093-1B8D-1916-E20C-B21408DDDA70}"/>
          </ac:spMkLst>
        </pc:spChg>
        <pc:spChg chg="add del">
          <ac:chgData name="Caden Schwartz" userId="S::cbs19f@fsu.edu::dd2b363a-57e9-4b31-b955-4fc0c412fe2c" providerId="AD" clId="Web-{836B19E0-CCB1-F5DC-8200-DD6973D76F83}" dt="2024-02-27T04:34:40.876" v="2211"/>
          <ac:spMkLst>
            <pc:docMk/>
            <pc:sldMk cId="289311803" sldId="359"/>
            <ac:spMk id="8" creationId="{C7DFBFC2-B467-7424-1E2F-1BF4583A6870}"/>
          </ac:spMkLst>
        </pc:spChg>
        <pc:spChg chg="add mod">
          <ac:chgData name="Caden Schwartz" userId="S::cbs19f@fsu.edu::dd2b363a-57e9-4b31-b955-4fc0c412fe2c" providerId="AD" clId="Web-{836B19E0-CCB1-F5DC-8200-DD6973D76F83}" dt="2024-02-27T04:44:41.205" v="2619" actId="20577"/>
          <ac:spMkLst>
            <pc:docMk/>
            <pc:sldMk cId="289311803" sldId="359"/>
            <ac:spMk id="9" creationId="{BC9761BE-69FD-0073-366C-D27EBF5A8679}"/>
          </ac:spMkLst>
        </pc:spChg>
      </pc:sldChg>
      <pc:sldChg chg="addSp delSp modSp">
        <pc:chgData name="Caden Schwartz" userId="S::cbs19f@fsu.edu::dd2b363a-57e9-4b31-b955-4fc0c412fe2c" providerId="AD" clId="Web-{836B19E0-CCB1-F5DC-8200-DD6973D76F83}" dt="2024-02-27T02:57:48.385" v="167"/>
        <pc:sldMkLst>
          <pc:docMk/>
          <pc:sldMk cId="3072327249" sldId="360"/>
        </pc:sldMkLst>
        <pc:spChg chg="add del mod">
          <ac:chgData name="Caden Schwartz" userId="S::cbs19f@fsu.edu::dd2b363a-57e9-4b31-b955-4fc0c412fe2c" providerId="AD" clId="Web-{836B19E0-CCB1-F5DC-8200-DD6973D76F83}" dt="2024-02-27T02:51:20.281" v="133"/>
          <ac:spMkLst>
            <pc:docMk/>
            <pc:sldMk cId="3072327249" sldId="360"/>
            <ac:spMk id="2" creationId="{C69BD8A7-FCCD-DE5B-28D8-0F0004DCA55D}"/>
          </ac:spMkLst>
        </pc:spChg>
        <pc:spChg chg="del">
          <ac:chgData name="Caden Schwartz" userId="S::cbs19f@fsu.edu::dd2b363a-57e9-4b31-b955-4fc0c412fe2c" providerId="AD" clId="Web-{836B19E0-CCB1-F5DC-8200-DD6973D76F83}" dt="2024-02-27T02:53:02.768" v="164"/>
          <ac:spMkLst>
            <pc:docMk/>
            <pc:sldMk cId="3072327249" sldId="360"/>
            <ac:spMk id="3" creationId="{4F948FB1-F164-49A6-E88B-EFBB672276C8}"/>
          </ac:spMkLst>
        </pc:spChg>
        <pc:spChg chg="add mod ord">
          <ac:chgData name="Caden Schwartz" userId="S::cbs19f@fsu.edu::dd2b363a-57e9-4b31-b955-4fc0c412fe2c" providerId="AD" clId="Web-{836B19E0-CCB1-F5DC-8200-DD6973D76F83}" dt="2024-02-27T02:52:37.923" v="157"/>
          <ac:spMkLst>
            <pc:docMk/>
            <pc:sldMk cId="3072327249" sldId="360"/>
            <ac:spMk id="4" creationId="{DABC5290-6686-E52E-79A9-9657C6537613}"/>
          </ac:spMkLst>
        </pc:spChg>
        <pc:spChg chg="del">
          <ac:chgData name="Caden Schwartz" userId="S::cbs19f@fsu.edu::dd2b363a-57e9-4b31-b955-4fc0c412fe2c" providerId="AD" clId="Web-{836B19E0-CCB1-F5DC-8200-DD6973D76F83}" dt="2024-02-27T02:50:38.811" v="122"/>
          <ac:spMkLst>
            <pc:docMk/>
            <pc:sldMk cId="3072327249" sldId="360"/>
            <ac:spMk id="16" creationId="{06A4B314-3E1C-2EDB-1315-029D2712EF2C}"/>
          </ac:spMkLst>
        </pc:spChg>
        <pc:spChg chg="mod">
          <ac:chgData name="Caden Schwartz" userId="S::cbs19f@fsu.edu::dd2b363a-57e9-4b31-b955-4fc0c412fe2c" providerId="AD" clId="Web-{836B19E0-CCB1-F5DC-8200-DD6973D76F83}" dt="2024-02-27T02:50:33.545" v="121" actId="20577"/>
          <ac:spMkLst>
            <pc:docMk/>
            <pc:sldMk cId="3072327249" sldId="360"/>
            <ac:spMk id="17" creationId="{2AC2B261-AA87-E9E4-D2C0-CD06E04E36E9}"/>
          </ac:spMkLst>
        </pc:spChg>
        <pc:spChg chg="del">
          <ac:chgData name="Caden Schwartz" userId="S::cbs19f@fsu.edu::dd2b363a-57e9-4b31-b955-4fc0c412fe2c" providerId="AD" clId="Web-{836B19E0-CCB1-F5DC-8200-DD6973D76F83}" dt="2024-02-27T02:53:03.580" v="165"/>
          <ac:spMkLst>
            <pc:docMk/>
            <pc:sldMk cId="3072327249" sldId="360"/>
            <ac:spMk id="22" creationId="{6E338CE2-F87D-9504-D857-A70902E0ACBA}"/>
          </ac:spMkLst>
        </pc:spChg>
        <pc:spChg chg="add mod ord">
          <ac:chgData name="Caden Schwartz" userId="S::cbs19f@fsu.edu::dd2b363a-57e9-4b31-b955-4fc0c412fe2c" providerId="AD" clId="Web-{836B19E0-CCB1-F5DC-8200-DD6973D76F83}" dt="2024-02-27T02:52:58.752" v="163"/>
          <ac:spMkLst>
            <pc:docMk/>
            <pc:sldMk cId="3072327249" sldId="360"/>
            <ac:spMk id="26" creationId="{02C9AE37-738A-583F-70C3-63F54779E4CC}"/>
          </ac:spMkLst>
        </pc:spChg>
        <pc:spChg chg="add mod">
          <ac:chgData name="Caden Schwartz" userId="S::cbs19f@fsu.edu::dd2b363a-57e9-4b31-b955-4fc0c412fe2c" providerId="AD" clId="Web-{836B19E0-CCB1-F5DC-8200-DD6973D76F83}" dt="2024-02-27T02:52:29.829" v="156" actId="1076"/>
          <ac:spMkLst>
            <pc:docMk/>
            <pc:sldMk cId="3072327249" sldId="360"/>
            <ac:spMk id="28" creationId="{5FE512F8-763C-9D65-2A80-D74B458D7E67}"/>
          </ac:spMkLst>
        </pc:spChg>
        <pc:spChg chg="add mod ord">
          <ac:chgData name="Caden Schwartz" userId="S::cbs19f@fsu.edu::dd2b363a-57e9-4b31-b955-4fc0c412fe2c" providerId="AD" clId="Web-{836B19E0-CCB1-F5DC-8200-DD6973D76F83}" dt="2024-02-27T02:52:52.861" v="162"/>
          <ac:spMkLst>
            <pc:docMk/>
            <pc:sldMk cId="3072327249" sldId="360"/>
            <ac:spMk id="32" creationId="{BD7B86FA-1F58-BF70-E798-92A1373AEFA6}"/>
          </ac:spMkLst>
        </pc:spChg>
        <pc:spChg chg="del mod">
          <ac:chgData name="Caden Schwartz" userId="S::cbs19f@fsu.edu::dd2b363a-57e9-4b31-b955-4fc0c412fe2c" providerId="AD" clId="Web-{836B19E0-CCB1-F5DC-8200-DD6973D76F83}" dt="2024-02-27T02:51:44.703" v="138"/>
          <ac:spMkLst>
            <pc:docMk/>
            <pc:sldMk cId="3072327249" sldId="360"/>
            <ac:spMk id="36" creationId="{BB97ED82-798D-BEC3-652F-62C038F8B502}"/>
          </ac:spMkLst>
        </pc:spChg>
        <pc:spChg chg="mod">
          <ac:chgData name="Caden Schwartz" userId="S::cbs19f@fsu.edu::dd2b363a-57e9-4b31-b955-4fc0c412fe2c" providerId="AD" clId="Web-{836B19E0-CCB1-F5DC-8200-DD6973D76F83}" dt="2024-02-27T02:50:48.373" v="126" actId="20577"/>
          <ac:spMkLst>
            <pc:docMk/>
            <pc:sldMk cId="3072327249" sldId="360"/>
            <ac:spMk id="47" creationId="{81A325D9-3F96-ECEF-9B07-3782898C942C}"/>
          </ac:spMkLst>
        </pc:spChg>
        <pc:spChg chg="mod">
          <ac:chgData name="Caden Schwartz" userId="S::cbs19f@fsu.edu::dd2b363a-57e9-4b31-b955-4fc0c412fe2c" providerId="AD" clId="Web-{836B19E0-CCB1-F5DC-8200-DD6973D76F83}" dt="2024-02-27T02:41:39.732" v="7" actId="20577"/>
          <ac:spMkLst>
            <pc:docMk/>
            <pc:sldMk cId="3072327249" sldId="360"/>
            <ac:spMk id="49" creationId="{627A921F-4850-E580-1906-FC28FBFA8BCF}"/>
          </ac:spMkLst>
        </pc:spChg>
        <pc:spChg chg="mod ord">
          <ac:chgData name="Caden Schwartz" userId="S::cbs19f@fsu.edu::dd2b363a-57e9-4b31-b955-4fc0c412fe2c" providerId="AD" clId="Web-{836B19E0-CCB1-F5DC-8200-DD6973D76F83}" dt="2024-02-27T02:43:03.220" v="23"/>
          <ac:spMkLst>
            <pc:docMk/>
            <pc:sldMk cId="3072327249" sldId="360"/>
            <ac:spMk id="66" creationId="{91B8D181-57FF-77AD-47F5-5B8F4340A366}"/>
          </ac:spMkLst>
        </pc:spChg>
        <pc:spChg chg="mod ord">
          <ac:chgData name="Caden Schwartz" userId="S::cbs19f@fsu.edu::dd2b363a-57e9-4b31-b955-4fc0c412fe2c" providerId="AD" clId="Web-{836B19E0-CCB1-F5DC-8200-DD6973D76F83}" dt="2024-02-27T02:42:42" v="19" actId="1076"/>
          <ac:spMkLst>
            <pc:docMk/>
            <pc:sldMk cId="3072327249" sldId="360"/>
            <ac:spMk id="73" creationId="{D53342DF-4212-1600-8E7B-EA7F9169141E}"/>
          </ac:spMkLst>
        </pc:spChg>
        <pc:spChg chg="mod">
          <ac:chgData name="Caden Schwartz" userId="S::cbs19f@fsu.edu::dd2b363a-57e9-4b31-b955-4fc0c412fe2c" providerId="AD" clId="Web-{836B19E0-CCB1-F5DC-8200-DD6973D76F83}" dt="2024-02-27T02:41:55.623" v="10" actId="1076"/>
          <ac:spMkLst>
            <pc:docMk/>
            <pc:sldMk cId="3072327249" sldId="360"/>
            <ac:spMk id="121" creationId="{2DC36D01-B724-702A-4A95-6B44FADE52A6}"/>
          </ac:spMkLst>
        </pc:spChg>
        <pc:spChg chg="del">
          <ac:chgData name="Caden Schwartz" userId="S::cbs19f@fsu.edu::dd2b363a-57e9-4b31-b955-4fc0c412fe2c" providerId="AD" clId="Web-{836B19E0-CCB1-F5DC-8200-DD6973D76F83}" dt="2024-02-27T02:41:20.107" v="1"/>
          <ac:spMkLst>
            <pc:docMk/>
            <pc:sldMk cId="3072327249" sldId="360"/>
            <ac:spMk id="123" creationId="{238783C4-3DC9-D6F8-D205-2CDC7A97C0FE}"/>
          </ac:spMkLst>
        </pc:spChg>
        <pc:spChg chg="del">
          <ac:chgData name="Caden Schwartz" userId="S::cbs19f@fsu.edu::dd2b363a-57e9-4b31-b955-4fc0c412fe2c" providerId="AD" clId="Web-{836B19E0-CCB1-F5DC-8200-DD6973D76F83}" dt="2024-02-27T02:41:18.935" v="0"/>
          <ac:spMkLst>
            <pc:docMk/>
            <pc:sldMk cId="3072327249" sldId="360"/>
            <ac:spMk id="130" creationId="{5CC8AEC1-3C43-304F-94EC-95F2985DA04E}"/>
          </ac:spMkLst>
        </pc:spChg>
        <pc:spChg chg="mod">
          <ac:chgData name="Caden Schwartz" userId="S::cbs19f@fsu.edu::dd2b363a-57e9-4b31-b955-4fc0c412fe2c" providerId="AD" clId="Web-{836B19E0-CCB1-F5DC-8200-DD6973D76F83}" dt="2024-02-27T02:42:59.892" v="22" actId="1076"/>
          <ac:spMkLst>
            <pc:docMk/>
            <pc:sldMk cId="3072327249" sldId="360"/>
            <ac:spMk id="147" creationId="{676920D7-E771-3B7C-F16B-CD5E0C6C61D7}"/>
          </ac:spMkLst>
        </pc:spChg>
        <pc:spChg chg="mod">
          <ac:chgData name="Caden Schwartz" userId="S::cbs19f@fsu.edu::dd2b363a-57e9-4b31-b955-4fc0c412fe2c" providerId="AD" clId="Web-{836B19E0-CCB1-F5DC-8200-DD6973D76F83}" dt="2024-02-27T02:42:45.266" v="20" actId="1076"/>
          <ac:spMkLst>
            <pc:docMk/>
            <pc:sldMk cId="3072327249" sldId="360"/>
            <ac:spMk id="148" creationId="{BA7B7B97-1E64-BECE-2B61-C71A6BC71956}"/>
          </ac:spMkLst>
        </pc:spChg>
        <pc:spChg chg="mod">
          <ac:chgData name="Caden Schwartz" userId="S::cbs19f@fsu.edu::dd2b363a-57e9-4b31-b955-4fc0c412fe2c" providerId="AD" clId="Web-{836B19E0-CCB1-F5DC-8200-DD6973D76F83}" dt="2024-02-27T02:41:59.749" v="11" actId="1076"/>
          <ac:spMkLst>
            <pc:docMk/>
            <pc:sldMk cId="3072327249" sldId="360"/>
            <ac:spMk id="149" creationId="{EC78D7E2-A8D2-1F4C-D989-78DA7943F5A2}"/>
          </ac:spMkLst>
        </pc:spChg>
        <pc:spChg chg="del">
          <ac:chgData name="Caden Schwartz" userId="S::cbs19f@fsu.edu::dd2b363a-57e9-4b31-b955-4fc0c412fe2c" providerId="AD" clId="Web-{836B19E0-CCB1-F5DC-8200-DD6973D76F83}" dt="2024-02-27T02:41:21.904" v="3"/>
          <ac:spMkLst>
            <pc:docMk/>
            <pc:sldMk cId="3072327249" sldId="360"/>
            <ac:spMk id="151" creationId="{774A1574-F54D-E21F-E546-DE62D84B1D93}"/>
          </ac:spMkLst>
        </pc:spChg>
        <pc:spChg chg="del">
          <ac:chgData name="Caden Schwartz" userId="S::cbs19f@fsu.edu::dd2b363a-57e9-4b31-b955-4fc0c412fe2c" providerId="AD" clId="Web-{836B19E0-CCB1-F5DC-8200-DD6973D76F83}" dt="2024-02-27T02:41:21.122" v="2"/>
          <ac:spMkLst>
            <pc:docMk/>
            <pc:sldMk cId="3072327249" sldId="360"/>
            <ac:spMk id="152" creationId="{9BDD6332-0751-4D19-7143-4DE8842BD5B7}"/>
          </ac:spMkLst>
        </pc:spChg>
        <pc:picChg chg="add del mod">
          <ac:chgData name="Caden Schwartz" userId="S::cbs19f@fsu.edu::dd2b363a-57e9-4b31-b955-4fc0c412fe2c" providerId="AD" clId="Web-{836B19E0-CCB1-F5DC-8200-DD6973D76F83}" dt="2024-02-27T02:57:48.385" v="167"/>
          <ac:picMkLst>
            <pc:docMk/>
            <pc:sldMk cId="3072327249" sldId="360"/>
            <ac:picMk id="33" creationId="{CE7FD4A8-6B15-327C-FC33-E468C4D2378B}"/>
          </ac:picMkLst>
        </pc:picChg>
        <pc:cxnChg chg="del">
          <ac:chgData name="Caden Schwartz" userId="S::cbs19f@fsu.edu::dd2b363a-57e9-4b31-b955-4fc0c412fe2c" providerId="AD" clId="Web-{836B19E0-CCB1-F5DC-8200-DD6973D76F83}" dt="2024-02-27T02:50:40.326" v="123"/>
          <ac:cxnSpMkLst>
            <pc:docMk/>
            <pc:sldMk cId="3072327249" sldId="360"/>
            <ac:cxnSpMk id="13" creationId="{2BDC6D75-BC3F-A807-F171-FAF27E28ED7A}"/>
          </ac:cxnSpMkLst>
        </pc:cxnChg>
        <pc:cxnChg chg="mod">
          <ac:chgData name="Caden Schwartz" userId="S::cbs19f@fsu.edu::dd2b363a-57e9-4b31-b955-4fc0c412fe2c" providerId="AD" clId="Web-{836B19E0-CCB1-F5DC-8200-DD6973D76F83}" dt="2024-02-27T02:42:38.282" v="18" actId="1076"/>
          <ac:cxnSpMkLst>
            <pc:docMk/>
            <pc:sldMk cId="3072327249" sldId="360"/>
            <ac:cxnSpMk id="61" creationId="{7A174E23-CF54-6EAB-2809-D0D2EF1DE102}"/>
          </ac:cxnSpMkLst>
        </pc:cxnChg>
        <pc:cxnChg chg="mod">
          <ac:chgData name="Caden Schwartz" userId="S::cbs19f@fsu.edu::dd2b363a-57e9-4b31-b955-4fc0c412fe2c" providerId="AD" clId="Web-{836B19E0-CCB1-F5DC-8200-DD6973D76F83}" dt="2024-02-27T02:42:33.047" v="17" actId="14100"/>
          <ac:cxnSpMkLst>
            <pc:docMk/>
            <pc:sldMk cId="3072327249" sldId="360"/>
            <ac:cxnSpMk id="62" creationId="{1C8931E7-7B15-87D5-BA92-D028D5D6881F}"/>
          </ac:cxnSpMkLst>
        </pc:cxnChg>
        <pc:cxnChg chg="del">
          <ac:chgData name="Caden Schwartz" userId="S::cbs19f@fsu.edu::dd2b363a-57e9-4b31-b955-4fc0c412fe2c" providerId="AD" clId="Web-{836B19E0-CCB1-F5DC-8200-DD6973D76F83}" dt="2024-02-27T02:41:24.482" v="5"/>
          <ac:cxnSpMkLst>
            <pc:docMk/>
            <pc:sldMk cId="3072327249" sldId="360"/>
            <ac:cxnSpMk id="63" creationId="{5E20AEB4-ED16-75BE-3421-EBB1B322FB42}"/>
          </ac:cxnSpMkLst>
        </pc:cxnChg>
        <pc:cxnChg chg="del">
          <ac:chgData name="Caden Schwartz" userId="S::cbs19f@fsu.edu::dd2b363a-57e9-4b31-b955-4fc0c412fe2c" providerId="AD" clId="Web-{836B19E0-CCB1-F5DC-8200-DD6973D76F83}" dt="2024-02-27T02:41:22.732" v="4"/>
          <ac:cxnSpMkLst>
            <pc:docMk/>
            <pc:sldMk cId="3072327249" sldId="360"/>
            <ac:cxnSpMk id="64" creationId="{26A6A255-1C29-DEA9-F9F4-1B3291E27060}"/>
          </ac:cxnSpMkLst>
        </pc:cxnChg>
        <pc:cxnChg chg="mod ord">
          <ac:chgData name="Caden Schwartz" userId="S::cbs19f@fsu.edu::dd2b363a-57e9-4b31-b955-4fc0c412fe2c" providerId="AD" clId="Web-{836B19E0-CCB1-F5DC-8200-DD6973D76F83}" dt="2024-02-27T02:43:23.361" v="28" actId="14100"/>
          <ac:cxnSpMkLst>
            <pc:docMk/>
            <pc:sldMk cId="3072327249" sldId="360"/>
            <ac:cxnSpMk id="134" creationId="{A556CCC7-93D4-C225-3B89-C9B83025653C}"/>
          </ac:cxnSpMkLst>
        </pc:cxnChg>
      </pc:sldChg>
      <pc:sldChg chg="addSp delSp modSp add replId">
        <pc:chgData name="Caden Schwartz" userId="S::cbs19f@fsu.edu::dd2b363a-57e9-4b31-b955-4fc0c412fe2c" providerId="AD" clId="Web-{836B19E0-CCB1-F5DC-8200-DD6973D76F83}" dt="2024-02-27T04:17:37.754" v="1852" actId="20577"/>
        <pc:sldMkLst>
          <pc:docMk/>
          <pc:sldMk cId="3473209447" sldId="361"/>
        </pc:sldMkLst>
        <pc:spChg chg="del">
          <ac:chgData name="Caden Schwartz" userId="S::cbs19f@fsu.edu::dd2b363a-57e9-4b31-b955-4fc0c412fe2c" providerId="AD" clId="Web-{836B19E0-CCB1-F5DC-8200-DD6973D76F83}" dt="2024-02-27T03:19:04.796" v="1070"/>
          <ac:spMkLst>
            <pc:docMk/>
            <pc:sldMk cId="3473209447" sldId="361"/>
            <ac:spMk id="8" creationId="{FD2D3B2F-0C3A-14C4-52F9-40A42A502DDA}"/>
          </ac:spMkLst>
        </pc:spChg>
        <pc:spChg chg="mod">
          <ac:chgData name="Caden Schwartz" userId="S::cbs19f@fsu.edu::dd2b363a-57e9-4b31-b955-4fc0c412fe2c" providerId="AD" clId="Web-{836B19E0-CCB1-F5DC-8200-DD6973D76F83}" dt="2024-02-27T04:17:33.488" v="1851" actId="20577"/>
          <ac:spMkLst>
            <pc:docMk/>
            <pc:sldMk cId="3473209447" sldId="361"/>
            <ac:spMk id="11" creationId="{2B03D6ED-9542-6792-C80E-79C6E0C836A9}"/>
          </ac:spMkLst>
        </pc:spChg>
        <pc:spChg chg="mod">
          <ac:chgData name="Caden Schwartz" userId="S::cbs19f@fsu.edu::dd2b363a-57e9-4b31-b955-4fc0c412fe2c" providerId="AD" clId="Web-{836B19E0-CCB1-F5DC-8200-DD6973D76F83}" dt="2024-02-27T04:17:37.754" v="1852" actId="20577"/>
          <ac:spMkLst>
            <pc:docMk/>
            <pc:sldMk cId="3473209447" sldId="361"/>
            <ac:spMk id="12" creationId="{6E0E4A75-1CBF-7BD7-0C81-37519B82AE3F}"/>
          </ac:spMkLst>
        </pc:spChg>
        <pc:picChg chg="del">
          <ac:chgData name="Caden Schwartz" userId="S::cbs19f@fsu.edu::dd2b363a-57e9-4b31-b955-4fc0c412fe2c" providerId="AD" clId="Web-{836B19E0-CCB1-F5DC-8200-DD6973D76F83}" dt="2024-02-27T03:20:31.783" v="1088"/>
          <ac:picMkLst>
            <pc:docMk/>
            <pc:sldMk cId="3473209447" sldId="361"/>
            <ac:picMk id="2" creationId="{FD918A4E-A69E-6F37-097D-0842B4CFB005}"/>
          </ac:picMkLst>
        </pc:picChg>
        <pc:picChg chg="add mod">
          <ac:chgData name="Caden Schwartz" userId="S::cbs19f@fsu.edu::dd2b363a-57e9-4b31-b955-4fc0c412fe2c" providerId="AD" clId="Web-{836B19E0-CCB1-F5DC-8200-DD6973D76F83}" dt="2024-02-27T03:22:58.146" v="1105"/>
          <ac:picMkLst>
            <pc:docMk/>
            <pc:sldMk cId="3473209447" sldId="361"/>
            <ac:picMk id="6" creationId="{E5F2BBD1-00B4-FA33-02D8-3D25E832A2AC}"/>
          </ac:picMkLst>
        </pc:picChg>
        <pc:picChg chg="add mod">
          <ac:chgData name="Caden Schwartz" userId="S::cbs19f@fsu.edu::dd2b363a-57e9-4b31-b955-4fc0c412fe2c" providerId="AD" clId="Web-{836B19E0-CCB1-F5DC-8200-DD6973D76F83}" dt="2024-02-27T03:23:30.866" v="1107" actId="1076"/>
          <ac:picMkLst>
            <pc:docMk/>
            <pc:sldMk cId="3473209447" sldId="361"/>
            <ac:picMk id="7" creationId="{438838C8-7B25-7312-0AD4-F8DD37695C03}"/>
          </ac:picMkLst>
        </pc:picChg>
        <pc:picChg chg="del">
          <ac:chgData name="Caden Schwartz" userId="S::cbs19f@fsu.edu::dd2b363a-57e9-4b31-b955-4fc0c412fe2c" providerId="AD" clId="Web-{836B19E0-CCB1-F5DC-8200-DD6973D76F83}" dt="2024-02-27T03:19:05.280" v="1071"/>
          <ac:picMkLst>
            <pc:docMk/>
            <pc:sldMk cId="3473209447" sldId="361"/>
            <ac:picMk id="9" creationId="{F9E6D2E3-E83F-025F-9E09-A7CD4EB6D422}"/>
          </ac:picMkLst>
        </pc:picChg>
        <pc:picChg chg="del">
          <ac:chgData name="Caden Schwartz" userId="S::cbs19f@fsu.edu::dd2b363a-57e9-4b31-b955-4fc0c412fe2c" providerId="AD" clId="Web-{836B19E0-CCB1-F5DC-8200-DD6973D76F83}" dt="2024-02-27T03:19:00.405" v="1069"/>
          <ac:picMkLst>
            <pc:docMk/>
            <pc:sldMk cId="3473209447" sldId="361"/>
            <ac:picMk id="10" creationId="{F0F26925-5C18-5592-6505-DC6AF0815FFE}"/>
          </ac:picMkLst>
        </pc:picChg>
      </pc:sldChg>
    </pc:docChg>
  </pc:docChgLst>
  <pc:docChgLst>
    <pc:chgData name="Caden Schwartz" userId="S::cbs19f@fsu.edu::dd2b363a-57e9-4b31-b955-4fc0c412fe2c" providerId="AD" clId="Web-{BFB47242-DBFD-C300-F4A6-EEE944794D76}"/>
    <pc:docChg chg="modSld">
      <pc:chgData name="Caden Schwartz" userId="S::cbs19f@fsu.edu::dd2b363a-57e9-4b31-b955-4fc0c412fe2c" providerId="AD" clId="Web-{BFB47242-DBFD-C300-F4A6-EEE944794D76}" dt="2024-03-28T18:38:10.683" v="1" actId="1076"/>
      <pc:docMkLst>
        <pc:docMk/>
      </pc:docMkLst>
      <pc:sldChg chg="modSp">
        <pc:chgData name="Caden Schwartz" userId="S::cbs19f@fsu.edu::dd2b363a-57e9-4b31-b955-4fc0c412fe2c" providerId="AD" clId="Web-{BFB47242-DBFD-C300-F4A6-EEE944794D76}" dt="2024-03-28T18:38:10.683" v="1" actId="1076"/>
        <pc:sldMkLst>
          <pc:docMk/>
          <pc:sldMk cId="2472399973" sldId="393"/>
        </pc:sldMkLst>
        <pc:spChg chg="mod">
          <ac:chgData name="Caden Schwartz" userId="S::cbs19f@fsu.edu::dd2b363a-57e9-4b31-b955-4fc0c412fe2c" providerId="AD" clId="Web-{BFB47242-DBFD-C300-F4A6-EEE944794D76}" dt="2024-03-28T18:38:10.683" v="1" actId="1076"/>
          <ac:spMkLst>
            <pc:docMk/>
            <pc:sldMk cId="2472399973" sldId="393"/>
            <ac:spMk id="19" creationId="{B2E0F273-785B-BF90-FC2A-7659A23FE9AC}"/>
          </ac:spMkLst>
        </pc:spChg>
      </pc:sldChg>
    </pc:docChg>
  </pc:docChgLst>
  <pc:docChgLst>
    <pc:chgData name="Caden Schwartz" userId="S::cbs19f@fsu.edu::dd2b363a-57e9-4b31-b955-4fc0c412fe2c" providerId="AD" clId="Web-{483722D7-18D1-4260-21C3-9E1D71F6447F}"/>
    <pc:docChg chg="addSld modSld modSection">
      <pc:chgData name="Caden Schwartz" userId="S::cbs19f@fsu.edu::dd2b363a-57e9-4b31-b955-4fc0c412fe2c" providerId="AD" clId="Web-{483722D7-18D1-4260-21C3-9E1D71F6447F}" dt="2024-01-30T04:39:24.830" v="120" actId="1076"/>
      <pc:docMkLst>
        <pc:docMk/>
      </pc:docMkLst>
      <pc:sldChg chg="addSp delSp modSp">
        <pc:chgData name="Caden Schwartz" userId="S::cbs19f@fsu.edu::dd2b363a-57e9-4b31-b955-4fc0c412fe2c" providerId="AD" clId="Web-{483722D7-18D1-4260-21C3-9E1D71F6447F}" dt="2024-01-30T03:57:31.755" v="96" actId="1076"/>
        <pc:sldMkLst>
          <pc:docMk/>
          <pc:sldMk cId="3325581019" sldId="321"/>
        </pc:sldMkLst>
        <pc:spChg chg="mod">
          <ac:chgData name="Caden Schwartz" userId="S::cbs19f@fsu.edu::dd2b363a-57e9-4b31-b955-4fc0c412fe2c" providerId="AD" clId="Web-{483722D7-18D1-4260-21C3-9E1D71F6447F}" dt="2024-01-30T03:50:10.693" v="80" actId="1076"/>
          <ac:spMkLst>
            <pc:docMk/>
            <pc:sldMk cId="3325581019" sldId="321"/>
            <ac:spMk id="7" creationId="{6B85FEEC-6703-B1CE-43A1-AF12F82A0B0E}"/>
          </ac:spMkLst>
        </pc:spChg>
        <pc:spChg chg="mod">
          <ac:chgData name="Caden Schwartz" userId="S::cbs19f@fsu.edu::dd2b363a-57e9-4b31-b955-4fc0c412fe2c" providerId="AD" clId="Web-{483722D7-18D1-4260-21C3-9E1D71F6447F}" dt="2024-01-30T03:52:33.917" v="89" actId="14100"/>
          <ac:spMkLst>
            <pc:docMk/>
            <pc:sldMk cId="3325581019" sldId="321"/>
            <ac:spMk id="13" creationId="{006597D3-0A04-0A9A-6419-93F11938A2C5}"/>
          </ac:spMkLst>
        </pc:spChg>
        <pc:spChg chg="mod">
          <ac:chgData name="Caden Schwartz" userId="S::cbs19f@fsu.edu::dd2b363a-57e9-4b31-b955-4fc0c412fe2c" providerId="AD" clId="Web-{483722D7-18D1-4260-21C3-9E1D71F6447F}" dt="2024-01-30T03:49:56.005" v="78" actId="20577"/>
          <ac:spMkLst>
            <pc:docMk/>
            <pc:sldMk cId="3325581019" sldId="321"/>
            <ac:spMk id="17" creationId="{EA428839-3C84-8782-A295-C3459F8ABF35}"/>
          </ac:spMkLst>
        </pc:spChg>
        <pc:picChg chg="add mod">
          <ac:chgData name="Caden Schwartz" userId="S::cbs19f@fsu.edu::dd2b363a-57e9-4b31-b955-4fc0c412fe2c" providerId="AD" clId="Web-{483722D7-18D1-4260-21C3-9E1D71F6447F}" dt="2024-01-30T03:46:27.295" v="4" actId="1076"/>
          <ac:picMkLst>
            <pc:docMk/>
            <pc:sldMk cId="3325581019" sldId="321"/>
            <ac:picMk id="3" creationId="{A6237FCB-756B-160D-91ED-EED8DC79E85B}"/>
          </ac:picMkLst>
        </pc:picChg>
        <pc:picChg chg="add del mod">
          <ac:chgData name="Caden Schwartz" userId="S::cbs19f@fsu.edu::dd2b363a-57e9-4b31-b955-4fc0c412fe2c" providerId="AD" clId="Web-{483722D7-18D1-4260-21C3-9E1D71F6447F}" dt="2024-01-30T03:57:31.755" v="96" actId="1076"/>
          <ac:picMkLst>
            <pc:docMk/>
            <pc:sldMk cId="3325581019" sldId="321"/>
            <ac:picMk id="4" creationId="{84D736FE-E8FD-BA48-D1A5-A8A04099F598}"/>
          </ac:picMkLst>
        </pc:picChg>
      </pc:sldChg>
      <pc:sldChg chg="addSp delSp modSp add replId">
        <pc:chgData name="Caden Schwartz" userId="S::cbs19f@fsu.edu::dd2b363a-57e9-4b31-b955-4fc0c412fe2c" providerId="AD" clId="Web-{483722D7-18D1-4260-21C3-9E1D71F6447F}" dt="2024-01-30T04:39:24.830" v="120" actId="1076"/>
        <pc:sldMkLst>
          <pc:docMk/>
          <pc:sldMk cId="136771637" sldId="346"/>
        </pc:sldMkLst>
        <pc:spChg chg="del">
          <ac:chgData name="Caden Schwartz" userId="S::cbs19f@fsu.edu::dd2b363a-57e9-4b31-b955-4fc0c412fe2c" providerId="AD" clId="Web-{483722D7-18D1-4260-21C3-9E1D71F6447F}" dt="2024-01-30T04:38:29.922" v="113"/>
          <ac:spMkLst>
            <pc:docMk/>
            <pc:sldMk cId="136771637" sldId="346"/>
            <ac:spMk id="2" creationId="{9C8B1CE2-DC72-25D3-54E5-0E5A5957042B}"/>
          </ac:spMkLst>
        </pc:spChg>
        <pc:spChg chg="mod">
          <ac:chgData name="Caden Schwartz" userId="S::cbs19f@fsu.edu::dd2b363a-57e9-4b31-b955-4fc0c412fe2c" providerId="AD" clId="Web-{483722D7-18D1-4260-21C3-9E1D71F6447F}" dt="2024-01-30T04:38:53.079" v="116" actId="1076"/>
          <ac:spMkLst>
            <pc:docMk/>
            <pc:sldMk cId="136771637" sldId="346"/>
            <ac:spMk id="5" creationId="{0C49A10E-354F-44D3-F699-4B2C0C67F770}"/>
          </ac:spMkLst>
        </pc:spChg>
        <pc:spChg chg="del">
          <ac:chgData name="Caden Schwartz" userId="S::cbs19f@fsu.edu::dd2b363a-57e9-4b31-b955-4fc0c412fe2c" providerId="AD" clId="Web-{483722D7-18D1-4260-21C3-9E1D71F6447F}" dt="2024-01-30T04:38:29.922" v="109"/>
          <ac:spMkLst>
            <pc:docMk/>
            <pc:sldMk cId="136771637" sldId="346"/>
            <ac:spMk id="8" creationId="{2EC54C3C-821A-7B66-3FAD-2E2A78E34D48}"/>
          </ac:spMkLst>
        </pc:spChg>
        <pc:spChg chg="del">
          <ac:chgData name="Caden Schwartz" userId="S::cbs19f@fsu.edu::dd2b363a-57e9-4b31-b955-4fc0c412fe2c" providerId="AD" clId="Web-{483722D7-18D1-4260-21C3-9E1D71F6447F}" dt="2024-01-30T04:38:29.922" v="111"/>
          <ac:spMkLst>
            <pc:docMk/>
            <pc:sldMk cId="136771637" sldId="346"/>
            <ac:spMk id="10" creationId="{E47A41DE-D88F-AB8E-CFC3-ED4EA8E2C507}"/>
          </ac:spMkLst>
        </pc:spChg>
        <pc:spChg chg="del">
          <ac:chgData name="Caden Schwartz" userId="S::cbs19f@fsu.edu::dd2b363a-57e9-4b31-b955-4fc0c412fe2c" providerId="AD" clId="Web-{483722D7-18D1-4260-21C3-9E1D71F6447F}" dt="2024-01-30T04:38:29.922" v="105"/>
          <ac:spMkLst>
            <pc:docMk/>
            <pc:sldMk cId="136771637" sldId="346"/>
            <ac:spMk id="11" creationId="{98314573-CB0F-BD91-5AB2-8B40E8F402CB}"/>
          </ac:spMkLst>
        </pc:spChg>
        <pc:spChg chg="del">
          <ac:chgData name="Caden Schwartz" userId="S::cbs19f@fsu.edu::dd2b363a-57e9-4b31-b955-4fc0c412fe2c" providerId="AD" clId="Web-{483722D7-18D1-4260-21C3-9E1D71F6447F}" dt="2024-01-30T04:38:29.922" v="107"/>
          <ac:spMkLst>
            <pc:docMk/>
            <pc:sldMk cId="136771637" sldId="346"/>
            <ac:spMk id="13" creationId="{F6D2FB82-92CA-13A8-C565-E64C872DD1F2}"/>
          </ac:spMkLst>
        </pc:spChg>
        <pc:spChg chg="del">
          <ac:chgData name="Caden Schwartz" userId="S::cbs19f@fsu.edu::dd2b363a-57e9-4b31-b955-4fc0c412fe2c" providerId="AD" clId="Web-{483722D7-18D1-4260-21C3-9E1D71F6447F}" dt="2024-01-30T04:38:29.922" v="103"/>
          <ac:spMkLst>
            <pc:docMk/>
            <pc:sldMk cId="136771637" sldId="346"/>
            <ac:spMk id="16" creationId="{FF5EE1F0-3BAB-36C4-C4B5-37FE0F77A33C}"/>
          </ac:spMkLst>
        </pc:spChg>
        <pc:spChg chg="del">
          <ac:chgData name="Caden Schwartz" userId="S::cbs19f@fsu.edu::dd2b363a-57e9-4b31-b955-4fc0c412fe2c" providerId="AD" clId="Web-{483722D7-18D1-4260-21C3-9E1D71F6447F}" dt="2024-01-30T04:38:29.922" v="101"/>
          <ac:spMkLst>
            <pc:docMk/>
            <pc:sldMk cId="136771637" sldId="346"/>
            <ac:spMk id="18" creationId="{2B9F3A54-AB97-21A9-3792-75B1D5108486}"/>
          </ac:spMkLst>
        </pc:spChg>
        <pc:spChg chg="add del mod">
          <ac:chgData name="Caden Schwartz" userId="S::cbs19f@fsu.edu::dd2b363a-57e9-4b31-b955-4fc0c412fe2c" providerId="AD" clId="Web-{483722D7-18D1-4260-21C3-9E1D71F6447F}" dt="2024-01-30T04:38:25.953" v="99"/>
          <ac:spMkLst>
            <pc:docMk/>
            <pc:sldMk cId="136771637" sldId="346"/>
            <ac:spMk id="21" creationId="{AB5126E7-35D3-9A03-6865-014B3B8927C2}"/>
          </ac:spMkLst>
        </pc:spChg>
        <pc:picChg chg="del">
          <ac:chgData name="Caden Schwartz" userId="S::cbs19f@fsu.edu::dd2b363a-57e9-4b31-b955-4fc0c412fe2c" providerId="AD" clId="Web-{483722D7-18D1-4260-21C3-9E1D71F6447F}" dt="2024-01-30T04:38:15.655" v="98"/>
          <ac:picMkLst>
            <pc:docMk/>
            <pc:sldMk cId="136771637" sldId="346"/>
            <ac:picMk id="6" creationId="{9E0D1C5C-94E3-5470-927B-4FDB387F89F0}"/>
          </ac:picMkLst>
        </pc:picChg>
        <pc:picChg chg="add mod">
          <ac:chgData name="Caden Schwartz" userId="S::cbs19f@fsu.edu::dd2b363a-57e9-4b31-b955-4fc0c412fe2c" providerId="AD" clId="Web-{483722D7-18D1-4260-21C3-9E1D71F6447F}" dt="2024-01-30T04:39:24.830" v="120" actId="1076"/>
          <ac:picMkLst>
            <pc:docMk/>
            <pc:sldMk cId="136771637" sldId="346"/>
            <ac:picMk id="22" creationId="{C40602A2-F555-B75B-4D0C-888E4946605E}"/>
          </ac:picMkLst>
        </pc:picChg>
        <pc:cxnChg chg="del">
          <ac:chgData name="Caden Schwartz" userId="S::cbs19f@fsu.edu::dd2b363a-57e9-4b31-b955-4fc0c412fe2c" providerId="AD" clId="Web-{483722D7-18D1-4260-21C3-9E1D71F6447F}" dt="2024-01-30T04:38:29.922" v="112"/>
          <ac:cxnSpMkLst>
            <pc:docMk/>
            <pc:sldMk cId="136771637" sldId="346"/>
            <ac:cxnSpMk id="7" creationId="{BEF38026-A571-B9B1-0DF9-82E4C19F4759}"/>
          </ac:cxnSpMkLst>
        </pc:cxnChg>
        <pc:cxnChg chg="del">
          <ac:chgData name="Caden Schwartz" userId="S::cbs19f@fsu.edu::dd2b363a-57e9-4b31-b955-4fc0c412fe2c" providerId="AD" clId="Web-{483722D7-18D1-4260-21C3-9E1D71F6447F}" dt="2024-01-30T04:38:29.922" v="108"/>
          <ac:cxnSpMkLst>
            <pc:docMk/>
            <pc:sldMk cId="136771637" sldId="346"/>
            <ac:cxnSpMk id="9" creationId="{67EA0E23-3E19-DCF9-1371-D9B8FB628EBD}"/>
          </ac:cxnSpMkLst>
        </pc:cxnChg>
        <pc:cxnChg chg="del">
          <ac:chgData name="Caden Schwartz" userId="S::cbs19f@fsu.edu::dd2b363a-57e9-4b31-b955-4fc0c412fe2c" providerId="AD" clId="Web-{483722D7-18D1-4260-21C3-9E1D71F6447F}" dt="2024-01-30T04:38:29.922" v="110"/>
          <ac:cxnSpMkLst>
            <pc:docMk/>
            <pc:sldMk cId="136771637" sldId="346"/>
            <ac:cxnSpMk id="12" creationId="{15C27D1F-4539-85CC-603B-EF2D0A740054}"/>
          </ac:cxnSpMkLst>
        </pc:cxnChg>
        <pc:cxnChg chg="del">
          <ac:chgData name="Caden Schwartz" userId="S::cbs19f@fsu.edu::dd2b363a-57e9-4b31-b955-4fc0c412fe2c" providerId="AD" clId="Web-{483722D7-18D1-4260-21C3-9E1D71F6447F}" dt="2024-01-30T04:38:29.922" v="106"/>
          <ac:cxnSpMkLst>
            <pc:docMk/>
            <pc:sldMk cId="136771637" sldId="346"/>
            <ac:cxnSpMk id="14" creationId="{C621F2FB-377D-0BBA-96D6-4E1116A7B1A4}"/>
          </ac:cxnSpMkLst>
        </pc:cxnChg>
        <pc:cxnChg chg="del">
          <ac:chgData name="Caden Schwartz" userId="S::cbs19f@fsu.edu::dd2b363a-57e9-4b31-b955-4fc0c412fe2c" providerId="AD" clId="Web-{483722D7-18D1-4260-21C3-9E1D71F6447F}" dt="2024-01-30T04:38:29.922" v="104"/>
          <ac:cxnSpMkLst>
            <pc:docMk/>
            <pc:sldMk cId="136771637" sldId="346"/>
            <ac:cxnSpMk id="15" creationId="{63A721F8-144F-F542-73FE-9462ADF51879}"/>
          </ac:cxnSpMkLst>
        </pc:cxnChg>
        <pc:cxnChg chg="del">
          <ac:chgData name="Caden Schwartz" userId="S::cbs19f@fsu.edu::dd2b363a-57e9-4b31-b955-4fc0c412fe2c" providerId="AD" clId="Web-{483722D7-18D1-4260-21C3-9E1D71F6447F}" dt="2024-01-30T04:38:29.922" v="102"/>
          <ac:cxnSpMkLst>
            <pc:docMk/>
            <pc:sldMk cId="136771637" sldId="346"/>
            <ac:cxnSpMk id="17" creationId="{30361FC4-CBEE-70F8-5FD6-6652B4EF8C61}"/>
          </ac:cxnSpMkLst>
        </pc:cxnChg>
        <pc:cxnChg chg="del">
          <ac:chgData name="Caden Schwartz" userId="S::cbs19f@fsu.edu::dd2b363a-57e9-4b31-b955-4fc0c412fe2c" providerId="AD" clId="Web-{483722D7-18D1-4260-21C3-9E1D71F6447F}" dt="2024-01-30T04:38:29.922" v="100"/>
          <ac:cxnSpMkLst>
            <pc:docMk/>
            <pc:sldMk cId="136771637" sldId="346"/>
            <ac:cxnSpMk id="19" creationId="{0BBD6289-2424-D6CB-1741-6F8E31DBEE71}"/>
          </ac:cxnSpMkLst>
        </pc:cxnChg>
      </pc:sldChg>
    </pc:docChg>
  </pc:docChgLst>
  <pc:docChgLst>
    <pc:chgData name="Chloe Keiran" userId="S::cmk19@fsu.edu::732f0397-0029-422a-9fe5-1466c05581a9" providerId="AD" clId="Web-{D9717001-5B80-6ED8-5856-39930FD295EE}"/>
    <pc:docChg chg="delSld modSld sldOrd modSection">
      <pc:chgData name="Chloe Keiran" userId="S::cmk19@fsu.edu::732f0397-0029-422a-9fe5-1466c05581a9" providerId="AD" clId="Web-{D9717001-5B80-6ED8-5856-39930FD295EE}" dt="2024-03-28T02:27:06.311" v="188" actId="1076"/>
      <pc:docMkLst>
        <pc:docMk/>
      </pc:docMkLst>
      <pc:sldChg chg="mod modShow">
        <pc:chgData name="Chloe Keiran" userId="S::cmk19@fsu.edu::732f0397-0029-422a-9fe5-1466c05581a9" providerId="AD" clId="Web-{D9717001-5B80-6ED8-5856-39930FD295EE}" dt="2024-03-28T01:20:04.283" v="1"/>
        <pc:sldMkLst>
          <pc:docMk/>
          <pc:sldMk cId="4192109012" sldId="336"/>
        </pc:sldMkLst>
      </pc:sldChg>
      <pc:sldChg chg="del">
        <pc:chgData name="Chloe Keiran" userId="S::cmk19@fsu.edu::732f0397-0029-422a-9fe5-1466c05581a9" providerId="AD" clId="Web-{D9717001-5B80-6ED8-5856-39930FD295EE}" dt="2024-03-28T01:22:54.723" v="39"/>
        <pc:sldMkLst>
          <pc:docMk/>
          <pc:sldMk cId="3334500842" sldId="354"/>
        </pc:sldMkLst>
      </pc:sldChg>
      <pc:sldChg chg="modSp">
        <pc:chgData name="Chloe Keiran" userId="S::cmk19@fsu.edu::732f0397-0029-422a-9fe5-1466c05581a9" providerId="AD" clId="Web-{D9717001-5B80-6ED8-5856-39930FD295EE}" dt="2024-03-28T01:23:26.224" v="43" actId="1076"/>
        <pc:sldMkLst>
          <pc:docMk/>
          <pc:sldMk cId="2146888622" sldId="362"/>
        </pc:sldMkLst>
        <pc:spChg chg="mod">
          <ac:chgData name="Chloe Keiran" userId="S::cmk19@fsu.edu::732f0397-0029-422a-9fe5-1466c05581a9" providerId="AD" clId="Web-{D9717001-5B80-6ED8-5856-39930FD295EE}" dt="2024-03-28T01:23:26.224" v="43" actId="1076"/>
          <ac:spMkLst>
            <pc:docMk/>
            <pc:sldMk cId="2146888622" sldId="362"/>
            <ac:spMk id="2" creationId="{9A6D0DE2-3785-7032-BBC2-59FCBE0159E0}"/>
          </ac:spMkLst>
        </pc:spChg>
        <pc:picChg chg="mod">
          <ac:chgData name="Chloe Keiran" userId="S::cmk19@fsu.edu::732f0397-0029-422a-9fe5-1466c05581a9" providerId="AD" clId="Web-{D9717001-5B80-6ED8-5856-39930FD295EE}" dt="2024-03-28T01:23:09.036" v="41" actId="1076"/>
          <ac:picMkLst>
            <pc:docMk/>
            <pc:sldMk cId="2146888622" sldId="362"/>
            <ac:picMk id="10" creationId="{6556797F-2EB1-9932-6F57-54E2C13F85A4}"/>
          </ac:picMkLst>
        </pc:picChg>
      </pc:sldChg>
      <pc:sldChg chg="del">
        <pc:chgData name="Chloe Keiran" userId="S::cmk19@fsu.edu::732f0397-0029-422a-9fe5-1466c05581a9" providerId="AD" clId="Web-{D9717001-5B80-6ED8-5856-39930FD295EE}" dt="2024-03-28T01:19:59.658" v="0"/>
        <pc:sldMkLst>
          <pc:docMk/>
          <pc:sldMk cId="3320759229" sldId="365"/>
        </pc:sldMkLst>
      </pc:sldChg>
      <pc:sldChg chg="modSp">
        <pc:chgData name="Chloe Keiran" userId="S::cmk19@fsu.edu::732f0397-0029-422a-9fe5-1466c05581a9" providerId="AD" clId="Web-{D9717001-5B80-6ED8-5856-39930FD295EE}" dt="2024-03-28T01:21:13.878" v="5" actId="1076"/>
        <pc:sldMkLst>
          <pc:docMk/>
          <pc:sldMk cId="3326792058" sldId="373"/>
        </pc:sldMkLst>
        <pc:spChg chg="mod">
          <ac:chgData name="Chloe Keiran" userId="S::cmk19@fsu.edu::732f0397-0029-422a-9fe5-1466c05581a9" providerId="AD" clId="Web-{D9717001-5B80-6ED8-5856-39930FD295EE}" dt="2024-03-28T01:21:00.987" v="2" actId="14100"/>
          <ac:spMkLst>
            <pc:docMk/>
            <pc:sldMk cId="3326792058" sldId="373"/>
            <ac:spMk id="6" creationId="{1F57E6AC-6302-0F64-6F90-410197CB851D}"/>
          </ac:spMkLst>
        </pc:spChg>
        <pc:spChg chg="mod">
          <ac:chgData name="Chloe Keiran" userId="S::cmk19@fsu.edu::732f0397-0029-422a-9fe5-1466c05581a9" providerId="AD" clId="Web-{D9717001-5B80-6ED8-5856-39930FD295EE}" dt="2024-03-28T01:21:01.003" v="3" actId="14100"/>
          <ac:spMkLst>
            <pc:docMk/>
            <pc:sldMk cId="3326792058" sldId="373"/>
            <ac:spMk id="7" creationId="{D76B9223-CF12-0D92-9E7C-3D071CFAE7F3}"/>
          </ac:spMkLst>
        </pc:spChg>
        <pc:picChg chg="mod">
          <ac:chgData name="Chloe Keiran" userId="S::cmk19@fsu.edu::732f0397-0029-422a-9fe5-1466c05581a9" providerId="AD" clId="Web-{D9717001-5B80-6ED8-5856-39930FD295EE}" dt="2024-03-28T01:21:08.722" v="4" actId="1076"/>
          <ac:picMkLst>
            <pc:docMk/>
            <pc:sldMk cId="3326792058" sldId="373"/>
            <ac:picMk id="8" creationId="{003028AA-0D7E-682F-AFC1-7BC12A3F01B7}"/>
          </ac:picMkLst>
        </pc:picChg>
        <pc:picChg chg="mod">
          <ac:chgData name="Chloe Keiran" userId="S::cmk19@fsu.edu::732f0397-0029-422a-9fe5-1466c05581a9" providerId="AD" clId="Web-{D9717001-5B80-6ED8-5856-39930FD295EE}" dt="2024-03-28T01:21:13.878" v="5" actId="1076"/>
          <ac:picMkLst>
            <pc:docMk/>
            <pc:sldMk cId="3326792058" sldId="373"/>
            <ac:picMk id="9" creationId="{269BF46E-E4A3-2085-4A96-5C5BDE9A0BDA}"/>
          </ac:picMkLst>
        </pc:picChg>
      </pc:sldChg>
      <pc:sldChg chg="addSp delSp modSp ord">
        <pc:chgData name="Chloe Keiran" userId="S::cmk19@fsu.edu::732f0397-0029-422a-9fe5-1466c05581a9" providerId="AD" clId="Web-{D9717001-5B80-6ED8-5856-39930FD295EE}" dt="2024-03-28T02:27:06.311" v="188" actId="1076"/>
        <pc:sldMkLst>
          <pc:docMk/>
          <pc:sldMk cId="3276531186" sldId="374"/>
        </pc:sldMkLst>
        <pc:spChg chg="del">
          <ac:chgData name="Chloe Keiran" userId="S::cmk19@fsu.edu::732f0397-0029-422a-9fe5-1466c05581a9" providerId="AD" clId="Web-{D9717001-5B80-6ED8-5856-39930FD295EE}" dt="2024-03-28T02:24:16.542" v="181"/>
          <ac:spMkLst>
            <pc:docMk/>
            <pc:sldMk cId="3276531186" sldId="374"/>
            <ac:spMk id="2" creationId="{EA5FEE25-94E4-EF65-BB41-8F7F725E1908}"/>
          </ac:spMkLst>
        </pc:spChg>
        <pc:spChg chg="del">
          <ac:chgData name="Chloe Keiran" userId="S::cmk19@fsu.edu::732f0397-0029-422a-9fe5-1466c05581a9" providerId="AD" clId="Web-{D9717001-5B80-6ED8-5856-39930FD295EE}" dt="2024-03-28T01:24:53.694" v="44"/>
          <ac:spMkLst>
            <pc:docMk/>
            <pc:sldMk cId="3276531186" sldId="374"/>
            <ac:spMk id="10" creationId="{CA7A7E3C-7F2B-AF07-A4BF-100322C1705E}"/>
          </ac:spMkLst>
        </pc:spChg>
        <pc:spChg chg="add del mod">
          <ac:chgData name="Chloe Keiran" userId="S::cmk19@fsu.edu::732f0397-0029-422a-9fe5-1466c05581a9" providerId="AD" clId="Web-{D9717001-5B80-6ED8-5856-39930FD295EE}" dt="2024-03-28T02:26:41.217" v="184"/>
          <ac:spMkLst>
            <pc:docMk/>
            <pc:sldMk cId="3276531186" sldId="374"/>
            <ac:spMk id="12" creationId="{ADADD79F-3399-D232-75BA-66B26EE97F6E}"/>
          </ac:spMkLst>
        </pc:spChg>
        <pc:picChg chg="add del mod ord">
          <ac:chgData name="Chloe Keiran" userId="S::cmk19@fsu.edu::732f0397-0029-422a-9fe5-1466c05581a9" providerId="AD" clId="Web-{D9717001-5B80-6ED8-5856-39930FD295EE}" dt="2024-03-28T02:24:26.933" v="183"/>
          <ac:picMkLst>
            <pc:docMk/>
            <pc:sldMk cId="3276531186" sldId="374"/>
            <ac:picMk id="10" creationId="{7CA8C259-7897-A962-C743-911C08A835CE}"/>
          </ac:picMkLst>
        </pc:picChg>
        <pc:picChg chg="add mod ord">
          <ac:chgData name="Chloe Keiran" userId="S::cmk19@fsu.edu::732f0397-0029-422a-9fe5-1466c05581a9" providerId="AD" clId="Web-{D9717001-5B80-6ED8-5856-39930FD295EE}" dt="2024-03-28T02:27:06.311" v="188" actId="1076"/>
          <ac:picMkLst>
            <pc:docMk/>
            <pc:sldMk cId="3276531186" sldId="374"/>
            <ac:picMk id="13" creationId="{A41A151D-C04C-1032-C5C7-8353C41A74ED}"/>
          </ac:picMkLst>
        </pc:picChg>
      </pc:sldChg>
      <pc:sldChg chg="addSp delSp modSp">
        <pc:chgData name="Chloe Keiran" userId="S::cmk19@fsu.edu::732f0397-0029-422a-9fe5-1466c05581a9" providerId="AD" clId="Web-{D9717001-5B80-6ED8-5856-39930FD295EE}" dt="2024-03-28T01:52:38.011" v="180" actId="1076"/>
        <pc:sldMkLst>
          <pc:docMk/>
          <pc:sldMk cId="2867089218" sldId="410"/>
        </pc:sldMkLst>
        <pc:spChg chg="mod">
          <ac:chgData name="Chloe Keiran" userId="S::cmk19@fsu.edu::732f0397-0029-422a-9fe5-1466c05581a9" providerId="AD" clId="Web-{D9717001-5B80-6ED8-5856-39930FD295EE}" dt="2024-03-28T01:49:10.484" v="147" actId="20577"/>
          <ac:spMkLst>
            <pc:docMk/>
            <pc:sldMk cId="2867089218" sldId="410"/>
            <ac:spMk id="2" creationId="{A7E00F3A-5F49-2833-7EE3-8FC870CE7C00}"/>
          </ac:spMkLst>
        </pc:spChg>
        <pc:spChg chg="add mod">
          <ac:chgData name="Chloe Keiran" userId="S::cmk19@fsu.edu::732f0397-0029-422a-9fe5-1466c05581a9" providerId="AD" clId="Web-{D9717001-5B80-6ED8-5856-39930FD295EE}" dt="2024-03-28T01:52:38.011" v="180" actId="1076"/>
          <ac:spMkLst>
            <pc:docMk/>
            <pc:sldMk cId="2867089218" sldId="410"/>
            <ac:spMk id="6" creationId="{B73C451D-62A6-6CB8-DC03-478154F6539A}"/>
          </ac:spMkLst>
        </pc:spChg>
        <pc:spChg chg="add mod">
          <ac:chgData name="Chloe Keiran" userId="S::cmk19@fsu.edu::732f0397-0029-422a-9fe5-1466c05581a9" providerId="AD" clId="Web-{D9717001-5B80-6ED8-5856-39930FD295EE}" dt="2024-03-28T01:52:24.964" v="177" actId="14100"/>
          <ac:spMkLst>
            <pc:docMk/>
            <pc:sldMk cId="2867089218" sldId="410"/>
            <ac:spMk id="7" creationId="{49DF94FE-0722-4081-A502-5AAE6B63FC7F}"/>
          </ac:spMkLst>
        </pc:spChg>
        <pc:spChg chg="add mod">
          <ac:chgData name="Chloe Keiran" userId="S::cmk19@fsu.edu::732f0397-0029-422a-9fe5-1466c05581a9" providerId="AD" clId="Web-{D9717001-5B80-6ED8-5856-39930FD295EE}" dt="2024-03-28T01:52:19.463" v="176" actId="14100"/>
          <ac:spMkLst>
            <pc:docMk/>
            <pc:sldMk cId="2867089218" sldId="410"/>
            <ac:spMk id="8" creationId="{6E82BC79-E354-766D-FEEC-4CF635DF3F2C}"/>
          </ac:spMkLst>
        </pc:spChg>
        <pc:spChg chg="add del mod">
          <ac:chgData name="Chloe Keiran" userId="S::cmk19@fsu.edu::732f0397-0029-422a-9fe5-1466c05581a9" providerId="AD" clId="Web-{D9717001-5B80-6ED8-5856-39930FD295EE}" dt="2024-03-28T01:45:32.596" v="132"/>
          <ac:spMkLst>
            <pc:docMk/>
            <pc:sldMk cId="2867089218" sldId="410"/>
            <ac:spMk id="9" creationId="{13C2CB6C-27F3-468B-6C5B-2976D0DF2430}"/>
          </ac:spMkLst>
        </pc:spChg>
      </pc:sldChg>
    </pc:docChg>
  </pc:docChgLst>
  <pc:docChgLst>
    <pc:chgData name="Chloe Keiran" userId="S::cmk19@fsu.edu::732f0397-0029-422a-9fe5-1466c05581a9" providerId="AD" clId="Web-{DF31A67C-15B6-6C2D-91C1-396D0860405D}"/>
    <pc:docChg chg="modSld">
      <pc:chgData name="Chloe Keiran" userId="S::cmk19@fsu.edu::732f0397-0029-422a-9fe5-1466c05581a9" providerId="AD" clId="Web-{DF31A67C-15B6-6C2D-91C1-396D0860405D}" dt="2024-03-26T20:26:24.640" v="19" actId="1076"/>
      <pc:docMkLst>
        <pc:docMk/>
      </pc:docMkLst>
      <pc:sldChg chg="addSp delSp modSp">
        <pc:chgData name="Chloe Keiran" userId="S::cmk19@fsu.edu::732f0397-0029-422a-9fe5-1466c05581a9" providerId="AD" clId="Web-{DF31A67C-15B6-6C2D-91C1-396D0860405D}" dt="2024-03-26T20:26:24.640" v="19" actId="1076"/>
        <pc:sldMkLst>
          <pc:docMk/>
          <pc:sldMk cId="3417977094" sldId="369"/>
        </pc:sldMkLst>
        <pc:spChg chg="del mod">
          <ac:chgData name="Chloe Keiran" userId="S::cmk19@fsu.edu::732f0397-0029-422a-9fe5-1466c05581a9" providerId="AD" clId="Web-{DF31A67C-15B6-6C2D-91C1-396D0860405D}" dt="2024-03-26T20:26:05.014" v="16"/>
          <ac:spMkLst>
            <pc:docMk/>
            <pc:sldMk cId="3417977094" sldId="369"/>
            <ac:spMk id="2" creationId="{BF23CCB8-63D3-9717-886E-B30426839938}"/>
          </ac:spMkLst>
        </pc:spChg>
        <pc:spChg chg="del">
          <ac:chgData name="Chloe Keiran" userId="S::cmk19@fsu.edu::732f0397-0029-422a-9fe5-1466c05581a9" providerId="AD" clId="Web-{DF31A67C-15B6-6C2D-91C1-396D0860405D}" dt="2024-03-26T20:26:08.467" v="17"/>
          <ac:spMkLst>
            <pc:docMk/>
            <pc:sldMk cId="3417977094" sldId="369"/>
            <ac:spMk id="3" creationId="{C2CF939E-C762-BACC-EB23-DF417AA5A206}"/>
          </ac:spMkLst>
        </pc:spChg>
        <pc:spChg chg="mod">
          <ac:chgData name="Chloe Keiran" userId="S::cmk19@fsu.edu::732f0397-0029-422a-9fe5-1466c05581a9" providerId="AD" clId="Web-{DF31A67C-15B6-6C2D-91C1-396D0860405D}" dt="2024-03-26T20:26:08.467" v="17"/>
          <ac:spMkLst>
            <pc:docMk/>
            <pc:sldMk cId="3417977094" sldId="369"/>
            <ac:spMk id="4" creationId="{5E300A51-062B-4444-28D9-CCF473FB2266}"/>
          </ac:spMkLst>
        </pc:spChg>
        <pc:spChg chg="mod">
          <ac:chgData name="Chloe Keiran" userId="S::cmk19@fsu.edu::732f0397-0029-422a-9fe5-1466c05581a9" providerId="AD" clId="Web-{DF31A67C-15B6-6C2D-91C1-396D0860405D}" dt="2024-03-26T20:26:08.467" v="17"/>
          <ac:spMkLst>
            <pc:docMk/>
            <pc:sldMk cId="3417977094" sldId="369"/>
            <ac:spMk id="5" creationId="{DADF540F-CF0F-FCA9-E771-9079FDA88BF8}"/>
          </ac:spMkLst>
        </pc:spChg>
        <pc:spChg chg="add">
          <ac:chgData name="Chloe Keiran" userId="S::cmk19@fsu.edu::732f0397-0029-422a-9fe5-1466c05581a9" providerId="AD" clId="Web-{DF31A67C-15B6-6C2D-91C1-396D0860405D}" dt="2024-03-26T20:26:08.467" v="17"/>
          <ac:spMkLst>
            <pc:docMk/>
            <pc:sldMk cId="3417977094" sldId="369"/>
            <ac:spMk id="11" creationId="{35B393F3-7F94-B0AC-5D9E-02209238EF4A}"/>
          </ac:spMkLst>
        </pc:spChg>
        <pc:picChg chg="add mod ord">
          <ac:chgData name="Chloe Keiran" userId="S::cmk19@fsu.edu::732f0397-0029-422a-9fe5-1466c05581a9" providerId="AD" clId="Web-{DF31A67C-15B6-6C2D-91C1-396D0860405D}" dt="2024-03-26T20:26:08.467" v="17"/>
          <ac:picMkLst>
            <pc:docMk/>
            <pc:sldMk cId="3417977094" sldId="369"/>
            <ac:picMk id="6" creationId="{C5F6EAEA-E65D-7625-CD43-139F59A778DA}"/>
          </ac:picMkLst>
        </pc:picChg>
        <pc:picChg chg="add mod">
          <ac:chgData name="Chloe Keiran" userId="S::cmk19@fsu.edu::732f0397-0029-422a-9fe5-1466c05581a9" providerId="AD" clId="Web-{DF31A67C-15B6-6C2D-91C1-396D0860405D}" dt="2024-03-26T20:26:24.640" v="19" actId="1076"/>
          <ac:picMkLst>
            <pc:docMk/>
            <pc:sldMk cId="3417977094" sldId="369"/>
            <ac:picMk id="7" creationId="{DCE8D2F1-3FA5-BBC3-B7AE-BEA0AC942375}"/>
          </ac:picMkLst>
        </pc:picChg>
      </pc:sldChg>
    </pc:docChg>
  </pc:docChgLst>
  <pc:docChgLst>
    <pc:chgData name="Chloe Keiran" userId="S::cmk19@fsu.edu::732f0397-0029-422a-9fe5-1466c05581a9" providerId="AD" clId="Web-{C5B11051-CE84-61EB-9463-E563DFE206F1}"/>
    <pc:docChg chg="addSld modSld modSection">
      <pc:chgData name="Chloe Keiran" userId="S::cmk19@fsu.edu::732f0397-0029-422a-9fe5-1466c05581a9" providerId="AD" clId="Web-{C5B11051-CE84-61EB-9463-E563DFE206F1}" dt="2024-01-30T02:00:21.398" v="329" actId="1076"/>
      <pc:docMkLst>
        <pc:docMk/>
      </pc:docMkLst>
      <pc:sldChg chg="addSp delSp modSp">
        <pc:chgData name="Chloe Keiran" userId="S::cmk19@fsu.edu::732f0397-0029-422a-9fe5-1466c05581a9" providerId="AD" clId="Web-{C5B11051-CE84-61EB-9463-E563DFE206F1}" dt="2024-01-30T01:53:59.419" v="328" actId="20577"/>
        <pc:sldMkLst>
          <pc:docMk/>
          <pc:sldMk cId="2524568284" sldId="320"/>
        </pc:sldMkLst>
        <pc:spChg chg="mod">
          <ac:chgData name="Chloe Keiran" userId="S::cmk19@fsu.edu::732f0397-0029-422a-9fe5-1466c05581a9" providerId="AD" clId="Web-{C5B11051-CE84-61EB-9463-E563DFE206F1}" dt="2024-01-30T00:50:59.391" v="43" actId="20577"/>
          <ac:spMkLst>
            <pc:docMk/>
            <pc:sldMk cId="2524568284" sldId="320"/>
            <ac:spMk id="2" creationId="{73581BE8-4F0B-FA19-0E64-B6BD6C157446}"/>
          </ac:spMkLst>
        </pc:spChg>
        <pc:spChg chg="mod">
          <ac:chgData name="Chloe Keiran" userId="S::cmk19@fsu.edu::732f0397-0029-422a-9fe5-1466c05581a9" providerId="AD" clId="Web-{C5B11051-CE84-61EB-9463-E563DFE206F1}" dt="2024-01-30T00:57:06.905" v="80" actId="20577"/>
          <ac:spMkLst>
            <pc:docMk/>
            <pc:sldMk cId="2524568284" sldId="320"/>
            <ac:spMk id="3" creationId="{A6F81B70-C16E-CFE7-F584-6758CF0C5534}"/>
          </ac:spMkLst>
        </pc:spChg>
        <pc:spChg chg="del mod">
          <ac:chgData name="Chloe Keiran" userId="S::cmk19@fsu.edu::732f0397-0029-422a-9fe5-1466c05581a9" providerId="AD" clId="Web-{C5B11051-CE84-61EB-9463-E563DFE206F1}" dt="2024-01-30T00:56:58.858" v="76"/>
          <ac:spMkLst>
            <pc:docMk/>
            <pc:sldMk cId="2524568284" sldId="320"/>
            <ac:spMk id="6" creationId="{78671E6A-0B88-339E-81B3-EA38EA7A08DA}"/>
          </ac:spMkLst>
        </pc:spChg>
        <pc:spChg chg="add mod">
          <ac:chgData name="Chloe Keiran" userId="S::cmk19@fsu.edu::732f0397-0029-422a-9fe5-1466c05581a9" providerId="AD" clId="Web-{C5B11051-CE84-61EB-9463-E563DFE206F1}" dt="2024-01-30T01:08:22.323" v="132" actId="20577"/>
          <ac:spMkLst>
            <pc:docMk/>
            <pc:sldMk cId="2524568284" sldId="320"/>
            <ac:spMk id="7" creationId="{FDFB589D-18C5-3597-D188-5160CEE708FF}"/>
          </ac:spMkLst>
        </pc:spChg>
        <pc:spChg chg="add mod">
          <ac:chgData name="Chloe Keiran" userId="S::cmk19@fsu.edu::732f0397-0029-422a-9fe5-1466c05581a9" providerId="AD" clId="Web-{C5B11051-CE84-61EB-9463-E563DFE206F1}" dt="2024-01-30T00:59:02.535" v="101" actId="1076"/>
          <ac:spMkLst>
            <pc:docMk/>
            <pc:sldMk cId="2524568284" sldId="320"/>
            <ac:spMk id="8" creationId="{05D65EDE-B700-406B-4DA1-6042EBAF7F93}"/>
          </ac:spMkLst>
        </pc:spChg>
        <pc:spChg chg="add mod">
          <ac:chgData name="Chloe Keiran" userId="S::cmk19@fsu.edu::732f0397-0029-422a-9fe5-1466c05581a9" providerId="AD" clId="Web-{C5B11051-CE84-61EB-9463-E563DFE206F1}" dt="2024-01-30T01:00:10.147" v="107" actId="1076"/>
          <ac:spMkLst>
            <pc:docMk/>
            <pc:sldMk cId="2524568284" sldId="320"/>
            <ac:spMk id="10" creationId="{45A4E466-A3FA-FB83-274D-668563510E76}"/>
          </ac:spMkLst>
        </pc:spChg>
        <pc:spChg chg="add mod">
          <ac:chgData name="Chloe Keiran" userId="S::cmk19@fsu.edu::732f0397-0029-422a-9fe5-1466c05581a9" providerId="AD" clId="Web-{C5B11051-CE84-61EB-9463-E563DFE206F1}" dt="2024-01-30T01:02:24.277" v="116" actId="1076"/>
          <ac:spMkLst>
            <pc:docMk/>
            <pc:sldMk cId="2524568284" sldId="320"/>
            <ac:spMk id="12" creationId="{4684CFD7-0D18-1B2B-94B8-8A70DF9C4266}"/>
          </ac:spMkLst>
        </pc:spChg>
        <pc:spChg chg="add mod">
          <ac:chgData name="Chloe Keiran" userId="S::cmk19@fsu.edu::732f0397-0029-422a-9fe5-1466c05581a9" providerId="AD" clId="Web-{C5B11051-CE84-61EB-9463-E563DFE206F1}" dt="2024-01-30T01:34:55.089" v="154" actId="1076"/>
          <ac:spMkLst>
            <pc:docMk/>
            <pc:sldMk cId="2524568284" sldId="320"/>
            <ac:spMk id="16" creationId="{C5B2973A-B3FE-2630-5E75-A2EE5B8EB828}"/>
          </ac:spMkLst>
        </pc:spChg>
        <pc:spChg chg="add mod">
          <ac:chgData name="Chloe Keiran" userId="S::cmk19@fsu.edu::732f0397-0029-422a-9fe5-1466c05581a9" providerId="AD" clId="Web-{C5B11051-CE84-61EB-9463-E563DFE206F1}" dt="2024-01-30T01:44:28.309" v="164"/>
          <ac:spMkLst>
            <pc:docMk/>
            <pc:sldMk cId="2524568284" sldId="320"/>
            <ac:spMk id="17" creationId="{E681B5D4-E78C-1B99-C140-B95EA59FB992}"/>
          </ac:spMkLst>
        </pc:spChg>
        <pc:spChg chg="add mod">
          <ac:chgData name="Chloe Keiran" userId="S::cmk19@fsu.edu::732f0397-0029-422a-9fe5-1466c05581a9" providerId="AD" clId="Web-{C5B11051-CE84-61EB-9463-E563DFE206F1}" dt="2024-01-30T01:53:59.419" v="328" actId="20577"/>
          <ac:spMkLst>
            <pc:docMk/>
            <pc:sldMk cId="2524568284" sldId="320"/>
            <ac:spMk id="18" creationId="{C405B12C-B2DC-B957-E5AB-204C3F320240}"/>
          </ac:spMkLst>
        </pc:spChg>
        <pc:spChg chg="add mod">
          <ac:chgData name="Chloe Keiran" userId="S::cmk19@fsu.edu::732f0397-0029-422a-9fe5-1466c05581a9" providerId="AD" clId="Web-{C5B11051-CE84-61EB-9463-E563DFE206F1}" dt="2024-01-30T01:52:22.478" v="293" actId="1076"/>
          <ac:spMkLst>
            <pc:docMk/>
            <pc:sldMk cId="2524568284" sldId="320"/>
            <ac:spMk id="19" creationId="{5D592D9B-27BF-4F6F-314B-A29451573438}"/>
          </ac:spMkLst>
        </pc:spChg>
        <pc:spChg chg="add mod">
          <ac:chgData name="Chloe Keiran" userId="S::cmk19@fsu.edu::732f0397-0029-422a-9fe5-1466c05581a9" providerId="AD" clId="Web-{C5B11051-CE84-61EB-9463-E563DFE206F1}" dt="2024-01-30T01:50:03.068" v="257" actId="20577"/>
          <ac:spMkLst>
            <pc:docMk/>
            <pc:sldMk cId="2524568284" sldId="320"/>
            <ac:spMk id="20" creationId="{450ECEE1-69A5-DF03-9FED-0E35E44BCC33}"/>
          </ac:spMkLst>
        </pc:spChg>
        <pc:spChg chg="add mod">
          <ac:chgData name="Chloe Keiran" userId="S::cmk19@fsu.edu::732f0397-0029-422a-9fe5-1466c05581a9" providerId="AD" clId="Web-{C5B11051-CE84-61EB-9463-E563DFE206F1}" dt="2024-01-30T01:52:03.712" v="291" actId="1076"/>
          <ac:spMkLst>
            <pc:docMk/>
            <pc:sldMk cId="2524568284" sldId="320"/>
            <ac:spMk id="21" creationId="{2C6878B4-E121-F18B-2278-693A6700DE49}"/>
          </ac:spMkLst>
        </pc:spChg>
        <pc:spChg chg="add mod">
          <ac:chgData name="Chloe Keiran" userId="S::cmk19@fsu.edu::732f0397-0029-422a-9fe5-1466c05581a9" providerId="AD" clId="Web-{C5B11051-CE84-61EB-9463-E563DFE206F1}" dt="2024-01-30T01:52:13.509" v="292" actId="1076"/>
          <ac:spMkLst>
            <pc:docMk/>
            <pc:sldMk cId="2524568284" sldId="320"/>
            <ac:spMk id="22" creationId="{00039445-38F2-D41C-77CB-81D3623E1175}"/>
          </ac:spMkLst>
        </pc:spChg>
        <pc:spChg chg="add mod">
          <ac:chgData name="Chloe Keiran" userId="S::cmk19@fsu.edu::732f0397-0029-422a-9fe5-1466c05581a9" providerId="AD" clId="Web-{C5B11051-CE84-61EB-9463-E563DFE206F1}" dt="2024-01-30T01:52:48.385" v="298"/>
          <ac:spMkLst>
            <pc:docMk/>
            <pc:sldMk cId="2524568284" sldId="320"/>
            <ac:spMk id="23" creationId="{8E4813E1-1521-BA44-E566-C30242544F77}"/>
          </ac:spMkLst>
        </pc:spChg>
        <pc:spChg chg="add mod">
          <ac:chgData name="Chloe Keiran" userId="S::cmk19@fsu.edu::732f0397-0029-422a-9fe5-1466c05581a9" providerId="AD" clId="Web-{C5B11051-CE84-61EB-9463-E563DFE206F1}" dt="2024-01-30T01:53:49.231" v="326" actId="20577"/>
          <ac:spMkLst>
            <pc:docMk/>
            <pc:sldMk cId="2524568284" sldId="320"/>
            <ac:spMk id="24" creationId="{8F683B90-61B8-22FA-0909-55481DF048B5}"/>
          </ac:spMkLst>
        </pc:spChg>
        <pc:picChg chg="add del mod">
          <ac:chgData name="Chloe Keiran" userId="S::cmk19@fsu.edu::732f0397-0029-422a-9fe5-1466c05581a9" providerId="AD" clId="Web-{C5B11051-CE84-61EB-9463-E563DFE206F1}" dt="2024-01-30T01:43:39.088" v="159"/>
          <ac:picMkLst>
            <pc:docMk/>
            <pc:sldMk cId="2524568284" sldId="320"/>
            <ac:picMk id="6" creationId="{4FB764C5-870E-5E2F-708D-09199D90F53A}"/>
          </ac:picMkLst>
        </pc:picChg>
        <pc:picChg chg="add mod">
          <ac:chgData name="Chloe Keiran" userId="S::cmk19@fsu.edu::732f0397-0029-422a-9fe5-1466c05581a9" providerId="AD" clId="Web-{C5B11051-CE84-61EB-9463-E563DFE206F1}" dt="2024-01-30T01:01:53.057" v="114" actId="1076"/>
          <ac:picMkLst>
            <pc:docMk/>
            <pc:sldMk cId="2524568284" sldId="320"/>
            <ac:picMk id="9" creationId="{D21E1EB2-901E-D273-35D8-2CD079DF55F5}"/>
          </ac:picMkLst>
        </pc:picChg>
        <pc:picChg chg="add mod">
          <ac:chgData name="Chloe Keiran" userId="S::cmk19@fsu.edu::732f0397-0029-422a-9fe5-1466c05581a9" providerId="AD" clId="Web-{C5B11051-CE84-61EB-9463-E563DFE206F1}" dt="2024-01-30T01:02:11.261" v="115" actId="1076"/>
          <ac:picMkLst>
            <pc:docMk/>
            <pc:sldMk cId="2524568284" sldId="320"/>
            <ac:picMk id="11" creationId="{0B74C8A9-A454-94BA-495E-B59AC015C5D7}"/>
          </ac:picMkLst>
        </pc:picChg>
        <pc:picChg chg="add del mod">
          <ac:chgData name="Chloe Keiran" userId="S::cmk19@fsu.edu::732f0397-0029-422a-9fe5-1466c05581a9" providerId="AD" clId="Web-{C5B11051-CE84-61EB-9463-E563DFE206F1}" dt="2024-01-30T01:47:58.440" v="208"/>
          <ac:picMkLst>
            <pc:docMk/>
            <pc:sldMk cId="2524568284" sldId="320"/>
            <ac:picMk id="13" creationId="{4ADD43F0-0782-FBAE-ADFA-2A773F5E8990}"/>
          </ac:picMkLst>
        </pc:picChg>
        <pc:picChg chg="add del mod">
          <ac:chgData name="Chloe Keiran" userId="S::cmk19@fsu.edu::732f0397-0029-422a-9fe5-1466c05581a9" providerId="AD" clId="Web-{C5B11051-CE84-61EB-9463-E563DFE206F1}" dt="2024-01-30T01:50:45.304" v="259"/>
          <ac:picMkLst>
            <pc:docMk/>
            <pc:sldMk cId="2524568284" sldId="320"/>
            <ac:picMk id="14" creationId="{E222D9E3-F170-62F2-41B9-863A80728D48}"/>
          </ac:picMkLst>
        </pc:picChg>
        <pc:picChg chg="add del mod">
          <ac:chgData name="Chloe Keiran" userId="S::cmk19@fsu.edu::732f0397-0029-422a-9fe5-1466c05581a9" providerId="AD" clId="Web-{C5B11051-CE84-61EB-9463-E563DFE206F1}" dt="2024-01-30T01:52:27.197" v="294"/>
          <ac:picMkLst>
            <pc:docMk/>
            <pc:sldMk cId="2524568284" sldId="320"/>
            <ac:picMk id="15" creationId="{8C4DDAC3-EE86-5BFA-FA7B-EB84ADEB8E97}"/>
          </ac:picMkLst>
        </pc:picChg>
      </pc:sldChg>
      <pc:sldChg chg="modSp new">
        <pc:chgData name="Chloe Keiran" userId="S::cmk19@fsu.edu::732f0397-0029-422a-9fe5-1466c05581a9" providerId="AD" clId="Web-{C5B11051-CE84-61EB-9463-E563DFE206F1}" dt="2024-01-30T02:00:21.398" v="329" actId="1076"/>
        <pc:sldMkLst>
          <pc:docMk/>
          <pc:sldMk cId="1337639398" sldId="332"/>
        </pc:sldMkLst>
        <pc:spChg chg="mod">
          <ac:chgData name="Chloe Keiran" userId="S::cmk19@fsu.edu::732f0397-0029-422a-9fe5-1466c05581a9" providerId="AD" clId="Web-{C5B11051-CE84-61EB-9463-E563DFE206F1}" dt="2024-01-30T00:51:25.642" v="75" actId="20577"/>
          <ac:spMkLst>
            <pc:docMk/>
            <pc:sldMk cId="1337639398" sldId="332"/>
            <ac:spMk id="5" creationId="{FF6D06AE-3CC8-FDEE-1558-F95079C3C6EA}"/>
          </ac:spMkLst>
        </pc:spChg>
        <pc:spChg chg="mod">
          <ac:chgData name="Chloe Keiran" userId="S::cmk19@fsu.edu::732f0397-0029-422a-9fe5-1466c05581a9" providerId="AD" clId="Web-{C5B11051-CE84-61EB-9463-E563DFE206F1}" dt="2024-01-30T02:00:21.398" v="329" actId="1076"/>
          <ac:spMkLst>
            <pc:docMk/>
            <pc:sldMk cId="1337639398" sldId="332"/>
            <ac:spMk id="9" creationId="{90A1883E-34B6-8221-BAA4-4EE4113D79CC}"/>
          </ac:spMkLst>
        </pc:spChg>
      </pc:sldChg>
      <pc:sldChg chg="add replId">
        <pc:chgData name="Chloe Keiran" userId="S::cmk19@fsu.edu::732f0397-0029-422a-9fe5-1466c05581a9" providerId="AD" clId="Web-{C5B11051-CE84-61EB-9463-E563DFE206F1}" dt="2024-01-30T01:39:19.237" v="158"/>
        <pc:sldMkLst>
          <pc:docMk/>
          <pc:sldMk cId="242416938" sldId="338"/>
        </pc:sldMkLst>
      </pc:sldChg>
    </pc:docChg>
  </pc:docChgLst>
  <pc:docChgLst>
    <pc:chgData name="Maria Rojas Castro" userId="S::mar19i@fsu.edu::b303a568-9ff1-432b-995f-fb1091d48c0a" providerId="AD" clId="Web-{FF639E84-6953-9E30-DFE3-8B6D7408C179}"/>
    <pc:docChg chg="addSld delSld modSld modSection">
      <pc:chgData name="Maria Rojas Castro" userId="S::mar19i@fsu.edu::b303a568-9ff1-432b-995f-fb1091d48c0a" providerId="AD" clId="Web-{FF639E84-6953-9E30-DFE3-8B6D7408C179}" dt="2024-03-27T01:42:46.784" v="127"/>
      <pc:docMkLst>
        <pc:docMk/>
      </pc:docMkLst>
      <pc:sldChg chg="addSp delSp modSp add">
        <pc:chgData name="Maria Rojas Castro" userId="S::mar19i@fsu.edu::b303a568-9ff1-432b-995f-fb1091d48c0a" providerId="AD" clId="Web-{FF639E84-6953-9E30-DFE3-8B6D7408C179}" dt="2024-03-27T01:42:17.127" v="126" actId="20577"/>
        <pc:sldMkLst>
          <pc:docMk/>
          <pc:sldMk cId="751910418" sldId="348"/>
        </pc:sldMkLst>
        <pc:spChg chg="add del mod">
          <ac:chgData name="Maria Rojas Castro" userId="S::mar19i@fsu.edu::b303a568-9ff1-432b-995f-fb1091d48c0a" providerId="AD" clId="Web-{FF639E84-6953-9E30-DFE3-8B6D7408C179}" dt="2024-03-27T01:37:32.504" v="45"/>
          <ac:spMkLst>
            <pc:docMk/>
            <pc:sldMk cId="751910418" sldId="348"/>
            <ac:spMk id="2" creationId="{8087E2E9-C3D9-9EC3-E2FF-96F00D66C6DE}"/>
          </ac:spMkLst>
        </pc:spChg>
        <pc:spChg chg="mod">
          <ac:chgData name="Maria Rojas Castro" userId="S::mar19i@fsu.edu::b303a568-9ff1-432b-995f-fb1091d48c0a" providerId="AD" clId="Web-{FF639E84-6953-9E30-DFE3-8B6D7408C179}" dt="2024-03-27T01:33:37.212" v="18" actId="20577"/>
          <ac:spMkLst>
            <pc:docMk/>
            <pc:sldMk cId="751910418" sldId="348"/>
            <ac:spMk id="3" creationId="{F2211578-427F-627B-3FE0-BF5FF4B178A1}"/>
          </ac:spMkLst>
        </pc:spChg>
        <pc:spChg chg="mod">
          <ac:chgData name="Maria Rojas Castro" userId="S::mar19i@fsu.edu::b303a568-9ff1-432b-995f-fb1091d48c0a" providerId="AD" clId="Web-{FF639E84-6953-9E30-DFE3-8B6D7408C179}" dt="2024-03-27T01:41:19.812" v="120" actId="1076"/>
          <ac:spMkLst>
            <pc:docMk/>
            <pc:sldMk cId="751910418" sldId="348"/>
            <ac:spMk id="5" creationId="{4DE9471F-0916-0998-3B64-17A7D6EAC85D}"/>
          </ac:spMkLst>
        </pc:spChg>
        <pc:spChg chg="add del mod">
          <ac:chgData name="Maria Rojas Castro" userId="S::mar19i@fsu.edu::b303a568-9ff1-432b-995f-fb1091d48c0a" providerId="AD" clId="Web-{FF639E84-6953-9E30-DFE3-8B6D7408C179}" dt="2024-03-27T01:37:40.207" v="49"/>
          <ac:spMkLst>
            <pc:docMk/>
            <pc:sldMk cId="751910418" sldId="348"/>
            <ac:spMk id="7" creationId="{A691049D-F6CD-D574-72B2-9873C660EAF0}"/>
          </ac:spMkLst>
        </pc:spChg>
        <pc:spChg chg="mod">
          <ac:chgData name="Maria Rojas Castro" userId="S::mar19i@fsu.edu::b303a568-9ff1-432b-995f-fb1091d48c0a" providerId="AD" clId="Web-{FF639E84-6953-9E30-DFE3-8B6D7408C179}" dt="2024-03-27T01:40:51.248" v="113" actId="14100"/>
          <ac:spMkLst>
            <pc:docMk/>
            <pc:sldMk cId="751910418" sldId="348"/>
            <ac:spMk id="8" creationId="{921BD9F5-74D1-FE32-BC11-5569624EC2E1}"/>
          </ac:spMkLst>
        </pc:spChg>
        <pc:spChg chg="mod">
          <ac:chgData name="Maria Rojas Castro" userId="S::mar19i@fsu.edu::b303a568-9ff1-432b-995f-fb1091d48c0a" providerId="AD" clId="Web-{FF639E84-6953-9E30-DFE3-8B6D7408C179}" dt="2024-03-27T01:40:51.264" v="114" actId="14100"/>
          <ac:spMkLst>
            <pc:docMk/>
            <pc:sldMk cId="751910418" sldId="348"/>
            <ac:spMk id="10" creationId="{CC38FC78-BDB7-1A46-9460-3FAACC5F6913}"/>
          </ac:spMkLst>
        </pc:spChg>
        <pc:spChg chg="add mod">
          <ac:chgData name="Maria Rojas Castro" userId="S::mar19i@fsu.edu::b303a568-9ff1-432b-995f-fb1091d48c0a" providerId="AD" clId="Web-{FF639E84-6953-9E30-DFE3-8B6D7408C179}" dt="2024-03-27T01:42:17.127" v="126" actId="20577"/>
          <ac:spMkLst>
            <pc:docMk/>
            <pc:sldMk cId="751910418" sldId="348"/>
            <ac:spMk id="11" creationId="{133A5CA9-9A10-2F91-9EA2-969075B6C173}"/>
          </ac:spMkLst>
        </pc:spChg>
        <pc:spChg chg="mod">
          <ac:chgData name="Maria Rojas Castro" userId="S::mar19i@fsu.edu::b303a568-9ff1-432b-995f-fb1091d48c0a" providerId="AD" clId="Web-{FF639E84-6953-9E30-DFE3-8B6D7408C179}" dt="2024-03-27T01:41:56.392" v="121"/>
          <ac:spMkLst>
            <pc:docMk/>
            <pc:sldMk cId="751910418" sldId="348"/>
            <ac:spMk id="13" creationId="{EB7DD087-09A3-3B24-70F3-3118DFB71F32}"/>
          </ac:spMkLst>
        </pc:spChg>
        <pc:spChg chg="mod">
          <ac:chgData name="Maria Rojas Castro" userId="S::mar19i@fsu.edu::b303a568-9ff1-432b-995f-fb1091d48c0a" providerId="AD" clId="Web-{FF639E84-6953-9E30-DFE3-8B6D7408C179}" dt="2024-03-27T01:40:51.264" v="116" actId="14100"/>
          <ac:spMkLst>
            <pc:docMk/>
            <pc:sldMk cId="751910418" sldId="348"/>
            <ac:spMk id="15" creationId="{6E6CABA1-EB1F-F8D2-6A16-DB99C99127A2}"/>
          </ac:spMkLst>
        </pc:spChg>
      </pc:sldChg>
      <pc:sldChg chg="delSp">
        <pc:chgData name="Maria Rojas Castro" userId="S::mar19i@fsu.edu::b303a568-9ff1-432b-995f-fb1091d48c0a" providerId="AD" clId="Web-{FF639E84-6953-9E30-DFE3-8B6D7408C179}" dt="2024-03-27T01:42:46.784" v="127"/>
        <pc:sldMkLst>
          <pc:docMk/>
          <pc:sldMk cId="3417977094" sldId="369"/>
        </pc:sldMkLst>
        <pc:picChg chg="del">
          <ac:chgData name="Maria Rojas Castro" userId="S::mar19i@fsu.edu::b303a568-9ff1-432b-995f-fb1091d48c0a" providerId="AD" clId="Web-{FF639E84-6953-9E30-DFE3-8B6D7408C179}" dt="2024-03-27T01:42:46.784" v="127"/>
          <ac:picMkLst>
            <pc:docMk/>
            <pc:sldMk cId="3417977094" sldId="369"/>
            <ac:picMk id="7" creationId="{DCE8D2F1-3FA5-BBC3-B7AE-BEA0AC942375}"/>
          </ac:picMkLst>
        </pc:picChg>
      </pc:sldChg>
      <pc:sldChg chg="del">
        <pc:chgData name="Maria Rojas Castro" userId="S::mar19i@fsu.edu::b303a568-9ff1-432b-995f-fb1091d48c0a" providerId="AD" clId="Web-{FF639E84-6953-9E30-DFE3-8B6D7408C179}" dt="2024-03-27T01:41:10.765" v="119"/>
        <pc:sldMkLst>
          <pc:docMk/>
          <pc:sldMk cId="990667020" sldId="370"/>
        </pc:sldMkLst>
      </pc:sldChg>
      <pc:sldChg chg="addSp modSp">
        <pc:chgData name="Maria Rojas Castro" userId="S::mar19i@fsu.edu::b303a568-9ff1-432b-995f-fb1091d48c0a" providerId="AD" clId="Web-{FF639E84-6953-9E30-DFE3-8B6D7408C179}" dt="2024-03-27T00:53:17.974" v="12" actId="14100"/>
        <pc:sldMkLst>
          <pc:docMk/>
          <pc:sldMk cId="3713973272" sldId="400"/>
        </pc:sldMkLst>
        <pc:spChg chg="add mod">
          <ac:chgData name="Maria Rojas Castro" userId="S::mar19i@fsu.edu::b303a568-9ff1-432b-995f-fb1091d48c0a" providerId="AD" clId="Web-{FF639E84-6953-9E30-DFE3-8B6D7408C179}" dt="2024-03-27T00:53:17.974" v="12" actId="14100"/>
          <ac:spMkLst>
            <pc:docMk/>
            <pc:sldMk cId="3713973272" sldId="400"/>
            <ac:spMk id="2" creationId="{3A8FEDA7-34DC-C6B2-0449-E6FEE78D3302}"/>
          </ac:spMkLst>
        </pc:spChg>
      </pc:sldChg>
      <pc:sldChg chg="del">
        <pc:chgData name="Maria Rojas Castro" userId="S::mar19i@fsu.edu::b303a568-9ff1-432b-995f-fb1091d48c0a" providerId="AD" clId="Web-{FF639E84-6953-9E30-DFE3-8B6D7408C179}" dt="2024-03-27T00:53:26.178" v="14"/>
        <pc:sldMkLst>
          <pc:docMk/>
          <pc:sldMk cId="2561573258" sldId="401"/>
        </pc:sldMkLst>
      </pc:sldChg>
      <pc:sldChg chg="delSp modSp add replId">
        <pc:chgData name="Maria Rojas Castro" userId="S::mar19i@fsu.edu::b303a568-9ff1-432b-995f-fb1091d48c0a" providerId="AD" clId="Web-{FF639E84-6953-9E30-DFE3-8B6D7408C179}" dt="2024-03-27T00:54:49.024" v="16"/>
        <pc:sldMkLst>
          <pc:docMk/>
          <pc:sldMk cId="1317963707" sldId="402"/>
        </pc:sldMkLst>
        <pc:spChg chg="del mod">
          <ac:chgData name="Maria Rojas Castro" userId="S::mar19i@fsu.edu::b303a568-9ff1-432b-995f-fb1091d48c0a" providerId="AD" clId="Web-{FF639E84-6953-9E30-DFE3-8B6D7408C179}" dt="2024-03-27T00:54:49.024" v="16"/>
          <ac:spMkLst>
            <pc:docMk/>
            <pc:sldMk cId="1317963707" sldId="402"/>
            <ac:spMk id="2" creationId="{3A8FEDA7-34DC-C6B2-0449-E6FEE78D3302}"/>
          </ac:spMkLst>
        </pc:spChg>
      </pc:sldChg>
    </pc:docChg>
  </pc:docChgLst>
  <pc:docChgLst>
    <pc:chgData name="Chloe Keiran" userId="S::cmk19@fsu.edu::732f0397-0029-422a-9fe5-1466c05581a9" providerId="AD" clId="Web-{614B6D16-7EDF-10C4-E366-C6525C931A0E}"/>
    <pc:docChg chg="addSld delSld modSld sldOrd modSection">
      <pc:chgData name="Chloe Keiran" userId="S::cmk19@fsu.edu::732f0397-0029-422a-9fe5-1466c05581a9" providerId="AD" clId="Web-{614B6D16-7EDF-10C4-E366-C6525C931A0E}" dt="2024-02-25T17:50:57.060" v="1015" actId="20577"/>
      <pc:docMkLst>
        <pc:docMk/>
      </pc:docMkLst>
      <pc:sldChg chg="modSp">
        <pc:chgData name="Chloe Keiran" userId="S::cmk19@fsu.edu::732f0397-0029-422a-9fe5-1466c05581a9" providerId="AD" clId="Web-{614B6D16-7EDF-10C4-E366-C6525C931A0E}" dt="2024-02-25T17:22:26.907" v="561" actId="20577"/>
        <pc:sldMkLst>
          <pc:docMk/>
          <pc:sldMk cId="3369190698" sldId="285"/>
        </pc:sldMkLst>
        <pc:spChg chg="mod">
          <ac:chgData name="Chloe Keiran" userId="S::cmk19@fsu.edu::732f0397-0029-422a-9fe5-1466c05581a9" providerId="AD" clId="Web-{614B6D16-7EDF-10C4-E366-C6525C931A0E}" dt="2024-02-25T17:22:26.907" v="561" actId="20577"/>
          <ac:spMkLst>
            <pc:docMk/>
            <pc:sldMk cId="3369190698" sldId="285"/>
            <ac:spMk id="3" creationId="{E53D570A-65DD-5244-520B-3B2D18D3D594}"/>
          </ac:spMkLst>
        </pc:spChg>
      </pc:sldChg>
      <pc:sldChg chg="modSp">
        <pc:chgData name="Chloe Keiran" userId="S::cmk19@fsu.edu::732f0397-0029-422a-9fe5-1466c05581a9" providerId="AD" clId="Web-{614B6D16-7EDF-10C4-E366-C6525C931A0E}" dt="2024-02-25T17:22:18.485" v="542" actId="20577"/>
        <pc:sldMkLst>
          <pc:docMk/>
          <pc:sldMk cId="1270984281" sldId="286"/>
        </pc:sldMkLst>
        <pc:spChg chg="mod">
          <ac:chgData name="Chloe Keiran" userId="S::cmk19@fsu.edu::732f0397-0029-422a-9fe5-1466c05581a9" providerId="AD" clId="Web-{614B6D16-7EDF-10C4-E366-C6525C931A0E}" dt="2024-02-25T17:22:18.485" v="542" actId="20577"/>
          <ac:spMkLst>
            <pc:docMk/>
            <pc:sldMk cId="1270984281" sldId="286"/>
            <ac:spMk id="3" creationId="{878F3B76-3AD3-FF21-899F-B3B558208E2D}"/>
          </ac:spMkLst>
        </pc:spChg>
      </pc:sldChg>
      <pc:sldChg chg="modSp">
        <pc:chgData name="Chloe Keiran" userId="S::cmk19@fsu.edu::732f0397-0029-422a-9fe5-1466c05581a9" providerId="AD" clId="Web-{614B6D16-7EDF-10C4-E366-C6525C931A0E}" dt="2024-02-25T17:22:07.969" v="525" actId="20577"/>
        <pc:sldMkLst>
          <pc:docMk/>
          <pc:sldMk cId="2405727058" sldId="287"/>
        </pc:sldMkLst>
        <pc:spChg chg="mod">
          <ac:chgData name="Chloe Keiran" userId="S::cmk19@fsu.edu::732f0397-0029-422a-9fe5-1466c05581a9" providerId="AD" clId="Web-{614B6D16-7EDF-10C4-E366-C6525C931A0E}" dt="2024-02-25T17:22:07.969" v="525" actId="20577"/>
          <ac:spMkLst>
            <pc:docMk/>
            <pc:sldMk cId="2405727058" sldId="287"/>
            <ac:spMk id="3" creationId="{01154685-A21C-08FF-2404-69108BEB9B5E}"/>
          </ac:spMkLst>
        </pc:spChg>
      </pc:sldChg>
      <pc:sldChg chg="modSp">
        <pc:chgData name="Chloe Keiran" userId="S::cmk19@fsu.edu::732f0397-0029-422a-9fe5-1466c05581a9" providerId="AD" clId="Web-{614B6D16-7EDF-10C4-E366-C6525C931A0E}" dt="2024-02-25T17:39:39.524" v="855" actId="20577"/>
        <pc:sldMkLst>
          <pc:docMk/>
          <pc:sldMk cId="1046690166" sldId="298"/>
        </pc:sldMkLst>
        <pc:spChg chg="mod">
          <ac:chgData name="Chloe Keiran" userId="S::cmk19@fsu.edu::732f0397-0029-422a-9fe5-1466c05581a9" providerId="AD" clId="Web-{614B6D16-7EDF-10C4-E366-C6525C931A0E}" dt="2024-02-25T17:39:39.524" v="855" actId="20577"/>
          <ac:spMkLst>
            <pc:docMk/>
            <pc:sldMk cId="1046690166" sldId="298"/>
            <ac:spMk id="4" creationId="{603C44E5-1F63-234B-89E8-ACF524719C18}"/>
          </ac:spMkLst>
        </pc:spChg>
        <pc:spChg chg="mod">
          <ac:chgData name="Chloe Keiran" userId="S::cmk19@fsu.edu::732f0397-0029-422a-9fe5-1466c05581a9" providerId="AD" clId="Web-{614B6D16-7EDF-10C4-E366-C6525C931A0E}" dt="2024-02-25T16:51:10.141" v="436" actId="20577"/>
          <ac:spMkLst>
            <pc:docMk/>
            <pc:sldMk cId="1046690166" sldId="298"/>
            <ac:spMk id="8" creationId="{A74DF569-9A7C-8B1C-B399-CAC788D227C7}"/>
          </ac:spMkLst>
        </pc:spChg>
        <pc:spChg chg="mod">
          <ac:chgData name="Chloe Keiran" userId="S::cmk19@fsu.edu::732f0397-0029-422a-9fe5-1466c05581a9" providerId="AD" clId="Web-{614B6D16-7EDF-10C4-E366-C6525C931A0E}" dt="2024-02-25T16:50:47.469" v="415" actId="20577"/>
          <ac:spMkLst>
            <pc:docMk/>
            <pc:sldMk cId="1046690166" sldId="298"/>
            <ac:spMk id="12" creationId="{3C9474E4-0658-318A-EA24-1BB1496F85ED}"/>
          </ac:spMkLst>
        </pc:spChg>
        <pc:spChg chg="mod">
          <ac:chgData name="Chloe Keiran" userId="S::cmk19@fsu.edu::732f0397-0029-422a-9fe5-1466c05581a9" providerId="AD" clId="Web-{614B6D16-7EDF-10C4-E366-C6525C931A0E}" dt="2024-02-25T16:53:46.720" v="450" actId="20577"/>
          <ac:spMkLst>
            <pc:docMk/>
            <pc:sldMk cId="1046690166" sldId="298"/>
            <ac:spMk id="13" creationId="{589C1B85-F762-79E1-2752-7361B38F3B66}"/>
          </ac:spMkLst>
        </pc:spChg>
        <pc:spChg chg="mod">
          <ac:chgData name="Chloe Keiran" userId="S::cmk19@fsu.edu::732f0397-0029-422a-9fe5-1466c05581a9" providerId="AD" clId="Web-{614B6D16-7EDF-10C4-E366-C6525C931A0E}" dt="2024-02-25T16:54:47.689" v="493" actId="20577"/>
          <ac:spMkLst>
            <pc:docMk/>
            <pc:sldMk cId="1046690166" sldId="298"/>
            <ac:spMk id="16" creationId="{20EE1FF5-852C-2BBE-4BA1-30B1547AD2A7}"/>
          </ac:spMkLst>
        </pc:spChg>
      </pc:sldChg>
      <pc:sldChg chg="del">
        <pc:chgData name="Chloe Keiran" userId="S::cmk19@fsu.edu::732f0397-0029-422a-9fe5-1466c05581a9" providerId="AD" clId="Web-{614B6D16-7EDF-10C4-E366-C6525C931A0E}" dt="2024-02-25T17:38:50.054" v="796"/>
        <pc:sldMkLst>
          <pc:docMk/>
          <pc:sldMk cId="2469559783" sldId="323"/>
        </pc:sldMkLst>
      </pc:sldChg>
      <pc:sldChg chg="del">
        <pc:chgData name="Chloe Keiran" userId="S::cmk19@fsu.edu::732f0397-0029-422a-9fe5-1466c05581a9" providerId="AD" clId="Web-{614B6D16-7EDF-10C4-E366-C6525C931A0E}" dt="2024-02-25T17:34:29.068" v="727"/>
        <pc:sldMkLst>
          <pc:docMk/>
          <pc:sldMk cId="3912011831" sldId="325"/>
        </pc:sldMkLst>
      </pc:sldChg>
      <pc:sldChg chg="del">
        <pc:chgData name="Chloe Keiran" userId="S::cmk19@fsu.edu::732f0397-0029-422a-9fe5-1466c05581a9" providerId="AD" clId="Web-{614B6D16-7EDF-10C4-E366-C6525C931A0E}" dt="2024-02-25T17:34:32.834" v="728"/>
        <pc:sldMkLst>
          <pc:docMk/>
          <pc:sldMk cId="1016345283" sldId="326"/>
        </pc:sldMkLst>
      </pc:sldChg>
      <pc:sldChg chg="del">
        <pc:chgData name="Chloe Keiran" userId="S::cmk19@fsu.edu::732f0397-0029-422a-9fe5-1466c05581a9" providerId="AD" clId="Web-{614B6D16-7EDF-10C4-E366-C6525C931A0E}" dt="2024-02-25T17:34:39.162" v="729"/>
        <pc:sldMkLst>
          <pc:docMk/>
          <pc:sldMk cId="1865067418" sldId="330"/>
        </pc:sldMkLst>
      </pc:sldChg>
      <pc:sldChg chg="del">
        <pc:chgData name="Chloe Keiran" userId="S::cmk19@fsu.edu::732f0397-0029-422a-9fe5-1466c05581a9" providerId="AD" clId="Web-{614B6D16-7EDF-10C4-E366-C6525C931A0E}" dt="2024-02-25T17:34:41.412" v="730"/>
        <pc:sldMkLst>
          <pc:docMk/>
          <pc:sldMk cId="4128822965" sldId="331"/>
        </pc:sldMkLst>
      </pc:sldChg>
      <pc:sldChg chg="modSp">
        <pc:chgData name="Chloe Keiran" userId="S::cmk19@fsu.edu::732f0397-0029-422a-9fe5-1466c05581a9" providerId="AD" clId="Web-{614B6D16-7EDF-10C4-E366-C6525C931A0E}" dt="2024-02-25T17:23:47.423" v="696" actId="20577"/>
        <pc:sldMkLst>
          <pc:docMk/>
          <pc:sldMk cId="1337639398" sldId="332"/>
        </pc:sldMkLst>
        <pc:spChg chg="mod">
          <ac:chgData name="Chloe Keiran" userId="S::cmk19@fsu.edu::732f0397-0029-422a-9fe5-1466c05581a9" providerId="AD" clId="Web-{614B6D16-7EDF-10C4-E366-C6525C931A0E}" dt="2024-02-25T17:23:47.423" v="696" actId="20577"/>
          <ac:spMkLst>
            <pc:docMk/>
            <pc:sldMk cId="1337639398" sldId="332"/>
            <ac:spMk id="3" creationId="{4B48F868-0971-7AFF-BDAA-2BE6061915FF}"/>
          </ac:spMkLst>
        </pc:spChg>
        <pc:spChg chg="mod">
          <ac:chgData name="Chloe Keiran" userId="S::cmk19@fsu.edu::732f0397-0029-422a-9fe5-1466c05581a9" providerId="AD" clId="Web-{614B6D16-7EDF-10C4-E366-C6525C931A0E}" dt="2024-02-25T15:39:17.611" v="201" actId="20577"/>
          <ac:spMkLst>
            <pc:docMk/>
            <pc:sldMk cId="1337639398" sldId="332"/>
            <ac:spMk id="5" creationId="{FF6D06AE-3CC8-FDEE-1558-F95079C3C6EA}"/>
          </ac:spMkLst>
        </pc:spChg>
      </pc:sldChg>
      <pc:sldChg chg="modSp del">
        <pc:chgData name="Chloe Keiran" userId="S::cmk19@fsu.edu::732f0397-0029-422a-9fe5-1466c05581a9" providerId="AD" clId="Web-{614B6D16-7EDF-10C4-E366-C6525C931A0E}" dt="2024-02-25T17:34:45.240" v="731"/>
        <pc:sldMkLst>
          <pc:docMk/>
          <pc:sldMk cId="128805029" sldId="333"/>
        </pc:sldMkLst>
        <pc:spChg chg="mod">
          <ac:chgData name="Chloe Keiran" userId="S::cmk19@fsu.edu::732f0397-0029-422a-9fe5-1466c05581a9" providerId="AD" clId="Web-{614B6D16-7EDF-10C4-E366-C6525C931A0E}" dt="2024-02-25T17:17:06.574" v="503" actId="20577"/>
          <ac:spMkLst>
            <pc:docMk/>
            <pc:sldMk cId="128805029" sldId="333"/>
            <ac:spMk id="13" creationId="{25697CD6-734A-2A2C-8FF9-45E26115EFDD}"/>
          </ac:spMkLst>
        </pc:spChg>
      </pc:sldChg>
      <pc:sldChg chg="del">
        <pc:chgData name="Chloe Keiran" userId="S::cmk19@fsu.edu::732f0397-0029-422a-9fe5-1466c05581a9" providerId="AD" clId="Web-{614B6D16-7EDF-10C4-E366-C6525C931A0E}" dt="2024-02-25T17:34:48.521" v="732"/>
        <pc:sldMkLst>
          <pc:docMk/>
          <pc:sldMk cId="4267595273" sldId="334"/>
        </pc:sldMkLst>
      </pc:sldChg>
      <pc:sldChg chg="del">
        <pc:chgData name="Chloe Keiran" userId="S::cmk19@fsu.edu::732f0397-0029-422a-9fe5-1466c05581a9" providerId="AD" clId="Web-{614B6D16-7EDF-10C4-E366-C6525C931A0E}" dt="2024-02-25T17:34:59.693" v="733"/>
        <pc:sldMkLst>
          <pc:docMk/>
          <pc:sldMk cId="2516180966" sldId="335"/>
        </pc:sldMkLst>
      </pc:sldChg>
      <pc:sldChg chg="modSp ord">
        <pc:chgData name="Chloe Keiran" userId="S::cmk19@fsu.edu::732f0397-0029-422a-9fe5-1466c05581a9" providerId="AD" clId="Web-{614B6D16-7EDF-10C4-E366-C6525C931A0E}" dt="2024-02-25T17:36:43.757" v="753" actId="20577"/>
        <pc:sldMkLst>
          <pc:docMk/>
          <pc:sldMk cId="4192109012" sldId="336"/>
        </pc:sldMkLst>
        <pc:spChg chg="mod">
          <ac:chgData name="Chloe Keiran" userId="S::cmk19@fsu.edu::732f0397-0029-422a-9fe5-1466c05581a9" providerId="AD" clId="Web-{614B6D16-7EDF-10C4-E366-C6525C931A0E}" dt="2024-02-25T17:36:43.757" v="753" actId="20577"/>
          <ac:spMkLst>
            <pc:docMk/>
            <pc:sldMk cId="4192109012" sldId="336"/>
            <ac:spMk id="3" creationId="{36B0B9FD-B0D2-218B-D30D-26FE2DBEFF71}"/>
          </ac:spMkLst>
        </pc:spChg>
      </pc:sldChg>
      <pc:sldChg chg="modSp">
        <pc:chgData name="Chloe Keiran" userId="S::cmk19@fsu.edu::732f0397-0029-422a-9fe5-1466c05581a9" providerId="AD" clId="Web-{614B6D16-7EDF-10C4-E366-C6525C931A0E}" dt="2024-02-25T17:22:36.641" v="577" actId="20577"/>
        <pc:sldMkLst>
          <pc:docMk/>
          <pc:sldMk cId="1639267335" sldId="337"/>
        </pc:sldMkLst>
        <pc:spChg chg="mod">
          <ac:chgData name="Chloe Keiran" userId="S::cmk19@fsu.edu::732f0397-0029-422a-9fe5-1466c05581a9" providerId="AD" clId="Web-{614B6D16-7EDF-10C4-E366-C6525C931A0E}" dt="2024-02-25T15:33:02.592" v="29" actId="20577"/>
          <ac:spMkLst>
            <pc:docMk/>
            <pc:sldMk cId="1639267335" sldId="337"/>
            <ac:spMk id="2" creationId="{DEE7DC38-B483-8B35-394A-D5654A1C9E9F}"/>
          </ac:spMkLst>
        </pc:spChg>
        <pc:spChg chg="mod">
          <ac:chgData name="Chloe Keiran" userId="S::cmk19@fsu.edu::732f0397-0029-422a-9fe5-1466c05581a9" providerId="AD" clId="Web-{614B6D16-7EDF-10C4-E366-C6525C931A0E}" dt="2024-02-25T17:22:36.641" v="577" actId="20577"/>
          <ac:spMkLst>
            <pc:docMk/>
            <pc:sldMk cId="1639267335" sldId="337"/>
            <ac:spMk id="4" creationId="{247D606C-15FC-FCE0-CF25-8E9FBA066AC6}"/>
          </ac:spMkLst>
        </pc:spChg>
      </pc:sldChg>
      <pc:sldChg chg="modSp">
        <pc:chgData name="Chloe Keiran" userId="S::cmk19@fsu.edu::732f0397-0029-422a-9fe5-1466c05581a9" providerId="AD" clId="Web-{614B6D16-7EDF-10C4-E366-C6525C931A0E}" dt="2024-02-25T17:22:45.563" v="592" actId="20577"/>
        <pc:sldMkLst>
          <pc:docMk/>
          <pc:sldMk cId="242416938" sldId="338"/>
        </pc:sldMkLst>
        <pc:spChg chg="mod">
          <ac:chgData name="Chloe Keiran" userId="S::cmk19@fsu.edu::732f0397-0029-422a-9fe5-1466c05581a9" providerId="AD" clId="Web-{614B6D16-7EDF-10C4-E366-C6525C931A0E}" dt="2024-02-25T15:33:24.249" v="49" actId="20577"/>
          <ac:spMkLst>
            <pc:docMk/>
            <pc:sldMk cId="242416938" sldId="338"/>
            <ac:spMk id="2" creationId="{ED3FCACC-3EF1-F798-5E17-30068E05097C}"/>
          </ac:spMkLst>
        </pc:spChg>
        <pc:spChg chg="mod">
          <ac:chgData name="Chloe Keiran" userId="S::cmk19@fsu.edu::732f0397-0029-422a-9fe5-1466c05581a9" providerId="AD" clId="Web-{614B6D16-7EDF-10C4-E366-C6525C931A0E}" dt="2024-02-25T17:22:45.563" v="592" actId="20577"/>
          <ac:spMkLst>
            <pc:docMk/>
            <pc:sldMk cId="242416938" sldId="338"/>
            <ac:spMk id="4" creationId="{A8803988-1F13-7418-1C5F-FAC3D3C33FEB}"/>
          </ac:spMkLst>
        </pc:spChg>
      </pc:sldChg>
      <pc:sldChg chg="modSp">
        <pc:chgData name="Chloe Keiran" userId="S::cmk19@fsu.edu::732f0397-0029-422a-9fe5-1466c05581a9" providerId="AD" clId="Web-{614B6D16-7EDF-10C4-E366-C6525C931A0E}" dt="2024-02-25T17:22:57.704" v="611" actId="20577"/>
        <pc:sldMkLst>
          <pc:docMk/>
          <pc:sldMk cId="3137350053" sldId="339"/>
        </pc:sldMkLst>
        <pc:spChg chg="mod">
          <ac:chgData name="Chloe Keiran" userId="S::cmk19@fsu.edu::732f0397-0029-422a-9fe5-1466c05581a9" providerId="AD" clId="Web-{614B6D16-7EDF-10C4-E366-C6525C931A0E}" dt="2024-02-25T15:33:42.624" v="70" actId="20577"/>
          <ac:spMkLst>
            <pc:docMk/>
            <pc:sldMk cId="3137350053" sldId="339"/>
            <ac:spMk id="2" creationId="{4C4C239C-1F59-3857-A17A-C3F58E8872C4}"/>
          </ac:spMkLst>
        </pc:spChg>
        <pc:spChg chg="mod">
          <ac:chgData name="Chloe Keiran" userId="S::cmk19@fsu.edu::732f0397-0029-422a-9fe5-1466c05581a9" providerId="AD" clId="Web-{614B6D16-7EDF-10C4-E366-C6525C931A0E}" dt="2024-02-25T17:22:57.704" v="611" actId="20577"/>
          <ac:spMkLst>
            <pc:docMk/>
            <pc:sldMk cId="3137350053" sldId="339"/>
            <ac:spMk id="4" creationId="{A5EA9F43-8C05-50AD-DCAA-518F1EEC8DB1}"/>
          </ac:spMkLst>
        </pc:spChg>
      </pc:sldChg>
      <pc:sldChg chg="modSp">
        <pc:chgData name="Chloe Keiran" userId="S::cmk19@fsu.edu::732f0397-0029-422a-9fe5-1466c05581a9" providerId="AD" clId="Web-{614B6D16-7EDF-10C4-E366-C6525C931A0E}" dt="2024-02-25T17:23:06.782" v="629" actId="20577"/>
        <pc:sldMkLst>
          <pc:docMk/>
          <pc:sldMk cId="1729676013" sldId="340"/>
        </pc:sldMkLst>
        <pc:spChg chg="mod">
          <ac:chgData name="Chloe Keiran" userId="S::cmk19@fsu.edu::732f0397-0029-422a-9fe5-1466c05581a9" providerId="AD" clId="Web-{614B6D16-7EDF-10C4-E366-C6525C931A0E}" dt="2024-02-25T15:33:57.827" v="88" actId="20577"/>
          <ac:spMkLst>
            <pc:docMk/>
            <pc:sldMk cId="1729676013" sldId="340"/>
            <ac:spMk id="2" creationId="{265349EE-3AD1-442B-95FA-0B67E9C4DD21}"/>
          </ac:spMkLst>
        </pc:spChg>
        <pc:spChg chg="mod">
          <ac:chgData name="Chloe Keiran" userId="S::cmk19@fsu.edu::732f0397-0029-422a-9fe5-1466c05581a9" providerId="AD" clId="Web-{614B6D16-7EDF-10C4-E366-C6525C931A0E}" dt="2024-02-25T17:23:06.782" v="629" actId="20577"/>
          <ac:spMkLst>
            <pc:docMk/>
            <pc:sldMk cId="1729676013" sldId="340"/>
            <ac:spMk id="4" creationId="{B3B5AAE3-885A-8C22-3A1B-2C8272CE800C}"/>
          </ac:spMkLst>
        </pc:spChg>
      </pc:sldChg>
      <pc:sldChg chg="modSp">
        <pc:chgData name="Chloe Keiran" userId="S::cmk19@fsu.edu::732f0397-0029-422a-9fe5-1466c05581a9" providerId="AD" clId="Web-{614B6D16-7EDF-10C4-E366-C6525C931A0E}" dt="2024-02-25T17:23:15.688" v="646" actId="20577"/>
        <pc:sldMkLst>
          <pc:docMk/>
          <pc:sldMk cId="2344916787" sldId="341"/>
        </pc:sldMkLst>
        <pc:spChg chg="mod">
          <ac:chgData name="Chloe Keiran" userId="S::cmk19@fsu.edu::732f0397-0029-422a-9fe5-1466c05581a9" providerId="AD" clId="Web-{614B6D16-7EDF-10C4-E366-C6525C931A0E}" dt="2024-02-25T15:34:14.906" v="111" actId="20577"/>
          <ac:spMkLst>
            <pc:docMk/>
            <pc:sldMk cId="2344916787" sldId="341"/>
            <ac:spMk id="2" creationId="{D4F559A4-90DB-386E-C51C-B05687C2EE37}"/>
          </ac:spMkLst>
        </pc:spChg>
        <pc:spChg chg="mod">
          <ac:chgData name="Chloe Keiran" userId="S::cmk19@fsu.edu::732f0397-0029-422a-9fe5-1466c05581a9" providerId="AD" clId="Web-{614B6D16-7EDF-10C4-E366-C6525C931A0E}" dt="2024-02-25T17:23:15.688" v="646" actId="20577"/>
          <ac:spMkLst>
            <pc:docMk/>
            <pc:sldMk cId="2344916787" sldId="341"/>
            <ac:spMk id="4" creationId="{70C80B77-2250-EA4B-A63C-78AFAFF277FB}"/>
          </ac:spMkLst>
        </pc:spChg>
      </pc:sldChg>
      <pc:sldChg chg="modSp">
        <pc:chgData name="Chloe Keiran" userId="S::cmk19@fsu.edu::732f0397-0029-422a-9fe5-1466c05581a9" providerId="AD" clId="Web-{614B6D16-7EDF-10C4-E366-C6525C931A0E}" dt="2024-02-25T17:23:24.188" v="662" actId="20577"/>
        <pc:sldMkLst>
          <pc:docMk/>
          <pc:sldMk cId="980593862" sldId="342"/>
        </pc:sldMkLst>
        <pc:spChg chg="mod">
          <ac:chgData name="Chloe Keiran" userId="S::cmk19@fsu.edu::732f0397-0029-422a-9fe5-1466c05581a9" providerId="AD" clId="Web-{614B6D16-7EDF-10C4-E366-C6525C931A0E}" dt="2024-02-25T15:34:31.624" v="121" actId="20577"/>
          <ac:spMkLst>
            <pc:docMk/>
            <pc:sldMk cId="980593862" sldId="342"/>
            <ac:spMk id="2" creationId="{9B21338D-C7FF-E4C4-F90B-FFF1BBE6F61C}"/>
          </ac:spMkLst>
        </pc:spChg>
        <pc:spChg chg="mod">
          <ac:chgData name="Chloe Keiran" userId="S::cmk19@fsu.edu::732f0397-0029-422a-9fe5-1466c05581a9" providerId="AD" clId="Web-{614B6D16-7EDF-10C4-E366-C6525C931A0E}" dt="2024-02-25T17:23:24.188" v="662" actId="20577"/>
          <ac:spMkLst>
            <pc:docMk/>
            <pc:sldMk cId="980593862" sldId="342"/>
            <ac:spMk id="4" creationId="{5AC2FB24-EA79-CD6C-FF21-A3D1C8D962FB}"/>
          </ac:spMkLst>
        </pc:spChg>
        <pc:spChg chg="mod">
          <ac:chgData name="Chloe Keiran" userId="S::cmk19@fsu.edu::732f0397-0029-422a-9fe5-1466c05581a9" providerId="AD" clId="Web-{614B6D16-7EDF-10C4-E366-C6525C931A0E}" dt="2024-02-25T15:18:40.648" v="5" actId="20577"/>
          <ac:spMkLst>
            <pc:docMk/>
            <pc:sldMk cId="980593862" sldId="342"/>
            <ac:spMk id="14" creationId="{5ED672B0-8147-E655-4DF6-A885B37BAEEB}"/>
          </ac:spMkLst>
        </pc:spChg>
      </pc:sldChg>
      <pc:sldChg chg="modSp">
        <pc:chgData name="Chloe Keiran" userId="S::cmk19@fsu.edu::732f0397-0029-422a-9fe5-1466c05581a9" providerId="AD" clId="Web-{614B6D16-7EDF-10C4-E366-C6525C931A0E}" dt="2024-02-25T17:36:54.069" v="771" actId="20577"/>
        <pc:sldMkLst>
          <pc:docMk/>
          <pc:sldMk cId="2480970220" sldId="345"/>
        </pc:sldMkLst>
        <pc:spChg chg="mod">
          <ac:chgData name="Chloe Keiran" userId="S::cmk19@fsu.edu::732f0397-0029-422a-9fe5-1466c05581a9" providerId="AD" clId="Web-{614B6D16-7EDF-10C4-E366-C6525C931A0E}" dt="2024-02-25T17:36:54.069" v="771" actId="20577"/>
          <ac:spMkLst>
            <pc:docMk/>
            <pc:sldMk cId="2480970220" sldId="345"/>
            <ac:spMk id="19" creationId="{8F755C16-24BF-6464-0BFD-6E5E8DA79C2A}"/>
          </ac:spMkLst>
        </pc:spChg>
      </pc:sldChg>
      <pc:sldChg chg="addSp delSp modSp new ord">
        <pc:chgData name="Chloe Keiran" userId="S::cmk19@fsu.edu::732f0397-0029-422a-9fe5-1466c05581a9" providerId="AD" clId="Web-{614B6D16-7EDF-10C4-E366-C6525C931A0E}" dt="2024-02-25T17:23:34.173" v="674" actId="20577"/>
        <pc:sldMkLst>
          <pc:docMk/>
          <pc:sldMk cId="283026206" sldId="347"/>
        </pc:sldMkLst>
        <pc:spChg chg="del">
          <ac:chgData name="Chloe Keiran" userId="S::cmk19@fsu.edu::732f0397-0029-422a-9fe5-1466c05581a9" providerId="AD" clId="Web-{614B6D16-7EDF-10C4-E366-C6525C931A0E}" dt="2024-02-25T15:37:25.673" v="186"/>
          <ac:spMkLst>
            <pc:docMk/>
            <pc:sldMk cId="283026206" sldId="347"/>
            <ac:spMk id="2" creationId="{8EF8A685-CCB1-A07E-F9CA-EE91F4CA0F39}"/>
          </ac:spMkLst>
        </pc:spChg>
        <pc:spChg chg="mod">
          <ac:chgData name="Chloe Keiran" userId="S::cmk19@fsu.edu::732f0397-0029-422a-9fe5-1466c05581a9" providerId="AD" clId="Web-{614B6D16-7EDF-10C4-E366-C6525C931A0E}" dt="2024-02-25T17:23:34.173" v="674" actId="20577"/>
          <ac:spMkLst>
            <pc:docMk/>
            <pc:sldMk cId="283026206" sldId="347"/>
            <ac:spMk id="3" creationId="{0D4477F0-F3B7-6739-99E8-2757F1C5B44A}"/>
          </ac:spMkLst>
        </pc:spChg>
        <pc:spChg chg="mod">
          <ac:chgData name="Chloe Keiran" userId="S::cmk19@fsu.edu::732f0397-0029-422a-9fe5-1466c05581a9" providerId="AD" clId="Web-{614B6D16-7EDF-10C4-E366-C6525C931A0E}" dt="2024-02-25T15:35:36" v="185" actId="20577"/>
          <ac:spMkLst>
            <pc:docMk/>
            <pc:sldMk cId="283026206" sldId="347"/>
            <ac:spMk id="5" creationId="{7B7A5D0C-F0C2-38B8-CC7B-332C0690154C}"/>
          </ac:spMkLst>
        </pc:spChg>
        <pc:spChg chg="add">
          <ac:chgData name="Chloe Keiran" userId="S::cmk19@fsu.edu::732f0397-0029-422a-9fe5-1466c05581a9" providerId="AD" clId="Web-{614B6D16-7EDF-10C4-E366-C6525C931A0E}" dt="2024-02-25T15:38:39.955" v="187"/>
          <ac:spMkLst>
            <pc:docMk/>
            <pc:sldMk cId="283026206" sldId="347"/>
            <ac:spMk id="6" creationId="{D896324D-EF58-657B-A044-2388EF8FC5F7}"/>
          </ac:spMkLst>
        </pc:spChg>
        <pc:spChg chg="add">
          <ac:chgData name="Chloe Keiran" userId="S::cmk19@fsu.edu::732f0397-0029-422a-9fe5-1466c05581a9" providerId="AD" clId="Web-{614B6D16-7EDF-10C4-E366-C6525C931A0E}" dt="2024-02-25T15:38:39.955" v="187"/>
          <ac:spMkLst>
            <pc:docMk/>
            <pc:sldMk cId="283026206" sldId="347"/>
            <ac:spMk id="7" creationId="{F8E3AEF6-759F-D709-8B30-C9E6CC4C1E79}"/>
          </ac:spMkLst>
        </pc:spChg>
        <pc:spChg chg="add">
          <ac:chgData name="Chloe Keiran" userId="S::cmk19@fsu.edu::732f0397-0029-422a-9fe5-1466c05581a9" providerId="AD" clId="Web-{614B6D16-7EDF-10C4-E366-C6525C931A0E}" dt="2024-02-25T15:38:39.955" v="187"/>
          <ac:spMkLst>
            <pc:docMk/>
            <pc:sldMk cId="283026206" sldId="347"/>
            <ac:spMk id="8" creationId="{A0C442D5-808D-DFED-6BE2-07F1E9D929F6}"/>
          </ac:spMkLst>
        </pc:spChg>
        <pc:spChg chg="add">
          <ac:chgData name="Chloe Keiran" userId="S::cmk19@fsu.edu::732f0397-0029-422a-9fe5-1466c05581a9" providerId="AD" clId="Web-{614B6D16-7EDF-10C4-E366-C6525C931A0E}" dt="2024-02-25T15:38:39.955" v="187"/>
          <ac:spMkLst>
            <pc:docMk/>
            <pc:sldMk cId="283026206" sldId="347"/>
            <ac:spMk id="9" creationId="{EAED1925-63A7-F5AE-65A2-05B8710BEB10}"/>
          </ac:spMkLst>
        </pc:spChg>
        <pc:spChg chg="add">
          <ac:chgData name="Chloe Keiran" userId="S::cmk19@fsu.edu::732f0397-0029-422a-9fe5-1466c05581a9" providerId="AD" clId="Web-{614B6D16-7EDF-10C4-E366-C6525C931A0E}" dt="2024-02-25T15:38:39.955" v="187"/>
          <ac:spMkLst>
            <pc:docMk/>
            <pc:sldMk cId="283026206" sldId="347"/>
            <ac:spMk id="10" creationId="{7EEDD094-B2E8-B4CA-DC01-E24641C4C2EB}"/>
          </ac:spMkLst>
        </pc:spChg>
        <pc:spChg chg="add">
          <ac:chgData name="Chloe Keiran" userId="S::cmk19@fsu.edu::732f0397-0029-422a-9fe5-1466c05581a9" providerId="AD" clId="Web-{614B6D16-7EDF-10C4-E366-C6525C931A0E}" dt="2024-02-25T15:38:39.955" v="187"/>
          <ac:spMkLst>
            <pc:docMk/>
            <pc:sldMk cId="283026206" sldId="347"/>
            <ac:spMk id="11" creationId="{725DF985-6082-972A-2B87-F0E0D7BA65A0}"/>
          </ac:spMkLst>
        </pc:spChg>
        <pc:spChg chg="add">
          <ac:chgData name="Chloe Keiran" userId="S::cmk19@fsu.edu::732f0397-0029-422a-9fe5-1466c05581a9" providerId="AD" clId="Web-{614B6D16-7EDF-10C4-E366-C6525C931A0E}" dt="2024-02-25T15:38:39.955" v="187"/>
          <ac:spMkLst>
            <pc:docMk/>
            <pc:sldMk cId="283026206" sldId="347"/>
            <ac:spMk id="12" creationId="{6F6F39B7-F05C-B30D-940D-824792285153}"/>
          </ac:spMkLst>
        </pc:spChg>
        <pc:spChg chg="add">
          <ac:chgData name="Chloe Keiran" userId="S::cmk19@fsu.edu::732f0397-0029-422a-9fe5-1466c05581a9" providerId="AD" clId="Web-{614B6D16-7EDF-10C4-E366-C6525C931A0E}" dt="2024-02-25T15:38:39.955" v="187"/>
          <ac:spMkLst>
            <pc:docMk/>
            <pc:sldMk cId="283026206" sldId="347"/>
            <ac:spMk id="13" creationId="{30065362-AE4F-4520-7A53-92C64937BEFE}"/>
          </ac:spMkLst>
        </pc:spChg>
        <pc:spChg chg="add">
          <ac:chgData name="Chloe Keiran" userId="S::cmk19@fsu.edu::732f0397-0029-422a-9fe5-1466c05581a9" providerId="AD" clId="Web-{614B6D16-7EDF-10C4-E366-C6525C931A0E}" dt="2024-02-25T15:38:39.955" v="187"/>
          <ac:spMkLst>
            <pc:docMk/>
            <pc:sldMk cId="283026206" sldId="347"/>
            <ac:spMk id="14" creationId="{8C376F77-0F2D-8068-2306-EAB607FEFFB5}"/>
          </ac:spMkLst>
        </pc:spChg>
        <pc:spChg chg="add">
          <ac:chgData name="Chloe Keiran" userId="S::cmk19@fsu.edu::732f0397-0029-422a-9fe5-1466c05581a9" providerId="AD" clId="Web-{614B6D16-7EDF-10C4-E366-C6525C931A0E}" dt="2024-02-25T15:38:39.955" v="187"/>
          <ac:spMkLst>
            <pc:docMk/>
            <pc:sldMk cId="283026206" sldId="347"/>
            <ac:spMk id="15" creationId="{91F279D7-525A-E597-8621-A4953805A36B}"/>
          </ac:spMkLst>
        </pc:spChg>
        <pc:spChg chg="add">
          <ac:chgData name="Chloe Keiran" userId="S::cmk19@fsu.edu::732f0397-0029-422a-9fe5-1466c05581a9" providerId="AD" clId="Web-{614B6D16-7EDF-10C4-E366-C6525C931A0E}" dt="2024-02-25T15:38:39.955" v="187"/>
          <ac:spMkLst>
            <pc:docMk/>
            <pc:sldMk cId="283026206" sldId="347"/>
            <ac:spMk id="16" creationId="{692F28CA-ED1D-C1DC-25DF-59A2A91570B4}"/>
          </ac:spMkLst>
        </pc:spChg>
      </pc:sldChg>
      <pc:sldChg chg="modSp new">
        <pc:chgData name="Chloe Keiran" userId="S::cmk19@fsu.edu::732f0397-0029-422a-9fe5-1466c05581a9" providerId="AD" clId="Web-{614B6D16-7EDF-10C4-E366-C6525C931A0E}" dt="2024-02-25T17:37:17.413" v="778" actId="20577"/>
        <pc:sldMkLst>
          <pc:docMk/>
          <pc:sldMk cId="751910418" sldId="348"/>
        </pc:sldMkLst>
        <pc:spChg chg="mod">
          <ac:chgData name="Chloe Keiran" userId="S::cmk19@fsu.edu::732f0397-0029-422a-9fe5-1466c05581a9" providerId="AD" clId="Web-{614B6D16-7EDF-10C4-E366-C6525C931A0E}" dt="2024-02-25T15:55:21.246" v="290" actId="20577"/>
          <ac:spMkLst>
            <pc:docMk/>
            <pc:sldMk cId="751910418" sldId="348"/>
            <ac:spMk id="2" creationId="{FC5006E9-5A58-4D31-FE08-F58EB2374107}"/>
          </ac:spMkLst>
        </pc:spChg>
        <pc:spChg chg="mod">
          <ac:chgData name="Chloe Keiran" userId="S::cmk19@fsu.edu::732f0397-0029-422a-9fe5-1466c05581a9" providerId="AD" clId="Web-{614B6D16-7EDF-10C4-E366-C6525C931A0E}" dt="2024-02-25T17:37:17.413" v="778" actId="20577"/>
          <ac:spMkLst>
            <pc:docMk/>
            <pc:sldMk cId="751910418" sldId="348"/>
            <ac:spMk id="3" creationId="{F2211578-427F-627B-3FE0-BF5FF4B178A1}"/>
          </ac:spMkLst>
        </pc:spChg>
        <pc:spChg chg="mod">
          <ac:chgData name="Chloe Keiran" userId="S::cmk19@fsu.edu::732f0397-0029-422a-9fe5-1466c05581a9" providerId="AD" clId="Web-{614B6D16-7EDF-10C4-E366-C6525C931A0E}" dt="2024-02-25T15:39:41.002" v="212" actId="20577"/>
          <ac:spMkLst>
            <pc:docMk/>
            <pc:sldMk cId="751910418" sldId="348"/>
            <ac:spMk id="5" creationId="{4DE9471F-0916-0998-3B64-17A7D6EAC85D}"/>
          </ac:spMkLst>
        </pc:spChg>
      </pc:sldChg>
      <pc:sldChg chg="modSp new ord">
        <pc:chgData name="Chloe Keiran" userId="S::cmk19@fsu.edu::732f0397-0029-422a-9fe5-1466c05581a9" providerId="AD" clId="Web-{614B6D16-7EDF-10C4-E366-C6525C931A0E}" dt="2024-02-25T17:39:55.930" v="863" actId="20577"/>
        <pc:sldMkLst>
          <pc:docMk/>
          <pc:sldMk cId="169014982" sldId="349"/>
        </pc:sldMkLst>
        <pc:spChg chg="mod">
          <ac:chgData name="Chloe Keiran" userId="S::cmk19@fsu.edu::732f0397-0029-422a-9fe5-1466c05581a9" providerId="AD" clId="Web-{614B6D16-7EDF-10C4-E366-C6525C931A0E}" dt="2024-02-25T17:39:16.555" v="817" actId="20577"/>
          <ac:spMkLst>
            <pc:docMk/>
            <pc:sldMk cId="169014982" sldId="349"/>
            <ac:spMk id="2" creationId="{94BAB6B4-A13B-6889-FFFF-D2B5DA0E3C47}"/>
          </ac:spMkLst>
        </pc:spChg>
        <pc:spChg chg="mod">
          <ac:chgData name="Chloe Keiran" userId="S::cmk19@fsu.edu::732f0397-0029-422a-9fe5-1466c05581a9" providerId="AD" clId="Web-{614B6D16-7EDF-10C4-E366-C6525C931A0E}" dt="2024-02-25T17:39:55.930" v="863" actId="20577"/>
          <ac:spMkLst>
            <pc:docMk/>
            <pc:sldMk cId="169014982" sldId="349"/>
            <ac:spMk id="3" creationId="{210C77ED-DE87-6194-09B4-210D1E277064}"/>
          </ac:spMkLst>
        </pc:spChg>
        <pc:spChg chg="mod">
          <ac:chgData name="Chloe Keiran" userId="S::cmk19@fsu.edu::732f0397-0029-422a-9fe5-1466c05581a9" providerId="AD" clId="Web-{614B6D16-7EDF-10C4-E366-C6525C931A0E}" dt="2024-02-25T15:55:35.621" v="306" actId="20577"/>
          <ac:spMkLst>
            <pc:docMk/>
            <pc:sldMk cId="169014982" sldId="349"/>
            <ac:spMk id="5" creationId="{AD5A4DB9-ECE0-B649-FA95-B5FF41F2A62E}"/>
          </ac:spMkLst>
        </pc:spChg>
      </pc:sldChg>
      <pc:sldChg chg="modSp new">
        <pc:chgData name="Chloe Keiran" userId="S::cmk19@fsu.edu::732f0397-0029-422a-9fe5-1466c05581a9" providerId="AD" clId="Web-{614B6D16-7EDF-10C4-E366-C6525C931A0E}" dt="2024-02-25T17:24:34.407" v="714" actId="20577"/>
        <pc:sldMkLst>
          <pc:docMk/>
          <pc:sldMk cId="2925594382" sldId="350"/>
        </pc:sldMkLst>
        <pc:spChg chg="mod">
          <ac:chgData name="Chloe Keiran" userId="S::cmk19@fsu.edu::732f0397-0029-422a-9fe5-1466c05581a9" providerId="AD" clId="Web-{614B6D16-7EDF-10C4-E366-C6525C931A0E}" dt="2024-02-25T17:24:34.407" v="714" actId="20577"/>
          <ac:spMkLst>
            <pc:docMk/>
            <pc:sldMk cId="2925594382" sldId="350"/>
            <ac:spMk id="3" creationId="{A157608E-3095-6150-7CC4-11C5F7A048B7}"/>
          </ac:spMkLst>
        </pc:spChg>
        <pc:spChg chg="mod">
          <ac:chgData name="Chloe Keiran" userId="S::cmk19@fsu.edu::732f0397-0029-422a-9fe5-1466c05581a9" providerId="AD" clId="Web-{614B6D16-7EDF-10C4-E366-C6525C931A0E}" dt="2024-02-25T16:10:51.098" v="386" actId="20577"/>
          <ac:spMkLst>
            <pc:docMk/>
            <pc:sldMk cId="2925594382" sldId="350"/>
            <ac:spMk id="5" creationId="{57B4DC95-6847-1B73-BC12-A4FC764A8482}"/>
          </ac:spMkLst>
        </pc:spChg>
      </pc:sldChg>
      <pc:sldChg chg="modSp">
        <pc:chgData name="Chloe Keiran" userId="S::cmk19@fsu.edu::732f0397-0029-422a-9fe5-1466c05581a9" providerId="AD" clId="Web-{614B6D16-7EDF-10C4-E366-C6525C931A0E}" dt="2024-02-25T17:24:41.361" v="722" actId="20577"/>
        <pc:sldMkLst>
          <pc:docMk/>
          <pc:sldMk cId="1465527021" sldId="351"/>
        </pc:sldMkLst>
        <pc:spChg chg="mod">
          <ac:chgData name="Chloe Keiran" userId="S::cmk19@fsu.edu::732f0397-0029-422a-9fe5-1466c05581a9" providerId="AD" clId="Web-{614B6D16-7EDF-10C4-E366-C6525C931A0E}" dt="2024-02-25T17:24:41.361" v="722" actId="20577"/>
          <ac:spMkLst>
            <pc:docMk/>
            <pc:sldMk cId="1465527021" sldId="351"/>
            <ac:spMk id="3" creationId="{A157608E-3095-6150-7CC4-11C5F7A048B7}"/>
          </ac:spMkLst>
        </pc:spChg>
      </pc:sldChg>
      <pc:sldChg chg="mod modShow">
        <pc:chgData name="Chloe Keiran" userId="S::cmk19@fsu.edu::732f0397-0029-422a-9fe5-1466c05581a9" providerId="AD" clId="Web-{614B6D16-7EDF-10C4-E366-C6525C931A0E}" dt="2024-02-25T17:38:20.211" v="794"/>
        <pc:sldMkLst>
          <pc:docMk/>
          <pc:sldMk cId="3130826198" sldId="352"/>
        </pc:sldMkLst>
      </pc:sldChg>
      <pc:sldChg chg="modSp ord">
        <pc:chgData name="Chloe Keiran" userId="S::cmk19@fsu.edu::732f0397-0029-422a-9fe5-1466c05581a9" providerId="AD" clId="Web-{614B6D16-7EDF-10C4-E366-C6525C931A0E}" dt="2024-02-25T17:40:04.211" v="872" actId="20577"/>
        <pc:sldMkLst>
          <pc:docMk/>
          <pc:sldMk cId="1046034499" sldId="353"/>
        </pc:sldMkLst>
        <pc:spChg chg="mod">
          <ac:chgData name="Chloe Keiran" userId="S::cmk19@fsu.edu::732f0397-0029-422a-9fe5-1466c05581a9" providerId="AD" clId="Web-{614B6D16-7EDF-10C4-E366-C6525C931A0E}" dt="2024-02-25T17:40:04.211" v="872" actId="20577"/>
          <ac:spMkLst>
            <pc:docMk/>
            <pc:sldMk cId="1046034499" sldId="353"/>
            <ac:spMk id="3" creationId="{A157608E-3095-6150-7CC4-11C5F7A048B7}"/>
          </ac:spMkLst>
        </pc:spChg>
      </pc:sldChg>
      <pc:sldChg chg="modSp">
        <pc:chgData name="Chloe Keiran" userId="S::cmk19@fsu.edu::732f0397-0029-422a-9fe5-1466c05581a9" providerId="AD" clId="Web-{614B6D16-7EDF-10C4-E366-C6525C931A0E}" dt="2024-02-25T17:37:33.835" v="792" actId="20577"/>
        <pc:sldMkLst>
          <pc:docMk/>
          <pc:sldMk cId="3334500842" sldId="354"/>
        </pc:sldMkLst>
        <pc:spChg chg="mod">
          <ac:chgData name="Chloe Keiran" userId="S::cmk19@fsu.edu::732f0397-0029-422a-9fe5-1466c05581a9" providerId="AD" clId="Web-{614B6D16-7EDF-10C4-E366-C6525C931A0E}" dt="2024-02-25T17:37:33.835" v="792" actId="20577"/>
          <ac:spMkLst>
            <pc:docMk/>
            <pc:sldMk cId="3334500842" sldId="354"/>
            <ac:spMk id="3" creationId="{A157608E-3095-6150-7CC4-11C5F7A048B7}"/>
          </ac:spMkLst>
        </pc:spChg>
      </pc:sldChg>
      <pc:sldChg chg="modSp new">
        <pc:chgData name="Chloe Keiran" userId="S::cmk19@fsu.edu::732f0397-0029-422a-9fe5-1466c05581a9" providerId="AD" clId="Web-{614B6D16-7EDF-10C4-E366-C6525C931A0E}" dt="2024-02-25T17:09:29.461" v="500" actId="20577"/>
        <pc:sldMkLst>
          <pc:docMk/>
          <pc:sldMk cId="1185156567" sldId="355"/>
        </pc:sldMkLst>
        <pc:spChg chg="mod">
          <ac:chgData name="Chloe Keiran" userId="S::cmk19@fsu.edu::732f0397-0029-422a-9fe5-1466c05581a9" providerId="AD" clId="Web-{614B6D16-7EDF-10C4-E366-C6525C931A0E}" dt="2024-02-25T17:09:29.461" v="500" actId="20577"/>
          <ac:spMkLst>
            <pc:docMk/>
            <pc:sldMk cId="1185156567" sldId="355"/>
            <ac:spMk id="5" creationId="{A03A44E6-1EBC-6FAE-FD86-B495EAE90F52}"/>
          </ac:spMkLst>
        </pc:spChg>
      </pc:sldChg>
      <pc:sldChg chg="modSp new">
        <pc:chgData name="Chloe Keiran" userId="S::cmk19@fsu.edu::732f0397-0029-422a-9fe5-1466c05581a9" providerId="AD" clId="Web-{614B6D16-7EDF-10C4-E366-C6525C931A0E}" dt="2024-02-25T17:50:57.060" v="1015" actId="20577"/>
        <pc:sldMkLst>
          <pc:docMk/>
          <pc:sldMk cId="3395877566" sldId="355"/>
        </pc:sldMkLst>
        <pc:spChg chg="mod">
          <ac:chgData name="Chloe Keiran" userId="S::cmk19@fsu.edu::732f0397-0029-422a-9fe5-1466c05581a9" providerId="AD" clId="Web-{614B6D16-7EDF-10C4-E366-C6525C931A0E}" dt="2024-02-25T17:50:57.060" v="1015" actId="20577"/>
          <ac:spMkLst>
            <pc:docMk/>
            <pc:sldMk cId="3395877566" sldId="355"/>
            <ac:spMk id="2" creationId="{19A8A5F2-224C-B471-1169-E4A3841D4EFF}"/>
          </ac:spMkLst>
        </pc:spChg>
        <pc:spChg chg="mod">
          <ac:chgData name="Chloe Keiran" userId="S::cmk19@fsu.edu::732f0397-0029-422a-9fe5-1466c05581a9" providerId="AD" clId="Web-{614B6D16-7EDF-10C4-E366-C6525C931A0E}" dt="2024-02-25T17:39:29.883" v="840" actId="20577"/>
          <ac:spMkLst>
            <pc:docMk/>
            <pc:sldMk cId="3395877566" sldId="355"/>
            <ac:spMk id="3" creationId="{C0379C69-F1F2-F1ED-CFD7-F1F0325D26BC}"/>
          </ac:spMkLst>
        </pc:spChg>
        <pc:spChg chg="mod">
          <ac:chgData name="Chloe Keiran" userId="S::cmk19@fsu.edu::732f0397-0029-422a-9fe5-1466c05581a9" providerId="AD" clId="Web-{614B6D16-7EDF-10C4-E366-C6525C931A0E}" dt="2024-02-25T17:39:23.477" v="829" actId="20577"/>
          <ac:spMkLst>
            <pc:docMk/>
            <pc:sldMk cId="3395877566" sldId="355"/>
            <ac:spMk id="5" creationId="{DEE50683-FBA7-EC4B-EC41-C9CE793E95C2}"/>
          </ac:spMkLst>
        </pc:spChg>
      </pc:sldChg>
    </pc:docChg>
  </pc:docChgLst>
  <pc:docChgLst>
    <pc:chgData name="Luis Daniel Garcia" userId="S::ldg20a@fsu.edu::15b50626-d2c4-4254-a4cf-dc7637d1c37e" providerId="AD" clId="Web-{AD512188-B600-F690-A94B-4FEDB67FBA98}"/>
    <pc:docChg chg="modSld">
      <pc:chgData name="Luis Daniel Garcia" userId="S::ldg20a@fsu.edu::15b50626-d2c4-4254-a4cf-dc7637d1c37e" providerId="AD" clId="Web-{AD512188-B600-F690-A94B-4FEDB67FBA98}" dt="2024-02-27T00:36:50.176" v="1" actId="1076"/>
      <pc:docMkLst>
        <pc:docMk/>
      </pc:docMkLst>
      <pc:sldChg chg="modSp">
        <pc:chgData name="Luis Daniel Garcia" userId="S::ldg20a@fsu.edu::15b50626-d2c4-4254-a4cf-dc7637d1c37e" providerId="AD" clId="Web-{AD512188-B600-F690-A94B-4FEDB67FBA98}" dt="2024-02-27T00:36:50.176" v="1" actId="1076"/>
        <pc:sldMkLst>
          <pc:docMk/>
          <pc:sldMk cId="2925594382" sldId="350"/>
        </pc:sldMkLst>
        <pc:graphicFrameChg chg="mod">
          <ac:chgData name="Luis Daniel Garcia" userId="S::ldg20a@fsu.edu::15b50626-d2c4-4254-a4cf-dc7637d1c37e" providerId="AD" clId="Web-{AD512188-B600-F690-A94B-4FEDB67FBA98}" dt="2024-02-27T00:36:50.176" v="1" actId="1076"/>
          <ac:graphicFrameMkLst>
            <pc:docMk/>
            <pc:sldMk cId="2925594382" sldId="350"/>
            <ac:graphicFrameMk id="6" creationId="{E6DBB505-C365-7E46-ACC3-A48535B39BF0}"/>
          </ac:graphicFrameMkLst>
        </pc:graphicFrameChg>
      </pc:sldChg>
    </pc:docChg>
  </pc:docChgLst>
  <pc:docChgLst>
    <pc:chgData name="Luis Daniel Garcia" userId="S::ldg20a@fsu.edu::15b50626-d2c4-4254-a4cf-dc7637d1c37e" providerId="AD" clId="Web-{B33A8CB7-C253-95BC-0081-88EC4CAC2AE0}"/>
    <pc:docChg chg="addSld delSld modSld sldOrd modSection">
      <pc:chgData name="Luis Daniel Garcia" userId="S::ldg20a@fsu.edu::15b50626-d2c4-4254-a4cf-dc7637d1c37e" providerId="AD" clId="Web-{B33A8CB7-C253-95BC-0081-88EC4CAC2AE0}" dt="2024-02-25T17:36:43.988" v="146" actId="20577"/>
      <pc:docMkLst>
        <pc:docMk/>
      </pc:docMkLst>
      <pc:sldChg chg="modSp">
        <pc:chgData name="Luis Daniel Garcia" userId="S::ldg20a@fsu.edu::15b50626-d2c4-4254-a4cf-dc7637d1c37e" providerId="AD" clId="Web-{B33A8CB7-C253-95BC-0081-88EC4CAC2AE0}" dt="2024-02-25T17:36:43.988" v="146" actId="20577"/>
        <pc:sldMkLst>
          <pc:docMk/>
          <pc:sldMk cId="4192109012" sldId="336"/>
        </pc:sldMkLst>
        <pc:spChg chg="mod">
          <ac:chgData name="Luis Daniel Garcia" userId="S::ldg20a@fsu.edu::15b50626-d2c4-4254-a4cf-dc7637d1c37e" providerId="AD" clId="Web-{B33A8CB7-C253-95BC-0081-88EC4CAC2AE0}" dt="2024-02-25T17:36:43.988" v="146" actId="20577"/>
          <ac:spMkLst>
            <pc:docMk/>
            <pc:sldMk cId="4192109012" sldId="336"/>
            <ac:spMk id="5" creationId="{0A37E0C4-C231-D2B7-59B2-48875F936310}"/>
          </ac:spMkLst>
        </pc:spChg>
      </pc:sldChg>
      <pc:sldChg chg="ord">
        <pc:chgData name="Luis Daniel Garcia" userId="S::ldg20a@fsu.edu::15b50626-d2c4-4254-a4cf-dc7637d1c37e" providerId="AD" clId="Web-{B33A8CB7-C253-95BC-0081-88EC4CAC2AE0}" dt="2024-02-25T17:35:42.283" v="131"/>
        <pc:sldMkLst>
          <pc:docMk/>
          <pc:sldMk cId="2480970220" sldId="345"/>
        </pc:sldMkLst>
      </pc:sldChg>
      <pc:sldChg chg="modSp">
        <pc:chgData name="Luis Daniel Garcia" userId="S::ldg20a@fsu.edu::15b50626-d2c4-4254-a4cf-dc7637d1c37e" providerId="AD" clId="Web-{B33A8CB7-C253-95BC-0081-88EC4CAC2AE0}" dt="2024-02-25T16:46:38.698" v="42" actId="20577"/>
        <pc:sldMkLst>
          <pc:docMk/>
          <pc:sldMk cId="751910418" sldId="348"/>
        </pc:sldMkLst>
        <pc:spChg chg="mod">
          <ac:chgData name="Luis Daniel Garcia" userId="S::ldg20a@fsu.edu::15b50626-d2c4-4254-a4cf-dc7637d1c37e" providerId="AD" clId="Web-{B33A8CB7-C253-95BC-0081-88EC4CAC2AE0}" dt="2024-02-25T16:46:38.698" v="42" actId="20577"/>
          <ac:spMkLst>
            <pc:docMk/>
            <pc:sldMk cId="751910418" sldId="348"/>
            <ac:spMk id="5" creationId="{4DE9471F-0916-0998-3B64-17A7D6EAC85D}"/>
          </ac:spMkLst>
        </pc:spChg>
      </pc:sldChg>
      <pc:sldChg chg="modSp add replId">
        <pc:chgData name="Luis Daniel Garcia" userId="S::ldg20a@fsu.edu::15b50626-d2c4-4254-a4cf-dc7637d1c37e" providerId="AD" clId="Web-{B33A8CB7-C253-95BC-0081-88EC4CAC2AE0}" dt="2024-02-25T16:47:05.589" v="59" actId="20577"/>
        <pc:sldMkLst>
          <pc:docMk/>
          <pc:sldMk cId="1465527021" sldId="351"/>
        </pc:sldMkLst>
        <pc:spChg chg="mod">
          <ac:chgData name="Luis Daniel Garcia" userId="S::ldg20a@fsu.edu::15b50626-d2c4-4254-a4cf-dc7637d1c37e" providerId="AD" clId="Web-{B33A8CB7-C253-95BC-0081-88EC4CAC2AE0}" dt="2024-02-25T16:47:05.589" v="59" actId="20577"/>
          <ac:spMkLst>
            <pc:docMk/>
            <pc:sldMk cId="1465527021" sldId="351"/>
            <ac:spMk id="5" creationId="{57B4DC95-6847-1B73-BC12-A4FC764A8482}"/>
          </ac:spMkLst>
        </pc:spChg>
      </pc:sldChg>
      <pc:sldChg chg="modSp add del replId">
        <pc:chgData name="Luis Daniel Garcia" userId="S::ldg20a@fsu.edu::15b50626-d2c4-4254-a4cf-dc7637d1c37e" providerId="AD" clId="Web-{B33A8CB7-C253-95BC-0081-88EC4CAC2AE0}" dt="2024-02-25T16:46:39.401" v="43"/>
        <pc:sldMkLst>
          <pc:docMk/>
          <pc:sldMk cId="2419774283" sldId="351"/>
        </pc:sldMkLst>
        <pc:spChg chg="mod">
          <ac:chgData name="Luis Daniel Garcia" userId="S::ldg20a@fsu.edu::15b50626-d2c4-4254-a4cf-dc7637d1c37e" providerId="AD" clId="Web-{B33A8CB7-C253-95BC-0081-88EC4CAC2AE0}" dt="2024-02-25T16:46:35.464" v="37" actId="20577"/>
          <ac:spMkLst>
            <pc:docMk/>
            <pc:sldMk cId="2419774283" sldId="351"/>
            <ac:spMk id="5" creationId="{4DE9471F-0916-0998-3B64-17A7D6EAC85D}"/>
          </ac:spMkLst>
        </pc:spChg>
      </pc:sldChg>
      <pc:sldChg chg="modSp add replId">
        <pc:chgData name="Luis Daniel Garcia" userId="S::ldg20a@fsu.edu::15b50626-d2c4-4254-a4cf-dc7637d1c37e" providerId="AD" clId="Web-{B33A8CB7-C253-95BC-0081-88EC4CAC2AE0}" dt="2024-02-25T16:47:42.841" v="81" actId="20577"/>
        <pc:sldMkLst>
          <pc:docMk/>
          <pc:sldMk cId="3130826198" sldId="352"/>
        </pc:sldMkLst>
        <pc:spChg chg="mod">
          <ac:chgData name="Luis Daniel Garcia" userId="S::ldg20a@fsu.edu::15b50626-d2c4-4254-a4cf-dc7637d1c37e" providerId="AD" clId="Web-{B33A8CB7-C253-95BC-0081-88EC4CAC2AE0}" dt="2024-02-25T16:47:42.841" v="81" actId="20577"/>
          <ac:spMkLst>
            <pc:docMk/>
            <pc:sldMk cId="3130826198" sldId="352"/>
            <ac:spMk id="5" creationId="{57B4DC95-6847-1B73-BC12-A4FC764A8482}"/>
          </ac:spMkLst>
        </pc:spChg>
      </pc:sldChg>
      <pc:sldChg chg="modSp add replId">
        <pc:chgData name="Luis Daniel Garcia" userId="S::ldg20a@fsu.edu::15b50626-d2c4-4254-a4cf-dc7637d1c37e" providerId="AD" clId="Web-{B33A8CB7-C253-95BC-0081-88EC4CAC2AE0}" dt="2024-02-25T16:48:00.982" v="115" actId="20577"/>
        <pc:sldMkLst>
          <pc:docMk/>
          <pc:sldMk cId="1046034499" sldId="353"/>
        </pc:sldMkLst>
        <pc:spChg chg="mod">
          <ac:chgData name="Luis Daniel Garcia" userId="S::ldg20a@fsu.edu::15b50626-d2c4-4254-a4cf-dc7637d1c37e" providerId="AD" clId="Web-{B33A8CB7-C253-95BC-0081-88EC4CAC2AE0}" dt="2024-02-25T16:48:00.982" v="115" actId="20577"/>
          <ac:spMkLst>
            <pc:docMk/>
            <pc:sldMk cId="1046034499" sldId="353"/>
            <ac:spMk id="5" creationId="{57B4DC95-6847-1B73-BC12-A4FC764A8482}"/>
          </ac:spMkLst>
        </pc:spChg>
      </pc:sldChg>
      <pc:sldChg chg="modSp add ord replId">
        <pc:chgData name="Luis Daniel Garcia" userId="S::ldg20a@fsu.edu::15b50626-d2c4-4254-a4cf-dc7637d1c37e" providerId="AD" clId="Web-{B33A8CB7-C253-95BC-0081-88EC4CAC2AE0}" dt="2024-02-25T17:26:30.377" v="128"/>
        <pc:sldMkLst>
          <pc:docMk/>
          <pc:sldMk cId="3334500842" sldId="354"/>
        </pc:sldMkLst>
        <pc:spChg chg="mod">
          <ac:chgData name="Luis Daniel Garcia" userId="S::ldg20a@fsu.edu::15b50626-d2c4-4254-a4cf-dc7637d1c37e" providerId="AD" clId="Web-{B33A8CB7-C253-95BC-0081-88EC4CAC2AE0}" dt="2024-02-25T16:48:12.185" v="125" actId="20577"/>
          <ac:spMkLst>
            <pc:docMk/>
            <pc:sldMk cId="3334500842" sldId="354"/>
            <ac:spMk id="5" creationId="{57B4DC95-6847-1B73-BC12-A4FC764A8482}"/>
          </ac:spMkLst>
        </pc:spChg>
      </pc:sldChg>
      <pc:sldChg chg="del">
        <pc:chgData name="Luis Daniel Garcia" userId="S::ldg20a@fsu.edu::15b50626-d2c4-4254-a4cf-dc7637d1c37e" providerId="AD" clId="Web-{B33A8CB7-C253-95BC-0081-88EC4CAC2AE0}" dt="2024-02-25T17:11:11.443" v="126"/>
        <pc:sldMkLst>
          <pc:docMk/>
          <pc:sldMk cId="1185156567" sldId="355"/>
        </pc:sldMkLst>
      </pc:sldChg>
    </pc:docChg>
  </pc:docChgLst>
  <pc:docChgLst>
    <pc:chgData name="Maria Rojas Castro" userId="147a11a4-b58b-4b4e-b606-4de355037ab5" providerId="ADAL" clId="{239876B9-6D8D-E14F-BCBC-9399226576B6}"/>
    <pc:docChg chg="undo custSel addSld delSld modSld sldOrd modSection">
      <pc:chgData name="Maria Rojas Castro" userId="147a11a4-b58b-4b4e-b606-4de355037ab5" providerId="ADAL" clId="{239876B9-6D8D-E14F-BCBC-9399226576B6}" dt="2024-03-28T20:27:28.818" v="1169" actId="255"/>
      <pc:docMkLst>
        <pc:docMk/>
      </pc:docMkLst>
      <pc:sldChg chg="modSp mod">
        <pc:chgData name="Maria Rojas Castro" userId="147a11a4-b58b-4b4e-b606-4de355037ab5" providerId="ADAL" clId="{239876B9-6D8D-E14F-BCBC-9399226576B6}" dt="2024-03-28T19:37:20.806" v="1122" actId="20577"/>
        <pc:sldMkLst>
          <pc:docMk/>
          <pc:sldMk cId="1270984281" sldId="286"/>
        </pc:sldMkLst>
        <pc:spChg chg="mod">
          <ac:chgData name="Maria Rojas Castro" userId="147a11a4-b58b-4b4e-b606-4de355037ab5" providerId="ADAL" clId="{239876B9-6D8D-E14F-BCBC-9399226576B6}" dt="2024-03-28T19:37:20.806" v="1122" actId="20577"/>
          <ac:spMkLst>
            <pc:docMk/>
            <pc:sldMk cId="1270984281" sldId="286"/>
            <ac:spMk id="3" creationId="{878F3B76-3AD3-FF21-899F-B3B558208E2D}"/>
          </ac:spMkLst>
        </pc:spChg>
      </pc:sldChg>
      <pc:sldChg chg="modSp mod">
        <pc:chgData name="Maria Rojas Castro" userId="147a11a4-b58b-4b4e-b606-4de355037ab5" providerId="ADAL" clId="{239876B9-6D8D-E14F-BCBC-9399226576B6}" dt="2024-03-28T19:37:24.228" v="1123" actId="20577"/>
        <pc:sldMkLst>
          <pc:docMk/>
          <pc:sldMk cId="2405727058" sldId="287"/>
        </pc:sldMkLst>
        <pc:spChg chg="mod">
          <ac:chgData name="Maria Rojas Castro" userId="147a11a4-b58b-4b4e-b606-4de355037ab5" providerId="ADAL" clId="{239876B9-6D8D-E14F-BCBC-9399226576B6}" dt="2024-03-28T19:37:24.228" v="1123" actId="20577"/>
          <ac:spMkLst>
            <pc:docMk/>
            <pc:sldMk cId="2405727058" sldId="287"/>
            <ac:spMk id="3" creationId="{01154685-A21C-08FF-2404-69108BEB9B5E}"/>
          </ac:spMkLst>
        </pc:spChg>
      </pc:sldChg>
      <pc:sldChg chg="modSp mod">
        <pc:chgData name="Maria Rojas Castro" userId="147a11a4-b58b-4b4e-b606-4de355037ab5" providerId="ADAL" clId="{239876B9-6D8D-E14F-BCBC-9399226576B6}" dt="2024-03-27T03:13:23.339" v="917" actId="20577"/>
        <pc:sldMkLst>
          <pc:docMk/>
          <pc:sldMk cId="751910418" sldId="348"/>
        </pc:sldMkLst>
        <pc:spChg chg="mod">
          <ac:chgData name="Maria Rojas Castro" userId="147a11a4-b58b-4b4e-b606-4de355037ab5" providerId="ADAL" clId="{239876B9-6D8D-E14F-BCBC-9399226576B6}" dt="2024-03-27T03:13:23.339" v="917" actId="20577"/>
          <ac:spMkLst>
            <pc:docMk/>
            <pc:sldMk cId="751910418" sldId="348"/>
            <ac:spMk id="3" creationId="{F2211578-427F-627B-3FE0-BF5FF4B178A1}"/>
          </ac:spMkLst>
        </pc:spChg>
      </pc:sldChg>
      <pc:sldChg chg="modSp mod">
        <pc:chgData name="Maria Rojas Castro" userId="147a11a4-b58b-4b4e-b606-4de355037ab5" providerId="ADAL" clId="{239876B9-6D8D-E14F-BCBC-9399226576B6}" dt="2024-03-28T19:25:45.043" v="1074" actId="14100"/>
        <pc:sldMkLst>
          <pc:docMk/>
          <pc:sldMk cId="435113249" sldId="356"/>
        </pc:sldMkLst>
        <pc:spChg chg="mod">
          <ac:chgData name="Maria Rojas Castro" userId="147a11a4-b58b-4b4e-b606-4de355037ab5" providerId="ADAL" clId="{239876B9-6D8D-E14F-BCBC-9399226576B6}" dt="2024-03-28T19:25:41.252" v="1073" actId="14100"/>
          <ac:spMkLst>
            <pc:docMk/>
            <pc:sldMk cId="435113249" sldId="356"/>
            <ac:spMk id="8" creationId="{94975EF7-A19C-7FDA-1995-197165456AE5}"/>
          </ac:spMkLst>
        </pc:spChg>
        <pc:spChg chg="mod">
          <ac:chgData name="Maria Rojas Castro" userId="147a11a4-b58b-4b4e-b606-4de355037ab5" providerId="ADAL" clId="{239876B9-6D8D-E14F-BCBC-9399226576B6}" dt="2024-03-28T19:25:36.575" v="1072" actId="14100"/>
          <ac:spMkLst>
            <pc:docMk/>
            <pc:sldMk cId="435113249" sldId="356"/>
            <ac:spMk id="10" creationId="{6A169DE7-4494-CF3E-20E2-2BECBAD92883}"/>
          </ac:spMkLst>
        </pc:spChg>
        <pc:spChg chg="mod">
          <ac:chgData name="Maria Rojas Castro" userId="147a11a4-b58b-4b4e-b606-4de355037ab5" providerId="ADAL" clId="{239876B9-6D8D-E14F-BCBC-9399226576B6}" dt="2024-03-28T19:25:45.043" v="1074" actId="14100"/>
          <ac:spMkLst>
            <pc:docMk/>
            <pc:sldMk cId="435113249" sldId="356"/>
            <ac:spMk id="18" creationId="{758B9902-182D-45B6-63A6-0BE90257C9A4}"/>
          </ac:spMkLst>
        </pc:spChg>
      </pc:sldChg>
      <pc:sldChg chg="modSp mod">
        <pc:chgData name="Maria Rojas Castro" userId="147a11a4-b58b-4b4e-b606-4de355037ab5" providerId="ADAL" clId="{239876B9-6D8D-E14F-BCBC-9399226576B6}" dt="2024-03-28T20:02:53.477" v="1159" actId="2711"/>
        <pc:sldMkLst>
          <pc:docMk/>
          <pc:sldMk cId="3473209447" sldId="361"/>
        </pc:sldMkLst>
        <pc:spChg chg="mod">
          <ac:chgData name="Maria Rojas Castro" userId="147a11a4-b58b-4b4e-b606-4de355037ab5" providerId="ADAL" clId="{239876B9-6D8D-E14F-BCBC-9399226576B6}" dt="2024-03-28T20:02:53.477" v="1159" actId="2711"/>
          <ac:spMkLst>
            <pc:docMk/>
            <pc:sldMk cId="3473209447" sldId="361"/>
            <ac:spMk id="2" creationId="{A39A1C18-84BD-5E7C-C26A-6BC3BF10CA38}"/>
          </ac:spMkLst>
        </pc:spChg>
      </pc:sldChg>
      <pc:sldChg chg="modSp mod">
        <pc:chgData name="Maria Rojas Castro" userId="147a11a4-b58b-4b4e-b606-4de355037ab5" providerId="ADAL" clId="{239876B9-6D8D-E14F-BCBC-9399226576B6}" dt="2024-03-28T19:28:11.931" v="1087" actId="12"/>
        <pc:sldMkLst>
          <pc:docMk/>
          <pc:sldMk cId="242124720" sldId="366"/>
        </pc:sldMkLst>
        <pc:spChg chg="mod">
          <ac:chgData name="Maria Rojas Castro" userId="147a11a4-b58b-4b4e-b606-4de355037ab5" providerId="ADAL" clId="{239876B9-6D8D-E14F-BCBC-9399226576B6}" dt="2024-03-28T19:28:11.931" v="1087" actId="12"/>
          <ac:spMkLst>
            <pc:docMk/>
            <pc:sldMk cId="242124720" sldId="366"/>
            <ac:spMk id="12" creationId="{8CACDADB-52D9-5FC7-3E4D-ACD440B3BA20}"/>
          </ac:spMkLst>
        </pc:spChg>
      </pc:sldChg>
      <pc:sldChg chg="modSp mod">
        <pc:chgData name="Maria Rojas Castro" userId="147a11a4-b58b-4b4e-b606-4de355037ab5" providerId="ADAL" clId="{239876B9-6D8D-E14F-BCBC-9399226576B6}" dt="2024-03-27T03:16:01.803" v="1007" actId="20577"/>
        <pc:sldMkLst>
          <pc:docMk/>
          <pc:sldMk cId="3417977094" sldId="369"/>
        </pc:sldMkLst>
        <pc:spChg chg="mod">
          <ac:chgData name="Maria Rojas Castro" userId="147a11a4-b58b-4b4e-b606-4de355037ab5" providerId="ADAL" clId="{239876B9-6D8D-E14F-BCBC-9399226576B6}" dt="2024-03-27T03:16:01.803" v="1007" actId="20577"/>
          <ac:spMkLst>
            <pc:docMk/>
            <pc:sldMk cId="3417977094" sldId="369"/>
            <ac:spMk id="11" creationId="{35B393F3-7F94-B0AC-5D9E-02209238EF4A}"/>
          </ac:spMkLst>
        </pc:spChg>
      </pc:sldChg>
      <pc:sldChg chg="modSp del mod">
        <pc:chgData name="Maria Rojas Castro" userId="147a11a4-b58b-4b4e-b606-4de355037ab5" providerId="ADAL" clId="{239876B9-6D8D-E14F-BCBC-9399226576B6}" dt="2024-03-27T03:13:06.501" v="903" actId="2696"/>
        <pc:sldMkLst>
          <pc:docMk/>
          <pc:sldMk cId="1230293168" sldId="371"/>
        </pc:sldMkLst>
        <pc:spChg chg="mod">
          <ac:chgData name="Maria Rojas Castro" userId="147a11a4-b58b-4b4e-b606-4de355037ab5" providerId="ADAL" clId="{239876B9-6D8D-E14F-BCBC-9399226576B6}" dt="2024-03-27T01:26:22.511" v="816" actId="400"/>
          <ac:spMkLst>
            <pc:docMk/>
            <pc:sldMk cId="1230293168" sldId="371"/>
            <ac:spMk id="2" creationId="{2FF2EEA0-2054-97D3-E7C5-6C1388523C33}"/>
          </ac:spMkLst>
        </pc:spChg>
      </pc:sldChg>
      <pc:sldChg chg="modSp mod">
        <pc:chgData name="Maria Rojas Castro" userId="147a11a4-b58b-4b4e-b606-4de355037ab5" providerId="ADAL" clId="{239876B9-6D8D-E14F-BCBC-9399226576B6}" dt="2024-03-28T19:39:01.948" v="1124" actId="20577"/>
        <pc:sldMkLst>
          <pc:docMk/>
          <pc:sldMk cId="1849500826" sldId="377"/>
        </pc:sldMkLst>
        <pc:spChg chg="mod">
          <ac:chgData name="Maria Rojas Castro" userId="147a11a4-b58b-4b4e-b606-4de355037ab5" providerId="ADAL" clId="{239876B9-6D8D-E14F-BCBC-9399226576B6}" dt="2024-03-28T19:39:01.948" v="1124" actId="20577"/>
          <ac:spMkLst>
            <pc:docMk/>
            <pc:sldMk cId="1849500826" sldId="377"/>
            <ac:spMk id="4" creationId="{FC19E8F1-A6F2-C513-B0DB-96A73E463DA1}"/>
          </ac:spMkLst>
        </pc:spChg>
      </pc:sldChg>
      <pc:sldChg chg="modSp">
        <pc:chgData name="Maria Rojas Castro" userId="147a11a4-b58b-4b4e-b606-4de355037ab5" providerId="ADAL" clId="{239876B9-6D8D-E14F-BCBC-9399226576B6}" dt="2024-03-28T19:30:21.150" v="1088" actId="2711"/>
        <pc:sldMkLst>
          <pc:docMk/>
          <pc:sldMk cId="2384995862" sldId="381"/>
        </pc:sldMkLst>
        <pc:spChg chg="mod">
          <ac:chgData name="Maria Rojas Castro" userId="147a11a4-b58b-4b4e-b606-4de355037ab5" providerId="ADAL" clId="{239876B9-6D8D-E14F-BCBC-9399226576B6}" dt="2024-03-28T19:30:21.150" v="1088" actId="2711"/>
          <ac:spMkLst>
            <pc:docMk/>
            <pc:sldMk cId="2384995862" sldId="381"/>
            <ac:spMk id="9" creationId="{10B074FD-9D57-E410-3432-375B575DE6CF}"/>
          </ac:spMkLst>
        </pc:spChg>
      </pc:sldChg>
      <pc:sldChg chg="modSp mod">
        <pc:chgData name="Maria Rojas Castro" userId="147a11a4-b58b-4b4e-b606-4de355037ab5" providerId="ADAL" clId="{239876B9-6D8D-E14F-BCBC-9399226576B6}" dt="2024-03-28T19:30:50.564" v="1090" actId="14100"/>
        <pc:sldMkLst>
          <pc:docMk/>
          <pc:sldMk cId="375491489" sldId="382"/>
        </pc:sldMkLst>
        <pc:spChg chg="mod">
          <ac:chgData name="Maria Rojas Castro" userId="147a11a4-b58b-4b4e-b606-4de355037ab5" providerId="ADAL" clId="{239876B9-6D8D-E14F-BCBC-9399226576B6}" dt="2024-03-28T19:30:50.564" v="1090" actId="14100"/>
          <ac:spMkLst>
            <pc:docMk/>
            <pc:sldMk cId="375491489" sldId="382"/>
            <ac:spMk id="17" creationId="{BDA52F96-93FB-1AF2-337B-96D63B8D4616}"/>
          </ac:spMkLst>
        </pc:spChg>
      </pc:sldChg>
      <pc:sldChg chg="modSp mod">
        <pc:chgData name="Maria Rojas Castro" userId="147a11a4-b58b-4b4e-b606-4de355037ab5" providerId="ADAL" clId="{239876B9-6D8D-E14F-BCBC-9399226576B6}" dt="2024-03-28T19:47:58.359" v="1158" actId="1037"/>
        <pc:sldMkLst>
          <pc:docMk/>
          <pc:sldMk cId="2472399973" sldId="393"/>
        </pc:sldMkLst>
        <pc:spChg chg="mod">
          <ac:chgData name="Maria Rojas Castro" userId="147a11a4-b58b-4b4e-b606-4de355037ab5" providerId="ADAL" clId="{239876B9-6D8D-E14F-BCBC-9399226576B6}" dt="2024-03-28T19:35:18.519" v="1099" actId="207"/>
          <ac:spMkLst>
            <pc:docMk/>
            <pc:sldMk cId="2472399973" sldId="393"/>
            <ac:spMk id="6" creationId="{6005A0A7-4BC1-92AD-3E53-07E99C420673}"/>
          </ac:spMkLst>
        </pc:spChg>
        <pc:spChg chg="mod">
          <ac:chgData name="Maria Rojas Castro" userId="147a11a4-b58b-4b4e-b606-4de355037ab5" providerId="ADAL" clId="{239876B9-6D8D-E14F-BCBC-9399226576B6}" dt="2024-03-28T19:35:14.126" v="1098" actId="207"/>
          <ac:spMkLst>
            <pc:docMk/>
            <pc:sldMk cId="2472399973" sldId="393"/>
            <ac:spMk id="7" creationId="{E75FA20E-3E95-06F9-D5BC-CE744D08ACD3}"/>
          </ac:spMkLst>
        </pc:spChg>
        <pc:spChg chg="mod">
          <ac:chgData name="Maria Rojas Castro" userId="147a11a4-b58b-4b4e-b606-4de355037ab5" providerId="ADAL" clId="{239876B9-6D8D-E14F-BCBC-9399226576B6}" dt="2024-03-28T19:46:28.640" v="1126" actId="1036"/>
          <ac:spMkLst>
            <pc:docMk/>
            <pc:sldMk cId="2472399973" sldId="393"/>
            <ac:spMk id="18" creationId="{C8858533-E147-F372-ED47-63462A183358}"/>
          </ac:spMkLst>
        </pc:spChg>
        <pc:spChg chg="mod">
          <ac:chgData name="Maria Rojas Castro" userId="147a11a4-b58b-4b4e-b606-4de355037ab5" providerId="ADAL" clId="{239876B9-6D8D-E14F-BCBC-9399226576B6}" dt="2024-03-28T19:46:34.736" v="1127" actId="1036"/>
          <ac:spMkLst>
            <pc:docMk/>
            <pc:sldMk cId="2472399973" sldId="393"/>
            <ac:spMk id="19" creationId="{B2E0F273-785B-BF90-FC2A-7659A23FE9AC}"/>
          </ac:spMkLst>
        </pc:spChg>
        <pc:spChg chg="mod">
          <ac:chgData name="Maria Rojas Castro" userId="147a11a4-b58b-4b4e-b606-4de355037ab5" providerId="ADAL" clId="{239876B9-6D8D-E14F-BCBC-9399226576B6}" dt="2024-03-28T19:47:41.717" v="1155" actId="1035"/>
          <ac:spMkLst>
            <pc:docMk/>
            <pc:sldMk cId="2472399973" sldId="393"/>
            <ac:spMk id="21" creationId="{6D9778AC-4859-CC84-DF31-4334B2BE5B53}"/>
          </ac:spMkLst>
        </pc:spChg>
        <pc:spChg chg="mod">
          <ac:chgData name="Maria Rojas Castro" userId="147a11a4-b58b-4b4e-b606-4de355037ab5" providerId="ADAL" clId="{239876B9-6D8D-E14F-BCBC-9399226576B6}" dt="2024-03-28T19:47:39.258" v="1154" actId="1035"/>
          <ac:spMkLst>
            <pc:docMk/>
            <pc:sldMk cId="2472399973" sldId="393"/>
            <ac:spMk id="22" creationId="{A5525302-B4E2-9ED6-91EF-22AAF5EF7190}"/>
          </ac:spMkLst>
        </pc:spChg>
        <pc:spChg chg="mod">
          <ac:chgData name="Maria Rojas Castro" userId="147a11a4-b58b-4b4e-b606-4de355037ab5" providerId="ADAL" clId="{239876B9-6D8D-E14F-BCBC-9399226576B6}" dt="2024-03-28T19:33:07.171" v="1095" actId="1036"/>
          <ac:spMkLst>
            <pc:docMk/>
            <pc:sldMk cId="2472399973" sldId="393"/>
            <ac:spMk id="24" creationId="{60DC0713-F14C-9385-9C8B-43762573A745}"/>
          </ac:spMkLst>
        </pc:spChg>
        <pc:spChg chg="mod">
          <ac:chgData name="Maria Rojas Castro" userId="147a11a4-b58b-4b4e-b606-4de355037ab5" providerId="ADAL" clId="{239876B9-6D8D-E14F-BCBC-9399226576B6}" dt="2024-03-28T19:47:58.359" v="1158" actId="1037"/>
          <ac:spMkLst>
            <pc:docMk/>
            <pc:sldMk cId="2472399973" sldId="393"/>
            <ac:spMk id="26" creationId="{E7304911-8CC0-F2AB-3E4E-B96355DE5A91}"/>
          </ac:spMkLst>
        </pc:spChg>
        <pc:spChg chg="mod">
          <ac:chgData name="Maria Rojas Castro" userId="147a11a4-b58b-4b4e-b606-4de355037ab5" providerId="ADAL" clId="{239876B9-6D8D-E14F-BCBC-9399226576B6}" dt="2024-03-28T19:26:06.771" v="1076" actId="14100"/>
          <ac:spMkLst>
            <pc:docMk/>
            <pc:sldMk cId="2472399973" sldId="393"/>
            <ac:spMk id="40" creationId="{A6AE6FB2-3BB6-A9E9-ADAF-1BD572BB2CC5}"/>
          </ac:spMkLst>
        </pc:spChg>
      </pc:sldChg>
      <pc:sldChg chg="del">
        <pc:chgData name="Maria Rojas Castro" userId="147a11a4-b58b-4b4e-b606-4de355037ab5" providerId="ADAL" clId="{239876B9-6D8D-E14F-BCBC-9399226576B6}" dt="2024-03-27T01:22:14.512" v="732" actId="2696"/>
        <pc:sldMkLst>
          <pc:docMk/>
          <pc:sldMk cId="2300725572" sldId="398"/>
        </pc:sldMkLst>
      </pc:sldChg>
      <pc:sldChg chg="addSp delSp modSp mod">
        <pc:chgData name="Maria Rojas Castro" userId="147a11a4-b58b-4b4e-b606-4de355037ab5" providerId="ADAL" clId="{239876B9-6D8D-E14F-BCBC-9399226576B6}" dt="2024-03-27T03:45:16.129" v="1070" actId="339"/>
        <pc:sldMkLst>
          <pc:docMk/>
          <pc:sldMk cId="3713973272" sldId="400"/>
        </pc:sldMkLst>
        <pc:spChg chg="del mod">
          <ac:chgData name="Maria Rojas Castro" userId="147a11a4-b58b-4b4e-b606-4de355037ab5" providerId="ADAL" clId="{239876B9-6D8D-E14F-BCBC-9399226576B6}" dt="2024-03-27T00:57:11.742" v="96" actId="478"/>
          <ac:spMkLst>
            <pc:docMk/>
            <pc:sldMk cId="3713973272" sldId="400"/>
            <ac:spMk id="2" creationId="{3A8FEDA7-34DC-C6B2-0449-E6FEE78D3302}"/>
          </ac:spMkLst>
        </pc:spChg>
        <pc:spChg chg="mod">
          <ac:chgData name="Maria Rojas Castro" userId="147a11a4-b58b-4b4e-b606-4de355037ab5" providerId="ADAL" clId="{239876B9-6D8D-E14F-BCBC-9399226576B6}" dt="2024-03-27T03:16:23.266" v="1051" actId="20577"/>
          <ac:spMkLst>
            <pc:docMk/>
            <pc:sldMk cId="3713973272" sldId="400"/>
            <ac:spMk id="3" creationId="{06394BB6-3318-911A-F714-1B6A53E80E5B}"/>
          </ac:spMkLst>
        </pc:spChg>
        <pc:spChg chg="add del mod">
          <ac:chgData name="Maria Rojas Castro" userId="147a11a4-b58b-4b4e-b606-4de355037ab5" providerId="ADAL" clId="{239876B9-6D8D-E14F-BCBC-9399226576B6}" dt="2024-03-27T01:01:05.924" v="263" actId="478"/>
          <ac:spMkLst>
            <pc:docMk/>
            <pc:sldMk cId="3713973272" sldId="400"/>
            <ac:spMk id="9" creationId="{726349D6-4C9F-8745-98B2-A1C3B7C80DFC}"/>
          </ac:spMkLst>
        </pc:spChg>
        <pc:spChg chg="add del mod topLvl">
          <ac:chgData name="Maria Rojas Castro" userId="147a11a4-b58b-4b4e-b606-4de355037ab5" providerId="ADAL" clId="{239876B9-6D8D-E14F-BCBC-9399226576B6}" dt="2024-03-27T01:05:43.645" v="365" actId="478"/>
          <ac:spMkLst>
            <pc:docMk/>
            <pc:sldMk cId="3713973272" sldId="400"/>
            <ac:spMk id="12" creationId="{FC57CAD1-7DF5-E44A-84C9-29C312DE2897}"/>
          </ac:spMkLst>
        </pc:spChg>
        <pc:spChg chg="add del mod topLvl">
          <ac:chgData name="Maria Rojas Castro" userId="147a11a4-b58b-4b4e-b606-4de355037ab5" providerId="ADAL" clId="{239876B9-6D8D-E14F-BCBC-9399226576B6}" dt="2024-03-27T01:05:40.873" v="364" actId="478"/>
          <ac:spMkLst>
            <pc:docMk/>
            <pc:sldMk cId="3713973272" sldId="400"/>
            <ac:spMk id="15" creationId="{9C2687B6-51FE-A94D-9619-A3EB97A545AB}"/>
          </ac:spMkLst>
        </pc:spChg>
        <pc:spChg chg="add del mod">
          <ac:chgData name="Maria Rojas Castro" userId="147a11a4-b58b-4b4e-b606-4de355037ab5" providerId="ADAL" clId="{239876B9-6D8D-E14F-BCBC-9399226576B6}" dt="2024-03-27T01:02:07.700" v="267" actId="767"/>
          <ac:spMkLst>
            <pc:docMk/>
            <pc:sldMk cId="3713973272" sldId="400"/>
            <ac:spMk id="19" creationId="{F949D63F-7EA3-9047-A6C8-C9F06C0E2A2D}"/>
          </ac:spMkLst>
        </pc:spChg>
        <pc:spChg chg="mod">
          <ac:chgData name="Maria Rojas Castro" userId="147a11a4-b58b-4b4e-b606-4de355037ab5" providerId="ADAL" clId="{239876B9-6D8D-E14F-BCBC-9399226576B6}" dt="2024-03-27T01:06:43.900" v="372" actId="1076"/>
          <ac:spMkLst>
            <pc:docMk/>
            <pc:sldMk cId="3713973272" sldId="400"/>
            <ac:spMk id="21" creationId="{D6A8EB61-E71C-62C6-8449-192403B09E2A}"/>
          </ac:spMkLst>
        </pc:spChg>
        <pc:spChg chg="del mod">
          <ac:chgData name="Maria Rojas Castro" userId="147a11a4-b58b-4b4e-b606-4de355037ab5" providerId="ADAL" clId="{239876B9-6D8D-E14F-BCBC-9399226576B6}" dt="2024-03-27T00:57:48.924" v="100" actId="478"/>
          <ac:spMkLst>
            <pc:docMk/>
            <pc:sldMk cId="3713973272" sldId="400"/>
            <ac:spMk id="22" creationId="{0BE11CFF-DB94-7255-8D50-2A1119361551}"/>
          </ac:spMkLst>
        </pc:spChg>
        <pc:spChg chg="del mod">
          <ac:chgData name="Maria Rojas Castro" userId="147a11a4-b58b-4b4e-b606-4de355037ab5" providerId="ADAL" clId="{239876B9-6D8D-E14F-BCBC-9399226576B6}" dt="2024-03-27T01:25:40.195" v="813" actId="478"/>
          <ac:spMkLst>
            <pc:docMk/>
            <pc:sldMk cId="3713973272" sldId="400"/>
            <ac:spMk id="23" creationId="{AB516CB1-BB4E-8AB4-4E1E-286650AE4FAD}"/>
          </ac:spMkLst>
        </pc:spChg>
        <pc:spChg chg="mod">
          <ac:chgData name="Maria Rojas Castro" userId="147a11a4-b58b-4b4e-b606-4de355037ab5" providerId="ADAL" clId="{239876B9-6D8D-E14F-BCBC-9399226576B6}" dt="2024-03-27T01:19:20.341" v="636" actId="688"/>
          <ac:spMkLst>
            <pc:docMk/>
            <pc:sldMk cId="3713973272" sldId="400"/>
            <ac:spMk id="24" creationId="{DA72A6B1-F845-D1AC-5A2F-1048CE9F6D15}"/>
          </ac:spMkLst>
        </pc:spChg>
        <pc:spChg chg="add del mod">
          <ac:chgData name="Maria Rojas Castro" userId="147a11a4-b58b-4b4e-b606-4de355037ab5" providerId="ADAL" clId="{239876B9-6D8D-E14F-BCBC-9399226576B6}" dt="2024-03-27T01:06:57.321" v="377" actId="478"/>
          <ac:spMkLst>
            <pc:docMk/>
            <pc:sldMk cId="3713973272" sldId="400"/>
            <ac:spMk id="26" creationId="{00FBAF03-BF34-624E-A92F-546D8F9FD71A}"/>
          </ac:spMkLst>
        </pc:spChg>
        <pc:spChg chg="add del mod">
          <ac:chgData name="Maria Rojas Castro" userId="147a11a4-b58b-4b4e-b606-4de355037ab5" providerId="ADAL" clId="{239876B9-6D8D-E14F-BCBC-9399226576B6}" dt="2024-03-27T01:06:56.247" v="376" actId="478"/>
          <ac:spMkLst>
            <pc:docMk/>
            <pc:sldMk cId="3713973272" sldId="400"/>
            <ac:spMk id="27" creationId="{97B89678-075D-814B-A56B-2CB3076E7670}"/>
          </ac:spMkLst>
        </pc:spChg>
        <pc:spChg chg="add mod">
          <ac:chgData name="Maria Rojas Castro" userId="147a11a4-b58b-4b4e-b606-4de355037ab5" providerId="ADAL" clId="{239876B9-6D8D-E14F-BCBC-9399226576B6}" dt="2024-03-27T01:07:37.534" v="383" actId="1582"/>
          <ac:spMkLst>
            <pc:docMk/>
            <pc:sldMk cId="3713973272" sldId="400"/>
            <ac:spMk id="28" creationId="{F23C5ABA-F3A6-8A44-A628-C18B53C6EF83}"/>
          </ac:spMkLst>
        </pc:spChg>
        <pc:spChg chg="add mod">
          <ac:chgData name="Maria Rojas Castro" userId="147a11a4-b58b-4b4e-b606-4de355037ab5" providerId="ADAL" clId="{239876B9-6D8D-E14F-BCBC-9399226576B6}" dt="2024-03-27T01:07:37.534" v="383" actId="1582"/>
          <ac:spMkLst>
            <pc:docMk/>
            <pc:sldMk cId="3713973272" sldId="400"/>
            <ac:spMk id="29" creationId="{E0EA4D27-DA8A-9640-B375-3D2BCCC6939D}"/>
          </ac:spMkLst>
        </pc:spChg>
        <pc:spChg chg="add del">
          <ac:chgData name="Maria Rojas Castro" userId="147a11a4-b58b-4b4e-b606-4de355037ab5" providerId="ADAL" clId="{239876B9-6D8D-E14F-BCBC-9399226576B6}" dt="2024-03-27T01:08:37.420" v="392" actId="478"/>
          <ac:spMkLst>
            <pc:docMk/>
            <pc:sldMk cId="3713973272" sldId="400"/>
            <ac:spMk id="31" creationId="{E26CEAA0-BA9B-554A-9FEF-6288D609DE9C}"/>
          </ac:spMkLst>
        </pc:spChg>
        <pc:spChg chg="add mod">
          <ac:chgData name="Maria Rojas Castro" userId="147a11a4-b58b-4b4e-b606-4de355037ab5" providerId="ADAL" clId="{239876B9-6D8D-E14F-BCBC-9399226576B6}" dt="2024-03-27T03:45:16.129" v="1070" actId="339"/>
          <ac:spMkLst>
            <pc:docMk/>
            <pc:sldMk cId="3713973272" sldId="400"/>
            <ac:spMk id="32" creationId="{9973327C-B74D-7747-8C83-BB0BECB5BF49}"/>
          </ac:spMkLst>
        </pc:spChg>
        <pc:spChg chg="add mod">
          <ac:chgData name="Maria Rojas Castro" userId="147a11a4-b58b-4b4e-b606-4de355037ab5" providerId="ADAL" clId="{239876B9-6D8D-E14F-BCBC-9399226576B6}" dt="2024-03-27T01:23:06.903" v="749" actId="2711"/>
          <ac:spMkLst>
            <pc:docMk/>
            <pc:sldMk cId="3713973272" sldId="400"/>
            <ac:spMk id="33" creationId="{17A3276C-C9D5-9E44-8980-10078FF62C02}"/>
          </ac:spMkLst>
        </pc:spChg>
        <pc:spChg chg="add mod">
          <ac:chgData name="Maria Rojas Castro" userId="147a11a4-b58b-4b4e-b606-4de355037ab5" providerId="ADAL" clId="{239876B9-6D8D-E14F-BCBC-9399226576B6}" dt="2024-03-27T01:25:37.859" v="812"/>
          <ac:spMkLst>
            <pc:docMk/>
            <pc:sldMk cId="3713973272" sldId="400"/>
            <ac:spMk id="34" creationId="{600E92CE-AFDA-0647-89BD-C12353E0ABEC}"/>
          </ac:spMkLst>
        </pc:spChg>
        <pc:grpChg chg="add del mod">
          <ac:chgData name="Maria Rojas Castro" userId="147a11a4-b58b-4b4e-b606-4de355037ab5" providerId="ADAL" clId="{239876B9-6D8D-E14F-BCBC-9399226576B6}" dt="2024-03-27T01:05:40.873" v="364" actId="478"/>
          <ac:grpSpMkLst>
            <pc:docMk/>
            <pc:sldMk cId="3713973272" sldId="400"/>
            <ac:grpSpMk id="25" creationId="{C1CC7723-9C8B-4945-A58B-E87E33BE7E95}"/>
          </ac:grpSpMkLst>
        </pc:grpChg>
        <pc:grpChg chg="add del mod">
          <ac:chgData name="Maria Rojas Castro" userId="147a11a4-b58b-4b4e-b606-4de355037ab5" providerId="ADAL" clId="{239876B9-6D8D-E14F-BCBC-9399226576B6}" dt="2024-03-27T01:08:13.943" v="390" actId="478"/>
          <ac:grpSpMkLst>
            <pc:docMk/>
            <pc:sldMk cId="3713973272" sldId="400"/>
            <ac:grpSpMk id="30" creationId="{FD494AB8-B76E-C042-B135-227E726D9E08}"/>
          </ac:grpSpMkLst>
        </pc:grpChg>
        <pc:cxnChg chg="del">
          <ac:chgData name="Maria Rojas Castro" userId="147a11a4-b58b-4b4e-b606-4de355037ab5" providerId="ADAL" clId="{239876B9-6D8D-E14F-BCBC-9399226576B6}" dt="2024-03-27T00:57:51.060" v="101" actId="478"/>
          <ac:cxnSpMkLst>
            <pc:docMk/>
            <pc:sldMk cId="3713973272" sldId="400"/>
            <ac:cxnSpMk id="8" creationId="{1673B69C-B996-C724-5C11-E5500C022B5C}"/>
          </ac:cxnSpMkLst>
        </pc:cxnChg>
      </pc:sldChg>
      <pc:sldChg chg="add del">
        <pc:chgData name="Maria Rojas Castro" userId="147a11a4-b58b-4b4e-b606-4de355037ab5" providerId="ADAL" clId="{239876B9-6D8D-E14F-BCBC-9399226576B6}" dt="2024-03-27T01:21:45.237" v="681" actId="2696"/>
        <pc:sldMkLst>
          <pc:docMk/>
          <pc:sldMk cId="1317963707" sldId="402"/>
        </pc:sldMkLst>
      </pc:sldChg>
      <pc:sldChg chg="addSp delSp modSp add mod">
        <pc:chgData name="Maria Rojas Castro" userId="147a11a4-b58b-4b4e-b606-4de355037ab5" providerId="ADAL" clId="{239876B9-6D8D-E14F-BCBC-9399226576B6}" dt="2024-03-27T03:45:24.104" v="1071" actId="339"/>
        <pc:sldMkLst>
          <pc:docMk/>
          <pc:sldMk cId="2998041894" sldId="403"/>
        </pc:sldMkLst>
        <pc:spChg chg="mod">
          <ac:chgData name="Maria Rojas Castro" userId="147a11a4-b58b-4b4e-b606-4de355037ab5" providerId="ADAL" clId="{239876B9-6D8D-E14F-BCBC-9399226576B6}" dt="2024-03-27T03:16:31.462" v="1068" actId="20577"/>
          <ac:spMkLst>
            <pc:docMk/>
            <pc:sldMk cId="2998041894" sldId="403"/>
            <ac:spMk id="3" creationId="{06394BB6-3318-911A-F714-1B6A53E80E5B}"/>
          </ac:spMkLst>
        </pc:spChg>
        <pc:spChg chg="add mod">
          <ac:chgData name="Maria Rojas Castro" userId="147a11a4-b58b-4b4e-b606-4de355037ab5" providerId="ADAL" clId="{239876B9-6D8D-E14F-BCBC-9399226576B6}" dt="2024-03-27T01:23:17.941" v="752" actId="1076"/>
          <ac:spMkLst>
            <pc:docMk/>
            <pc:sldMk cId="2998041894" sldId="403"/>
            <ac:spMk id="19" creationId="{48C8A027-DEEF-E743-88F6-2D8360A3C860}"/>
          </ac:spMkLst>
        </pc:spChg>
        <pc:spChg chg="add mod">
          <ac:chgData name="Maria Rojas Castro" userId="147a11a4-b58b-4b4e-b606-4de355037ab5" providerId="ADAL" clId="{239876B9-6D8D-E14F-BCBC-9399226576B6}" dt="2024-03-27T01:23:24.148" v="756" actId="20577"/>
          <ac:spMkLst>
            <pc:docMk/>
            <pc:sldMk cId="2998041894" sldId="403"/>
            <ac:spMk id="22" creationId="{4E8146B4-8BC8-8D49-ABD8-A736A47FDF9C}"/>
          </ac:spMkLst>
        </pc:spChg>
        <pc:spChg chg="del">
          <ac:chgData name="Maria Rojas Castro" userId="147a11a4-b58b-4b4e-b606-4de355037ab5" providerId="ADAL" clId="{239876B9-6D8D-E14F-BCBC-9399226576B6}" dt="2024-03-27T01:25:45.248" v="815" actId="478"/>
          <ac:spMkLst>
            <pc:docMk/>
            <pc:sldMk cId="2998041894" sldId="403"/>
            <ac:spMk id="23" creationId="{AB516CB1-BB4E-8AB4-4E1E-286650AE4FAD}"/>
          </ac:spMkLst>
        </pc:spChg>
        <pc:spChg chg="add mod">
          <ac:chgData name="Maria Rojas Castro" userId="147a11a4-b58b-4b4e-b606-4de355037ab5" providerId="ADAL" clId="{239876B9-6D8D-E14F-BCBC-9399226576B6}" dt="2024-03-27T01:25:43.530" v="814"/>
          <ac:spMkLst>
            <pc:docMk/>
            <pc:sldMk cId="2998041894" sldId="403"/>
            <ac:spMk id="25" creationId="{7339FB49-34D5-C440-B04C-83F40C7E9B4A}"/>
          </ac:spMkLst>
        </pc:spChg>
        <pc:spChg chg="mod">
          <ac:chgData name="Maria Rojas Castro" userId="147a11a4-b58b-4b4e-b606-4de355037ab5" providerId="ADAL" clId="{239876B9-6D8D-E14F-BCBC-9399226576B6}" dt="2024-03-27T03:45:24.104" v="1071" actId="339"/>
          <ac:spMkLst>
            <pc:docMk/>
            <pc:sldMk cId="2998041894" sldId="403"/>
            <ac:spMk id="32" creationId="{9973327C-B74D-7747-8C83-BB0BECB5BF49}"/>
          </ac:spMkLst>
        </pc:spChg>
      </pc:sldChg>
      <pc:sldChg chg="add del">
        <pc:chgData name="Maria Rojas Castro" userId="147a11a4-b58b-4b4e-b606-4de355037ab5" providerId="ADAL" clId="{239876B9-6D8D-E14F-BCBC-9399226576B6}" dt="2024-03-27T01:21:41.440" v="679" actId="2890"/>
        <pc:sldMkLst>
          <pc:docMk/>
          <pc:sldMk cId="157112379" sldId="404"/>
        </pc:sldMkLst>
      </pc:sldChg>
      <pc:sldChg chg="modSp add mod ord">
        <pc:chgData name="Maria Rojas Castro" userId="147a11a4-b58b-4b4e-b606-4de355037ab5" providerId="ADAL" clId="{239876B9-6D8D-E14F-BCBC-9399226576B6}" dt="2024-03-27T03:44:58.814" v="1069" actId="339"/>
        <pc:sldMkLst>
          <pc:docMk/>
          <pc:sldMk cId="1480088156" sldId="404"/>
        </pc:sldMkLst>
        <pc:spChg chg="mod">
          <ac:chgData name="Maria Rojas Castro" userId="147a11a4-b58b-4b4e-b606-4de355037ab5" providerId="ADAL" clId="{239876B9-6D8D-E14F-BCBC-9399226576B6}" dt="2024-03-27T03:16:18.884" v="1040" actId="20577"/>
          <ac:spMkLst>
            <pc:docMk/>
            <pc:sldMk cId="1480088156" sldId="404"/>
            <ac:spMk id="3" creationId="{06394BB6-3318-911A-F714-1B6A53E80E5B}"/>
          </ac:spMkLst>
        </pc:spChg>
        <pc:spChg chg="mod">
          <ac:chgData name="Maria Rojas Castro" userId="147a11a4-b58b-4b4e-b606-4de355037ab5" providerId="ADAL" clId="{239876B9-6D8D-E14F-BCBC-9399226576B6}" dt="2024-03-27T01:22:11.479" v="731" actId="1037"/>
          <ac:spMkLst>
            <pc:docMk/>
            <pc:sldMk cId="1480088156" sldId="404"/>
            <ac:spMk id="17" creationId="{16511776-F70F-B06D-ECBE-4720C16898B9}"/>
          </ac:spMkLst>
        </pc:spChg>
        <pc:spChg chg="mod">
          <ac:chgData name="Maria Rojas Castro" userId="147a11a4-b58b-4b4e-b606-4de355037ab5" providerId="ADAL" clId="{239876B9-6D8D-E14F-BCBC-9399226576B6}" dt="2024-03-27T01:25:31.146" v="811" actId="14100"/>
          <ac:spMkLst>
            <pc:docMk/>
            <pc:sldMk cId="1480088156" sldId="404"/>
            <ac:spMk id="23" creationId="{AB516CB1-BB4E-8AB4-4E1E-286650AE4FAD}"/>
          </ac:spMkLst>
        </pc:spChg>
        <pc:spChg chg="mod">
          <ac:chgData name="Maria Rojas Castro" userId="147a11a4-b58b-4b4e-b606-4de355037ab5" providerId="ADAL" clId="{239876B9-6D8D-E14F-BCBC-9399226576B6}" dt="2024-03-27T03:44:58.814" v="1069" actId="339"/>
          <ac:spMkLst>
            <pc:docMk/>
            <pc:sldMk cId="1480088156" sldId="404"/>
            <ac:spMk id="32" creationId="{9973327C-B74D-7747-8C83-BB0BECB5BF49}"/>
          </ac:spMkLst>
        </pc:spChg>
      </pc:sldChg>
      <pc:sldChg chg="modSp add mod ord">
        <pc:chgData name="Maria Rojas Castro" userId="147a11a4-b58b-4b4e-b606-4de355037ab5" providerId="ADAL" clId="{239876B9-6D8D-E14F-BCBC-9399226576B6}" dt="2024-03-27T03:15:49.064" v="990" actId="20577"/>
        <pc:sldMkLst>
          <pc:docMk/>
          <pc:sldMk cId="721832685" sldId="405"/>
        </pc:sldMkLst>
        <pc:spChg chg="mod">
          <ac:chgData name="Maria Rojas Castro" userId="147a11a4-b58b-4b4e-b606-4de355037ab5" providerId="ADAL" clId="{239876B9-6D8D-E14F-BCBC-9399226576B6}" dt="2024-03-27T03:15:49.064" v="990" actId="20577"/>
          <ac:spMkLst>
            <pc:docMk/>
            <pc:sldMk cId="721832685" sldId="405"/>
            <ac:spMk id="2" creationId="{2FF2EEA0-2054-97D3-E7C5-6C1388523C33}"/>
          </ac:spMkLst>
        </pc:spChg>
        <pc:spChg chg="mod">
          <ac:chgData name="Maria Rojas Castro" userId="147a11a4-b58b-4b4e-b606-4de355037ab5" providerId="ADAL" clId="{239876B9-6D8D-E14F-BCBC-9399226576B6}" dt="2024-03-27T03:13:51.400" v="929" actId="20577"/>
          <ac:spMkLst>
            <pc:docMk/>
            <pc:sldMk cId="721832685" sldId="405"/>
            <ac:spMk id="5" creationId="{871C861E-2EFA-F34B-2531-207ACA274BC2}"/>
          </ac:spMkLst>
        </pc:spChg>
      </pc:sldChg>
      <pc:sldChg chg="addSp delSp modSp add mod ord">
        <pc:chgData name="Maria Rojas Castro" userId="147a11a4-b58b-4b4e-b606-4de355037ab5" providerId="ADAL" clId="{239876B9-6D8D-E14F-BCBC-9399226576B6}" dt="2024-03-27T03:13:59.317" v="930" actId="20578"/>
        <pc:sldMkLst>
          <pc:docMk/>
          <pc:sldMk cId="989209480" sldId="406"/>
        </pc:sldMkLst>
        <pc:spChg chg="add mod">
          <ac:chgData name="Maria Rojas Castro" userId="147a11a4-b58b-4b4e-b606-4de355037ab5" providerId="ADAL" clId="{239876B9-6D8D-E14F-BCBC-9399226576B6}" dt="2024-03-27T01:31:58.406" v="829" actId="20577"/>
          <ac:spMkLst>
            <pc:docMk/>
            <pc:sldMk cId="989209480" sldId="406"/>
            <ac:spMk id="3" creationId="{660188E4-3DCC-924F-8B41-00B26EAEB567}"/>
          </ac:spMkLst>
        </pc:spChg>
        <pc:picChg chg="del">
          <ac:chgData name="Maria Rojas Castro" userId="147a11a4-b58b-4b4e-b606-4de355037ab5" providerId="ADAL" clId="{239876B9-6D8D-E14F-BCBC-9399226576B6}" dt="2024-03-27T01:31:52.933" v="823" actId="478"/>
          <ac:picMkLst>
            <pc:docMk/>
            <pc:sldMk cId="989209480" sldId="406"/>
            <ac:picMk id="6" creationId="{C5F6EAEA-E65D-7625-CD43-139F59A778DA}"/>
          </ac:picMkLst>
        </pc:picChg>
        <pc:picChg chg="del">
          <ac:chgData name="Maria Rojas Castro" userId="147a11a4-b58b-4b4e-b606-4de355037ab5" providerId="ADAL" clId="{239876B9-6D8D-E14F-BCBC-9399226576B6}" dt="2024-03-27T01:31:51.429" v="822" actId="478"/>
          <ac:picMkLst>
            <pc:docMk/>
            <pc:sldMk cId="989209480" sldId="406"/>
            <ac:picMk id="7" creationId="{DCE8D2F1-3FA5-BBC3-B7AE-BEA0AC942375}"/>
          </ac:picMkLst>
        </pc:picChg>
      </pc:sldChg>
      <pc:sldChg chg="modSp mod">
        <pc:chgData name="Maria Rojas Castro" userId="147a11a4-b58b-4b4e-b606-4de355037ab5" providerId="ADAL" clId="{239876B9-6D8D-E14F-BCBC-9399226576B6}" dt="2024-03-27T03:16:06.964" v="1018" actId="20577"/>
        <pc:sldMkLst>
          <pc:docMk/>
          <pc:sldMk cId="953210003" sldId="408"/>
        </pc:sldMkLst>
        <pc:spChg chg="mod">
          <ac:chgData name="Maria Rojas Castro" userId="147a11a4-b58b-4b4e-b606-4de355037ab5" providerId="ADAL" clId="{239876B9-6D8D-E14F-BCBC-9399226576B6}" dt="2024-03-27T03:14:56.445" v="938" actId="20577"/>
          <ac:spMkLst>
            <pc:docMk/>
            <pc:sldMk cId="953210003" sldId="408"/>
            <ac:spMk id="8" creationId="{CA60B720-0601-B832-5B48-EBACCC07B15B}"/>
          </ac:spMkLst>
        </pc:spChg>
        <pc:spChg chg="mod">
          <ac:chgData name="Maria Rojas Castro" userId="147a11a4-b58b-4b4e-b606-4de355037ab5" providerId="ADAL" clId="{239876B9-6D8D-E14F-BCBC-9399226576B6}" dt="2024-03-27T03:16:06.964" v="1018" actId="20577"/>
          <ac:spMkLst>
            <pc:docMk/>
            <pc:sldMk cId="953210003" sldId="408"/>
            <ac:spMk id="11" creationId="{35B393F3-7F94-B0AC-5D9E-02209238EF4A}"/>
          </ac:spMkLst>
        </pc:spChg>
      </pc:sldChg>
      <pc:sldChg chg="addSp modSp mod">
        <pc:chgData name="Maria Rojas Castro" userId="147a11a4-b58b-4b4e-b606-4de355037ab5" providerId="ADAL" clId="{239876B9-6D8D-E14F-BCBC-9399226576B6}" dt="2024-03-27T03:16:11.364" v="1029" actId="20577"/>
        <pc:sldMkLst>
          <pc:docMk/>
          <pc:sldMk cId="2708456779" sldId="409"/>
        </pc:sldMkLst>
        <pc:spChg chg="mod">
          <ac:chgData name="Maria Rojas Castro" userId="147a11a4-b58b-4b4e-b606-4de355037ab5" providerId="ADAL" clId="{239876B9-6D8D-E14F-BCBC-9399226576B6}" dt="2024-03-27T03:09:03.400" v="886" actId="1076"/>
          <ac:spMkLst>
            <pc:docMk/>
            <pc:sldMk cId="2708456779" sldId="409"/>
            <ac:spMk id="2" creationId="{E6BA24D3-E47D-A27F-BF07-2F706EA56A2C}"/>
          </ac:spMkLst>
        </pc:spChg>
        <pc:spChg chg="mod">
          <ac:chgData name="Maria Rojas Castro" userId="147a11a4-b58b-4b4e-b606-4de355037ab5" providerId="ADAL" clId="{239876B9-6D8D-E14F-BCBC-9399226576B6}" dt="2024-03-27T03:10:20.382" v="902" actId="1036"/>
          <ac:spMkLst>
            <pc:docMk/>
            <pc:sldMk cId="2708456779" sldId="409"/>
            <ac:spMk id="3" creationId="{460A2FF1-2171-872E-71B1-C4059F624448}"/>
          </ac:spMkLst>
        </pc:spChg>
        <pc:spChg chg="mod">
          <ac:chgData name="Maria Rojas Castro" userId="147a11a4-b58b-4b4e-b606-4de355037ab5" providerId="ADAL" clId="{239876B9-6D8D-E14F-BCBC-9399226576B6}" dt="2024-03-27T03:10:10.558" v="897" actId="1076"/>
          <ac:spMkLst>
            <pc:docMk/>
            <pc:sldMk cId="2708456779" sldId="409"/>
            <ac:spMk id="5" creationId="{DADF540F-CF0F-FCA9-E771-9079FDA88BF8}"/>
          </ac:spMkLst>
        </pc:spChg>
        <pc:spChg chg="add mod">
          <ac:chgData name="Maria Rojas Castro" userId="147a11a4-b58b-4b4e-b606-4de355037ab5" providerId="ADAL" clId="{239876B9-6D8D-E14F-BCBC-9399226576B6}" dt="2024-03-27T03:10:20.382" v="902" actId="1036"/>
          <ac:spMkLst>
            <pc:docMk/>
            <pc:sldMk cId="2708456779" sldId="409"/>
            <ac:spMk id="7" creationId="{016E65BF-B6DB-444C-B0D6-3AB50D0B9999}"/>
          </ac:spMkLst>
        </pc:spChg>
        <pc:spChg chg="mod">
          <ac:chgData name="Maria Rojas Castro" userId="147a11a4-b58b-4b4e-b606-4de355037ab5" providerId="ADAL" clId="{239876B9-6D8D-E14F-BCBC-9399226576B6}" dt="2024-03-27T03:14:50.438" v="934" actId="20577"/>
          <ac:spMkLst>
            <pc:docMk/>
            <pc:sldMk cId="2708456779" sldId="409"/>
            <ac:spMk id="8" creationId="{CA60B720-0601-B832-5B48-EBACCC07B15B}"/>
          </ac:spMkLst>
        </pc:spChg>
        <pc:spChg chg="mod">
          <ac:chgData name="Maria Rojas Castro" userId="147a11a4-b58b-4b4e-b606-4de355037ab5" providerId="ADAL" clId="{239876B9-6D8D-E14F-BCBC-9399226576B6}" dt="2024-03-27T03:16:11.364" v="1029" actId="20577"/>
          <ac:spMkLst>
            <pc:docMk/>
            <pc:sldMk cId="2708456779" sldId="409"/>
            <ac:spMk id="11" creationId="{35B393F3-7F94-B0AC-5D9E-02209238EF4A}"/>
          </ac:spMkLst>
        </pc:spChg>
        <pc:picChg chg="mod">
          <ac:chgData name="Maria Rojas Castro" userId="147a11a4-b58b-4b4e-b606-4de355037ab5" providerId="ADAL" clId="{239876B9-6D8D-E14F-BCBC-9399226576B6}" dt="2024-03-27T03:10:20.382" v="902" actId="1036"/>
          <ac:picMkLst>
            <pc:docMk/>
            <pc:sldMk cId="2708456779" sldId="409"/>
            <ac:picMk id="6" creationId="{C5F6EAEA-E65D-7625-CD43-139F59A778DA}"/>
          </ac:picMkLst>
        </pc:picChg>
      </pc:sldChg>
      <pc:sldChg chg="modSp mod">
        <pc:chgData name="Maria Rojas Castro" userId="147a11a4-b58b-4b4e-b606-4de355037ab5" providerId="ADAL" clId="{239876B9-6D8D-E14F-BCBC-9399226576B6}" dt="2024-03-28T20:27:28.818" v="1169" actId="255"/>
        <pc:sldMkLst>
          <pc:docMk/>
          <pc:sldMk cId="2867089218" sldId="410"/>
        </pc:sldMkLst>
        <pc:spChg chg="mod">
          <ac:chgData name="Maria Rojas Castro" userId="147a11a4-b58b-4b4e-b606-4de355037ab5" providerId="ADAL" clId="{239876B9-6D8D-E14F-BCBC-9399226576B6}" dt="2024-03-28T20:27:28.818" v="1169" actId="255"/>
          <ac:spMkLst>
            <pc:docMk/>
            <pc:sldMk cId="2867089218" sldId="410"/>
            <ac:spMk id="6" creationId="{B73C451D-62A6-6CB8-DC03-478154F6539A}"/>
          </ac:spMkLst>
        </pc:spChg>
        <pc:spChg chg="mod">
          <ac:chgData name="Maria Rojas Castro" userId="147a11a4-b58b-4b4e-b606-4de355037ab5" providerId="ADAL" clId="{239876B9-6D8D-E14F-BCBC-9399226576B6}" dt="2024-03-28T20:27:20.435" v="1166" actId="255"/>
          <ac:spMkLst>
            <pc:docMk/>
            <pc:sldMk cId="2867089218" sldId="410"/>
            <ac:spMk id="7" creationId="{49DF94FE-0722-4081-A502-5AAE6B63FC7F}"/>
          </ac:spMkLst>
        </pc:spChg>
        <pc:spChg chg="mod">
          <ac:chgData name="Maria Rojas Castro" userId="147a11a4-b58b-4b4e-b606-4de355037ab5" providerId="ADAL" clId="{239876B9-6D8D-E14F-BCBC-9399226576B6}" dt="2024-03-28T20:26:32.824" v="1163" actId="408"/>
          <ac:spMkLst>
            <pc:docMk/>
            <pc:sldMk cId="2867089218" sldId="410"/>
            <ac:spMk id="8" creationId="{6E82BC79-E354-766D-FEEC-4CF635DF3F2C}"/>
          </ac:spMkLst>
        </pc:spChg>
      </pc:sldChg>
      <pc:sldChg chg="ord">
        <pc:chgData name="Maria Rojas Castro" userId="147a11a4-b58b-4b4e-b606-4de355037ab5" providerId="ADAL" clId="{239876B9-6D8D-E14F-BCBC-9399226576B6}" dt="2024-03-28T19:34:18.105" v="1096" actId="20578"/>
        <pc:sldMkLst>
          <pc:docMk/>
          <pc:sldMk cId="1934688456" sldId="411"/>
        </pc:sldMkLst>
      </pc:sldChg>
    </pc:docChg>
  </pc:docChgLst>
  <pc:docChgLst>
    <pc:chgData name="Maria Rojas Castro" userId="S::mar19i@fsu.edu::b303a568-9ff1-432b-995f-fb1091d48c0a" providerId="AD" clId="Web-{7264FEA1-0291-FFEA-DA67-51144DA1545F}"/>
    <pc:docChg chg="modSld">
      <pc:chgData name="Maria Rojas Castro" userId="S::mar19i@fsu.edu::b303a568-9ff1-432b-995f-fb1091d48c0a" providerId="AD" clId="Web-{7264FEA1-0291-FFEA-DA67-51144DA1545F}" dt="2024-03-28T17:27:53.925" v="7" actId="20577"/>
      <pc:docMkLst>
        <pc:docMk/>
      </pc:docMkLst>
      <pc:sldChg chg="modSp">
        <pc:chgData name="Maria Rojas Castro" userId="S::mar19i@fsu.edu::b303a568-9ff1-432b-995f-fb1091d48c0a" providerId="AD" clId="Web-{7264FEA1-0291-FFEA-DA67-51144DA1545F}" dt="2024-03-28T17:27:53.925" v="7" actId="20577"/>
        <pc:sldMkLst>
          <pc:docMk/>
          <pc:sldMk cId="2708456779" sldId="409"/>
        </pc:sldMkLst>
        <pc:spChg chg="mod">
          <ac:chgData name="Maria Rojas Castro" userId="S::mar19i@fsu.edu::b303a568-9ff1-432b-995f-fb1091d48c0a" providerId="AD" clId="Web-{7264FEA1-0291-FFEA-DA67-51144DA1545F}" dt="2024-03-28T17:27:53.925" v="7" actId="20577"/>
          <ac:spMkLst>
            <pc:docMk/>
            <pc:sldMk cId="2708456779" sldId="409"/>
            <ac:spMk id="2" creationId="{E6BA24D3-E47D-A27F-BF07-2F706EA56A2C}"/>
          </ac:spMkLst>
        </pc:spChg>
      </pc:sldChg>
    </pc:docChg>
  </pc:docChgLst>
  <pc:docChgLst>
    <pc:chgData name="Maria Rojas" userId="S::mar19i@fsu.edu::b303a568-9ff1-432b-995f-fb1091d48c0a" providerId="AD" clId="Web-{54428FEA-F210-8111-F8BB-95CEA35124BA}"/>
    <pc:docChg chg="addSld delSld modSld sldOrd modMainMaster modSection">
      <pc:chgData name="Maria Rojas" userId="S::mar19i@fsu.edu::b303a568-9ff1-432b-995f-fb1091d48c0a" providerId="AD" clId="Web-{54428FEA-F210-8111-F8BB-95CEA35124BA}" dt="2024-01-30T04:33:12.733" v="628"/>
      <pc:docMkLst>
        <pc:docMk/>
      </pc:docMkLst>
      <pc:sldChg chg="modTransition">
        <pc:chgData name="Maria Rojas" userId="S::mar19i@fsu.edu::b303a568-9ff1-432b-995f-fb1091d48c0a" providerId="AD" clId="Web-{54428FEA-F210-8111-F8BB-95CEA35124BA}" dt="2024-01-30T02:03:35.430" v="424"/>
        <pc:sldMkLst>
          <pc:docMk/>
          <pc:sldMk cId="2066863649" sldId="256"/>
        </pc:sldMkLst>
      </pc:sldChg>
      <pc:sldChg chg="modTransition">
        <pc:chgData name="Maria Rojas" userId="S::mar19i@fsu.edu::b303a568-9ff1-432b-995f-fb1091d48c0a" providerId="AD" clId="Web-{54428FEA-F210-8111-F8BB-95CEA35124BA}" dt="2024-01-30T02:03:35.430" v="424"/>
        <pc:sldMkLst>
          <pc:docMk/>
          <pc:sldMk cId="2208838817" sldId="262"/>
        </pc:sldMkLst>
      </pc:sldChg>
      <pc:sldChg chg="modTransition">
        <pc:chgData name="Maria Rojas" userId="S::mar19i@fsu.edu::b303a568-9ff1-432b-995f-fb1091d48c0a" providerId="AD" clId="Web-{54428FEA-F210-8111-F8BB-95CEA35124BA}" dt="2024-01-30T02:03:35.430" v="424"/>
        <pc:sldMkLst>
          <pc:docMk/>
          <pc:sldMk cId="4291870476" sldId="263"/>
        </pc:sldMkLst>
      </pc:sldChg>
      <pc:sldChg chg="modTransition">
        <pc:chgData name="Maria Rojas" userId="S::mar19i@fsu.edu::b303a568-9ff1-432b-995f-fb1091d48c0a" providerId="AD" clId="Web-{54428FEA-F210-8111-F8BB-95CEA35124BA}" dt="2024-01-30T02:03:35.430" v="424"/>
        <pc:sldMkLst>
          <pc:docMk/>
          <pc:sldMk cId="859581452" sldId="264"/>
        </pc:sldMkLst>
      </pc:sldChg>
      <pc:sldChg chg="modTransition">
        <pc:chgData name="Maria Rojas" userId="S::mar19i@fsu.edu::b303a568-9ff1-432b-995f-fb1091d48c0a" providerId="AD" clId="Web-{54428FEA-F210-8111-F8BB-95CEA35124BA}" dt="2024-01-30T02:03:35.430" v="424"/>
        <pc:sldMkLst>
          <pc:docMk/>
          <pc:sldMk cId="1264871324" sldId="265"/>
        </pc:sldMkLst>
      </pc:sldChg>
      <pc:sldChg chg="modTransition">
        <pc:chgData name="Maria Rojas" userId="S::mar19i@fsu.edu::b303a568-9ff1-432b-995f-fb1091d48c0a" providerId="AD" clId="Web-{54428FEA-F210-8111-F8BB-95CEA35124BA}" dt="2024-01-30T02:03:35.430" v="424"/>
        <pc:sldMkLst>
          <pc:docMk/>
          <pc:sldMk cId="1612267168" sldId="266"/>
        </pc:sldMkLst>
      </pc:sldChg>
      <pc:sldChg chg="modTransition">
        <pc:chgData name="Maria Rojas" userId="S::mar19i@fsu.edu::b303a568-9ff1-432b-995f-fb1091d48c0a" providerId="AD" clId="Web-{54428FEA-F210-8111-F8BB-95CEA35124BA}" dt="2024-01-30T02:03:35.430" v="424"/>
        <pc:sldMkLst>
          <pc:docMk/>
          <pc:sldMk cId="3807744079" sldId="267"/>
        </pc:sldMkLst>
      </pc:sldChg>
      <pc:sldChg chg="modTransition">
        <pc:chgData name="Maria Rojas" userId="S::mar19i@fsu.edu::b303a568-9ff1-432b-995f-fb1091d48c0a" providerId="AD" clId="Web-{54428FEA-F210-8111-F8BB-95CEA35124BA}" dt="2024-01-30T02:03:35.430" v="424"/>
        <pc:sldMkLst>
          <pc:docMk/>
          <pc:sldMk cId="3808380903" sldId="268"/>
        </pc:sldMkLst>
      </pc:sldChg>
      <pc:sldChg chg="modTransition">
        <pc:chgData name="Maria Rojas" userId="S::mar19i@fsu.edu::b303a568-9ff1-432b-995f-fb1091d48c0a" providerId="AD" clId="Web-{54428FEA-F210-8111-F8BB-95CEA35124BA}" dt="2024-01-30T02:03:35.430" v="424"/>
        <pc:sldMkLst>
          <pc:docMk/>
          <pc:sldMk cId="780381080" sldId="269"/>
        </pc:sldMkLst>
      </pc:sldChg>
      <pc:sldChg chg="modTransition">
        <pc:chgData name="Maria Rojas" userId="S::mar19i@fsu.edu::b303a568-9ff1-432b-995f-fb1091d48c0a" providerId="AD" clId="Web-{54428FEA-F210-8111-F8BB-95CEA35124BA}" dt="2024-01-30T02:03:35.430" v="424"/>
        <pc:sldMkLst>
          <pc:docMk/>
          <pc:sldMk cId="27416348" sldId="273"/>
        </pc:sldMkLst>
      </pc:sldChg>
      <pc:sldChg chg="modTransition">
        <pc:chgData name="Maria Rojas" userId="S::mar19i@fsu.edu::b303a568-9ff1-432b-995f-fb1091d48c0a" providerId="AD" clId="Web-{54428FEA-F210-8111-F8BB-95CEA35124BA}" dt="2024-01-30T02:03:35.430" v="424"/>
        <pc:sldMkLst>
          <pc:docMk/>
          <pc:sldMk cId="2041651053" sldId="274"/>
        </pc:sldMkLst>
      </pc:sldChg>
      <pc:sldChg chg="modTransition">
        <pc:chgData name="Maria Rojas" userId="S::mar19i@fsu.edu::b303a568-9ff1-432b-995f-fb1091d48c0a" providerId="AD" clId="Web-{54428FEA-F210-8111-F8BB-95CEA35124BA}" dt="2024-01-30T02:03:35.430" v="424"/>
        <pc:sldMkLst>
          <pc:docMk/>
          <pc:sldMk cId="1163656728" sldId="277"/>
        </pc:sldMkLst>
      </pc:sldChg>
      <pc:sldChg chg="modTransition">
        <pc:chgData name="Maria Rojas" userId="S::mar19i@fsu.edu::b303a568-9ff1-432b-995f-fb1091d48c0a" providerId="AD" clId="Web-{54428FEA-F210-8111-F8BB-95CEA35124BA}" dt="2024-01-30T02:03:35.430" v="424"/>
        <pc:sldMkLst>
          <pc:docMk/>
          <pc:sldMk cId="3656656740" sldId="280"/>
        </pc:sldMkLst>
      </pc:sldChg>
      <pc:sldChg chg="modTransition">
        <pc:chgData name="Maria Rojas" userId="S::mar19i@fsu.edu::b303a568-9ff1-432b-995f-fb1091d48c0a" providerId="AD" clId="Web-{54428FEA-F210-8111-F8BB-95CEA35124BA}" dt="2024-01-30T02:03:35.430" v="424"/>
        <pc:sldMkLst>
          <pc:docMk/>
          <pc:sldMk cId="1310254636" sldId="283"/>
        </pc:sldMkLst>
      </pc:sldChg>
      <pc:sldChg chg="modTransition">
        <pc:chgData name="Maria Rojas" userId="S::mar19i@fsu.edu::b303a568-9ff1-432b-995f-fb1091d48c0a" providerId="AD" clId="Web-{54428FEA-F210-8111-F8BB-95CEA35124BA}" dt="2024-01-30T02:03:35.430" v="424"/>
        <pc:sldMkLst>
          <pc:docMk/>
          <pc:sldMk cId="2344322084" sldId="284"/>
        </pc:sldMkLst>
      </pc:sldChg>
      <pc:sldChg chg="modTransition">
        <pc:chgData name="Maria Rojas" userId="S::mar19i@fsu.edu::b303a568-9ff1-432b-995f-fb1091d48c0a" providerId="AD" clId="Web-{54428FEA-F210-8111-F8BB-95CEA35124BA}" dt="2024-01-30T02:03:35.430" v="424"/>
        <pc:sldMkLst>
          <pc:docMk/>
          <pc:sldMk cId="3369190698" sldId="285"/>
        </pc:sldMkLst>
      </pc:sldChg>
      <pc:sldChg chg="modTransition">
        <pc:chgData name="Maria Rojas" userId="S::mar19i@fsu.edu::b303a568-9ff1-432b-995f-fb1091d48c0a" providerId="AD" clId="Web-{54428FEA-F210-8111-F8BB-95CEA35124BA}" dt="2024-01-30T02:03:35.430" v="424"/>
        <pc:sldMkLst>
          <pc:docMk/>
          <pc:sldMk cId="1270984281" sldId="286"/>
        </pc:sldMkLst>
      </pc:sldChg>
      <pc:sldChg chg="modTransition">
        <pc:chgData name="Maria Rojas" userId="S::mar19i@fsu.edu::b303a568-9ff1-432b-995f-fb1091d48c0a" providerId="AD" clId="Web-{54428FEA-F210-8111-F8BB-95CEA35124BA}" dt="2024-01-30T02:03:35.430" v="424"/>
        <pc:sldMkLst>
          <pc:docMk/>
          <pc:sldMk cId="2405727058" sldId="287"/>
        </pc:sldMkLst>
      </pc:sldChg>
      <pc:sldChg chg="modTransition">
        <pc:chgData name="Maria Rojas" userId="S::mar19i@fsu.edu::b303a568-9ff1-432b-995f-fb1091d48c0a" providerId="AD" clId="Web-{54428FEA-F210-8111-F8BB-95CEA35124BA}" dt="2024-01-30T02:03:35.430" v="424"/>
        <pc:sldMkLst>
          <pc:docMk/>
          <pc:sldMk cId="1046690166" sldId="298"/>
        </pc:sldMkLst>
      </pc:sldChg>
      <pc:sldChg chg="modTransition">
        <pc:chgData name="Maria Rojas" userId="S::mar19i@fsu.edu::b303a568-9ff1-432b-995f-fb1091d48c0a" providerId="AD" clId="Web-{54428FEA-F210-8111-F8BB-95CEA35124BA}" dt="2024-01-30T02:03:35.430" v="424"/>
        <pc:sldMkLst>
          <pc:docMk/>
          <pc:sldMk cId="2027318209" sldId="305"/>
        </pc:sldMkLst>
      </pc:sldChg>
      <pc:sldChg chg="modTransition">
        <pc:chgData name="Maria Rojas" userId="S::mar19i@fsu.edu::b303a568-9ff1-432b-995f-fb1091d48c0a" providerId="AD" clId="Web-{54428FEA-F210-8111-F8BB-95CEA35124BA}" dt="2024-01-30T02:03:35.430" v="424"/>
        <pc:sldMkLst>
          <pc:docMk/>
          <pc:sldMk cId="3774395048" sldId="312"/>
        </pc:sldMkLst>
      </pc:sldChg>
      <pc:sldChg chg="modTransition">
        <pc:chgData name="Maria Rojas" userId="S::mar19i@fsu.edu::b303a568-9ff1-432b-995f-fb1091d48c0a" providerId="AD" clId="Web-{54428FEA-F210-8111-F8BB-95CEA35124BA}" dt="2024-01-30T02:03:35.430" v="424"/>
        <pc:sldMkLst>
          <pc:docMk/>
          <pc:sldMk cId="274839618" sldId="313"/>
        </pc:sldMkLst>
      </pc:sldChg>
      <pc:sldChg chg="modTransition">
        <pc:chgData name="Maria Rojas" userId="S::mar19i@fsu.edu::b303a568-9ff1-432b-995f-fb1091d48c0a" providerId="AD" clId="Web-{54428FEA-F210-8111-F8BB-95CEA35124BA}" dt="2024-01-30T02:03:35.430" v="424"/>
        <pc:sldMkLst>
          <pc:docMk/>
          <pc:sldMk cId="1487502781" sldId="314"/>
        </pc:sldMkLst>
      </pc:sldChg>
      <pc:sldChg chg="modTransition">
        <pc:chgData name="Maria Rojas" userId="S::mar19i@fsu.edu::b303a568-9ff1-432b-995f-fb1091d48c0a" providerId="AD" clId="Web-{54428FEA-F210-8111-F8BB-95CEA35124BA}" dt="2024-01-30T02:03:35.430" v="424"/>
        <pc:sldMkLst>
          <pc:docMk/>
          <pc:sldMk cId="2223774510" sldId="315"/>
        </pc:sldMkLst>
      </pc:sldChg>
      <pc:sldChg chg="modTransition">
        <pc:chgData name="Maria Rojas" userId="S::mar19i@fsu.edu::b303a568-9ff1-432b-995f-fb1091d48c0a" providerId="AD" clId="Web-{54428FEA-F210-8111-F8BB-95CEA35124BA}" dt="2024-01-30T02:03:35.430" v="424"/>
        <pc:sldMkLst>
          <pc:docMk/>
          <pc:sldMk cId="3314762388" sldId="316"/>
        </pc:sldMkLst>
      </pc:sldChg>
      <pc:sldChg chg="modTransition">
        <pc:chgData name="Maria Rojas" userId="S::mar19i@fsu.edu::b303a568-9ff1-432b-995f-fb1091d48c0a" providerId="AD" clId="Web-{54428FEA-F210-8111-F8BB-95CEA35124BA}" dt="2024-01-30T02:03:35.430" v="424"/>
        <pc:sldMkLst>
          <pc:docMk/>
          <pc:sldMk cId="3059311204" sldId="318"/>
        </pc:sldMkLst>
      </pc:sldChg>
      <pc:sldChg chg="modTransition">
        <pc:chgData name="Maria Rojas" userId="S::mar19i@fsu.edu::b303a568-9ff1-432b-995f-fb1091d48c0a" providerId="AD" clId="Web-{54428FEA-F210-8111-F8BB-95CEA35124BA}" dt="2024-01-30T02:03:35.430" v="424"/>
        <pc:sldMkLst>
          <pc:docMk/>
          <pc:sldMk cId="461595461" sldId="319"/>
        </pc:sldMkLst>
      </pc:sldChg>
      <pc:sldChg chg="addSp modSp del modTransition">
        <pc:chgData name="Maria Rojas" userId="S::mar19i@fsu.edu::b303a568-9ff1-432b-995f-fb1091d48c0a" providerId="AD" clId="Web-{54428FEA-F210-8111-F8BB-95CEA35124BA}" dt="2024-01-30T02:02:06.255" v="417"/>
        <pc:sldMkLst>
          <pc:docMk/>
          <pc:sldMk cId="2524568284" sldId="320"/>
        </pc:sldMkLst>
        <pc:spChg chg="mod">
          <ac:chgData name="Maria Rojas" userId="S::mar19i@fsu.edu::b303a568-9ff1-432b-995f-fb1091d48c0a" providerId="AD" clId="Web-{54428FEA-F210-8111-F8BB-95CEA35124BA}" dt="2024-01-30T00:34:36.423" v="141" actId="20577"/>
          <ac:spMkLst>
            <pc:docMk/>
            <pc:sldMk cId="2524568284" sldId="320"/>
            <ac:spMk id="3" creationId="{A6F81B70-C16E-CFE7-F584-6758CF0C5534}"/>
          </ac:spMkLst>
        </pc:spChg>
        <pc:spChg chg="add mod">
          <ac:chgData name="Maria Rojas" userId="S::mar19i@fsu.edu::b303a568-9ff1-432b-995f-fb1091d48c0a" providerId="AD" clId="Web-{54428FEA-F210-8111-F8BB-95CEA35124BA}" dt="2024-01-30T00:35:22.440" v="144" actId="1076"/>
          <ac:spMkLst>
            <pc:docMk/>
            <pc:sldMk cId="2524568284" sldId="320"/>
            <ac:spMk id="6" creationId="{78671E6A-0B88-339E-81B3-EA38EA7A08DA}"/>
          </ac:spMkLst>
        </pc:spChg>
        <pc:spChg chg="mod">
          <ac:chgData name="Maria Rojas" userId="S::mar19i@fsu.edu::b303a568-9ff1-432b-995f-fb1091d48c0a" providerId="AD" clId="Web-{54428FEA-F210-8111-F8BB-95CEA35124BA}" dt="2024-01-30T01:44:04.800" v="344" actId="20577"/>
          <ac:spMkLst>
            <pc:docMk/>
            <pc:sldMk cId="2524568284" sldId="320"/>
            <ac:spMk id="7" creationId="{FDFB589D-18C5-3597-D188-5160CEE708FF}"/>
          </ac:spMkLst>
        </pc:spChg>
        <pc:spChg chg="mod">
          <ac:chgData name="Maria Rojas" userId="S::mar19i@fsu.edu::b303a568-9ff1-432b-995f-fb1091d48c0a" providerId="AD" clId="Web-{54428FEA-F210-8111-F8BB-95CEA35124BA}" dt="2024-01-30T01:44:07.363" v="345"/>
          <ac:spMkLst>
            <pc:docMk/>
            <pc:sldMk cId="2524568284" sldId="320"/>
            <ac:spMk id="10" creationId="{45A4E466-A3FA-FB83-274D-668563510E76}"/>
          </ac:spMkLst>
        </pc:spChg>
        <pc:spChg chg="mod">
          <ac:chgData name="Maria Rojas" userId="S::mar19i@fsu.edu::b303a568-9ff1-432b-995f-fb1091d48c0a" providerId="AD" clId="Web-{54428FEA-F210-8111-F8BB-95CEA35124BA}" dt="2024-01-30T01:44:13.660" v="347" actId="20577"/>
          <ac:spMkLst>
            <pc:docMk/>
            <pc:sldMk cId="2524568284" sldId="320"/>
            <ac:spMk id="12" creationId="{4684CFD7-0D18-1B2B-94B8-8A70DF9C4266}"/>
          </ac:spMkLst>
        </pc:spChg>
        <pc:spChg chg="mod">
          <ac:chgData name="Maria Rojas" userId="S::mar19i@fsu.edu::b303a568-9ff1-432b-995f-fb1091d48c0a" providerId="AD" clId="Web-{54428FEA-F210-8111-F8BB-95CEA35124BA}" dt="2024-01-30T02:02:03.974" v="416" actId="20577"/>
          <ac:spMkLst>
            <pc:docMk/>
            <pc:sldMk cId="2524568284" sldId="320"/>
            <ac:spMk id="24" creationId="{8F683B90-61B8-22FA-0909-55481DF048B5}"/>
          </ac:spMkLst>
        </pc:spChg>
      </pc:sldChg>
      <pc:sldChg chg="modSp del modTransition">
        <pc:chgData name="Maria Rojas" userId="S::mar19i@fsu.edu::b303a568-9ff1-432b-995f-fb1091d48c0a" providerId="AD" clId="Web-{54428FEA-F210-8111-F8BB-95CEA35124BA}" dt="2024-01-30T04:29:06.957" v="606"/>
        <pc:sldMkLst>
          <pc:docMk/>
          <pc:sldMk cId="3325581019" sldId="321"/>
        </pc:sldMkLst>
        <pc:spChg chg="mod">
          <ac:chgData name="Maria Rojas" userId="S::mar19i@fsu.edu::b303a568-9ff1-432b-995f-fb1091d48c0a" providerId="AD" clId="Web-{54428FEA-F210-8111-F8BB-95CEA35124BA}" dt="2024-01-30T02:28:09.319" v="507" actId="20577"/>
          <ac:spMkLst>
            <pc:docMk/>
            <pc:sldMk cId="3325581019" sldId="321"/>
            <ac:spMk id="13" creationId="{006597D3-0A04-0A9A-6419-93F11938A2C5}"/>
          </ac:spMkLst>
        </pc:spChg>
        <pc:spChg chg="mod">
          <ac:chgData name="Maria Rojas" userId="S::mar19i@fsu.edu::b303a568-9ff1-432b-995f-fb1091d48c0a" providerId="AD" clId="Web-{54428FEA-F210-8111-F8BB-95CEA35124BA}" dt="2024-01-30T04:23:03.666" v="564" actId="20577"/>
          <ac:spMkLst>
            <pc:docMk/>
            <pc:sldMk cId="3325581019" sldId="321"/>
            <ac:spMk id="16" creationId="{2669E678-C288-B43F-9B3C-73001B1910B0}"/>
          </ac:spMkLst>
        </pc:spChg>
        <pc:spChg chg="mod">
          <ac:chgData name="Maria Rojas" userId="S::mar19i@fsu.edu::b303a568-9ff1-432b-995f-fb1091d48c0a" providerId="AD" clId="Web-{54428FEA-F210-8111-F8BB-95CEA35124BA}" dt="2024-01-30T02:28:07.116" v="503" actId="20577"/>
          <ac:spMkLst>
            <pc:docMk/>
            <pc:sldMk cId="3325581019" sldId="321"/>
            <ac:spMk id="17" creationId="{EA428839-3C84-8782-A295-C3459F8ABF35}"/>
          </ac:spMkLst>
        </pc:spChg>
        <pc:spChg chg="mod">
          <ac:chgData name="Maria Rojas" userId="S::mar19i@fsu.edu::b303a568-9ff1-432b-995f-fb1091d48c0a" providerId="AD" clId="Web-{54428FEA-F210-8111-F8BB-95CEA35124BA}" dt="2024-01-30T04:23:00.088" v="554" actId="20577"/>
          <ac:spMkLst>
            <pc:docMk/>
            <pc:sldMk cId="3325581019" sldId="321"/>
            <ac:spMk id="20" creationId="{4237B296-083F-D15C-F8E6-1A876CF2F1BA}"/>
          </ac:spMkLst>
        </pc:spChg>
      </pc:sldChg>
      <pc:sldChg chg="modSp ord modTransition">
        <pc:chgData name="Maria Rojas" userId="S::mar19i@fsu.edu::b303a568-9ff1-432b-995f-fb1091d48c0a" providerId="AD" clId="Web-{54428FEA-F210-8111-F8BB-95CEA35124BA}" dt="2024-01-30T02:27:54.412" v="500" actId="20577"/>
        <pc:sldMkLst>
          <pc:docMk/>
          <pc:sldMk cId="2469559783" sldId="323"/>
        </pc:sldMkLst>
        <pc:spChg chg="mod">
          <ac:chgData name="Maria Rojas" userId="S::mar19i@fsu.edu::b303a568-9ff1-432b-995f-fb1091d48c0a" providerId="AD" clId="Web-{54428FEA-F210-8111-F8BB-95CEA35124BA}" dt="2024-01-30T02:27:54.412" v="500" actId="20577"/>
          <ac:spMkLst>
            <pc:docMk/>
            <pc:sldMk cId="2469559783" sldId="323"/>
            <ac:spMk id="2" creationId="{46467F47-1BF5-778A-2732-9BFB2F870350}"/>
          </ac:spMkLst>
        </pc:spChg>
      </pc:sldChg>
      <pc:sldChg chg="modSp del modTransition">
        <pc:chgData name="Maria Rojas" userId="S::mar19i@fsu.edu::b303a568-9ff1-432b-995f-fb1091d48c0a" providerId="AD" clId="Web-{54428FEA-F210-8111-F8BB-95CEA35124BA}" dt="2024-01-30T04:08:23.831" v="528"/>
        <pc:sldMkLst>
          <pc:docMk/>
          <pc:sldMk cId="2937262365" sldId="324"/>
        </pc:sldMkLst>
        <pc:spChg chg="mod">
          <ac:chgData name="Maria Rojas" userId="S::mar19i@fsu.edu::b303a568-9ff1-432b-995f-fb1091d48c0a" providerId="AD" clId="Web-{54428FEA-F210-8111-F8BB-95CEA35124BA}" dt="2024-01-30T00:05:40.682" v="7" actId="20577"/>
          <ac:spMkLst>
            <pc:docMk/>
            <pc:sldMk cId="2937262365" sldId="324"/>
            <ac:spMk id="8" creationId="{559259A4-5995-DE9A-DC5F-1AB53AD7EDFE}"/>
          </ac:spMkLst>
        </pc:spChg>
        <pc:spChg chg="mod">
          <ac:chgData name="Maria Rojas" userId="S::mar19i@fsu.edu::b303a568-9ff1-432b-995f-fb1091d48c0a" providerId="AD" clId="Web-{54428FEA-F210-8111-F8BB-95CEA35124BA}" dt="2024-01-30T00:05:46.932" v="9" actId="20577"/>
          <ac:spMkLst>
            <pc:docMk/>
            <pc:sldMk cId="2937262365" sldId="324"/>
            <ac:spMk id="12" creationId="{3A7D40C7-4EF2-480F-6675-67C05E279E70}"/>
          </ac:spMkLst>
        </pc:spChg>
        <pc:spChg chg="mod">
          <ac:chgData name="Maria Rojas" userId="S::mar19i@fsu.edu::b303a568-9ff1-432b-995f-fb1091d48c0a" providerId="AD" clId="Web-{54428FEA-F210-8111-F8BB-95CEA35124BA}" dt="2024-01-30T00:05:49.182" v="10" actId="20577"/>
          <ac:spMkLst>
            <pc:docMk/>
            <pc:sldMk cId="2937262365" sldId="324"/>
            <ac:spMk id="13" creationId="{856F3F5A-E0D1-EC2E-B27F-DADE641FCD68}"/>
          </ac:spMkLst>
        </pc:spChg>
        <pc:spChg chg="mod">
          <ac:chgData name="Maria Rojas" userId="S::mar19i@fsu.edu::b303a568-9ff1-432b-995f-fb1091d48c0a" providerId="AD" clId="Web-{54428FEA-F210-8111-F8BB-95CEA35124BA}" dt="2024-01-30T00:05:52.620" v="11" actId="20577"/>
          <ac:spMkLst>
            <pc:docMk/>
            <pc:sldMk cId="2937262365" sldId="324"/>
            <ac:spMk id="16" creationId="{8FCE0FE9-A581-0E62-086A-88431193246F}"/>
          </ac:spMkLst>
        </pc:spChg>
      </pc:sldChg>
      <pc:sldChg chg="addSp delSp modSp new modTransition">
        <pc:chgData name="Maria Rojas" userId="S::mar19i@fsu.edu::b303a568-9ff1-432b-995f-fb1091d48c0a" providerId="AD" clId="Web-{54428FEA-F210-8111-F8BB-95CEA35124BA}" dt="2024-01-30T02:28:36.179" v="513" actId="20577"/>
        <pc:sldMkLst>
          <pc:docMk/>
          <pc:sldMk cId="3912011831" sldId="325"/>
        </pc:sldMkLst>
        <pc:spChg chg="del">
          <ac:chgData name="Maria Rojas" userId="S::mar19i@fsu.edu::b303a568-9ff1-432b-995f-fb1091d48c0a" providerId="AD" clId="Web-{54428FEA-F210-8111-F8BB-95CEA35124BA}" dt="2024-01-30T00:08:15.421" v="12"/>
          <ac:spMkLst>
            <pc:docMk/>
            <pc:sldMk cId="3912011831" sldId="325"/>
            <ac:spMk id="2" creationId="{02E5D32E-D51E-9BA9-266E-31EA60D2CE90}"/>
          </ac:spMkLst>
        </pc:spChg>
        <pc:spChg chg="mod">
          <ac:chgData name="Maria Rojas" userId="S::mar19i@fsu.edu::b303a568-9ff1-432b-995f-fb1091d48c0a" providerId="AD" clId="Web-{54428FEA-F210-8111-F8BB-95CEA35124BA}" dt="2024-01-30T02:28:36.179" v="513" actId="20577"/>
          <ac:spMkLst>
            <pc:docMk/>
            <pc:sldMk cId="3912011831" sldId="325"/>
            <ac:spMk id="3" creationId="{E73F9381-A113-0916-B7F2-8B9AC6B0C450}"/>
          </ac:spMkLst>
        </pc:spChg>
        <pc:spChg chg="mod">
          <ac:chgData name="Maria Rojas" userId="S::mar19i@fsu.edu::b303a568-9ff1-432b-995f-fb1091d48c0a" providerId="AD" clId="Web-{54428FEA-F210-8111-F8BB-95CEA35124BA}" dt="2024-01-30T00:05:13.181" v="6" actId="20577"/>
          <ac:spMkLst>
            <pc:docMk/>
            <pc:sldMk cId="3912011831" sldId="325"/>
            <ac:spMk id="5" creationId="{B7F05EEC-7C74-1F27-FB3B-221DB24A6B9A}"/>
          </ac:spMkLst>
        </pc:spChg>
        <pc:picChg chg="add mod ord">
          <ac:chgData name="Maria Rojas" userId="S::mar19i@fsu.edu::b303a568-9ff1-432b-995f-fb1091d48c0a" providerId="AD" clId="Web-{54428FEA-F210-8111-F8BB-95CEA35124BA}" dt="2024-01-30T00:08:15.421" v="12"/>
          <ac:picMkLst>
            <pc:docMk/>
            <pc:sldMk cId="3912011831" sldId="325"/>
            <ac:picMk id="6" creationId="{DFDDF550-C3C6-9DDC-F606-796D548688E1}"/>
          </ac:picMkLst>
        </pc:picChg>
      </pc:sldChg>
      <pc:sldChg chg="addSp modSp add replId modTransition">
        <pc:chgData name="Maria Rojas" userId="S::mar19i@fsu.edu::b303a568-9ff1-432b-995f-fb1091d48c0a" providerId="AD" clId="Web-{54428FEA-F210-8111-F8BB-95CEA35124BA}" dt="2024-01-30T02:28:46.242" v="520" actId="20577"/>
        <pc:sldMkLst>
          <pc:docMk/>
          <pc:sldMk cId="1016345283" sldId="326"/>
        </pc:sldMkLst>
        <pc:spChg chg="add mod">
          <ac:chgData name="Maria Rojas" userId="S::mar19i@fsu.edu::b303a568-9ff1-432b-995f-fb1091d48c0a" providerId="AD" clId="Web-{54428FEA-F210-8111-F8BB-95CEA35124BA}" dt="2024-01-30T00:35:57.894" v="147" actId="14100"/>
          <ac:spMkLst>
            <pc:docMk/>
            <pc:sldMk cId="1016345283" sldId="326"/>
            <ac:spMk id="2" creationId="{273C92A0-4990-4447-D6D5-F27F6224E89D}"/>
          </ac:spMkLst>
        </pc:spChg>
        <pc:spChg chg="mod">
          <ac:chgData name="Maria Rojas" userId="S::mar19i@fsu.edu::b303a568-9ff1-432b-995f-fb1091d48c0a" providerId="AD" clId="Web-{54428FEA-F210-8111-F8BB-95CEA35124BA}" dt="2024-01-30T02:28:46.242" v="520" actId="20577"/>
          <ac:spMkLst>
            <pc:docMk/>
            <pc:sldMk cId="1016345283" sldId="326"/>
            <ac:spMk id="3" creationId="{FDFBAC3C-EA34-A814-CD2E-FF270B8DA52B}"/>
          </ac:spMkLst>
        </pc:spChg>
        <pc:picChg chg="mod">
          <ac:chgData name="Maria Rojas" userId="S::mar19i@fsu.edu::b303a568-9ff1-432b-995f-fb1091d48c0a" providerId="AD" clId="Web-{54428FEA-F210-8111-F8BB-95CEA35124BA}" dt="2024-01-30T00:36:07.488" v="150" actId="1076"/>
          <ac:picMkLst>
            <pc:docMk/>
            <pc:sldMk cId="1016345283" sldId="326"/>
            <ac:picMk id="6" creationId="{2F7076DE-35DC-352B-D2A7-D739DB86A0F0}"/>
          </ac:picMkLst>
        </pc:picChg>
        <pc:cxnChg chg="add mod">
          <ac:chgData name="Maria Rojas" userId="S::mar19i@fsu.edu::b303a568-9ff1-432b-995f-fb1091d48c0a" providerId="AD" clId="Web-{54428FEA-F210-8111-F8BB-95CEA35124BA}" dt="2024-01-30T00:36:00.738" v="148" actId="1076"/>
          <ac:cxnSpMkLst>
            <pc:docMk/>
            <pc:sldMk cId="1016345283" sldId="326"/>
            <ac:cxnSpMk id="7" creationId="{5DF96542-765D-12A5-8768-252908AA4722}"/>
          </ac:cxnSpMkLst>
        </pc:cxnChg>
      </pc:sldChg>
      <pc:sldChg chg="addSp modSp add del replId modTransition">
        <pc:chgData name="Maria Rojas" userId="S::mar19i@fsu.edu::b303a568-9ff1-432b-995f-fb1091d48c0a" providerId="AD" clId="Web-{54428FEA-F210-8111-F8BB-95CEA35124BA}" dt="2024-01-30T00:45:45.865" v="174"/>
        <pc:sldMkLst>
          <pc:docMk/>
          <pc:sldMk cId="2504073546" sldId="327"/>
        </pc:sldMkLst>
        <pc:spChg chg="mod">
          <ac:chgData name="Maria Rojas" userId="S::mar19i@fsu.edu::b303a568-9ff1-432b-995f-fb1091d48c0a" providerId="AD" clId="Web-{54428FEA-F210-8111-F8BB-95CEA35124BA}" dt="2024-01-30T00:21:06.211" v="103" actId="1076"/>
          <ac:spMkLst>
            <pc:docMk/>
            <pc:sldMk cId="2504073546" sldId="327"/>
            <ac:spMk id="2" creationId="{2578F6D5-4760-B495-8112-2027D31493EA}"/>
          </ac:spMkLst>
        </pc:spChg>
        <pc:spChg chg="add mod">
          <ac:chgData name="Maria Rojas" userId="S::mar19i@fsu.edu::b303a568-9ff1-432b-995f-fb1091d48c0a" providerId="AD" clId="Web-{54428FEA-F210-8111-F8BB-95CEA35124BA}" dt="2024-01-30T00:29:06.866" v="137" actId="1076"/>
          <ac:spMkLst>
            <pc:docMk/>
            <pc:sldMk cId="2504073546" sldId="327"/>
            <ac:spMk id="8" creationId="{52E35807-005D-9D2A-C617-0D31BC5ED66C}"/>
          </ac:spMkLst>
        </pc:spChg>
        <pc:cxnChg chg="mod">
          <ac:chgData name="Maria Rojas" userId="S::mar19i@fsu.edu::b303a568-9ff1-432b-995f-fb1091d48c0a" providerId="AD" clId="Web-{54428FEA-F210-8111-F8BB-95CEA35124BA}" dt="2024-01-30T00:21:06.211" v="104" actId="1076"/>
          <ac:cxnSpMkLst>
            <pc:docMk/>
            <pc:sldMk cId="2504073546" sldId="327"/>
            <ac:cxnSpMk id="7" creationId="{953F6D97-4566-86FE-F614-65A4D556FB99}"/>
          </ac:cxnSpMkLst>
        </pc:cxnChg>
        <pc:cxnChg chg="add mod">
          <ac:chgData name="Maria Rojas" userId="S::mar19i@fsu.edu::b303a568-9ff1-432b-995f-fb1091d48c0a" providerId="AD" clId="Web-{54428FEA-F210-8111-F8BB-95CEA35124BA}" dt="2024-01-30T00:29:32.617" v="138" actId="14100"/>
          <ac:cxnSpMkLst>
            <pc:docMk/>
            <pc:sldMk cId="2504073546" sldId="327"/>
            <ac:cxnSpMk id="9" creationId="{9790069F-8CB4-A3C8-0328-9147F91B9680}"/>
          </ac:cxnSpMkLst>
        </pc:cxnChg>
      </pc:sldChg>
      <pc:sldChg chg="add del replId modTransition">
        <pc:chgData name="Maria Rojas" userId="S::mar19i@fsu.edu::b303a568-9ff1-432b-995f-fb1091d48c0a" providerId="AD" clId="Web-{54428FEA-F210-8111-F8BB-95CEA35124BA}" dt="2024-01-30T00:28:26.974" v="135"/>
        <pc:sldMkLst>
          <pc:docMk/>
          <pc:sldMk cId="394014134" sldId="328"/>
        </pc:sldMkLst>
      </pc:sldChg>
      <pc:sldChg chg="modSp add del ord replId">
        <pc:chgData name="Maria Rojas" userId="S::mar19i@fsu.edu::b303a568-9ff1-432b-995f-fb1091d48c0a" providerId="AD" clId="Web-{54428FEA-F210-8111-F8BB-95CEA35124BA}" dt="2024-01-30T00:45:47.428" v="175"/>
        <pc:sldMkLst>
          <pc:docMk/>
          <pc:sldMk cId="917441868" sldId="329"/>
        </pc:sldMkLst>
        <pc:cxnChg chg="mod">
          <ac:chgData name="Maria Rojas" userId="S::mar19i@fsu.edu::b303a568-9ff1-432b-995f-fb1091d48c0a" providerId="AD" clId="Web-{54428FEA-F210-8111-F8BB-95CEA35124BA}" dt="2024-01-30T00:27:48.473" v="132" actId="1076"/>
          <ac:cxnSpMkLst>
            <pc:docMk/>
            <pc:sldMk cId="917441868" sldId="329"/>
            <ac:cxnSpMk id="9" creationId="{DF4E168A-2E9A-7464-5F91-1AAF904F8F91}"/>
          </ac:cxnSpMkLst>
        </pc:cxnChg>
      </pc:sldChg>
      <pc:sldChg chg="addSp delSp modSp add replId modTransition">
        <pc:chgData name="Maria Rojas" userId="S::mar19i@fsu.edu::b303a568-9ff1-432b-995f-fb1091d48c0a" providerId="AD" clId="Web-{54428FEA-F210-8111-F8BB-95CEA35124BA}" dt="2024-01-30T02:28:51.820" v="521" actId="20577"/>
        <pc:sldMkLst>
          <pc:docMk/>
          <pc:sldMk cId="1865067418" sldId="330"/>
        </pc:sldMkLst>
        <pc:spChg chg="mod">
          <ac:chgData name="Maria Rojas" userId="S::mar19i@fsu.edu::b303a568-9ff1-432b-995f-fb1091d48c0a" providerId="AD" clId="Web-{54428FEA-F210-8111-F8BB-95CEA35124BA}" dt="2024-01-30T00:37:00.599" v="152" actId="1076"/>
          <ac:spMkLst>
            <pc:docMk/>
            <pc:sldMk cId="1865067418" sldId="330"/>
            <ac:spMk id="2" creationId="{3FF9F6B0-8AEC-4750-D109-7410501033FE}"/>
          </ac:spMkLst>
        </pc:spChg>
        <pc:spChg chg="mod">
          <ac:chgData name="Maria Rojas" userId="S::mar19i@fsu.edu::b303a568-9ff1-432b-995f-fb1091d48c0a" providerId="AD" clId="Web-{54428FEA-F210-8111-F8BB-95CEA35124BA}" dt="2024-01-30T02:28:51.820" v="521" actId="20577"/>
          <ac:spMkLst>
            <pc:docMk/>
            <pc:sldMk cId="1865067418" sldId="330"/>
            <ac:spMk id="3" creationId="{2732FC2C-B16D-9626-0515-F31BC6330E8A}"/>
          </ac:spMkLst>
        </pc:spChg>
        <pc:spChg chg="add del">
          <ac:chgData name="Maria Rojas" userId="S::mar19i@fsu.edu::b303a568-9ff1-432b-995f-fb1091d48c0a" providerId="AD" clId="Web-{54428FEA-F210-8111-F8BB-95CEA35124BA}" dt="2024-01-30T00:37:17.584" v="156"/>
          <ac:spMkLst>
            <pc:docMk/>
            <pc:sldMk cId="1865067418" sldId="330"/>
            <ac:spMk id="8" creationId="{78671E6A-0B88-339E-81B3-EA38EA7A08DA}"/>
          </ac:spMkLst>
        </pc:spChg>
        <pc:spChg chg="add mod">
          <ac:chgData name="Maria Rojas" userId="S::mar19i@fsu.edu::b303a568-9ff1-432b-995f-fb1091d48c0a" providerId="AD" clId="Web-{54428FEA-F210-8111-F8BB-95CEA35124BA}" dt="2024-01-30T00:44:32.222" v="171" actId="1076"/>
          <ac:spMkLst>
            <pc:docMk/>
            <pc:sldMk cId="1865067418" sldId="330"/>
            <ac:spMk id="10" creationId="{50D58727-5144-E28C-0DB1-1CC389C9D04E}"/>
          </ac:spMkLst>
        </pc:spChg>
        <pc:cxnChg chg="mod">
          <ac:chgData name="Maria Rojas" userId="S::mar19i@fsu.edu::b303a568-9ff1-432b-995f-fb1091d48c0a" providerId="AD" clId="Web-{54428FEA-F210-8111-F8BB-95CEA35124BA}" dt="2024-01-30T00:37:11.568" v="154" actId="1076"/>
          <ac:cxnSpMkLst>
            <pc:docMk/>
            <pc:sldMk cId="1865067418" sldId="330"/>
            <ac:cxnSpMk id="7" creationId="{FBB42280-D835-9599-41E9-8B46818FE2B2}"/>
          </ac:cxnSpMkLst>
        </pc:cxnChg>
        <pc:cxnChg chg="add mod">
          <ac:chgData name="Maria Rojas" userId="S::mar19i@fsu.edu::b303a568-9ff1-432b-995f-fb1091d48c0a" providerId="AD" clId="Web-{54428FEA-F210-8111-F8BB-95CEA35124BA}" dt="2024-01-30T00:44:36.691" v="173" actId="14100"/>
          <ac:cxnSpMkLst>
            <pc:docMk/>
            <pc:sldMk cId="1865067418" sldId="330"/>
            <ac:cxnSpMk id="12" creationId="{852ACF12-6C0C-3A2F-7483-15F69FD9412C}"/>
          </ac:cxnSpMkLst>
        </pc:cxnChg>
      </pc:sldChg>
      <pc:sldChg chg="addSp modSp add replId modTransition">
        <pc:chgData name="Maria Rojas" userId="S::mar19i@fsu.edu::b303a568-9ff1-432b-995f-fb1091d48c0a" providerId="AD" clId="Web-{54428FEA-F210-8111-F8BB-95CEA35124BA}" dt="2024-01-30T02:29:02.399" v="523" actId="20577"/>
        <pc:sldMkLst>
          <pc:docMk/>
          <pc:sldMk cId="4128822965" sldId="331"/>
        </pc:sldMkLst>
        <pc:spChg chg="mod">
          <ac:chgData name="Maria Rojas" userId="S::mar19i@fsu.edu::b303a568-9ff1-432b-995f-fb1091d48c0a" providerId="AD" clId="Web-{54428FEA-F210-8111-F8BB-95CEA35124BA}" dt="2024-01-30T02:29:02.399" v="523" actId="20577"/>
          <ac:spMkLst>
            <pc:docMk/>
            <pc:sldMk cId="4128822965" sldId="331"/>
            <ac:spMk id="3" creationId="{02B33D15-10EE-ADAD-4FFF-AB5F86BD6B92}"/>
          </ac:spMkLst>
        </pc:spChg>
        <pc:spChg chg="add mod">
          <ac:chgData name="Maria Rojas" userId="S::mar19i@fsu.edu::b303a568-9ff1-432b-995f-fb1091d48c0a" providerId="AD" clId="Web-{54428FEA-F210-8111-F8BB-95CEA35124BA}" dt="2024-01-30T00:49:48.123" v="196" actId="20577"/>
          <ac:spMkLst>
            <pc:docMk/>
            <pc:sldMk cId="4128822965" sldId="331"/>
            <ac:spMk id="8" creationId="{AA3EA5D7-5476-1B22-5E43-D00ADA506E40}"/>
          </ac:spMkLst>
        </pc:spChg>
        <pc:spChg chg="mod">
          <ac:chgData name="Maria Rojas" userId="S::mar19i@fsu.edu::b303a568-9ff1-432b-995f-fb1091d48c0a" providerId="AD" clId="Web-{54428FEA-F210-8111-F8BB-95CEA35124BA}" dt="2024-01-30T00:46:11.053" v="177" actId="1076"/>
          <ac:spMkLst>
            <pc:docMk/>
            <pc:sldMk cId="4128822965" sldId="331"/>
            <ac:spMk id="10" creationId="{598ECEEF-8F21-CD22-C8B4-B9992EA0AF85}"/>
          </ac:spMkLst>
        </pc:spChg>
        <pc:cxnChg chg="add mod">
          <ac:chgData name="Maria Rojas" userId="S::mar19i@fsu.edu::b303a568-9ff1-432b-995f-fb1091d48c0a" providerId="AD" clId="Web-{54428FEA-F210-8111-F8BB-95CEA35124BA}" dt="2024-01-30T00:49:55.998" v="199" actId="14100"/>
          <ac:cxnSpMkLst>
            <pc:docMk/>
            <pc:sldMk cId="4128822965" sldId="331"/>
            <ac:cxnSpMk id="9" creationId="{B317AFFB-CBDC-6D78-3FF8-36F3F031F3D8}"/>
          </ac:cxnSpMkLst>
        </pc:cxnChg>
        <pc:cxnChg chg="mod">
          <ac:chgData name="Maria Rojas" userId="S::mar19i@fsu.edu::b303a568-9ff1-432b-995f-fb1091d48c0a" providerId="AD" clId="Web-{54428FEA-F210-8111-F8BB-95CEA35124BA}" dt="2024-01-30T00:46:30.882" v="182" actId="1076"/>
          <ac:cxnSpMkLst>
            <pc:docMk/>
            <pc:sldMk cId="4128822965" sldId="331"/>
            <ac:cxnSpMk id="12" creationId="{D11BFD4A-3131-26D9-4225-1827257A4A42}"/>
          </ac:cxnSpMkLst>
        </pc:cxnChg>
      </pc:sldChg>
      <pc:sldChg chg="addSp delSp modSp modTransition">
        <pc:chgData name="Maria Rojas" userId="S::mar19i@fsu.edu::b303a568-9ff1-432b-995f-fb1091d48c0a" providerId="AD" clId="Web-{54428FEA-F210-8111-F8BB-95CEA35124BA}" dt="2024-01-30T02:19:00.677" v="488" actId="1076"/>
        <pc:sldMkLst>
          <pc:docMk/>
          <pc:sldMk cId="1337639398" sldId="332"/>
        </pc:sldMkLst>
        <pc:spChg chg="add del mod">
          <ac:chgData name="Maria Rojas" userId="S::mar19i@fsu.edu::b303a568-9ff1-432b-995f-fb1091d48c0a" providerId="AD" clId="Web-{54428FEA-F210-8111-F8BB-95CEA35124BA}" dt="2024-01-30T02:17:09.267" v="473"/>
          <ac:spMkLst>
            <pc:docMk/>
            <pc:sldMk cId="1337639398" sldId="332"/>
            <ac:spMk id="2" creationId="{B7AFBF8B-2E7E-0A76-45A7-51071D80478B}"/>
          </ac:spMkLst>
        </pc:spChg>
        <pc:spChg chg="mod">
          <ac:chgData name="Maria Rojas" userId="S::mar19i@fsu.edu::b303a568-9ff1-432b-995f-fb1091d48c0a" providerId="AD" clId="Web-{54428FEA-F210-8111-F8BB-95CEA35124BA}" dt="2024-01-30T02:08:37.783" v="467" actId="20577"/>
          <ac:spMkLst>
            <pc:docMk/>
            <pc:sldMk cId="1337639398" sldId="332"/>
            <ac:spMk id="3" creationId="{4B48F868-0971-7AFF-BDAA-2BE6061915FF}"/>
          </ac:spMkLst>
        </pc:spChg>
        <pc:spChg chg="add mod">
          <ac:chgData name="Maria Rojas" userId="S::mar19i@fsu.edu::b303a568-9ff1-432b-995f-fb1091d48c0a" providerId="AD" clId="Web-{54428FEA-F210-8111-F8BB-95CEA35124BA}" dt="2024-01-30T02:19:00.677" v="488" actId="1076"/>
          <ac:spMkLst>
            <pc:docMk/>
            <pc:sldMk cId="1337639398" sldId="332"/>
            <ac:spMk id="9" creationId="{90A1883E-34B6-8221-BAA4-4EE4113D79CC}"/>
          </ac:spMkLst>
        </pc:spChg>
        <pc:spChg chg="add del mod">
          <ac:chgData name="Maria Rojas" userId="S::mar19i@fsu.edu::b303a568-9ff1-432b-995f-fb1091d48c0a" providerId="AD" clId="Web-{54428FEA-F210-8111-F8BB-95CEA35124BA}" dt="2024-01-30T02:08:00.141" v="452"/>
          <ac:spMkLst>
            <pc:docMk/>
            <pc:sldMk cId="1337639398" sldId="332"/>
            <ac:spMk id="11" creationId="{F96FF855-9263-AC9D-7433-D0AFAC8B5A7B}"/>
          </ac:spMkLst>
        </pc:spChg>
        <pc:spChg chg="add mod">
          <ac:chgData name="Maria Rojas" userId="S::mar19i@fsu.edu::b303a568-9ff1-432b-995f-fb1091d48c0a" providerId="AD" clId="Web-{54428FEA-F210-8111-F8BB-95CEA35124BA}" dt="2024-01-30T02:17:54.378" v="480" actId="1076"/>
          <ac:spMkLst>
            <pc:docMk/>
            <pc:sldMk cId="1337639398" sldId="332"/>
            <ac:spMk id="13" creationId="{4A821603-B7F7-AF75-50BA-1B98C5ABBA18}"/>
          </ac:spMkLst>
        </pc:spChg>
        <pc:spChg chg="add mod">
          <ac:chgData name="Maria Rojas" userId="S::mar19i@fsu.edu::b303a568-9ff1-432b-995f-fb1091d48c0a" providerId="AD" clId="Web-{54428FEA-F210-8111-F8BB-95CEA35124BA}" dt="2024-01-30T02:18:39.145" v="486"/>
          <ac:spMkLst>
            <pc:docMk/>
            <pc:sldMk cId="1337639398" sldId="332"/>
            <ac:spMk id="14" creationId="{EE91EF49-4B1D-0104-D808-41B2BF1564E9}"/>
          </ac:spMkLst>
        </pc:spChg>
        <pc:cxnChg chg="add del">
          <ac:chgData name="Maria Rojas" userId="S::mar19i@fsu.edu::b303a568-9ff1-432b-995f-fb1091d48c0a" providerId="AD" clId="Web-{54428FEA-F210-8111-F8BB-95CEA35124BA}" dt="2024-01-30T00:56:23.432" v="232"/>
          <ac:cxnSpMkLst>
            <pc:docMk/>
            <pc:sldMk cId="1337639398" sldId="332"/>
            <ac:cxnSpMk id="7" creationId="{02390949-8E10-7ACA-AFD0-A40BE7B7B1DF}"/>
          </ac:cxnSpMkLst>
        </pc:cxnChg>
      </pc:sldChg>
      <pc:sldChg chg="addSp delSp modSp add replId modTransition">
        <pc:chgData name="Maria Rojas" userId="S::mar19i@fsu.edu::b303a568-9ff1-432b-995f-fb1091d48c0a" providerId="AD" clId="Web-{54428FEA-F210-8111-F8BB-95CEA35124BA}" dt="2024-01-30T02:29:06.149" v="524" actId="20577"/>
        <pc:sldMkLst>
          <pc:docMk/>
          <pc:sldMk cId="128805029" sldId="333"/>
        </pc:sldMkLst>
        <pc:spChg chg="mod">
          <ac:chgData name="Maria Rojas" userId="S::mar19i@fsu.edu::b303a568-9ff1-432b-995f-fb1091d48c0a" providerId="AD" clId="Web-{54428FEA-F210-8111-F8BB-95CEA35124BA}" dt="2024-01-30T02:29:06.149" v="524" actId="20577"/>
          <ac:spMkLst>
            <pc:docMk/>
            <pc:sldMk cId="128805029" sldId="333"/>
            <ac:spMk id="3" creationId="{C7526E7E-85EA-C4F3-3916-87DDE368CB48}"/>
          </ac:spMkLst>
        </pc:spChg>
        <pc:spChg chg="mod">
          <ac:chgData name="Maria Rojas" userId="S::mar19i@fsu.edu::b303a568-9ff1-432b-995f-fb1091d48c0a" providerId="AD" clId="Web-{54428FEA-F210-8111-F8BB-95CEA35124BA}" dt="2024-01-30T00:52:36.925" v="201" actId="1076"/>
          <ac:spMkLst>
            <pc:docMk/>
            <pc:sldMk cId="128805029" sldId="333"/>
            <ac:spMk id="8" creationId="{137C0A60-5C21-AC60-DD1D-C71F300D01BC}"/>
          </ac:spMkLst>
        </pc:spChg>
        <pc:spChg chg="add mod">
          <ac:chgData name="Maria Rojas" userId="S::mar19i@fsu.edu::b303a568-9ff1-432b-995f-fb1091d48c0a" providerId="AD" clId="Web-{54428FEA-F210-8111-F8BB-95CEA35124BA}" dt="2024-01-30T00:56:48.010" v="234" actId="1076"/>
          <ac:spMkLst>
            <pc:docMk/>
            <pc:sldMk cId="128805029" sldId="333"/>
            <ac:spMk id="13" creationId="{25697CD6-734A-2A2C-8FF9-45E26115EFDD}"/>
          </ac:spMkLst>
        </pc:spChg>
        <pc:picChg chg="mod">
          <ac:chgData name="Maria Rojas" userId="S::mar19i@fsu.edu::b303a568-9ff1-432b-995f-fb1091d48c0a" providerId="AD" clId="Web-{54428FEA-F210-8111-F8BB-95CEA35124BA}" dt="2024-01-30T00:54:37.725" v="225" actId="1076"/>
          <ac:picMkLst>
            <pc:docMk/>
            <pc:sldMk cId="128805029" sldId="333"/>
            <ac:picMk id="6" creationId="{384C62E3-5D39-380D-5CCC-3AA735D2CCF3}"/>
          </ac:picMkLst>
        </pc:picChg>
        <pc:cxnChg chg="mod">
          <ac:chgData name="Maria Rojas" userId="S::mar19i@fsu.edu::b303a568-9ff1-432b-995f-fb1091d48c0a" providerId="AD" clId="Web-{54428FEA-F210-8111-F8BB-95CEA35124BA}" dt="2024-01-30T00:53:25.332" v="207" actId="1076"/>
          <ac:cxnSpMkLst>
            <pc:docMk/>
            <pc:sldMk cId="128805029" sldId="333"/>
            <ac:cxnSpMk id="9" creationId="{8572F9E5-B0D9-3757-436D-FE8CFF6CDC2C}"/>
          </ac:cxnSpMkLst>
        </pc:cxnChg>
        <pc:cxnChg chg="add del mod">
          <ac:chgData name="Maria Rojas" userId="S::mar19i@fsu.edu::b303a568-9ff1-432b-995f-fb1091d48c0a" providerId="AD" clId="Web-{54428FEA-F210-8111-F8BB-95CEA35124BA}" dt="2024-01-30T00:53:08.926" v="204"/>
          <ac:cxnSpMkLst>
            <pc:docMk/>
            <pc:sldMk cId="128805029" sldId="333"/>
            <ac:cxnSpMk id="11" creationId="{818C6DAD-B462-74E1-1868-B09CB750AA97}"/>
          </ac:cxnSpMkLst>
        </pc:cxnChg>
        <pc:cxnChg chg="add mod">
          <ac:chgData name="Maria Rojas" userId="S::mar19i@fsu.edu::b303a568-9ff1-432b-995f-fb1091d48c0a" providerId="AD" clId="Web-{54428FEA-F210-8111-F8BB-95CEA35124BA}" dt="2024-01-30T00:54:54.616" v="229" actId="1076"/>
          <ac:cxnSpMkLst>
            <pc:docMk/>
            <pc:sldMk cId="128805029" sldId="333"/>
            <ac:cxnSpMk id="14" creationId="{BB3C228C-C648-29F6-CC8E-F2ABFDDA60BF}"/>
          </ac:cxnSpMkLst>
        </pc:cxnChg>
      </pc:sldChg>
      <pc:sldChg chg="addSp modSp add replId modTransition">
        <pc:chgData name="Maria Rojas" userId="S::mar19i@fsu.edu::b303a568-9ff1-432b-995f-fb1091d48c0a" providerId="AD" clId="Web-{54428FEA-F210-8111-F8BB-95CEA35124BA}" dt="2024-01-30T02:29:11.149" v="525" actId="20577"/>
        <pc:sldMkLst>
          <pc:docMk/>
          <pc:sldMk cId="4267595273" sldId="334"/>
        </pc:sldMkLst>
        <pc:spChg chg="mod">
          <ac:chgData name="Maria Rojas" userId="S::mar19i@fsu.edu::b303a568-9ff1-432b-995f-fb1091d48c0a" providerId="AD" clId="Web-{54428FEA-F210-8111-F8BB-95CEA35124BA}" dt="2024-01-30T02:29:11.149" v="525" actId="20577"/>
          <ac:spMkLst>
            <pc:docMk/>
            <pc:sldMk cId="4267595273" sldId="334"/>
            <ac:spMk id="3" creationId="{749D097B-8CDC-363A-3C82-D980321FD3EC}"/>
          </ac:spMkLst>
        </pc:spChg>
        <pc:spChg chg="add mod">
          <ac:chgData name="Maria Rojas" userId="S::mar19i@fsu.edu::b303a568-9ff1-432b-995f-fb1091d48c0a" providerId="AD" clId="Web-{54428FEA-F210-8111-F8BB-95CEA35124BA}" dt="2024-01-30T00:59:56.204" v="263" actId="1076"/>
          <ac:spMkLst>
            <pc:docMk/>
            <pc:sldMk cId="4267595273" sldId="334"/>
            <ac:spMk id="11" creationId="{C65D2500-91BD-4217-0C6A-83D8CF9F2098}"/>
          </ac:spMkLst>
        </pc:spChg>
        <pc:spChg chg="mod">
          <ac:chgData name="Maria Rojas" userId="S::mar19i@fsu.edu::b303a568-9ff1-432b-995f-fb1091d48c0a" providerId="AD" clId="Web-{54428FEA-F210-8111-F8BB-95CEA35124BA}" dt="2024-01-30T00:57:22.793" v="236" actId="1076"/>
          <ac:spMkLst>
            <pc:docMk/>
            <pc:sldMk cId="4267595273" sldId="334"/>
            <ac:spMk id="13" creationId="{FDFACFD7-9308-8989-45D6-DD9879B6B35B}"/>
          </ac:spMkLst>
        </pc:spChg>
        <pc:cxnChg chg="mod">
          <ac:chgData name="Maria Rojas" userId="S::mar19i@fsu.edu::b303a568-9ff1-432b-995f-fb1091d48c0a" providerId="AD" clId="Web-{54428FEA-F210-8111-F8BB-95CEA35124BA}" dt="2024-01-30T00:58:38.514" v="244" actId="1076"/>
          <ac:cxnSpMkLst>
            <pc:docMk/>
            <pc:sldMk cId="4267595273" sldId="334"/>
            <ac:cxnSpMk id="9" creationId="{46C73470-668D-3BD0-23F3-8BDF07337D78}"/>
          </ac:cxnSpMkLst>
        </pc:cxnChg>
        <pc:cxnChg chg="mod">
          <ac:chgData name="Maria Rojas" userId="S::mar19i@fsu.edu::b303a568-9ff1-432b-995f-fb1091d48c0a" providerId="AD" clId="Web-{54428FEA-F210-8111-F8BB-95CEA35124BA}" dt="2024-01-30T01:00:19.579" v="267" actId="1076"/>
          <ac:cxnSpMkLst>
            <pc:docMk/>
            <pc:sldMk cId="4267595273" sldId="334"/>
            <ac:cxnSpMk id="14" creationId="{AE2E1F15-1361-6BCC-544E-C46B69D57904}"/>
          </ac:cxnSpMkLst>
        </pc:cxnChg>
        <pc:cxnChg chg="add mod">
          <ac:chgData name="Maria Rojas" userId="S::mar19i@fsu.edu::b303a568-9ff1-432b-995f-fb1091d48c0a" providerId="AD" clId="Web-{54428FEA-F210-8111-F8BB-95CEA35124BA}" dt="2024-01-30T00:59:47.704" v="262" actId="1076"/>
          <ac:cxnSpMkLst>
            <pc:docMk/>
            <pc:sldMk cId="4267595273" sldId="334"/>
            <ac:cxnSpMk id="15" creationId="{5658C329-E8E2-56AB-4CE2-B90942179F08}"/>
          </ac:cxnSpMkLst>
        </pc:cxnChg>
      </pc:sldChg>
      <pc:sldChg chg="addSp modSp add replId modTransition">
        <pc:chgData name="Maria Rojas" userId="S::mar19i@fsu.edu::b303a568-9ff1-432b-995f-fb1091d48c0a" providerId="AD" clId="Web-{54428FEA-F210-8111-F8BB-95CEA35124BA}" dt="2024-01-30T02:29:21.055" v="526" actId="20577"/>
        <pc:sldMkLst>
          <pc:docMk/>
          <pc:sldMk cId="2516180966" sldId="335"/>
        </pc:sldMkLst>
        <pc:spChg chg="mod">
          <ac:chgData name="Maria Rojas" userId="S::mar19i@fsu.edu::b303a568-9ff1-432b-995f-fb1091d48c0a" providerId="AD" clId="Web-{54428FEA-F210-8111-F8BB-95CEA35124BA}" dt="2024-01-30T02:29:21.055" v="526" actId="20577"/>
          <ac:spMkLst>
            <pc:docMk/>
            <pc:sldMk cId="2516180966" sldId="335"/>
            <ac:spMk id="3" creationId="{E173CF79-D876-99FD-6C21-CB03BF5E5954}"/>
          </ac:spMkLst>
        </pc:spChg>
        <pc:spChg chg="mod">
          <ac:chgData name="Maria Rojas" userId="S::mar19i@fsu.edu::b303a568-9ff1-432b-995f-fb1091d48c0a" providerId="AD" clId="Web-{54428FEA-F210-8111-F8BB-95CEA35124BA}" dt="2024-01-30T01:00:27.111" v="268" actId="1076"/>
          <ac:spMkLst>
            <pc:docMk/>
            <pc:sldMk cId="2516180966" sldId="335"/>
            <ac:spMk id="11" creationId="{DDF52F70-EA14-172A-E69E-80043DB73D6E}"/>
          </ac:spMkLst>
        </pc:spChg>
        <pc:spChg chg="add mod">
          <ac:chgData name="Maria Rojas" userId="S::mar19i@fsu.edu::b303a568-9ff1-432b-995f-fb1091d48c0a" providerId="AD" clId="Web-{54428FEA-F210-8111-F8BB-95CEA35124BA}" dt="2024-01-30T01:02:18.005" v="286" actId="20577"/>
          <ac:spMkLst>
            <pc:docMk/>
            <pc:sldMk cId="2516180966" sldId="335"/>
            <ac:spMk id="16" creationId="{870B9B06-F498-CB1D-A6AB-E0502D607841}"/>
          </ac:spMkLst>
        </pc:spChg>
        <pc:cxnChg chg="mod">
          <ac:chgData name="Maria Rojas" userId="S::mar19i@fsu.edu::b303a568-9ff1-432b-995f-fb1091d48c0a" providerId="AD" clId="Web-{54428FEA-F210-8111-F8BB-95CEA35124BA}" dt="2024-01-30T01:00:12.345" v="266" actId="1076"/>
          <ac:cxnSpMkLst>
            <pc:docMk/>
            <pc:sldMk cId="2516180966" sldId="335"/>
            <ac:cxnSpMk id="14" creationId="{3B23CC91-EC26-7843-D7DC-E2C1BB194E21}"/>
          </ac:cxnSpMkLst>
        </pc:cxnChg>
        <pc:cxnChg chg="mod">
          <ac:chgData name="Maria Rojas" userId="S::mar19i@fsu.edu::b303a568-9ff1-432b-995f-fb1091d48c0a" providerId="AD" clId="Web-{54428FEA-F210-8111-F8BB-95CEA35124BA}" dt="2024-01-30T01:01:26.394" v="273" actId="1076"/>
          <ac:cxnSpMkLst>
            <pc:docMk/>
            <pc:sldMk cId="2516180966" sldId="335"/>
            <ac:cxnSpMk id="15" creationId="{F0C8EAD7-A3C3-9170-50AE-DAB84B56FBA2}"/>
          </ac:cxnSpMkLst>
        </pc:cxnChg>
        <pc:cxnChg chg="add mod">
          <ac:chgData name="Maria Rojas" userId="S::mar19i@fsu.edu::b303a568-9ff1-432b-995f-fb1091d48c0a" providerId="AD" clId="Web-{54428FEA-F210-8111-F8BB-95CEA35124BA}" dt="2024-01-30T01:02:28.287" v="290" actId="1076"/>
          <ac:cxnSpMkLst>
            <pc:docMk/>
            <pc:sldMk cId="2516180966" sldId="335"/>
            <ac:cxnSpMk id="17" creationId="{B66C21C4-A93D-39AE-A2F4-D1EC391E197D}"/>
          </ac:cxnSpMkLst>
        </pc:cxnChg>
      </pc:sldChg>
      <pc:sldChg chg="addSp modSp add replId modTransition">
        <pc:chgData name="Maria Rojas" userId="S::mar19i@fsu.edu::b303a568-9ff1-432b-995f-fb1091d48c0a" providerId="AD" clId="Web-{54428FEA-F210-8111-F8BB-95CEA35124BA}" dt="2024-01-30T02:29:25.587" v="527" actId="20577"/>
        <pc:sldMkLst>
          <pc:docMk/>
          <pc:sldMk cId="4192109012" sldId="336"/>
        </pc:sldMkLst>
        <pc:spChg chg="mod">
          <ac:chgData name="Maria Rojas" userId="S::mar19i@fsu.edu::b303a568-9ff1-432b-995f-fb1091d48c0a" providerId="AD" clId="Web-{54428FEA-F210-8111-F8BB-95CEA35124BA}" dt="2024-01-30T02:29:25.587" v="527" actId="20577"/>
          <ac:spMkLst>
            <pc:docMk/>
            <pc:sldMk cId="4192109012" sldId="336"/>
            <ac:spMk id="3" creationId="{36B0B9FD-B0D2-218B-D30D-26FE2DBEFF71}"/>
          </ac:spMkLst>
        </pc:spChg>
        <pc:spChg chg="mod">
          <ac:chgData name="Maria Rojas" userId="S::mar19i@fsu.edu::b303a568-9ff1-432b-995f-fb1091d48c0a" providerId="AD" clId="Web-{54428FEA-F210-8111-F8BB-95CEA35124BA}" dt="2024-01-30T01:04:30.900" v="292" actId="1076"/>
          <ac:spMkLst>
            <pc:docMk/>
            <pc:sldMk cId="4192109012" sldId="336"/>
            <ac:spMk id="16" creationId="{51AAE394-65AC-01DF-B550-DC9D2556AFD3}"/>
          </ac:spMkLst>
        </pc:spChg>
        <pc:spChg chg="add mod">
          <ac:chgData name="Maria Rojas" userId="S::mar19i@fsu.edu::b303a568-9ff1-432b-995f-fb1091d48c0a" providerId="AD" clId="Web-{54428FEA-F210-8111-F8BB-95CEA35124BA}" dt="2024-01-30T01:05:54.137" v="316" actId="1076"/>
          <ac:spMkLst>
            <pc:docMk/>
            <pc:sldMk cId="4192109012" sldId="336"/>
            <ac:spMk id="18" creationId="{EAC02A5D-5CDA-1286-A955-F80A12D5BFA9}"/>
          </ac:spMkLst>
        </pc:spChg>
        <pc:cxnChg chg="mod">
          <ac:chgData name="Maria Rojas" userId="S::mar19i@fsu.edu::b303a568-9ff1-432b-995f-fb1091d48c0a" providerId="AD" clId="Web-{54428FEA-F210-8111-F8BB-95CEA35124BA}" dt="2024-01-30T01:05:19.995" v="299" actId="1076"/>
          <ac:cxnSpMkLst>
            <pc:docMk/>
            <pc:sldMk cId="4192109012" sldId="336"/>
            <ac:cxnSpMk id="17" creationId="{70BDA31C-143A-8B2A-1BDE-8D94AAD82AB8}"/>
          </ac:cxnSpMkLst>
        </pc:cxnChg>
        <pc:cxnChg chg="add mod">
          <ac:chgData name="Maria Rojas" userId="S::mar19i@fsu.edu::b303a568-9ff1-432b-995f-fb1091d48c0a" providerId="AD" clId="Web-{54428FEA-F210-8111-F8BB-95CEA35124BA}" dt="2024-01-30T01:06:06.074" v="320" actId="14100"/>
          <ac:cxnSpMkLst>
            <pc:docMk/>
            <pc:sldMk cId="4192109012" sldId="336"/>
            <ac:cxnSpMk id="19" creationId="{E90AB80E-D6EF-716A-7782-44F9C8353579}"/>
          </ac:cxnSpMkLst>
        </pc:cxnChg>
      </pc:sldChg>
      <pc:sldChg chg="addSp delSp modSp add ord replId modTransition">
        <pc:chgData name="Maria Rojas" userId="S::mar19i@fsu.edu::b303a568-9ff1-432b-995f-fb1091d48c0a" providerId="AD" clId="Web-{54428FEA-F210-8111-F8BB-95CEA35124BA}" dt="2024-01-30T02:03:35.430" v="424"/>
        <pc:sldMkLst>
          <pc:docMk/>
          <pc:sldMk cId="1639267335" sldId="337"/>
        </pc:sldMkLst>
        <pc:spChg chg="del">
          <ac:chgData name="Maria Rojas" userId="S::mar19i@fsu.edu::b303a568-9ff1-432b-995f-fb1091d48c0a" providerId="AD" clId="Web-{54428FEA-F210-8111-F8BB-95CEA35124BA}" dt="2024-01-30T01:37:14.694" v="332"/>
          <ac:spMkLst>
            <pc:docMk/>
            <pc:sldMk cId="1639267335" sldId="337"/>
            <ac:spMk id="3" creationId="{722AC13D-FCFD-3996-E18F-A5FDB915DF4C}"/>
          </ac:spMkLst>
        </pc:spChg>
        <pc:spChg chg="mod">
          <ac:chgData name="Maria Rojas" userId="S::mar19i@fsu.edu::b303a568-9ff1-432b-995f-fb1091d48c0a" providerId="AD" clId="Web-{54428FEA-F210-8111-F8BB-95CEA35124BA}" dt="2024-01-30T01:42:31.610" v="338" actId="20577"/>
          <ac:spMkLst>
            <pc:docMk/>
            <pc:sldMk cId="1639267335" sldId="337"/>
            <ac:spMk id="7" creationId="{DC48490C-49B3-AD7D-9F70-8F3750C89C67}"/>
          </ac:spMkLst>
        </pc:spChg>
        <pc:spChg chg="mod">
          <ac:chgData name="Maria Rojas" userId="S::mar19i@fsu.edu::b303a568-9ff1-432b-995f-fb1091d48c0a" providerId="AD" clId="Web-{54428FEA-F210-8111-F8BB-95CEA35124BA}" dt="2024-01-30T01:43:50.534" v="340" actId="20577"/>
          <ac:spMkLst>
            <pc:docMk/>
            <pc:sldMk cId="1639267335" sldId="337"/>
            <ac:spMk id="10" creationId="{08E28DFB-F57C-7FB1-4D66-C9ED05AE8204}"/>
          </ac:spMkLst>
        </pc:spChg>
        <pc:spChg chg="mod">
          <ac:chgData name="Maria Rojas" userId="S::mar19i@fsu.edu::b303a568-9ff1-432b-995f-fb1091d48c0a" providerId="AD" clId="Web-{54428FEA-F210-8111-F8BB-95CEA35124BA}" dt="2024-01-30T01:43:55.175" v="342" actId="20577"/>
          <ac:spMkLst>
            <pc:docMk/>
            <pc:sldMk cId="1639267335" sldId="337"/>
            <ac:spMk id="12" creationId="{9C5D713C-E4A3-E9D1-CD9F-2F8837988A26}"/>
          </ac:spMkLst>
        </pc:spChg>
        <pc:spChg chg="del">
          <ac:chgData name="Maria Rojas" userId="S::mar19i@fsu.edu::b303a568-9ff1-432b-995f-fb1091d48c0a" providerId="AD" clId="Web-{54428FEA-F210-8111-F8BB-95CEA35124BA}" dt="2024-01-30T01:37:14.632" v="327"/>
          <ac:spMkLst>
            <pc:docMk/>
            <pc:sldMk cId="1639267335" sldId="337"/>
            <ac:spMk id="16" creationId="{EA5E6CAA-E94E-1D6D-EC70-08CA2FFFAA03}"/>
          </ac:spMkLst>
        </pc:spChg>
        <pc:spChg chg="add del mod">
          <ac:chgData name="Maria Rojas" userId="S::mar19i@fsu.edu::b303a568-9ff1-432b-995f-fb1091d48c0a" providerId="AD" clId="Web-{54428FEA-F210-8111-F8BB-95CEA35124BA}" dt="2024-01-30T01:41:46.468" v="336"/>
          <ac:spMkLst>
            <pc:docMk/>
            <pc:sldMk cId="1639267335" sldId="337"/>
            <ac:spMk id="18" creationId="{0BB823A4-F03D-6F40-3BD2-8879D61DC170}"/>
          </ac:spMkLst>
        </pc:spChg>
        <pc:picChg chg="del">
          <ac:chgData name="Maria Rojas" userId="S::mar19i@fsu.edu::b303a568-9ff1-432b-995f-fb1091d48c0a" providerId="AD" clId="Web-{54428FEA-F210-8111-F8BB-95CEA35124BA}" dt="2024-01-30T01:37:14.632" v="331"/>
          <ac:picMkLst>
            <pc:docMk/>
            <pc:sldMk cId="1639267335" sldId="337"/>
            <ac:picMk id="6" creationId="{50088FA3-2F84-AED6-CDD0-30BDC43FCF43}"/>
          </ac:picMkLst>
        </pc:picChg>
        <pc:picChg chg="del">
          <ac:chgData name="Maria Rojas" userId="S::mar19i@fsu.edu::b303a568-9ff1-432b-995f-fb1091d48c0a" providerId="AD" clId="Web-{54428FEA-F210-8111-F8BB-95CEA35124BA}" dt="2024-01-30T01:37:14.632" v="330"/>
          <ac:picMkLst>
            <pc:docMk/>
            <pc:sldMk cId="1639267335" sldId="337"/>
            <ac:picMk id="13" creationId="{B13037A4-8583-4119-C848-0759B29AB8BA}"/>
          </ac:picMkLst>
        </pc:picChg>
        <pc:picChg chg="del mod">
          <ac:chgData name="Maria Rojas" userId="S::mar19i@fsu.edu::b303a568-9ff1-432b-995f-fb1091d48c0a" providerId="AD" clId="Web-{54428FEA-F210-8111-F8BB-95CEA35124BA}" dt="2024-01-30T01:37:14.632" v="329"/>
          <ac:picMkLst>
            <pc:docMk/>
            <pc:sldMk cId="1639267335" sldId="337"/>
            <ac:picMk id="14" creationId="{5D76F7C0-5D2F-A5B8-821A-EC1B494FFD37}"/>
          </ac:picMkLst>
        </pc:picChg>
        <pc:picChg chg="del">
          <ac:chgData name="Maria Rojas" userId="S::mar19i@fsu.edu::b303a568-9ff1-432b-995f-fb1091d48c0a" providerId="AD" clId="Web-{54428FEA-F210-8111-F8BB-95CEA35124BA}" dt="2024-01-30T01:37:14.632" v="328"/>
          <ac:picMkLst>
            <pc:docMk/>
            <pc:sldMk cId="1639267335" sldId="337"/>
            <ac:picMk id="15" creationId="{33E5AE5E-F981-DD20-1883-21004CD2295B}"/>
          </ac:picMkLst>
        </pc:picChg>
      </pc:sldChg>
      <pc:sldChg chg="modSp ord modTransition">
        <pc:chgData name="Maria Rojas" userId="S::mar19i@fsu.edu::b303a568-9ff1-432b-995f-fb1091d48c0a" providerId="AD" clId="Web-{54428FEA-F210-8111-F8BB-95CEA35124BA}" dt="2024-01-30T02:03:35.430" v="424"/>
        <pc:sldMkLst>
          <pc:docMk/>
          <pc:sldMk cId="242416938" sldId="338"/>
        </pc:sldMkLst>
        <pc:spChg chg="mod">
          <ac:chgData name="Maria Rojas" userId="S::mar19i@fsu.edu::b303a568-9ff1-432b-995f-fb1091d48c0a" providerId="AD" clId="Web-{54428FEA-F210-8111-F8BB-95CEA35124BA}" dt="2024-01-30T01:44:22.379" v="349" actId="20577"/>
          <ac:spMkLst>
            <pc:docMk/>
            <pc:sldMk cId="242416938" sldId="338"/>
            <ac:spMk id="7" creationId="{C6CD88DF-A53A-3166-05A9-0AFD6105ECF0}"/>
          </ac:spMkLst>
        </pc:spChg>
        <pc:spChg chg="mod">
          <ac:chgData name="Maria Rojas" userId="S::mar19i@fsu.edu::b303a568-9ff1-432b-995f-fb1091d48c0a" providerId="AD" clId="Web-{54428FEA-F210-8111-F8BB-95CEA35124BA}" dt="2024-01-30T01:47:36.682" v="351" actId="20577"/>
          <ac:spMkLst>
            <pc:docMk/>
            <pc:sldMk cId="242416938" sldId="338"/>
            <ac:spMk id="10" creationId="{B78D9D7A-41CF-8D15-521A-31B976798067}"/>
          </ac:spMkLst>
        </pc:spChg>
        <pc:spChg chg="mod">
          <ac:chgData name="Maria Rojas" userId="S::mar19i@fsu.edu::b303a568-9ff1-432b-995f-fb1091d48c0a" providerId="AD" clId="Web-{54428FEA-F210-8111-F8BB-95CEA35124BA}" dt="2024-01-30T01:52:23.425" v="352"/>
          <ac:spMkLst>
            <pc:docMk/>
            <pc:sldMk cId="242416938" sldId="338"/>
            <ac:spMk id="12" creationId="{019C25FD-1C79-7A0D-F327-E06970155251}"/>
          </ac:spMkLst>
        </pc:spChg>
      </pc:sldChg>
      <pc:sldChg chg="addSp delSp modSp add replId modTransition">
        <pc:chgData name="Maria Rojas" userId="S::mar19i@fsu.edu::b303a568-9ff1-432b-995f-fb1091d48c0a" providerId="AD" clId="Web-{54428FEA-F210-8111-F8BB-95CEA35124BA}" dt="2024-01-30T02:03:35.430" v="424"/>
        <pc:sldMkLst>
          <pc:docMk/>
          <pc:sldMk cId="3137350053" sldId="339"/>
        </pc:sldMkLst>
        <pc:spChg chg="add del">
          <ac:chgData name="Maria Rojas" userId="S::mar19i@fsu.edu::b303a568-9ff1-432b-995f-fb1091d48c0a" providerId="AD" clId="Web-{54428FEA-F210-8111-F8BB-95CEA35124BA}" dt="2024-01-30T01:53:05.239" v="358"/>
          <ac:spMkLst>
            <pc:docMk/>
            <pc:sldMk cId="3137350053" sldId="339"/>
            <ac:spMk id="18" creationId="{8F3E4206-6F74-0A65-E9D5-0A34C6A5AA3D}"/>
          </ac:spMkLst>
        </pc:spChg>
        <pc:spChg chg="add del">
          <ac:chgData name="Maria Rojas" userId="S::mar19i@fsu.edu::b303a568-9ff1-432b-995f-fb1091d48c0a" providerId="AD" clId="Web-{54428FEA-F210-8111-F8BB-95CEA35124BA}" dt="2024-01-30T01:53:31.037" v="362"/>
          <ac:spMkLst>
            <pc:docMk/>
            <pc:sldMk cId="3137350053" sldId="339"/>
            <ac:spMk id="20" creationId="{2996544E-8BEF-6E3D-9DB4-97489C6FAC39}"/>
          </ac:spMkLst>
        </pc:spChg>
        <pc:spChg chg="add mod">
          <ac:chgData name="Maria Rojas" userId="S::mar19i@fsu.edu::b303a568-9ff1-432b-995f-fb1091d48c0a" providerId="AD" clId="Web-{54428FEA-F210-8111-F8BB-95CEA35124BA}" dt="2024-01-30T01:54:00.397" v="367" actId="20577"/>
          <ac:spMkLst>
            <pc:docMk/>
            <pc:sldMk cId="3137350053" sldId="339"/>
            <ac:spMk id="22" creationId="{C2B60DF2-5193-E2DF-C9A9-5EEABEE929C5}"/>
          </ac:spMkLst>
        </pc:spChg>
        <pc:spChg chg="add del mod">
          <ac:chgData name="Maria Rojas" userId="S::mar19i@fsu.edu::b303a568-9ff1-432b-995f-fb1091d48c0a" providerId="AD" clId="Web-{54428FEA-F210-8111-F8BB-95CEA35124BA}" dt="2024-01-30T01:53:49.318" v="365"/>
          <ac:spMkLst>
            <pc:docMk/>
            <pc:sldMk cId="3137350053" sldId="339"/>
            <ac:spMk id="24" creationId="{3F5B155B-D4DB-764E-AB09-718C946DEAD0}"/>
          </ac:spMkLst>
        </pc:spChg>
        <pc:picChg chg="del">
          <ac:chgData name="Maria Rojas" userId="S::mar19i@fsu.edu::b303a568-9ff1-432b-995f-fb1091d48c0a" providerId="AD" clId="Web-{54428FEA-F210-8111-F8BB-95CEA35124BA}" dt="2024-01-30T01:53:01.270" v="357"/>
          <ac:picMkLst>
            <pc:docMk/>
            <pc:sldMk cId="3137350053" sldId="339"/>
            <ac:picMk id="6" creationId="{41DC63CD-A233-CFBD-15D8-2D05ECFEBE0E}"/>
          </ac:picMkLst>
        </pc:picChg>
      </pc:sldChg>
      <pc:sldChg chg="addSp delSp modSp add replId modTransition">
        <pc:chgData name="Maria Rojas" userId="S::mar19i@fsu.edu::b303a568-9ff1-432b-995f-fb1091d48c0a" providerId="AD" clId="Web-{54428FEA-F210-8111-F8BB-95CEA35124BA}" dt="2024-01-30T02:03:35.430" v="424"/>
        <pc:sldMkLst>
          <pc:docMk/>
          <pc:sldMk cId="1729676013" sldId="340"/>
        </pc:sldMkLst>
        <pc:spChg chg="add mod">
          <ac:chgData name="Maria Rojas" userId="S::mar19i@fsu.edu::b303a568-9ff1-432b-995f-fb1091d48c0a" providerId="AD" clId="Web-{54428FEA-F210-8111-F8BB-95CEA35124BA}" dt="2024-01-30T01:59:43.360" v="386" actId="20577"/>
          <ac:spMkLst>
            <pc:docMk/>
            <pc:sldMk cId="1729676013" sldId="340"/>
            <ac:spMk id="6" creationId="{69BB34BF-07CD-C6D3-4A48-27459B00C30B}"/>
          </ac:spMkLst>
        </pc:spChg>
        <pc:picChg chg="del">
          <ac:chgData name="Maria Rojas" userId="S::mar19i@fsu.edu::b303a568-9ff1-432b-995f-fb1091d48c0a" providerId="AD" clId="Web-{54428FEA-F210-8111-F8BB-95CEA35124BA}" dt="2024-01-30T01:58:27.561" v="370"/>
          <ac:picMkLst>
            <pc:docMk/>
            <pc:sldMk cId="1729676013" sldId="340"/>
            <ac:picMk id="13" creationId="{439DEBEE-36AA-90E5-06C8-CEBB33453CC7}"/>
          </ac:picMkLst>
        </pc:picChg>
      </pc:sldChg>
      <pc:sldChg chg="addSp delSp modSp add replId modTransition">
        <pc:chgData name="Maria Rojas" userId="S::mar19i@fsu.edu::b303a568-9ff1-432b-995f-fb1091d48c0a" providerId="AD" clId="Web-{54428FEA-F210-8111-F8BB-95CEA35124BA}" dt="2024-01-30T02:03:35.430" v="424"/>
        <pc:sldMkLst>
          <pc:docMk/>
          <pc:sldMk cId="2344916787" sldId="341"/>
        </pc:sldMkLst>
        <pc:spChg chg="add mod">
          <ac:chgData name="Maria Rojas" userId="S::mar19i@fsu.edu::b303a568-9ff1-432b-995f-fb1091d48c0a" providerId="AD" clId="Web-{54428FEA-F210-8111-F8BB-95CEA35124BA}" dt="2024-01-30T02:00:32.815" v="395" actId="20577"/>
          <ac:spMkLst>
            <pc:docMk/>
            <pc:sldMk cId="2344916787" sldId="341"/>
            <ac:spMk id="13" creationId="{9BAEC7B6-100E-6476-0A15-293F2E75458D}"/>
          </ac:spMkLst>
        </pc:spChg>
        <pc:picChg chg="del">
          <ac:chgData name="Maria Rojas" userId="S::mar19i@fsu.edu::b303a568-9ff1-432b-995f-fb1091d48c0a" providerId="AD" clId="Web-{54428FEA-F210-8111-F8BB-95CEA35124BA}" dt="2024-01-30T01:59:59.252" v="389"/>
          <ac:picMkLst>
            <pc:docMk/>
            <pc:sldMk cId="2344916787" sldId="341"/>
            <ac:picMk id="14" creationId="{1E216E47-C30B-07EC-C1AA-650773AD6E72}"/>
          </ac:picMkLst>
        </pc:picChg>
      </pc:sldChg>
      <pc:sldChg chg="addSp delSp modSp add replId modTransition">
        <pc:chgData name="Maria Rojas" userId="S::mar19i@fsu.edu::b303a568-9ff1-432b-995f-fb1091d48c0a" providerId="AD" clId="Web-{54428FEA-F210-8111-F8BB-95CEA35124BA}" dt="2024-01-30T02:03:35.430" v="424"/>
        <pc:sldMkLst>
          <pc:docMk/>
          <pc:sldMk cId="980593862" sldId="342"/>
        </pc:sldMkLst>
        <pc:spChg chg="add del">
          <ac:chgData name="Maria Rojas" userId="S::mar19i@fsu.edu::b303a568-9ff1-432b-995f-fb1091d48c0a" providerId="AD" clId="Web-{54428FEA-F210-8111-F8BB-95CEA35124BA}" dt="2024-01-30T02:01:35.661" v="411"/>
          <ac:spMkLst>
            <pc:docMk/>
            <pc:sldMk cId="980593862" sldId="342"/>
            <ac:spMk id="3" creationId="{F626E25A-6FF8-2D59-C67A-1F6742B8A83A}"/>
          </ac:spMkLst>
        </pc:spChg>
        <pc:spChg chg="mod">
          <ac:chgData name="Maria Rojas" userId="S::mar19i@fsu.edu::b303a568-9ff1-432b-995f-fb1091d48c0a" providerId="AD" clId="Web-{54428FEA-F210-8111-F8BB-95CEA35124BA}" dt="2024-01-30T02:01:34.098" v="409" actId="1076"/>
          <ac:spMkLst>
            <pc:docMk/>
            <pc:sldMk cId="980593862" sldId="342"/>
            <ac:spMk id="6" creationId="{CD8938B6-712F-C8FB-BD5F-4F80FB5F7185}"/>
          </ac:spMkLst>
        </pc:spChg>
        <pc:spChg chg="mod">
          <ac:chgData name="Maria Rojas" userId="S::mar19i@fsu.edu::b303a568-9ff1-432b-995f-fb1091d48c0a" providerId="AD" clId="Web-{54428FEA-F210-8111-F8BB-95CEA35124BA}" dt="2024-01-30T02:01:34.098" v="408" actId="1076"/>
          <ac:spMkLst>
            <pc:docMk/>
            <pc:sldMk cId="980593862" sldId="342"/>
            <ac:spMk id="13" creationId="{D56639F4-171C-295E-8B8D-67FC0BAECD07}"/>
          </ac:spMkLst>
        </pc:spChg>
        <pc:spChg chg="add mod">
          <ac:chgData name="Maria Rojas" userId="S::mar19i@fsu.edu::b303a568-9ff1-432b-995f-fb1091d48c0a" providerId="AD" clId="Web-{54428FEA-F210-8111-F8BB-95CEA35124BA}" dt="2024-01-30T02:02:17.521" v="422" actId="20577"/>
          <ac:spMkLst>
            <pc:docMk/>
            <pc:sldMk cId="980593862" sldId="342"/>
            <ac:spMk id="14" creationId="{5ED672B0-8147-E655-4DF6-A885B37BAEEB}"/>
          </ac:spMkLst>
        </pc:spChg>
        <pc:spChg chg="add del mod">
          <ac:chgData name="Maria Rojas" userId="S::mar19i@fsu.edu::b303a568-9ff1-432b-995f-fb1091d48c0a" providerId="AD" clId="Web-{54428FEA-F210-8111-F8BB-95CEA35124BA}" dt="2024-01-30T02:01:35.661" v="411"/>
          <ac:spMkLst>
            <pc:docMk/>
            <pc:sldMk cId="980593862" sldId="342"/>
            <ac:spMk id="18" creationId="{A49D3D62-A21C-C903-82E6-29DFC922EF88}"/>
          </ac:spMkLst>
        </pc:spChg>
        <pc:spChg chg="mod">
          <ac:chgData name="Maria Rojas" userId="S::mar19i@fsu.edu::b303a568-9ff1-432b-995f-fb1091d48c0a" providerId="AD" clId="Web-{54428FEA-F210-8111-F8BB-95CEA35124BA}" dt="2024-01-30T02:01:34.114" v="410" actId="1076"/>
          <ac:spMkLst>
            <pc:docMk/>
            <pc:sldMk cId="980593862" sldId="342"/>
            <ac:spMk id="22" creationId="{636EC2DF-3448-7D08-2F06-B78FEE27D11A}"/>
          </ac:spMkLst>
        </pc:spChg>
        <pc:picChg chg="del">
          <ac:chgData name="Maria Rojas" userId="S::mar19i@fsu.edu::b303a568-9ff1-432b-995f-fb1091d48c0a" providerId="AD" clId="Web-{54428FEA-F210-8111-F8BB-95CEA35124BA}" dt="2024-01-30T02:01:01.910" v="397"/>
          <ac:picMkLst>
            <pc:docMk/>
            <pc:sldMk cId="980593862" sldId="342"/>
            <ac:picMk id="15" creationId="{856F2ACA-5417-DB22-C227-F443556E3206}"/>
          </ac:picMkLst>
        </pc:picChg>
      </pc:sldChg>
      <pc:sldChg chg="add del replId">
        <pc:chgData name="Maria Rojas" userId="S::mar19i@fsu.edu::b303a568-9ff1-432b-995f-fb1091d48c0a" providerId="AD" clId="Web-{54428FEA-F210-8111-F8BB-95CEA35124BA}" dt="2024-01-30T04:24:02.152" v="566"/>
        <pc:sldMkLst>
          <pc:docMk/>
          <pc:sldMk cId="1865354764" sldId="343"/>
        </pc:sldMkLst>
      </pc:sldChg>
      <pc:sldChg chg="delSp modSp add del ord replId delAnim">
        <pc:chgData name="Maria Rojas" userId="S::mar19i@fsu.edu::b303a568-9ff1-432b-995f-fb1091d48c0a" providerId="AD" clId="Web-{54428FEA-F210-8111-F8BB-95CEA35124BA}" dt="2024-01-30T04:33:12.733" v="628"/>
        <pc:sldMkLst>
          <pc:docMk/>
          <pc:sldMk cId="2767194896" sldId="344"/>
        </pc:sldMkLst>
        <pc:spChg chg="mod">
          <ac:chgData name="Maria Rojas" userId="S::mar19i@fsu.edu::b303a568-9ff1-432b-995f-fb1091d48c0a" providerId="AD" clId="Web-{54428FEA-F210-8111-F8BB-95CEA35124BA}" dt="2024-01-30T04:28:43.316" v="602" actId="1076"/>
          <ac:spMkLst>
            <pc:docMk/>
            <pc:sldMk cId="2767194896" sldId="344"/>
            <ac:spMk id="7" creationId="{A7055CE0-91A3-55C3-FFC3-545B80974B8C}"/>
          </ac:spMkLst>
        </pc:spChg>
        <pc:spChg chg="mod">
          <ac:chgData name="Maria Rojas" userId="S::mar19i@fsu.edu::b303a568-9ff1-432b-995f-fb1091d48c0a" providerId="AD" clId="Web-{54428FEA-F210-8111-F8BB-95CEA35124BA}" dt="2024-01-30T04:27:02.813" v="576" actId="1076"/>
          <ac:spMkLst>
            <pc:docMk/>
            <pc:sldMk cId="2767194896" sldId="344"/>
            <ac:spMk id="9" creationId="{47645BD6-A431-FC1F-4CAE-2A79A2331BFB}"/>
          </ac:spMkLst>
        </pc:spChg>
        <pc:spChg chg="mod">
          <ac:chgData name="Maria Rojas" userId="S::mar19i@fsu.edu::b303a568-9ff1-432b-995f-fb1091d48c0a" providerId="AD" clId="Web-{54428FEA-F210-8111-F8BB-95CEA35124BA}" dt="2024-01-30T04:27:02.829" v="577" actId="1076"/>
          <ac:spMkLst>
            <pc:docMk/>
            <pc:sldMk cId="2767194896" sldId="344"/>
            <ac:spMk id="12" creationId="{DF329566-7575-E6C4-8A0B-BA60F1E772AB}"/>
          </ac:spMkLst>
        </pc:spChg>
        <pc:spChg chg="mod">
          <ac:chgData name="Maria Rojas" userId="S::mar19i@fsu.edu::b303a568-9ff1-432b-995f-fb1091d48c0a" providerId="AD" clId="Web-{54428FEA-F210-8111-F8BB-95CEA35124BA}" dt="2024-01-30T04:31:16.027" v="608" actId="1076"/>
          <ac:spMkLst>
            <pc:docMk/>
            <pc:sldMk cId="2767194896" sldId="344"/>
            <ac:spMk id="15" creationId="{D2679C8E-6CAA-A88E-4C85-518727185B8D}"/>
          </ac:spMkLst>
        </pc:spChg>
        <pc:spChg chg="mod">
          <ac:chgData name="Maria Rojas" userId="S::mar19i@fsu.edu::b303a568-9ff1-432b-995f-fb1091d48c0a" providerId="AD" clId="Web-{54428FEA-F210-8111-F8BB-95CEA35124BA}" dt="2024-01-30T04:27:02.829" v="578" actId="1076"/>
          <ac:spMkLst>
            <pc:docMk/>
            <pc:sldMk cId="2767194896" sldId="344"/>
            <ac:spMk id="16" creationId="{45A65B12-6B53-C2CF-0E1F-102D8F22CC1E}"/>
          </ac:spMkLst>
        </pc:spChg>
        <pc:spChg chg="mod">
          <ac:chgData name="Maria Rojas" userId="S::mar19i@fsu.edu::b303a568-9ff1-432b-995f-fb1091d48c0a" providerId="AD" clId="Web-{54428FEA-F210-8111-F8BB-95CEA35124BA}" dt="2024-01-30T04:27:02.845" v="579" actId="1076"/>
          <ac:spMkLst>
            <pc:docMk/>
            <pc:sldMk cId="2767194896" sldId="344"/>
            <ac:spMk id="20" creationId="{86F1D023-A195-F838-5B53-4569295AF85C}"/>
          </ac:spMkLst>
        </pc:spChg>
        <pc:spChg chg="del mod">
          <ac:chgData name="Maria Rojas" userId="S::mar19i@fsu.edu::b303a568-9ff1-432b-995f-fb1091d48c0a" providerId="AD" clId="Web-{54428FEA-F210-8111-F8BB-95CEA35124BA}" dt="2024-01-30T04:31:18.949" v="612"/>
          <ac:spMkLst>
            <pc:docMk/>
            <pc:sldMk cId="2767194896" sldId="344"/>
            <ac:spMk id="21" creationId="{D2D1B1E7-DFB9-BA24-7CEE-752A8CE1C42B}"/>
          </ac:spMkLst>
        </pc:spChg>
        <pc:spChg chg="del mod">
          <ac:chgData name="Maria Rojas" userId="S::mar19i@fsu.edu::b303a568-9ff1-432b-995f-fb1091d48c0a" providerId="AD" clId="Web-{54428FEA-F210-8111-F8BB-95CEA35124BA}" dt="2024-01-30T04:31:18.949" v="611"/>
          <ac:spMkLst>
            <pc:docMk/>
            <pc:sldMk cId="2767194896" sldId="344"/>
            <ac:spMk id="22" creationId="{94A389F7-0484-79D1-DC38-3B0EE9862C0B}"/>
          </ac:spMkLst>
        </pc:spChg>
        <pc:spChg chg="del mod">
          <ac:chgData name="Maria Rojas" userId="S::mar19i@fsu.edu::b303a568-9ff1-432b-995f-fb1091d48c0a" providerId="AD" clId="Web-{54428FEA-F210-8111-F8BB-95CEA35124BA}" dt="2024-01-30T04:31:18.949" v="610"/>
          <ac:spMkLst>
            <pc:docMk/>
            <pc:sldMk cId="2767194896" sldId="344"/>
            <ac:spMk id="23" creationId="{E772F8FB-66DF-C080-80E4-51ECF20D26D1}"/>
          </ac:spMkLst>
        </pc:spChg>
        <pc:spChg chg="del mod">
          <ac:chgData name="Maria Rojas" userId="S::mar19i@fsu.edu::b303a568-9ff1-432b-995f-fb1091d48c0a" providerId="AD" clId="Web-{54428FEA-F210-8111-F8BB-95CEA35124BA}" dt="2024-01-30T04:31:18.949" v="609"/>
          <ac:spMkLst>
            <pc:docMk/>
            <pc:sldMk cId="2767194896" sldId="344"/>
            <ac:spMk id="24" creationId="{AAF7535D-904B-494A-CB4B-89F1FB0877A1}"/>
          </ac:spMkLst>
        </pc:spChg>
      </pc:sldChg>
      <pc:sldChg chg="modSp add replId">
        <pc:chgData name="Maria Rojas" userId="S::mar19i@fsu.edu::b303a568-9ff1-432b-995f-fb1091d48c0a" providerId="AD" clId="Web-{54428FEA-F210-8111-F8BB-95CEA35124BA}" dt="2024-01-30T04:32:56.327" v="627"/>
        <pc:sldMkLst>
          <pc:docMk/>
          <pc:sldMk cId="2480970220" sldId="345"/>
        </pc:sldMkLst>
        <pc:spChg chg="mod">
          <ac:chgData name="Maria Rojas" userId="S::mar19i@fsu.edu::b303a568-9ff1-432b-995f-fb1091d48c0a" providerId="AD" clId="Web-{54428FEA-F210-8111-F8BB-95CEA35124BA}" dt="2024-01-30T04:31:28.434" v="615" actId="1076"/>
          <ac:spMkLst>
            <pc:docMk/>
            <pc:sldMk cId="2480970220" sldId="345"/>
            <ac:spMk id="15" creationId="{CDEA37C0-7026-EBFA-2FC5-EC2BA0D73B4A}"/>
          </ac:spMkLst>
        </pc:spChg>
        <pc:spChg chg="mod">
          <ac:chgData name="Maria Rojas" userId="S::mar19i@fsu.edu::b303a568-9ff1-432b-995f-fb1091d48c0a" providerId="AD" clId="Web-{54428FEA-F210-8111-F8BB-95CEA35124BA}" dt="2024-01-30T04:32:56.327" v="624"/>
          <ac:spMkLst>
            <pc:docMk/>
            <pc:sldMk cId="2480970220" sldId="345"/>
            <ac:spMk id="21" creationId="{F6856F84-FBC2-61BE-2361-36607C2503C2}"/>
          </ac:spMkLst>
        </pc:spChg>
        <pc:spChg chg="mod">
          <ac:chgData name="Maria Rojas" userId="S::mar19i@fsu.edu::b303a568-9ff1-432b-995f-fb1091d48c0a" providerId="AD" clId="Web-{54428FEA-F210-8111-F8BB-95CEA35124BA}" dt="2024-01-30T04:32:56.327" v="625"/>
          <ac:spMkLst>
            <pc:docMk/>
            <pc:sldMk cId="2480970220" sldId="345"/>
            <ac:spMk id="22" creationId="{1D9877C8-E7B8-493A-A25A-56A3177BFC90}"/>
          </ac:spMkLst>
        </pc:spChg>
        <pc:spChg chg="mod">
          <ac:chgData name="Maria Rojas" userId="S::mar19i@fsu.edu::b303a568-9ff1-432b-995f-fb1091d48c0a" providerId="AD" clId="Web-{54428FEA-F210-8111-F8BB-95CEA35124BA}" dt="2024-01-30T04:32:56.327" v="626"/>
          <ac:spMkLst>
            <pc:docMk/>
            <pc:sldMk cId="2480970220" sldId="345"/>
            <ac:spMk id="23" creationId="{B4576556-B3BE-4393-DBED-57FC77552BA1}"/>
          </ac:spMkLst>
        </pc:spChg>
        <pc:spChg chg="mod">
          <ac:chgData name="Maria Rojas" userId="S::mar19i@fsu.edu::b303a568-9ff1-432b-995f-fb1091d48c0a" providerId="AD" clId="Web-{54428FEA-F210-8111-F8BB-95CEA35124BA}" dt="2024-01-30T04:32:56.327" v="627"/>
          <ac:spMkLst>
            <pc:docMk/>
            <pc:sldMk cId="2480970220" sldId="345"/>
            <ac:spMk id="24" creationId="{F10577DE-16EE-75F3-13F1-3D2B41EBD4ED}"/>
          </ac:spMkLst>
        </pc:spChg>
      </pc:sldChg>
      <pc:sldMasterChg chg="modTransition modSldLayout">
        <pc:chgData name="Maria Rojas" userId="S::mar19i@fsu.edu::b303a568-9ff1-432b-995f-fb1091d48c0a" providerId="AD" clId="Web-{54428FEA-F210-8111-F8BB-95CEA35124BA}" dt="2024-01-30T02:03:35.430" v="424"/>
        <pc:sldMasterMkLst>
          <pc:docMk/>
          <pc:sldMasterMk cId="1557120337" sldId="2147483665"/>
        </pc:sldMasterMkLst>
        <pc:sldLayoutChg chg="modTransition">
          <pc:chgData name="Maria Rojas" userId="S::mar19i@fsu.edu::b303a568-9ff1-432b-995f-fb1091d48c0a" providerId="AD" clId="Web-{54428FEA-F210-8111-F8BB-95CEA35124BA}" dt="2024-01-30T02:03:35.430" v="424"/>
          <pc:sldLayoutMkLst>
            <pc:docMk/>
            <pc:sldMasterMk cId="1557120337" sldId="2147483665"/>
            <pc:sldLayoutMk cId="1460611823" sldId="2147483666"/>
          </pc:sldLayoutMkLst>
        </pc:sldLayoutChg>
        <pc:sldLayoutChg chg="modTransition">
          <pc:chgData name="Maria Rojas" userId="S::mar19i@fsu.edu::b303a568-9ff1-432b-995f-fb1091d48c0a" providerId="AD" clId="Web-{54428FEA-F210-8111-F8BB-95CEA35124BA}" dt="2024-01-30T02:03:35.430" v="424"/>
          <pc:sldLayoutMkLst>
            <pc:docMk/>
            <pc:sldMasterMk cId="1557120337" sldId="2147483665"/>
            <pc:sldLayoutMk cId="3744789329" sldId="2147483667"/>
          </pc:sldLayoutMkLst>
        </pc:sldLayoutChg>
        <pc:sldLayoutChg chg="modTransition">
          <pc:chgData name="Maria Rojas" userId="S::mar19i@fsu.edu::b303a568-9ff1-432b-995f-fb1091d48c0a" providerId="AD" clId="Web-{54428FEA-F210-8111-F8BB-95CEA35124BA}" dt="2024-01-30T02:03:35.430" v="424"/>
          <pc:sldLayoutMkLst>
            <pc:docMk/>
            <pc:sldMasterMk cId="1557120337" sldId="2147483665"/>
            <pc:sldLayoutMk cId="2677323866" sldId="2147483668"/>
          </pc:sldLayoutMkLst>
        </pc:sldLayoutChg>
        <pc:sldLayoutChg chg="modTransition">
          <pc:chgData name="Maria Rojas" userId="S::mar19i@fsu.edu::b303a568-9ff1-432b-995f-fb1091d48c0a" providerId="AD" clId="Web-{54428FEA-F210-8111-F8BB-95CEA35124BA}" dt="2024-01-30T02:03:35.430" v="424"/>
          <pc:sldLayoutMkLst>
            <pc:docMk/>
            <pc:sldMasterMk cId="1557120337" sldId="2147483665"/>
            <pc:sldLayoutMk cId="880258663" sldId="2147483669"/>
          </pc:sldLayoutMkLst>
        </pc:sldLayoutChg>
        <pc:sldLayoutChg chg="modTransition">
          <pc:chgData name="Maria Rojas" userId="S::mar19i@fsu.edu::b303a568-9ff1-432b-995f-fb1091d48c0a" providerId="AD" clId="Web-{54428FEA-F210-8111-F8BB-95CEA35124BA}" dt="2024-01-30T02:03:35.430" v="424"/>
          <pc:sldLayoutMkLst>
            <pc:docMk/>
            <pc:sldMasterMk cId="1557120337" sldId="2147483665"/>
            <pc:sldLayoutMk cId="503071937" sldId="2147483670"/>
          </pc:sldLayoutMkLst>
        </pc:sldLayoutChg>
        <pc:sldLayoutChg chg="modTransition">
          <pc:chgData name="Maria Rojas" userId="S::mar19i@fsu.edu::b303a568-9ff1-432b-995f-fb1091d48c0a" providerId="AD" clId="Web-{54428FEA-F210-8111-F8BB-95CEA35124BA}" dt="2024-01-30T02:03:35.430" v="424"/>
          <pc:sldLayoutMkLst>
            <pc:docMk/>
            <pc:sldMasterMk cId="1557120337" sldId="2147483665"/>
            <pc:sldLayoutMk cId="1923894339" sldId="2147483671"/>
          </pc:sldLayoutMkLst>
        </pc:sldLayoutChg>
        <pc:sldLayoutChg chg="modTransition">
          <pc:chgData name="Maria Rojas" userId="S::mar19i@fsu.edu::b303a568-9ff1-432b-995f-fb1091d48c0a" providerId="AD" clId="Web-{54428FEA-F210-8111-F8BB-95CEA35124BA}" dt="2024-01-30T02:03:35.430" v="424"/>
          <pc:sldLayoutMkLst>
            <pc:docMk/>
            <pc:sldMasterMk cId="1557120337" sldId="2147483665"/>
            <pc:sldLayoutMk cId="1986248431" sldId="2147483672"/>
          </pc:sldLayoutMkLst>
        </pc:sldLayoutChg>
        <pc:sldLayoutChg chg="modTransition">
          <pc:chgData name="Maria Rojas" userId="S::mar19i@fsu.edu::b303a568-9ff1-432b-995f-fb1091d48c0a" providerId="AD" clId="Web-{54428FEA-F210-8111-F8BB-95CEA35124BA}" dt="2024-01-30T02:03:35.430" v="424"/>
          <pc:sldLayoutMkLst>
            <pc:docMk/>
            <pc:sldMasterMk cId="1557120337" sldId="2147483665"/>
            <pc:sldLayoutMk cId="2270561137" sldId="2147483673"/>
          </pc:sldLayoutMkLst>
        </pc:sldLayoutChg>
        <pc:sldLayoutChg chg="modTransition">
          <pc:chgData name="Maria Rojas" userId="S::mar19i@fsu.edu::b303a568-9ff1-432b-995f-fb1091d48c0a" providerId="AD" clId="Web-{54428FEA-F210-8111-F8BB-95CEA35124BA}" dt="2024-01-30T02:03:35.430" v="424"/>
          <pc:sldLayoutMkLst>
            <pc:docMk/>
            <pc:sldMasterMk cId="1557120337" sldId="2147483665"/>
            <pc:sldLayoutMk cId="611756799" sldId="2147483674"/>
          </pc:sldLayoutMkLst>
        </pc:sldLayoutChg>
        <pc:sldLayoutChg chg="modTransition">
          <pc:chgData name="Maria Rojas" userId="S::mar19i@fsu.edu::b303a568-9ff1-432b-995f-fb1091d48c0a" providerId="AD" clId="Web-{54428FEA-F210-8111-F8BB-95CEA35124BA}" dt="2024-01-30T02:03:35.430" v="424"/>
          <pc:sldLayoutMkLst>
            <pc:docMk/>
            <pc:sldMasterMk cId="1557120337" sldId="2147483665"/>
            <pc:sldLayoutMk cId="2083589097" sldId="2147483675"/>
          </pc:sldLayoutMkLst>
        </pc:sldLayoutChg>
        <pc:sldLayoutChg chg="modTransition">
          <pc:chgData name="Maria Rojas" userId="S::mar19i@fsu.edu::b303a568-9ff1-432b-995f-fb1091d48c0a" providerId="AD" clId="Web-{54428FEA-F210-8111-F8BB-95CEA35124BA}" dt="2024-01-30T02:03:35.430" v="424"/>
          <pc:sldLayoutMkLst>
            <pc:docMk/>
            <pc:sldMasterMk cId="1557120337" sldId="2147483665"/>
            <pc:sldLayoutMk cId="2638795277" sldId="2147483676"/>
          </pc:sldLayoutMkLst>
        </pc:sldLayoutChg>
        <pc:sldLayoutChg chg="modTransition">
          <pc:chgData name="Maria Rojas" userId="S::mar19i@fsu.edu::b303a568-9ff1-432b-995f-fb1091d48c0a" providerId="AD" clId="Web-{54428FEA-F210-8111-F8BB-95CEA35124BA}" dt="2024-01-30T02:03:35.430" v="424"/>
          <pc:sldLayoutMkLst>
            <pc:docMk/>
            <pc:sldMasterMk cId="1557120337" sldId="2147483665"/>
            <pc:sldLayoutMk cId="2958537844" sldId="2147483677"/>
          </pc:sldLayoutMkLst>
        </pc:sldLayoutChg>
        <pc:sldLayoutChg chg="modTransition">
          <pc:chgData name="Maria Rojas" userId="S::mar19i@fsu.edu::b303a568-9ff1-432b-995f-fb1091d48c0a" providerId="AD" clId="Web-{54428FEA-F210-8111-F8BB-95CEA35124BA}" dt="2024-01-30T02:03:35.430" v="424"/>
          <pc:sldLayoutMkLst>
            <pc:docMk/>
            <pc:sldMasterMk cId="1557120337" sldId="2147483665"/>
            <pc:sldLayoutMk cId="1496836935" sldId="2147483678"/>
          </pc:sldLayoutMkLst>
        </pc:sldLayoutChg>
        <pc:sldLayoutChg chg="modTransition">
          <pc:chgData name="Maria Rojas" userId="S::mar19i@fsu.edu::b303a568-9ff1-432b-995f-fb1091d48c0a" providerId="AD" clId="Web-{54428FEA-F210-8111-F8BB-95CEA35124BA}" dt="2024-01-30T02:03:35.430" v="424"/>
          <pc:sldLayoutMkLst>
            <pc:docMk/>
            <pc:sldMasterMk cId="1557120337" sldId="2147483665"/>
            <pc:sldLayoutMk cId="2687087739" sldId="2147483679"/>
          </pc:sldLayoutMkLst>
        </pc:sldLayoutChg>
      </pc:sldMasterChg>
      <pc:sldMasterChg chg="modTransition modSldLayout">
        <pc:chgData name="Maria Rojas" userId="S::mar19i@fsu.edu::b303a568-9ff1-432b-995f-fb1091d48c0a" providerId="AD" clId="Web-{54428FEA-F210-8111-F8BB-95CEA35124BA}" dt="2024-01-30T02:03:35.430" v="424"/>
        <pc:sldMasterMkLst>
          <pc:docMk/>
          <pc:sldMasterMk cId="3705740627" sldId="2147483680"/>
        </pc:sldMasterMkLst>
        <pc:sldLayoutChg chg="modTransition">
          <pc:chgData name="Maria Rojas" userId="S::mar19i@fsu.edu::b303a568-9ff1-432b-995f-fb1091d48c0a" providerId="AD" clId="Web-{54428FEA-F210-8111-F8BB-95CEA35124BA}" dt="2024-01-30T02:03:35.430" v="424"/>
          <pc:sldLayoutMkLst>
            <pc:docMk/>
            <pc:sldMasterMk cId="3705740627" sldId="2147483680"/>
            <pc:sldLayoutMk cId="3505634029" sldId="2147483650"/>
          </pc:sldLayoutMkLst>
        </pc:sldLayoutChg>
        <pc:sldLayoutChg chg="modTransition">
          <pc:chgData name="Maria Rojas" userId="S::mar19i@fsu.edu::b303a568-9ff1-432b-995f-fb1091d48c0a" providerId="AD" clId="Web-{54428FEA-F210-8111-F8BB-95CEA35124BA}" dt="2024-01-30T02:03:35.430" v="424"/>
          <pc:sldLayoutMkLst>
            <pc:docMk/>
            <pc:sldMasterMk cId="3705740627" sldId="2147483680"/>
            <pc:sldLayoutMk cId="3456967066" sldId="2147483651"/>
          </pc:sldLayoutMkLst>
        </pc:sldLayoutChg>
        <pc:sldLayoutChg chg="modTransition">
          <pc:chgData name="Maria Rojas" userId="S::mar19i@fsu.edu::b303a568-9ff1-432b-995f-fb1091d48c0a" providerId="AD" clId="Web-{54428FEA-F210-8111-F8BB-95CEA35124BA}" dt="2024-01-30T02:03:35.430" v="424"/>
          <pc:sldLayoutMkLst>
            <pc:docMk/>
            <pc:sldMasterMk cId="3705740627" sldId="2147483680"/>
            <pc:sldLayoutMk cId="818509327" sldId="2147483652"/>
          </pc:sldLayoutMkLst>
        </pc:sldLayoutChg>
        <pc:sldLayoutChg chg="modTransition">
          <pc:chgData name="Maria Rojas" userId="S::mar19i@fsu.edu::b303a568-9ff1-432b-995f-fb1091d48c0a" providerId="AD" clId="Web-{54428FEA-F210-8111-F8BB-95CEA35124BA}" dt="2024-01-30T02:03:35.430" v="424"/>
          <pc:sldLayoutMkLst>
            <pc:docMk/>
            <pc:sldMasterMk cId="3705740627" sldId="2147483680"/>
            <pc:sldLayoutMk cId="1580264589" sldId="2147483654"/>
          </pc:sldLayoutMkLst>
        </pc:sldLayoutChg>
        <pc:sldLayoutChg chg="modTransition">
          <pc:chgData name="Maria Rojas" userId="S::mar19i@fsu.edu::b303a568-9ff1-432b-995f-fb1091d48c0a" providerId="AD" clId="Web-{54428FEA-F210-8111-F8BB-95CEA35124BA}" dt="2024-01-30T02:03:35.430" v="424"/>
          <pc:sldLayoutMkLst>
            <pc:docMk/>
            <pc:sldMasterMk cId="3705740627" sldId="2147483680"/>
            <pc:sldLayoutMk cId="1322960509" sldId="2147483655"/>
          </pc:sldLayoutMkLst>
        </pc:sldLayoutChg>
        <pc:sldLayoutChg chg="modTransition">
          <pc:chgData name="Maria Rojas" userId="S::mar19i@fsu.edu::b303a568-9ff1-432b-995f-fb1091d48c0a" providerId="AD" clId="Web-{54428FEA-F210-8111-F8BB-95CEA35124BA}" dt="2024-01-30T02:03:35.430" v="424"/>
          <pc:sldLayoutMkLst>
            <pc:docMk/>
            <pc:sldMasterMk cId="3705740627" sldId="2147483680"/>
            <pc:sldLayoutMk cId="2500245007" sldId="2147483656"/>
          </pc:sldLayoutMkLst>
        </pc:sldLayoutChg>
        <pc:sldLayoutChg chg="modTransition">
          <pc:chgData name="Maria Rojas" userId="S::mar19i@fsu.edu::b303a568-9ff1-432b-995f-fb1091d48c0a" providerId="AD" clId="Web-{54428FEA-F210-8111-F8BB-95CEA35124BA}" dt="2024-01-30T02:03:35.430" v="424"/>
          <pc:sldLayoutMkLst>
            <pc:docMk/>
            <pc:sldMasterMk cId="3705740627" sldId="2147483680"/>
            <pc:sldLayoutMk cId="2310761892" sldId="2147483658"/>
          </pc:sldLayoutMkLst>
        </pc:sldLayoutChg>
        <pc:sldLayoutChg chg="modTransition">
          <pc:chgData name="Maria Rojas" userId="S::mar19i@fsu.edu::b303a568-9ff1-432b-995f-fb1091d48c0a" providerId="AD" clId="Web-{54428FEA-F210-8111-F8BB-95CEA35124BA}" dt="2024-01-30T02:03:35.430" v="424"/>
          <pc:sldLayoutMkLst>
            <pc:docMk/>
            <pc:sldMasterMk cId="3705740627" sldId="2147483680"/>
            <pc:sldLayoutMk cId="2209134707" sldId="2147483659"/>
          </pc:sldLayoutMkLst>
        </pc:sldLayoutChg>
        <pc:sldLayoutChg chg="modTransition">
          <pc:chgData name="Maria Rojas" userId="S::mar19i@fsu.edu::b303a568-9ff1-432b-995f-fb1091d48c0a" providerId="AD" clId="Web-{54428FEA-F210-8111-F8BB-95CEA35124BA}" dt="2024-01-30T02:03:35.430" v="424"/>
          <pc:sldLayoutMkLst>
            <pc:docMk/>
            <pc:sldMasterMk cId="3705740627" sldId="2147483680"/>
            <pc:sldLayoutMk cId="1344098146" sldId="2147483660"/>
          </pc:sldLayoutMkLst>
        </pc:sldLayoutChg>
        <pc:sldLayoutChg chg="modTransition">
          <pc:chgData name="Maria Rojas" userId="S::mar19i@fsu.edu::b303a568-9ff1-432b-995f-fb1091d48c0a" providerId="AD" clId="Web-{54428FEA-F210-8111-F8BB-95CEA35124BA}" dt="2024-01-30T02:03:35.430" v="424"/>
          <pc:sldLayoutMkLst>
            <pc:docMk/>
            <pc:sldMasterMk cId="3705740627" sldId="2147483680"/>
            <pc:sldLayoutMk cId="2925119914" sldId="2147483661"/>
          </pc:sldLayoutMkLst>
        </pc:sldLayoutChg>
        <pc:sldLayoutChg chg="modTransition">
          <pc:chgData name="Maria Rojas" userId="S::mar19i@fsu.edu::b303a568-9ff1-432b-995f-fb1091d48c0a" providerId="AD" clId="Web-{54428FEA-F210-8111-F8BB-95CEA35124BA}" dt="2024-01-30T02:03:35.430" v="424"/>
          <pc:sldLayoutMkLst>
            <pc:docMk/>
            <pc:sldMasterMk cId="3705740627" sldId="2147483680"/>
            <pc:sldLayoutMk cId="1804938155" sldId="2147483662"/>
          </pc:sldLayoutMkLst>
        </pc:sldLayoutChg>
        <pc:sldLayoutChg chg="modTransition">
          <pc:chgData name="Maria Rojas" userId="S::mar19i@fsu.edu::b303a568-9ff1-432b-995f-fb1091d48c0a" providerId="AD" clId="Web-{54428FEA-F210-8111-F8BB-95CEA35124BA}" dt="2024-01-30T02:03:35.430" v="424"/>
          <pc:sldLayoutMkLst>
            <pc:docMk/>
            <pc:sldMasterMk cId="3705740627" sldId="2147483680"/>
            <pc:sldLayoutMk cId="3173141637" sldId="2147483663"/>
          </pc:sldLayoutMkLst>
        </pc:sldLayoutChg>
        <pc:sldLayoutChg chg="modTransition">
          <pc:chgData name="Maria Rojas" userId="S::mar19i@fsu.edu::b303a568-9ff1-432b-995f-fb1091d48c0a" providerId="AD" clId="Web-{54428FEA-F210-8111-F8BB-95CEA35124BA}" dt="2024-01-30T02:03:35.430" v="424"/>
          <pc:sldLayoutMkLst>
            <pc:docMk/>
            <pc:sldMasterMk cId="3705740627" sldId="2147483680"/>
            <pc:sldLayoutMk cId="2967880842" sldId="2147483664"/>
          </pc:sldLayoutMkLst>
        </pc:sldLayoutChg>
        <pc:sldLayoutChg chg="modTransition">
          <pc:chgData name="Maria Rojas" userId="S::mar19i@fsu.edu::b303a568-9ff1-432b-995f-fb1091d48c0a" providerId="AD" clId="Web-{54428FEA-F210-8111-F8BB-95CEA35124BA}" dt="2024-01-30T02:03:35.430" v="424"/>
          <pc:sldLayoutMkLst>
            <pc:docMk/>
            <pc:sldMasterMk cId="3705740627" sldId="2147483680"/>
            <pc:sldLayoutMk cId="3010818515" sldId="2147483681"/>
          </pc:sldLayoutMkLst>
        </pc:sldLayoutChg>
      </pc:sldMasterChg>
    </pc:docChg>
  </pc:docChgLst>
  <pc:docChgLst>
    <pc:chgData name="Chloe Keiran" userId="732f0397-0029-422a-9fe5-1466c05581a9" providerId="ADAL" clId="{1A7344B7-4E8E-4596-9FC2-5FE7FEB123EC}"/>
    <pc:docChg chg="modSld">
      <pc:chgData name="Chloe Keiran" userId="732f0397-0029-422a-9fe5-1466c05581a9" providerId="ADAL" clId="{1A7344B7-4E8E-4596-9FC2-5FE7FEB123EC}" dt="2024-02-26T23:16:49.291" v="0" actId="339"/>
      <pc:docMkLst>
        <pc:docMk/>
      </pc:docMkLst>
      <pc:sldChg chg="modSp mod">
        <pc:chgData name="Chloe Keiran" userId="732f0397-0029-422a-9fe5-1466c05581a9" providerId="ADAL" clId="{1A7344B7-4E8E-4596-9FC2-5FE7FEB123EC}" dt="2024-02-26T23:16:49.291" v="0" actId="339"/>
        <pc:sldMkLst>
          <pc:docMk/>
          <pc:sldMk cId="2925594382" sldId="350"/>
        </pc:sldMkLst>
        <pc:graphicFrameChg chg="modGraphic">
          <ac:chgData name="Chloe Keiran" userId="732f0397-0029-422a-9fe5-1466c05581a9" providerId="ADAL" clId="{1A7344B7-4E8E-4596-9FC2-5FE7FEB123EC}" dt="2024-02-26T23:16:49.291" v="0" actId="339"/>
          <ac:graphicFrameMkLst>
            <pc:docMk/>
            <pc:sldMk cId="2925594382" sldId="350"/>
            <ac:graphicFrameMk id="6" creationId="{E6DBB505-C365-7E46-ACC3-A48535B39BF0}"/>
          </ac:graphicFrameMkLst>
        </pc:graphicFrameChg>
      </pc:sldChg>
    </pc:docChg>
  </pc:docChgLst>
  <pc:docChgLst>
    <pc:chgData name="Luis Daniel Garcia" userId="S::ldg20a@fsu.edu::15b50626-d2c4-4254-a4cf-dc7637d1c37e" providerId="AD" clId="Web-{7FF16D4D-4A62-B832-83CE-DF9D088BA0CB}"/>
    <pc:docChg chg="addSld delSld modSld sldOrd modSection">
      <pc:chgData name="Luis Daniel Garcia" userId="S::ldg20a@fsu.edu::15b50626-d2c4-4254-a4cf-dc7637d1c37e" providerId="AD" clId="Web-{7FF16D4D-4A62-B832-83CE-DF9D088BA0CB}" dt="2024-03-26T20:16:42.406" v="1816"/>
      <pc:docMkLst>
        <pc:docMk/>
      </pc:docMkLst>
      <pc:sldChg chg="addSp delSp modSp ord addAnim delAnim modAnim">
        <pc:chgData name="Luis Daniel Garcia" userId="S::ldg20a@fsu.edu::15b50626-d2c4-4254-a4cf-dc7637d1c37e" providerId="AD" clId="Web-{7FF16D4D-4A62-B832-83CE-DF9D088BA0CB}" dt="2024-03-26T18:33:27.755" v="957"/>
        <pc:sldMkLst>
          <pc:docMk/>
          <pc:sldMk cId="1337639398" sldId="332"/>
        </pc:sldMkLst>
        <pc:spChg chg="add">
          <ac:chgData name="Luis Daniel Garcia" userId="S::ldg20a@fsu.edu::15b50626-d2c4-4254-a4cf-dc7637d1c37e" providerId="AD" clId="Web-{7FF16D4D-4A62-B832-83CE-DF9D088BA0CB}" dt="2024-03-26T18:25:34.322" v="915"/>
          <ac:spMkLst>
            <pc:docMk/>
            <pc:sldMk cId="1337639398" sldId="332"/>
            <ac:spMk id="6" creationId="{B9DF8BC7-EE27-699D-3ADA-0C01F3A23073}"/>
          </ac:spMkLst>
        </pc:spChg>
        <pc:spChg chg="add">
          <ac:chgData name="Luis Daniel Garcia" userId="S::ldg20a@fsu.edu::15b50626-d2c4-4254-a4cf-dc7637d1c37e" providerId="AD" clId="Web-{7FF16D4D-4A62-B832-83CE-DF9D088BA0CB}" dt="2024-03-26T18:25:34.338" v="916"/>
          <ac:spMkLst>
            <pc:docMk/>
            <pc:sldMk cId="1337639398" sldId="332"/>
            <ac:spMk id="8" creationId="{AE1924DA-572D-F0A2-F6D1-AD21ED6DE4B6}"/>
          </ac:spMkLst>
        </pc:spChg>
        <pc:spChg chg="mod">
          <ac:chgData name="Luis Daniel Garcia" userId="S::ldg20a@fsu.edu::15b50626-d2c4-4254-a4cf-dc7637d1c37e" providerId="AD" clId="Web-{7FF16D4D-4A62-B832-83CE-DF9D088BA0CB}" dt="2024-03-26T18:32:36.863" v="956" actId="20577"/>
          <ac:spMkLst>
            <pc:docMk/>
            <pc:sldMk cId="1337639398" sldId="332"/>
            <ac:spMk id="9" creationId="{90A1883E-34B6-8221-BAA4-4EE4113D79CC}"/>
          </ac:spMkLst>
        </pc:spChg>
        <pc:spChg chg="del">
          <ac:chgData name="Luis Daniel Garcia" userId="S::ldg20a@fsu.edu::15b50626-d2c4-4254-a4cf-dc7637d1c37e" providerId="AD" clId="Web-{7FF16D4D-4A62-B832-83CE-DF9D088BA0CB}" dt="2024-03-26T18:25:47.151" v="920"/>
          <ac:spMkLst>
            <pc:docMk/>
            <pc:sldMk cId="1337639398" sldId="332"/>
            <ac:spMk id="13" creationId="{4A821603-B7F7-AF75-50BA-1B98C5ABBA18}"/>
          </ac:spMkLst>
        </pc:spChg>
        <pc:spChg chg="mod">
          <ac:chgData name="Luis Daniel Garcia" userId="S::ldg20a@fsu.edu::15b50626-d2c4-4254-a4cf-dc7637d1c37e" providerId="AD" clId="Web-{7FF16D4D-4A62-B832-83CE-DF9D088BA0CB}" dt="2024-03-26T18:26:01.261" v="923" actId="14100"/>
          <ac:spMkLst>
            <pc:docMk/>
            <pc:sldMk cId="1337639398" sldId="332"/>
            <ac:spMk id="14" creationId="{EE91EF49-4B1D-0104-D808-41B2BF1564E9}"/>
          </ac:spMkLst>
        </pc:spChg>
        <pc:picChg chg="add">
          <ac:chgData name="Luis Daniel Garcia" userId="S::ldg20a@fsu.edu::15b50626-d2c4-4254-a4cf-dc7637d1c37e" providerId="AD" clId="Web-{7FF16D4D-4A62-B832-83CE-DF9D088BA0CB}" dt="2024-03-26T18:25:34.354" v="917"/>
          <ac:picMkLst>
            <pc:docMk/>
            <pc:sldMk cId="1337639398" sldId="332"/>
            <ac:picMk id="11" creationId="{F8D9FF4B-2EB4-7C8E-887B-86353B023C50}"/>
          </ac:picMkLst>
        </pc:picChg>
      </pc:sldChg>
      <pc:sldChg chg="addSp delSp modSp ord">
        <pc:chgData name="Luis Daniel Garcia" userId="S::ldg20a@fsu.edu::15b50626-d2c4-4254-a4cf-dc7637d1c37e" providerId="AD" clId="Web-{7FF16D4D-4A62-B832-83CE-DF9D088BA0CB}" dt="2024-03-26T18:02:23.511" v="757"/>
        <pc:sldMkLst>
          <pc:docMk/>
          <pc:sldMk cId="4192109012" sldId="336"/>
        </pc:sldMkLst>
        <pc:spChg chg="del">
          <ac:chgData name="Luis Daniel Garcia" userId="S::ldg20a@fsu.edu::15b50626-d2c4-4254-a4cf-dc7637d1c37e" providerId="AD" clId="Web-{7FF16D4D-4A62-B832-83CE-DF9D088BA0CB}" dt="2024-03-26T17:52:45.702" v="736"/>
          <ac:spMkLst>
            <pc:docMk/>
            <pc:sldMk cId="4192109012" sldId="336"/>
            <ac:spMk id="2" creationId="{351C61F0-997C-82D1-C9DB-E4EA3F9C71E2}"/>
          </ac:spMkLst>
        </pc:spChg>
        <pc:spChg chg="del mod">
          <ac:chgData name="Luis Daniel Garcia" userId="S::ldg20a@fsu.edu::15b50626-d2c4-4254-a4cf-dc7637d1c37e" providerId="AD" clId="Web-{7FF16D4D-4A62-B832-83CE-DF9D088BA0CB}" dt="2024-03-26T17:53:27.328" v="749"/>
          <ac:spMkLst>
            <pc:docMk/>
            <pc:sldMk cId="4192109012" sldId="336"/>
            <ac:spMk id="5" creationId="{0A37E0C4-C231-D2B7-59B2-48875F936310}"/>
          </ac:spMkLst>
        </pc:spChg>
        <pc:spChg chg="del">
          <ac:chgData name="Luis Daniel Garcia" userId="S::ldg20a@fsu.edu::15b50626-d2c4-4254-a4cf-dc7637d1c37e" providerId="AD" clId="Web-{7FF16D4D-4A62-B832-83CE-DF9D088BA0CB}" dt="2024-03-26T17:52:45.702" v="732"/>
          <ac:spMkLst>
            <pc:docMk/>
            <pc:sldMk cId="4192109012" sldId="336"/>
            <ac:spMk id="8" creationId="{DAA143F5-08EC-C408-E080-E0136709470E}"/>
          </ac:spMkLst>
        </pc:spChg>
        <pc:spChg chg="del">
          <ac:chgData name="Luis Daniel Garcia" userId="S::ldg20a@fsu.edu::15b50626-d2c4-4254-a4cf-dc7637d1c37e" providerId="AD" clId="Web-{7FF16D4D-4A62-B832-83CE-DF9D088BA0CB}" dt="2024-03-26T17:52:45.702" v="734"/>
          <ac:spMkLst>
            <pc:docMk/>
            <pc:sldMk cId="4192109012" sldId="336"/>
            <ac:spMk id="10" creationId="{6DDAB2CB-6A51-6810-6E6A-1234D60E23B7}"/>
          </ac:spMkLst>
        </pc:spChg>
        <pc:spChg chg="del">
          <ac:chgData name="Luis Daniel Garcia" userId="S::ldg20a@fsu.edu::15b50626-d2c4-4254-a4cf-dc7637d1c37e" providerId="AD" clId="Web-{7FF16D4D-4A62-B832-83CE-DF9D088BA0CB}" dt="2024-03-26T17:52:45.702" v="728"/>
          <ac:spMkLst>
            <pc:docMk/>
            <pc:sldMk cId="4192109012" sldId="336"/>
            <ac:spMk id="11" creationId="{245E6DBF-6914-E9F4-7800-45EBC47A0408}"/>
          </ac:spMkLst>
        </pc:spChg>
        <pc:spChg chg="del">
          <ac:chgData name="Luis Daniel Garcia" userId="S::ldg20a@fsu.edu::15b50626-d2c4-4254-a4cf-dc7637d1c37e" providerId="AD" clId="Web-{7FF16D4D-4A62-B832-83CE-DF9D088BA0CB}" dt="2024-03-26T17:52:45.702" v="730"/>
          <ac:spMkLst>
            <pc:docMk/>
            <pc:sldMk cId="4192109012" sldId="336"/>
            <ac:spMk id="13" creationId="{2FF3438E-25AA-AC12-156E-CDBB42EB551A}"/>
          </ac:spMkLst>
        </pc:spChg>
        <pc:spChg chg="del">
          <ac:chgData name="Luis Daniel Garcia" userId="S::ldg20a@fsu.edu::15b50626-d2c4-4254-a4cf-dc7637d1c37e" providerId="AD" clId="Web-{7FF16D4D-4A62-B832-83CE-DF9D088BA0CB}" dt="2024-03-26T17:52:45.686" v="726"/>
          <ac:spMkLst>
            <pc:docMk/>
            <pc:sldMk cId="4192109012" sldId="336"/>
            <ac:spMk id="16" creationId="{51AAE394-65AC-01DF-B550-DC9D2556AFD3}"/>
          </ac:spMkLst>
        </pc:spChg>
        <pc:spChg chg="del">
          <ac:chgData name="Luis Daniel Garcia" userId="S::ldg20a@fsu.edu::15b50626-d2c4-4254-a4cf-dc7637d1c37e" providerId="AD" clId="Web-{7FF16D4D-4A62-B832-83CE-DF9D088BA0CB}" dt="2024-03-26T17:52:45.686" v="725"/>
          <ac:spMkLst>
            <pc:docMk/>
            <pc:sldMk cId="4192109012" sldId="336"/>
            <ac:spMk id="18" creationId="{EAC02A5D-5CDA-1286-A955-F80A12D5BFA9}"/>
          </ac:spMkLst>
        </pc:spChg>
        <pc:spChg chg="add del">
          <ac:chgData name="Luis Daniel Garcia" userId="S::ldg20a@fsu.edu::15b50626-d2c4-4254-a4cf-dc7637d1c37e" providerId="AD" clId="Web-{7FF16D4D-4A62-B832-83CE-DF9D088BA0CB}" dt="2024-03-26T17:52:41.670" v="724"/>
          <ac:spMkLst>
            <pc:docMk/>
            <pc:sldMk cId="4192109012" sldId="336"/>
            <ac:spMk id="21" creationId="{E90E95BA-07A5-1F3D-0970-DA767728C1AF}"/>
          </ac:spMkLst>
        </pc:spChg>
        <pc:spChg chg="add del">
          <ac:chgData name="Luis Daniel Garcia" userId="S::ldg20a@fsu.edu::15b50626-d2c4-4254-a4cf-dc7637d1c37e" providerId="AD" clId="Web-{7FF16D4D-4A62-B832-83CE-DF9D088BA0CB}" dt="2024-03-26T17:52:41.670" v="723"/>
          <ac:spMkLst>
            <pc:docMk/>
            <pc:sldMk cId="4192109012" sldId="336"/>
            <ac:spMk id="23" creationId="{4B5CB483-B2AF-5868-0D98-97BD348A1AAF}"/>
          </ac:spMkLst>
        </pc:spChg>
        <pc:spChg chg="add del">
          <ac:chgData name="Luis Daniel Garcia" userId="S::ldg20a@fsu.edu::15b50626-d2c4-4254-a4cf-dc7637d1c37e" providerId="AD" clId="Web-{7FF16D4D-4A62-B832-83CE-DF9D088BA0CB}" dt="2024-03-26T17:52:41.670" v="722"/>
          <ac:spMkLst>
            <pc:docMk/>
            <pc:sldMk cId="4192109012" sldId="336"/>
            <ac:spMk id="25" creationId="{A439E5FF-5B26-0899-49EE-0BB8612A5C19}"/>
          </ac:spMkLst>
        </pc:spChg>
        <pc:spChg chg="add del">
          <ac:chgData name="Luis Daniel Garcia" userId="S::ldg20a@fsu.edu::15b50626-d2c4-4254-a4cf-dc7637d1c37e" providerId="AD" clId="Web-{7FF16D4D-4A62-B832-83CE-DF9D088BA0CB}" dt="2024-03-26T17:52:41.670" v="721"/>
          <ac:spMkLst>
            <pc:docMk/>
            <pc:sldMk cId="4192109012" sldId="336"/>
            <ac:spMk id="27" creationId="{48944403-9DB4-38AC-923D-5F4468C6CA0F}"/>
          </ac:spMkLst>
        </pc:spChg>
        <pc:spChg chg="add del">
          <ac:chgData name="Luis Daniel Garcia" userId="S::ldg20a@fsu.edu::15b50626-d2c4-4254-a4cf-dc7637d1c37e" providerId="AD" clId="Web-{7FF16D4D-4A62-B832-83CE-DF9D088BA0CB}" dt="2024-03-26T17:52:41.670" v="720"/>
          <ac:spMkLst>
            <pc:docMk/>
            <pc:sldMk cId="4192109012" sldId="336"/>
            <ac:spMk id="29" creationId="{60F848CF-1975-CCE9-29BA-9BA4E5031B97}"/>
          </ac:spMkLst>
        </pc:spChg>
        <pc:spChg chg="add del">
          <ac:chgData name="Luis Daniel Garcia" userId="S::ldg20a@fsu.edu::15b50626-d2c4-4254-a4cf-dc7637d1c37e" providerId="AD" clId="Web-{7FF16D4D-4A62-B832-83CE-DF9D088BA0CB}" dt="2024-03-26T17:52:41.670" v="719"/>
          <ac:spMkLst>
            <pc:docMk/>
            <pc:sldMk cId="4192109012" sldId="336"/>
            <ac:spMk id="31" creationId="{61614024-1F0C-BD64-CC75-94176486FD7E}"/>
          </ac:spMkLst>
        </pc:spChg>
        <pc:spChg chg="add del">
          <ac:chgData name="Luis Daniel Garcia" userId="S::ldg20a@fsu.edu::15b50626-d2c4-4254-a4cf-dc7637d1c37e" providerId="AD" clId="Web-{7FF16D4D-4A62-B832-83CE-DF9D088BA0CB}" dt="2024-03-26T17:52:41.655" v="718"/>
          <ac:spMkLst>
            <pc:docMk/>
            <pc:sldMk cId="4192109012" sldId="336"/>
            <ac:spMk id="33" creationId="{C3359B06-8B90-1CEE-BD29-0745DC2B2609}"/>
          </ac:spMkLst>
        </pc:spChg>
        <pc:spChg chg="add">
          <ac:chgData name="Luis Daniel Garcia" userId="S::ldg20a@fsu.edu::15b50626-d2c4-4254-a4cf-dc7637d1c37e" providerId="AD" clId="Web-{7FF16D4D-4A62-B832-83CE-DF9D088BA0CB}" dt="2024-03-26T17:52:51.545" v="738"/>
          <ac:spMkLst>
            <pc:docMk/>
            <pc:sldMk cId="4192109012" sldId="336"/>
            <ac:spMk id="35" creationId="{592276C3-F5D6-BCA7-3351-EEA2649F0079}"/>
          </ac:spMkLst>
        </pc:spChg>
        <pc:spChg chg="add">
          <ac:chgData name="Luis Daniel Garcia" userId="S::ldg20a@fsu.edu::15b50626-d2c4-4254-a4cf-dc7637d1c37e" providerId="AD" clId="Web-{7FF16D4D-4A62-B832-83CE-DF9D088BA0CB}" dt="2024-03-26T17:52:51.561" v="739"/>
          <ac:spMkLst>
            <pc:docMk/>
            <pc:sldMk cId="4192109012" sldId="336"/>
            <ac:spMk id="37" creationId="{B82DEA93-C5E5-B0FA-0187-97460BEDD2A8}"/>
          </ac:spMkLst>
        </pc:spChg>
        <pc:spChg chg="add">
          <ac:chgData name="Luis Daniel Garcia" userId="S::ldg20a@fsu.edu::15b50626-d2c4-4254-a4cf-dc7637d1c37e" providerId="AD" clId="Web-{7FF16D4D-4A62-B832-83CE-DF9D088BA0CB}" dt="2024-03-26T17:52:51.577" v="740"/>
          <ac:spMkLst>
            <pc:docMk/>
            <pc:sldMk cId="4192109012" sldId="336"/>
            <ac:spMk id="39" creationId="{2C1E02EC-69C3-3DEB-4A32-13E36B2AC8DD}"/>
          </ac:spMkLst>
        </pc:spChg>
        <pc:spChg chg="add">
          <ac:chgData name="Luis Daniel Garcia" userId="S::ldg20a@fsu.edu::15b50626-d2c4-4254-a4cf-dc7637d1c37e" providerId="AD" clId="Web-{7FF16D4D-4A62-B832-83CE-DF9D088BA0CB}" dt="2024-03-26T17:52:51.592" v="741"/>
          <ac:spMkLst>
            <pc:docMk/>
            <pc:sldMk cId="4192109012" sldId="336"/>
            <ac:spMk id="41" creationId="{99F58903-B678-9453-DA47-C93939B40C67}"/>
          </ac:spMkLst>
        </pc:spChg>
        <pc:spChg chg="add">
          <ac:chgData name="Luis Daniel Garcia" userId="S::ldg20a@fsu.edu::15b50626-d2c4-4254-a4cf-dc7637d1c37e" providerId="AD" clId="Web-{7FF16D4D-4A62-B832-83CE-DF9D088BA0CB}" dt="2024-03-26T17:52:51.608" v="742"/>
          <ac:spMkLst>
            <pc:docMk/>
            <pc:sldMk cId="4192109012" sldId="336"/>
            <ac:spMk id="43" creationId="{D247D314-757C-196A-BCB8-CE6458A2E411}"/>
          </ac:spMkLst>
        </pc:spChg>
        <pc:spChg chg="add">
          <ac:chgData name="Luis Daniel Garcia" userId="S::ldg20a@fsu.edu::15b50626-d2c4-4254-a4cf-dc7637d1c37e" providerId="AD" clId="Web-{7FF16D4D-4A62-B832-83CE-DF9D088BA0CB}" dt="2024-03-26T17:52:51.608" v="743"/>
          <ac:spMkLst>
            <pc:docMk/>
            <pc:sldMk cId="4192109012" sldId="336"/>
            <ac:spMk id="45" creationId="{0375AE5A-42CF-CC4B-F67F-90CA854FB62E}"/>
          </ac:spMkLst>
        </pc:spChg>
        <pc:spChg chg="add">
          <ac:chgData name="Luis Daniel Garcia" userId="S::ldg20a@fsu.edu::15b50626-d2c4-4254-a4cf-dc7637d1c37e" providerId="AD" clId="Web-{7FF16D4D-4A62-B832-83CE-DF9D088BA0CB}" dt="2024-03-26T17:52:51.639" v="744"/>
          <ac:spMkLst>
            <pc:docMk/>
            <pc:sldMk cId="4192109012" sldId="336"/>
            <ac:spMk id="47" creationId="{58D251E1-9F04-E6B3-7CB5-63530E96A459}"/>
          </ac:spMkLst>
        </pc:spChg>
        <pc:spChg chg="add mod">
          <ac:chgData name="Luis Daniel Garcia" userId="S::ldg20a@fsu.edu::15b50626-d2c4-4254-a4cf-dc7637d1c37e" providerId="AD" clId="Web-{7FF16D4D-4A62-B832-83CE-DF9D088BA0CB}" dt="2024-03-26T17:53:31.374" v="756" actId="20577"/>
          <ac:spMkLst>
            <pc:docMk/>
            <pc:sldMk cId="4192109012" sldId="336"/>
            <ac:spMk id="49" creationId="{857AE507-E607-F3CC-E116-306E6AD3E74C}"/>
          </ac:spMkLst>
        </pc:spChg>
        <pc:spChg chg="add del mod">
          <ac:chgData name="Luis Daniel Garcia" userId="S::ldg20a@fsu.edu::15b50626-d2c4-4254-a4cf-dc7637d1c37e" providerId="AD" clId="Web-{7FF16D4D-4A62-B832-83CE-DF9D088BA0CB}" dt="2024-03-26T18:02:23.511" v="757"/>
          <ac:spMkLst>
            <pc:docMk/>
            <pc:sldMk cId="4192109012" sldId="336"/>
            <ac:spMk id="51" creationId="{6672B370-BB53-A904-C92C-8FC64883E2B3}"/>
          </ac:spMkLst>
        </pc:spChg>
        <pc:cxnChg chg="del">
          <ac:chgData name="Luis Daniel Garcia" userId="S::ldg20a@fsu.edu::15b50626-d2c4-4254-a4cf-dc7637d1c37e" providerId="AD" clId="Web-{7FF16D4D-4A62-B832-83CE-DF9D088BA0CB}" dt="2024-03-26T17:52:45.702" v="735"/>
          <ac:cxnSpMkLst>
            <pc:docMk/>
            <pc:sldMk cId="4192109012" sldId="336"/>
            <ac:cxnSpMk id="7" creationId="{D7CA24D0-861E-8936-29B7-43E9348B35AE}"/>
          </ac:cxnSpMkLst>
        </pc:cxnChg>
        <pc:cxnChg chg="del">
          <ac:chgData name="Luis Daniel Garcia" userId="S::ldg20a@fsu.edu::15b50626-d2c4-4254-a4cf-dc7637d1c37e" providerId="AD" clId="Web-{7FF16D4D-4A62-B832-83CE-DF9D088BA0CB}" dt="2024-03-26T17:52:45.702" v="731"/>
          <ac:cxnSpMkLst>
            <pc:docMk/>
            <pc:sldMk cId="4192109012" sldId="336"/>
            <ac:cxnSpMk id="9" creationId="{93D800F7-6F17-2405-BB68-A51F7E4390DF}"/>
          </ac:cxnSpMkLst>
        </pc:cxnChg>
        <pc:cxnChg chg="del">
          <ac:chgData name="Luis Daniel Garcia" userId="S::ldg20a@fsu.edu::15b50626-d2c4-4254-a4cf-dc7637d1c37e" providerId="AD" clId="Web-{7FF16D4D-4A62-B832-83CE-DF9D088BA0CB}" dt="2024-03-26T17:52:45.702" v="733"/>
          <ac:cxnSpMkLst>
            <pc:docMk/>
            <pc:sldMk cId="4192109012" sldId="336"/>
            <ac:cxnSpMk id="12" creationId="{7A80F7B7-17A9-E2FE-612E-9F9EA099CA9E}"/>
          </ac:cxnSpMkLst>
        </pc:cxnChg>
        <pc:cxnChg chg="del">
          <ac:chgData name="Luis Daniel Garcia" userId="S::ldg20a@fsu.edu::15b50626-d2c4-4254-a4cf-dc7637d1c37e" providerId="AD" clId="Web-{7FF16D4D-4A62-B832-83CE-DF9D088BA0CB}" dt="2024-03-26T17:52:45.702" v="729"/>
          <ac:cxnSpMkLst>
            <pc:docMk/>
            <pc:sldMk cId="4192109012" sldId="336"/>
            <ac:cxnSpMk id="14" creationId="{7DC51228-C1D7-9C3B-54AE-4C39E4DD7437}"/>
          </ac:cxnSpMkLst>
        </pc:cxnChg>
        <pc:cxnChg chg="del">
          <ac:chgData name="Luis Daniel Garcia" userId="S::ldg20a@fsu.edu::15b50626-d2c4-4254-a4cf-dc7637d1c37e" providerId="AD" clId="Web-{7FF16D4D-4A62-B832-83CE-DF9D088BA0CB}" dt="2024-03-26T17:52:45.686" v="727"/>
          <ac:cxnSpMkLst>
            <pc:docMk/>
            <pc:sldMk cId="4192109012" sldId="336"/>
            <ac:cxnSpMk id="15" creationId="{5CF232FD-6379-3632-55A6-D786184E21BB}"/>
          </ac:cxnSpMkLst>
        </pc:cxnChg>
        <pc:cxnChg chg="del">
          <ac:chgData name="Luis Daniel Garcia" userId="S::ldg20a@fsu.edu::15b50626-d2c4-4254-a4cf-dc7637d1c37e" providerId="AD" clId="Web-{7FF16D4D-4A62-B832-83CE-DF9D088BA0CB}" dt="2024-03-26T17:52:47.842" v="737"/>
          <ac:cxnSpMkLst>
            <pc:docMk/>
            <pc:sldMk cId="4192109012" sldId="336"/>
            <ac:cxnSpMk id="17" creationId="{70BDA31C-143A-8B2A-1BDE-8D94AAD82AB8}"/>
          </ac:cxnSpMkLst>
        </pc:cxnChg>
      </pc:sldChg>
      <pc:sldChg chg="delSp modSp delAnim">
        <pc:chgData name="Luis Daniel Garcia" userId="S::ldg20a@fsu.edu::15b50626-d2c4-4254-a4cf-dc7637d1c37e" providerId="AD" clId="Web-{7FF16D4D-4A62-B832-83CE-DF9D088BA0CB}" dt="2024-03-26T16:57:30.872" v="59" actId="1076"/>
        <pc:sldMkLst>
          <pc:docMk/>
          <pc:sldMk cId="2480970220" sldId="345"/>
        </pc:sldMkLst>
        <pc:spChg chg="mod">
          <ac:chgData name="Luis Daniel Garcia" userId="S::ldg20a@fsu.edu::15b50626-d2c4-4254-a4cf-dc7637d1c37e" providerId="AD" clId="Web-{7FF16D4D-4A62-B832-83CE-DF9D088BA0CB}" dt="2024-03-26T16:57:30.872" v="59" actId="1076"/>
          <ac:spMkLst>
            <pc:docMk/>
            <pc:sldMk cId="2480970220" sldId="345"/>
            <ac:spMk id="7" creationId="{C90112EE-3CAF-5126-6573-7A947D53E4A6}"/>
          </ac:spMkLst>
        </pc:spChg>
        <pc:spChg chg="mod">
          <ac:chgData name="Luis Daniel Garcia" userId="S::ldg20a@fsu.edu::15b50626-d2c4-4254-a4cf-dc7637d1c37e" providerId="AD" clId="Web-{7FF16D4D-4A62-B832-83CE-DF9D088BA0CB}" dt="2024-03-26T16:56:26.275" v="38" actId="20577"/>
          <ac:spMkLst>
            <pc:docMk/>
            <pc:sldMk cId="2480970220" sldId="345"/>
            <ac:spMk id="9" creationId="{F4058DC0-C3DF-F08B-8374-7ADA1A64CF0A}"/>
          </ac:spMkLst>
        </pc:spChg>
        <pc:spChg chg="del mod">
          <ac:chgData name="Luis Daniel Garcia" userId="S::ldg20a@fsu.edu::15b50626-d2c4-4254-a4cf-dc7637d1c37e" providerId="AD" clId="Web-{7FF16D4D-4A62-B832-83CE-DF9D088BA0CB}" dt="2024-03-26T16:57:12.590" v="56"/>
          <ac:spMkLst>
            <pc:docMk/>
            <pc:sldMk cId="2480970220" sldId="345"/>
            <ac:spMk id="20" creationId="{F09342AC-8B45-EBC9-11E9-7F0818A10E5E}"/>
          </ac:spMkLst>
        </pc:spChg>
        <pc:spChg chg="mod">
          <ac:chgData name="Luis Daniel Garcia" userId="S::ldg20a@fsu.edu::15b50626-d2c4-4254-a4cf-dc7637d1c37e" providerId="AD" clId="Web-{7FF16D4D-4A62-B832-83CE-DF9D088BA0CB}" dt="2024-03-26T16:56:38.479" v="48" actId="20577"/>
          <ac:spMkLst>
            <pc:docMk/>
            <pc:sldMk cId="2480970220" sldId="345"/>
            <ac:spMk id="21" creationId="{F6856F84-FBC2-61BE-2361-36607C2503C2}"/>
          </ac:spMkLst>
        </pc:spChg>
        <pc:spChg chg="del">
          <ac:chgData name="Luis Daniel Garcia" userId="S::ldg20a@fsu.edu::15b50626-d2c4-4254-a4cf-dc7637d1c37e" providerId="AD" clId="Web-{7FF16D4D-4A62-B832-83CE-DF9D088BA0CB}" dt="2024-03-26T16:57:14.308" v="57"/>
          <ac:spMkLst>
            <pc:docMk/>
            <pc:sldMk cId="2480970220" sldId="345"/>
            <ac:spMk id="24" creationId="{F10577DE-16EE-75F3-13F1-3D2B41EBD4ED}"/>
          </ac:spMkLst>
        </pc:spChg>
      </pc:sldChg>
      <pc:sldChg chg="add del ord">
        <pc:chgData name="Luis Daniel Garcia" userId="S::ldg20a@fsu.edu::15b50626-d2c4-4254-a4cf-dc7637d1c37e" providerId="AD" clId="Web-{7FF16D4D-4A62-B832-83CE-DF9D088BA0CB}" dt="2024-03-26T18:14:17.308" v="885"/>
        <pc:sldMkLst>
          <pc:docMk/>
          <pc:sldMk cId="1465527021" sldId="351"/>
        </pc:sldMkLst>
      </pc:sldChg>
      <pc:sldChg chg="ord">
        <pc:chgData name="Luis Daniel Garcia" userId="S::ldg20a@fsu.edu::15b50626-d2c4-4254-a4cf-dc7637d1c37e" providerId="AD" clId="Web-{7FF16D4D-4A62-B832-83CE-DF9D088BA0CB}" dt="2024-03-26T19:43:09.923" v="1800"/>
        <pc:sldMkLst>
          <pc:docMk/>
          <pc:sldMk cId="3334500842" sldId="354"/>
        </pc:sldMkLst>
      </pc:sldChg>
      <pc:sldChg chg="ord">
        <pc:chgData name="Luis Daniel Garcia" userId="S::ldg20a@fsu.edu::15b50626-d2c4-4254-a4cf-dc7637d1c37e" providerId="AD" clId="Web-{7FF16D4D-4A62-B832-83CE-DF9D088BA0CB}" dt="2024-03-26T19:33:02.472" v="1788"/>
        <pc:sldMkLst>
          <pc:docMk/>
          <pc:sldMk cId="3395877566" sldId="355"/>
        </pc:sldMkLst>
      </pc:sldChg>
      <pc:sldChg chg="mod ord modShow">
        <pc:chgData name="Luis Daniel Garcia" userId="S::ldg20a@fsu.edu::15b50626-d2c4-4254-a4cf-dc7637d1c37e" providerId="AD" clId="Web-{7FF16D4D-4A62-B832-83CE-DF9D088BA0CB}" dt="2024-03-26T19:32:12.330" v="1786"/>
        <pc:sldMkLst>
          <pc:docMk/>
          <pc:sldMk cId="1870214781" sldId="357"/>
        </pc:sldMkLst>
      </pc:sldChg>
      <pc:sldChg chg="addSp modSp del">
        <pc:chgData name="Luis Daniel Garcia" userId="S::ldg20a@fsu.edu::15b50626-d2c4-4254-a4cf-dc7637d1c37e" providerId="AD" clId="Web-{7FF16D4D-4A62-B832-83CE-DF9D088BA0CB}" dt="2024-03-26T19:29:33.108" v="1766"/>
        <pc:sldMkLst>
          <pc:docMk/>
          <pc:sldMk cId="289311803" sldId="359"/>
        </pc:sldMkLst>
        <pc:spChg chg="add mod">
          <ac:chgData name="Luis Daniel Garcia" userId="S::ldg20a@fsu.edu::15b50626-d2c4-4254-a4cf-dc7637d1c37e" providerId="AD" clId="Web-{7FF16D4D-4A62-B832-83CE-DF9D088BA0CB}" dt="2024-03-26T19:21:39.161" v="1484" actId="1076"/>
          <ac:spMkLst>
            <pc:docMk/>
            <pc:sldMk cId="289311803" sldId="359"/>
            <ac:spMk id="2" creationId="{CC865344-CA61-16E1-9AEA-3F5E1585A9EA}"/>
          </ac:spMkLst>
        </pc:spChg>
        <pc:spChg chg="add mod">
          <ac:chgData name="Luis Daniel Garcia" userId="S::ldg20a@fsu.edu::15b50626-d2c4-4254-a4cf-dc7637d1c37e" providerId="AD" clId="Web-{7FF16D4D-4A62-B832-83CE-DF9D088BA0CB}" dt="2024-03-26T19:22:24.958" v="1519" actId="1076"/>
          <ac:spMkLst>
            <pc:docMk/>
            <pc:sldMk cId="289311803" sldId="359"/>
            <ac:spMk id="8" creationId="{C3212E67-F3E9-722C-CF89-EA3BEAE0868B}"/>
          </ac:spMkLst>
        </pc:spChg>
      </pc:sldChg>
      <pc:sldChg chg="addSp delSp modSp addAnim">
        <pc:chgData name="Luis Daniel Garcia" userId="S::ldg20a@fsu.edu::15b50626-d2c4-4254-a4cf-dc7637d1c37e" providerId="AD" clId="Web-{7FF16D4D-4A62-B832-83CE-DF9D088BA0CB}" dt="2024-03-26T19:05:18.171" v="1207" actId="1076"/>
        <pc:sldMkLst>
          <pc:docMk/>
          <pc:sldMk cId="3473209447" sldId="361"/>
        </pc:sldMkLst>
        <pc:spChg chg="add mod">
          <ac:chgData name="Luis Daniel Garcia" userId="S::ldg20a@fsu.edu::15b50626-d2c4-4254-a4cf-dc7637d1c37e" providerId="AD" clId="Web-{7FF16D4D-4A62-B832-83CE-DF9D088BA0CB}" dt="2024-03-26T19:05:15.999" v="1206" actId="1076"/>
          <ac:spMkLst>
            <pc:docMk/>
            <pc:sldMk cId="3473209447" sldId="361"/>
            <ac:spMk id="8" creationId="{42288809-8A4C-8105-F2BA-6B238663A527}"/>
          </ac:spMkLst>
        </pc:spChg>
        <pc:spChg chg="mod">
          <ac:chgData name="Luis Daniel Garcia" userId="S::ldg20a@fsu.edu::15b50626-d2c4-4254-a4cf-dc7637d1c37e" providerId="AD" clId="Web-{7FF16D4D-4A62-B832-83CE-DF9D088BA0CB}" dt="2024-03-26T19:05:09.499" v="1202" actId="1076"/>
          <ac:spMkLst>
            <pc:docMk/>
            <pc:sldMk cId="3473209447" sldId="361"/>
            <ac:spMk id="11" creationId="{2B03D6ED-9542-6792-C80E-79C6E0C836A9}"/>
          </ac:spMkLst>
        </pc:spChg>
        <pc:spChg chg="mod">
          <ac:chgData name="Luis Daniel Garcia" userId="S::ldg20a@fsu.edu::15b50626-d2c4-4254-a4cf-dc7637d1c37e" providerId="AD" clId="Web-{7FF16D4D-4A62-B832-83CE-DF9D088BA0CB}" dt="2024-03-26T19:05:18.171" v="1207" actId="1076"/>
          <ac:spMkLst>
            <pc:docMk/>
            <pc:sldMk cId="3473209447" sldId="361"/>
            <ac:spMk id="12" creationId="{6E0E4A75-1CBF-7BD7-0C81-37519B82AE3F}"/>
          </ac:spMkLst>
        </pc:spChg>
        <pc:picChg chg="add del mod">
          <ac:chgData name="Luis Daniel Garcia" userId="S::ldg20a@fsu.edu::15b50626-d2c4-4254-a4cf-dc7637d1c37e" providerId="AD" clId="Web-{7FF16D4D-4A62-B832-83CE-DF9D088BA0CB}" dt="2024-03-26T18:59:36.210" v="1162" actId="1076"/>
          <ac:picMkLst>
            <pc:docMk/>
            <pc:sldMk cId="3473209447" sldId="361"/>
            <ac:picMk id="6" creationId="{E5F2BBD1-00B4-FA33-02D8-3D25E832A2AC}"/>
          </ac:picMkLst>
        </pc:picChg>
        <pc:picChg chg="del">
          <ac:chgData name="Luis Daniel Garcia" userId="S::ldg20a@fsu.edu::15b50626-d2c4-4254-a4cf-dc7637d1c37e" providerId="AD" clId="Web-{7FF16D4D-4A62-B832-83CE-DF9D088BA0CB}" dt="2024-03-26T18:59:12.350" v="1152"/>
          <ac:picMkLst>
            <pc:docMk/>
            <pc:sldMk cId="3473209447" sldId="361"/>
            <ac:picMk id="7" creationId="{438838C8-7B25-7312-0AD4-F8DD37695C03}"/>
          </ac:picMkLst>
        </pc:picChg>
        <pc:picChg chg="add mod">
          <ac:chgData name="Luis Daniel Garcia" userId="S::ldg20a@fsu.edu::15b50626-d2c4-4254-a4cf-dc7637d1c37e" providerId="AD" clId="Web-{7FF16D4D-4A62-B832-83CE-DF9D088BA0CB}" dt="2024-03-26T19:00:14.414" v="1170" actId="1076"/>
          <ac:picMkLst>
            <pc:docMk/>
            <pc:sldMk cId="3473209447" sldId="361"/>
            <ac:picMk id="9" creationId="{B7B4F948-FDF5-FD1E-E859-21AB6595C9D8}"/>
          </ac:picMkLst>
        </pc:picChg>
      </pc:sldChg>
      <pc:sldChg chg="modSp">
        <pc:chgData name="Luis Daniel Garcia" userId="S::ldg20a@fsu.edu::15b50626-d2c4-4254-a4cf-dc7637d1c37e" providerId="AD" clId="Web-{7FF16D4D-4A62-B832-83CE-DF9D088BA0CB}" dt="2024-03-26T19:06:18.516" v="1208" actId="1076"/>
        <pc:sldMkLst>
          <pc:docMk/>
          <pc:sldMk cId="2146888622" sldId="362"/>
        </pc:sldMkLst>
        <pc:picChg chg="mod">
          <ac:chgData name="Luis Daniel Garcia" userId="S::ldg20a@fsu.edu::15b50626-d2c4-4254-a4cf-dc7637d1c37e" providerId="AD" clId="Web-{7FF16D4D-4A62-B832-83CE-DF9D088BA0CB}" dt="2024-03-26T19:06:18.516" v="1208" actId="1076"/>
          <ac:picMkLst>
            <pc:docMk/>
            <pc:sldMk cId="2146888622" sldId="362"/>
            <ac:picMk id="8" creationId="{E3BA297B-AD96-243A-927D-51BE776A52AF}"/>
          </ac:picMkLst>
        </pc:picChg>
      </pc:sldChg>
      <pc:sldChg chg="mod ord modShow">
        <pc:chgData name="Luis Daniel Garcia" userId="S::ldg20a@fsu.edu::15b50626-d2c4-4254-a4cf-dc7637d1c37e" providerId="AD" clId="Web-{7FF16D4D-4A62-B832-83CE-DF9D088BA0CB}" dt="2024-03-26T17:32:32.557" v="699"/>
        <pc:sldMkLst>
          <pc:docMk/>
          <pc:sldMk cId="3072811592" sldId="363"/>
        </pc:sldMkLst>
      </pc:sldChg>
      <pc:sldChg chg="addSp delSp modSp mod modClrScheme chgLayout">
        <pc:chgData name="Luis Daniel Garcia" userId="S::ldg20a@fsu.edu::15b50626-d2c4-4254-a4cf-dc7637d1c37e" providerId="AD" clId="Web-{7FF16D4D-4A62-B832-83CE-DF9D088BA0CB}" dt="2024-03-26T20:16:42.406" v="1816"/>
        <pc:sldMkLst>
          <pc:docMk/>
          <pc:sldMk cId="242124720" sldId="366"/>
        </pc:sldMkLst>
        <pc:spChg chg="mod ord">
          <ac:chgData name="Luis Daniel Garcia" userId="S::ldg20a@fsu.edu::15b50626-d2c4-4254-a4cf-dc7637d1c37e" providerId="AD" clId="Web-{7FF16D4D-4A62-B832-83CE-DF9D088BA0CB}" dt="2024-03-26T20:16:42.406" v="1816"/>
          <ac:spMkLst>
            <pc:docMk/>
            <pc:sldMk cId="242124720" sldId="366"/>
            <ac:spMk id="2" creationId="{80A58F1F-86FC-97F5-3795-98E5FC0945DB}"/>
          </ac:spMkLst>
        </pc:spChg>
        <pc:spChg chg="mod ord">
          <ac:chgData name="Luis Daniel Garcia" userId="S::ldg20a@fsu.edu::15b50626-d2c4-4254-a4cf-dc7637d1c37e" providerId="AD" clId="Web-{7FF16D4D-4A62-B832-83CE-DF9D088BA0CB}" dt="2024-03-26T20:16:42.406" v="1816"/>
          <ac:spMkLst>
            <pc:docMk/>
            <pc:sldMk cId="242124720" sldId="366"/>
            <ac:spMk id="3" creationId="{D93E69FF-AADF-668C-98FE-77EA509F6A69}"/>
          </ac:spMkLst>
        </pc:spChg>
        <pc:spChg chg="mod">
          <ac:chgData name="Luis Daniel Garcia" userId="S::ldg20a@fsu.edu::15b50626-d2c4-4254-a4cf-dc7637d1c37e" providerId="AD" clId="Web-{7FF16D4D-4A62-B832-83CE-DF9D088BA0CB}" dt="2024-03-26T20:16:42.406" v="1816"/>
          <ac:spMkLst>
            <pc:docMk/>
            <pc:sldMk cId="242124720" sldId="366"/>
            <ac:spMk id="4" creationId="{C07BC269-B558-8825-3D44-1EA1287B22E6}"/>
          </ac:spMkLst>
        </pc:spChg>
        <pc:spChg chg="del">
          <ac:chgData name="Luis Daniel Garcia" userId="S::ldg20a@fsu.edu::15b50626-d2c4-4254-a4cf-dc7637d1c37e" providerId="AD" clId="Web-{7FF16D4D-4A62-B832-83CE-DF9D088BA0CB}" dt="2024-03-26T20:13:07.636" v="1802"/>
          <ac:spMkLst>
            <pc:docMk/>
            <pc:sldMk cId="242124720" sldId="366"/>
            <ac:spMk id="5" creationId="{11DAFE22-0EDF-772F-9A8A-F8527C790522}"/>
          </ac:spMkLst>
        </pc:spChg>
        <pc:spChg chg="add mod">
          <ac:chgData name="Luis Daniel Garcia" userId="S::ldg20a@fsu.edu::15b50626-d2c4-4254-a4cf-dc7637d1c37e" providerId="AD" clId="Web-{7FF16D4D-4A62-B832-83CE-DF9D088BA0CB}" dt="2024-03-26T20:16:42.406" v="1816"/>
          <ac:spMkLst>
            <pc:docMk/>
            <pc:sldMk cId="242124720" sldId="366"/>
            <ac:spMk id="11" creationId="{2166969F-FD90-2D20-8733-BF113F45A95F}"/>
          </ac:spMkLst>
        </pc:spChg>
        <pc:picChg chg="add mod ord modCrop">
          <ac:chgData name="Luis Daniel Garcia" userId="S::ldg20a@fsu.edu::15b50626-d2c4-4254-a4cf-dc7637d1c37e" providerId="AD" clId="Web-{7FF16D4D-4A62-B832-83CE-DF9D088BA0CB}" dt="2024-03-26T20:16:42.406" v="1816"/>
          <ac:picMkLst>
            <pc:docMk/>
            <pc:sldMk cId="242124720" sldId="366"/>
            <ac:picMk id="6" creationId="{F292ABD8-8573-0EE9-D2E0-F6CCE5501BAA}"/>
          </ac:picMkLst>
        </pc:picChg>
      </pc:sldChg>
      <pc:sldChg chg="addSp delSp modSp addAnim delAnim modAnim">
        <pc:chgData name="Luis Daniel Garcia" userId="S::ldg20a@fsu.edu::15b50626-d2c4-4254-a4cf-dc7637d1c37e" providerId="AD" clId="Web-{7FF16D4D-4A62-B832-83CE-DF9D088BA0CB}" dt="2024-03-26T18:35:03.975" v="969"/>
        <pc:sldMkLst>
          <pc:docMk/>
          <pc:sldMk cId="1495943211" sldId="375"/>
        </pc:sldMkLst>
        <pc:spChg chg="del mod">
          <ac:chgData name="Luis Daniel Garcia" userId="S::ldg20a@fsu.edu::15b50626-d2c4-4254-a4cf-dc7637d1c37e" providerId="AD" clId="Web-{7FF16D4D-4A62-B832-83CE-DF9D088BA0CB}" dt="2024-03-26T17:12:52.943" v="310"/>
          <ac:spMkLst>
            <pc:docMk/>
            <pc:sldMk cId="1495943211" sldId="375"/>
            <ac:spMk id="6" creationId="{ACA70E80-1651-ABDE-900F-CF1A58E9DDD6}"/>
          </ac:spMkLst>
        </pc:spChg>
        <pc:spChg chg="add mod">
          <ac:chgData name="Luis Daniel Garcia" userId="S::ldg20a@fsu.edu::15b50626-d2c4-4254-a4cf-dc7637d1c37e" providerId="AD" clId="Web-{7FF16D4D-4A62-B832-83CE-DF9D088BA0CB}" dt="2024-03-26T18:34:36.225" v="960"/>
          <ac:spMkLst>
            <pc:docMk/>
            <pc:sldMk cId="1495943211" sldId="375"/>
            <ac:spMk id="8" creationId="{CF5A2238-C034-0CA1-E392-C61381A18224}"/>
          </ac:spMkLst>
        </pc:spChg>
        <pc:spChg chg="add mod">
          <ac:chgData name="Luis Daniel Garcia" userId="S::ldg20a@fsu.edu::15b50626-d2c4-4254-a4cf-dc7637d1c37e" providerId="AD" clId="Web-{7FF16D4D-4A62-B832-83CE-DF9D088BA0CB}" dt="2024-03-26T18:34:36.256" v="961"/>
          <ac:spMkLst>
            <pc:docMk/>
            <pc:sldMk cId="1495943211" sldId="375"/>
            <ac:spMk id="9" creationId="{BE94C776-CB96-A7CC-4815-52F3944DB683}"/>
          </ac:spMkLst>
        </pc:spChg>
        <pc:spChg chg="add del mod">
          <ac:chgData name="Luis Daniel Garcia" userId="S::ldg20a@fsu.edu::15b50626-d2c4-4254-a4cf-dc7637d1c37e" providerId="AD" clId="Web-{7FF16D4D-4A62-B832-83CE-DF9D088BA0CB}" dt="2024-03-26T17:20:37.260" v="454"/>
          <ac:spMkLst>
            <pc:docMk/>
            <pc:sldMk cId="1495943211" sldId="375"/>
            <ac:spMk id="14" creationId="{CD66F5F7-29F6-3020-3100-646703491CD0}"/>
          </ac:spMkLst>
        </pc:spChg>
        <pc:spChg chg="add mod">
          <ac:chgData name="Luis Daniel Garcia" userId="S::ldg20a@fsu.edu::15b50626-d2c4-4254-a4cf-dc7637d1c37e" providerId="AD" clId="Web-{7FF16D4D-4A62-B832-83CE-DF9D088BA0CB}" dt="2024-03-26T17:21:18.778" v="462" actId="1076"/>
          <ac:spMkLst>
            <pc:docMk/>
            <pc:sldMk cId="1495943211" sldId="375"/>
            <ac:spMk id="15" creationId="{67E9077C-3E4E-A295-C0A5-C6B16629F673}"/>
          </ac:spMkLst>
        </pc:spChg>
        <pc:spChg chg="add del mod">
          <ac:chgData name="Luis Daniel Garcia" userId="S::ldg20a@fsu.edu::15b50626-d2c4-4254-a4cf-dc7637d1c37e" providerId="AD" clId="Web-{7FF16D4D-4A62-B832-83CE-DF9D088BA0CB}" dt="2024-03-26T17:22:07.389" v="467"/>
          <ac:spMkLst>
            <pc:docMk/>
            <pc:sldMk cId="1495943211" sldId="375"/>
            <ac:spMk id="16" creationId="{D08D8C82-C473-AF52-E942-E5465BE55000}"/>
          </ac:spMkLst>
        </pc:spChg>
        <pc:spChg chg="add">
          <ac:chgData name="Luis Daniel Garcia" userId="S::ldg20a@fsu.edu::15b50626-d2c4-4254-a4cf-dc7637d1c37e" providerId="AD" clId="Web-{7FF16D4D-4A62-B832-83CE-DF9D088BA0CB}" dt="2024-03-26T17:25:48.821" v="533"/>
          <ac:spMkLst>
            <pc:docMk/>
            <pc:sldMk cId="1495943211" sldId="375"/>
            <ac:spMk id="18" creationId="{BB63BE36-0E78-7DA9-20DB-C62B11543662}"/>
          </ac:spMkLst>
        </pc:spChg>
        <pc:spChg chg="del mod">
          <ac:chgData name="Luis Daniel Garcia" userId="S::ldg20a@fsu.edu::15b50626-d2c4-4254-a4cf-dc7637d1c37e" providerId="AD" clId="Web-{7FF16D4D-4A62-B832-83CE-DF9D088BA0CB}" dt="2024-03-26T17:14:58.933" v="371"/>
          <ac:spMkLst>
            <pc:docMk/>
            <pc:sldMk cId="1495943211" sldId="375"/>
            <ac:spMk id="19" creationId="{E9039B25-CABA-DDF1-E340-9FEC9CCDC078}"/>
          </ac:spMkLst>
        </pc:spChg>
        <pc:cxnChg chg="add mod">
          <ac:chgData name="Luis Daniel Garcia" userId="S::ldg20a@fsu.edu::15b50626-d2c4-4254-a4cf-dc7637d1c37e" providerId="AD" clId="Web-{7FF16D4D-4A62-B832-83CE-DF9D088BA0CB}" dt="2024-03-26T18:35:03.960" v="968"/>
          <ac:cxnSpMkLst>
            <pc:docMk/>
            <pc:sldMk cId="1495943211" sldId="375"/>
            <ac:cxnSpMk id="11" creationId="{8E99AB5D-49D1-9A5B-7064-DC5C097F46BF}"/>
          </ac:cxnSpMkLst>
        </pc:cxnChg>
        <pc:cxnChg chg="add mod">
          <ac:chgData name="Luis Daniel Garcia" userId="S::ldg20a@fsu.edu::15b50626-d2c4-4254-a4cf-dc7637d1c37e" providerId="AD" clId="Web-{7FF16D4D-4A62-B832-83CE-DF9D088BA0CB}" dt="2024-03-26T18:35:03.975" v="969"/>
          <ac:cxnSpMkLst>
            <pc:docMk/>
            <pc:sldMk cId="1495943211" sldId="375"/>
            <ac:cxnSpMk id="13" creationId="{AADDE5DE-36CB-AF01-3105-4B091F3188E8}"/>
          </ac:cxnSpMkLst>
        </pc:cxnChg>
      </pc:sldChg>
      <pc:sldChg chg="modSp">
        <pc:chgData name="Luis Daniel Garcia" userId="S::ldg20a@fsu.edu::15b50626-d2c4-4254-a4cf-dc7637d1c37e" providerId="AD" clId="Web-{7FF16D4D-4A62-B832-83CE-DF9D088BA0CB}" dt="2024-03-26T18:02:33.324" v="762" actId="20577"/>
        <pc:sldMkLst>
          <pc:docMk/>
          <pc:sldMk cId="1849500826" sldId="377"/>
        </pc:sldMkLst>
        <pc:spChg chg="mod">
          <ac:chgData name="Luis Daniel Garcia" userId="S::ldg20a@fsu.edu::15b50626-d2c4-4254-a4cf-dc7637d1c37e" providerId="AD" clId="Web-{7FF16D4D-4A62-B832-83CE-DF9D088BA0CB}" dt="2024-03-26T18:02:33.324" v="762" actId="20577"/>
          <ac:spMkLst>
            <pc:docMk/>
            <pc:sldMk cId="1849500826" sldId="377"/>
            <ac:spMk id="4" creationId="{FC19E8F1-A6F2-C513-B0DB-96A73E463DA1}"/>
          </ac:spMkLst>
        </pc:spChg>
      </pc:sldChg>
      <pc:sldChg chg="addSp delSp modSp">
        <pc:chgData name="Luis Daniel Garcia" userId="S::ldg20a@fsu.edu::15b50626-d2c4-4254-a4cf-dc7637d1c37e" providerId="AD" clId="Web-{7FF16D4D-4A62-B832-83CE-DF9D088BA0CB}" dt="2024-03-26T17:04:20.593" v="185" actId="14100"/>
        <pc:sldMkLst>
          <pc:docMk/>
          <pc:sldMk cId="2463075602" sldId="378"/>
        </pc:sldMkLst>
        <pc:spChg chg="add del mod">
          <ac:chgData name="Luis Daniel Garcia" userId="S::ldg20a@fsu.edu::15b50626-d2c4-4254-a4cf-dc7637d1c37e" providerId="AD" clId="Web-{7FF16D4D-4A62-B832-83CE-DF9D088BA0CB}" dt="2024-03-26T17:03:20.684" v="175" actId="1076"/>
          <ac:spMkLst>
            <pc:docMk/>
            <pc:sldMk cId="2463075602" sldId="378"/>
            <ac:spMk id="6" creationId="{5AB8CEAE-7E17-7B64-6F45-1D5CB58C61CD}"/>
          </ac:spMkLst>
        </pc:spChg>
        <pc:spChg chg="add mod">
          <ac:chgData name="Luis Daniel Garcia" userId="S::ldg20a@fsu.edu::15b50626-d2c4-4254-a4cf-dc7637d1c37e" providerId="AD" clId="Web-{7FF16D4D-4A62-B832-83CE-DF9D088BA0CB}" dt="2024-03-26T17:01:29.679" v="160" actId="1076"/>
          <ac:spMkLst>
            <pc:docMk/>
            <pc:sldMk cId="2463075602" sldId="378"/>
            <ac:spMk id="7" creationId="{5974E73F-24BF-9ADD-56DD-36F79EFA5565}"/>
          </ac:spMkLst>
        </pc:spChg>
        <pc:spChg chg="del">
          <ac:chgData name="Luis Daniel Garcia" userId="S::ldg20a@fsu.edu::15b50626-d2c4-4254-a4cf-dc7637d1c37e" providerId="AD" clId="Web-{7FF16D4D-4A62-B832-83CE-DF9D088BA0CB}" dt="2024-03-26T17:01:17.647" v="159"/>
          <ac:spMkLst>
            <pc:docMk/>
            <pc:sldMk cId="2463075602" sldId="378"/>
            <ac:spMk id="19" creationId="{F5385D57-C4F9-6F2E-0C42-02C48073528C}"/>
          </ac:spMkLst>
        </pc:spChg>
        <pc:spChg chg="del">
          <ac:chgData name="Luis Daniel Garcia" userId="S::ldg20a@fsu.edu::15b50626-d2c4-4254-a4cf-dc7637d1c37e" providerId="AD" clId="Web-{7FF16D4D-4A62-B832-83CE-DF9D088BA0CB}" dt="2024-03-26T16:59:20.064" v="114"/>
          <ac:spMkLst>
            <pc:docMk/>
            <pc:sldMk cId="2463075602" sldId="378"/>
            <ac:spMk id="20" creationId="{6CA65B63-7E14-1B88-D6ED-EB2ACFBC4CC4}"/>
          </ac:spMkLst>
        </pc:spChg>
        <pc:cxnChg chg="add del mod">
          <ac:chgData name="Luis Daniel Garcia" userId="S::ldg20a@fsu.edu::15b50626-d2c4-4254-a4cf-dc7637d1c37e" providerId="AD" clId="Web-{7FF16D4D-4A62-B832-83CE-DF9D088BA0CB}" dt="2024-03-26T17:03:52.029" v="180"/>
          <ac:cxnSpMkLst>
            <pc:docMk/>
            <pc:sldMk cId="2463075602" sldId="378"/>
            <ac:cxnSpMk id="8" creationId="{9E59D703-AC4D-0051-5C1A-A5132A7DE720}"/>
          </ac:cxnSpMkLst>
        </pc:cxnChg>
        <pc:cxnChg chg="add mod">
          <ac:chgData name="Luis Daniel Garcia" userId="S::ldg20a@fsu.edu::15b50626-d2c4-4254-a4cf-dc7637d1c37e" providerId="AD" clId="Web-{7FF16D4D-4A62-B832-83CE-DF9D088BA0CB}" dt="2024-03-26T17:03:08.449" v="173" actId="1076"/>
          <ac:cxnSpMkLst>
            <pc:docMk/>
            <pc:sldMk cId="2463075602" sldId="378"/>
            <ac:cxnSpMk id="9" creationId="{E845E68A-4308-D6A5-FBEE-4AC4EA4BFC48}"/>
          </ac:cxnSpMkLst>
        </pc:cxnChg>
        <pc:cxnChg chg="add mod">
          <ac:chgData name="Luis Daniel Garcia" userId="S::ldg20a@fsu.edu::15b50626-d2c4-4254-a4cf-dc7637d1c37e" providerId="AD" clId="Web-{7FF16D4D-4A62-B832-83CE-DF9D088BA0CB}" dt="2024-03-26T17:04:20.593" v="185" actId="14100"/>
          <ac:cxnSpMkLst>
            <pc:docMk/>
            <pc:sldMk cId="2463075602" sldId="378"/>
            <ac:cxnSpMk id="10" creationId="{66FA7F1F-CF9F-E33D-FCD0-D91E41ABC535}"/>
          </ac:cxnSpMkLst>
        </pc:cxnChg>
      </pc:sldChg>
      <pc:sldChg chg="addSp delSp modSp ord addAnim delAnim">
        <pc:chgData name="Luis Daniel Garcia" userId="S::ldg20a@fsu.edu::15b50626-d2c4-4254-a4cf-dc7637d1c37e" providerId="AD" clId="Web-{7FF16D4D-4A62-B832-83CE-DF9D088BA0CB}" dt="2024-03-26T18:41:32.187" v="1001" actId="1076"/>
        <pc:sldMkLst>
          <pc:docMk/>
          <pc:sldMk cId="2676353230" sldId="379"/>
        </pc:sldMkLst>
        <pc:spChg chg="mod">
          <ac:chgData name="Luis Daniel Garcia" userId="S::ldg20a@fsu.edu::15b50626-d2c4-4254-a4cf-dc7637d1c37e" providerId="AD" clId="Web-{7FF16D4D-4A62-B832-83CE-DF9D088BA0CB}" dt="2024-03-26T17:04:45.516" v="186" actId="14100"/>
          <ac:spMkLst>
            <pc:docMk/>
            <pc:sldMk cId="2676353230" sldId="379"/>
            <ac:spMk id="4" creationId="{FC19E8F1-A6F2-C513-B0DB-96A73E463DA1}"/>
          </ac:spMkLst>
        </pc:spChg>
        <pc:spChg chg="mod">
          <ac:chgData name="Luis Daniel Garcia" userId="S::ldg20a@fsu.edu::15b50626-d2c4-4254-a4cf-dc7637d1c37e" providerId="AD" clId="Web-{7FF16D4D-4A62-B832-83CE-DF9D088BA0CB}" dt="2024-03-26T17:05:39.268" v="198" actId="1076"/>
          <ac:spMkLst>
            <pc:docMk/>
            <pc:sldMk cId="2676353230" sldId="379"/>
            <ac:spMk id="8" creationId="{4729B451-4641-EA38-ED4D-E48978DBAA7E}"/>
          </ac:spMkLst>
        </pc:spChg>
        <pc:spChg chg="add del mod">
          <ac:chgData name="Luis Daniel Garcia" userId="S::ldg20a@fsu.edu::15b50626-d2c4-4254-a4cf-dc7637d1c37e" providerId="AD" clId="Web-{7FF16D4D-4A62-B832-83CE-DF9D088BA0CB}" dt="2024-03-26T17:51:33.575" v="706"/>
          <ac:spMkLst>
            <pc:docMk/>
            <pc:sldMk cId="2676353230" sldId="379"/>
            <ac:spMk id="11" creationId="{5316EFE5-1E65-F9FC-1BA7-E458ED33FF18}"/>
          </ac:spMkLst>
        </pc:spChg>
        <pc:spChg chg="mod">
          <ac:chgData name="Luis Daniel Garcia" userId="S::ldg20a@fsu.edu::15b50626-d2c4-4254-a4cf-dc7637d1c37e" providerId="AD" clId="Web-{7FF16D4D-4A62-B832-83CE-DF9D088BA0CB}" dt="2024-03-26T17:05:45.987" v="199" actId="1076"/>
          <ac:spMkLst>
            <pc:docMk/>
            <pc:sldMk cId="2676353230" sldId="379"/>
            <ac:spMk id="12" creationId="{EB00B7BB-0216-CEB1-5CAE-11593300A84D}"/>
          </ac:spMkLst>
        </pc:spChg>
        <pc:spChg chg="add mod">
          <ac:chgData name="Luis Daniel Garcia" userId="S::ldg20a@fsu.edu::15b50626-d2c4-4254-a4cf-dc7637d1c37e" providerId="AD" clId="Web-{7FF16D4D-4A62-B832-83CE-DF9D088BA0CB}" dt="2024-03-26T18:39:57.263" v="991" actId="1076"/>
          <ac:spMkLst>
            <pc:docMk/>
            <pc:sldMk cId="2676353230" sldId="379"/>
            <ac:spMk id="13" creationId="{973A9F99-3737-667D-2132-58C3729F6AF1}"/>
          </ac:spMkLst>
        </pc:spChg>
        <pc:spChg chg="mod">
          <ac:chgData name="Luis Daniel Garcia" userId="S::ldg20a@fsu.edu::15b50626-d2c4-4254-a4cf-dc7637d1c37e" providerId="AD" clId="Web-{7FF16D4D-4A62-B832-83CE-DF9D088BA0CB}" dt="2024-03-26T17:07:48.477" v="229" actId="1076"/>
          <ac:spMkLst>
            <pc:docMk/>
            <pc:sldMk cId="2676353230" sldId="379"/>
            <ac:spMk id="14" creationId="{83333D8B-B2C0-9154-525F-4DC90AFA7673}"/>
          </ac:spMkLst>
        </pc:spChg>
        <pc:spChg chg="add del">
          <ac:chgData name="Luis Daniel Garcia" userId="S::ldg20a@fsu.edu::15b50626-d2c4-4254-a4cf-dc7637d1c37e" providerId="AD" clId="Web-{7FF16D4D-4A62-B832-83CE-DF9D088BA0CB}" dt="2024-03-26T17:51:34.356" v="707"/>
          <ac:spMkLst>
            <pc:docMk/>
            <pc:sldMk cId="2676353230" sldId="379"/>
            <ac:spMk id="16" creationId="{0CB9698D-FD24-C089-3E39-D465FB6838DF}"/>
          </ac:spMkLst>
        </pc:spChg>
        <pc:spChg chg="add del">
          <ac:chgData name="Luis Daniel Garcia" userId="S::ldg20a@fsu.edu::15b50626-d2c4-4254-a4cf-dc7637d1c37e" providerId="AD" clId="Web-{7FF16D4D-4A62-B832-83CE-DF9D088BA0CB}" dt="2024-03-26T17:51:35.091" v="708"/>
          <ac:spMkLst>
            <pc:docMk/>
            <pc:sldMk cId="2676353230" sldId="379"/>
            <ac:spMk id="18" creationId="{2D2697E0-73E8-3E18-BFA5-0682ECF7D19D}"/>
          </ac:spMkLst>
        </pc:spChg>
        <pc:spChg chg="del mod">
          <ac:chgData name="Luis Daniel Garcia" userId="S::ldg20a@fsu.edu::15b50626-d2c4-4254-a4cf-dc7637d1c37e" providerId="AD" clId="Web-{7FF16D4D-4A62-B832-83CE-DF9D088BA0CB}" dt="2024-03-26T17:11:20.720" v="297"/>
          <ac:spMkLst>
            <pc:docMk/>
            <pc:sldMk cId="2676353230" sldId="379"/>
            <ac:spMk id="19" creationId="{9469C954-43E8-7621-C3F8-56211B8DD24F}"/>
          </ac:spMkLst>
        </pc:spChg>
        <pc:graphicFrameChg chg="mod">
          <ac:chgData name="Luis Daniel Garcia" userId="S::ldg20a@fsu.edu::15b50626-d2c4-4254-a4cf-dc7637d1c37e" providerId="AD" clId="Web-{7FF16D4D-4A62-B832-83CE-DF9D088BA0CB}" dt="2024-03-26T17:08:21.619" v="235" actId="1076"/>
          <ac:graphicFrameMkLst>
            <pc:docMk/>
            <pc:sldMk cId="2676353230" sldId="379"/>
            <ac:graphicFrameMk id="5" creationId="{FDF656CB-1851-7E13-40FF-B5630048B9E7}"/>
          </ac:graphicFrameMkLst>
        </pc:graphicFrameChg>
        <pc:cxnChg chg="add mod">
          <ac:chgData name="Luis Daniel Garcia" userId="S::ldg20a@fsu.edu::15b50626-d2c4-4254-a4cf-dc7637d1c37e" providerId="AD" clId="Web-{7FF16D4D-4A62-B832-83CE-DF9D088BA0CB}" dt="2024-03-26T17:10:20.843" v="251"/>
          <ac:cxnSpMkLst>
            <pc:docMk/>
            <pc:sldMk cId="2676353230" sldId="379"/>
            <ac:cxnSpMk id="6" creationId="{2A769009-8A1D-AD97-4EAF-971705FBB8EF}"/>
          </ac:cxnSpMkLst>
        </pc:cxnChg>
        <pc:cxnChg chg="add del mod">
          <ac:chgData name="Luis Daniel Garcia" userId="S::ldg20a@fsu.edu::15b50626-d2c4-4254-a4cf-dc7637d1c37e" providerId="AD" clId="Web-{7FF16D4D-4A62-B832-83CE-DF9D088BA0CB}" dt="2024-03-26T17:06:48.787" v="214"/>
          <ac:cxnSpMkLst>
            <pc:docMk/>
            <pc:sldMk cId="2676353230" sldId="379"/>
            <ac:cxnSpMk id="7" creationId="{FABC61C1-7EA0-AE9E-6957-536242488405}"/>
          </ac:cxnSpMkLst>
        </pc:cxnChg>
        <pc:cxnChg chg="add mod">
          <ac:chgData name="Luis Daniel Garcia" userId="S::ldg20a@fsu.edu::15b50626-d2c4-4254-a4cf-dc7637d1c37e" providerId="AD" clId="Web-{7FF16D4D-4A62-B832-83CE-DF9D088BA0CB}" dt="2024-03-26T17:10:16.171" v="250"/>
          <ac:cxnSpMkLst>
            <pc:docMk/>
            <pc:sldMk cId="2676353230" sldId="379"/>
            <ac:cxnSpMk id="9" creationId="{9EE1695A-3163-688C-2336-DB2A724185A5}"/>
          </ac:cxnSpMkLst>
        </pc:cxnChg>
        <pc:cxnChg chg="add mod">
          <ac:chgData name="Luis Daniel Garcia" userId="S::ldg20a@fsu.edu::15b50626-d2c4-4254-a4cf-dc7637d1c37e" providerId="AD" clId="Web-{7FF16D4D-4A62-B832-83CE-DF9D088BA0CB}" dt="2024-03-26T17:09:55.045" v="248"/>
          <ac:cxnSpMkLst>
            <pc:docMk/>
            <pc:sldMk cId="2676353230" sldId="379"/>
            <ac:cxnSpMk id="10" creationId="{0ACEA88A-12DF-6D2A-D836-6A635D33D255}"/>
          </ac:cxnSpMkLst>
        </pc:cxnChg>
        <pc:cxnChg chg="add mod">
          <ac:chgData name="Luis Daniel Garcia" userId="S::ldg20a@fsu.edu::15b50626-d2c4-4254-a4cf-dc7637d1c37e" providerId="AD" clId="Web-{7FF16D4D-4A62-B832-83CE-DF9D088BA0CB}" dt="2024-03-26T18:41:32.187" v="1001" actId="1076"/>
          <ac:cxnSpMkLst>
            <pc:docMk/>
            <pc:sldMk cId="2676353230" sldId="379"/>
            <ac:cxnSpMk id="20" creationId="{70594768-199D-89AA-AFAE-4102F9D93649}"/>
          </ac:cxnSpMkLst>
        </pc:cxnChg>
      </pc:sldChg>
      <pc:sldChg chg="addSp delSp modSp addAnim modAnim">
        <pc:chgData name="Luis Daniel Garcia" userId="S::ldg20a@fsu.edu::15b50626-d2c4-4254-a4cf-dc7637d1c37e" providerId="AD" clId="Web-{7FF16D4D-4A62-B832-83CE-DF9D088BA0CB}" dt="2024-03-26T18:37:00.275" v="974" actId="1076"/>
        <pc:sldMkLst>
          <pc:docMk/>
          <pc:sldMk cId="3775033384" sldId="380"/>
        </pc:sldMkLst>
        <pc:spChg chg="add mod">
          <ac:chgData name="Luis Daniel Garcia" userId="S::ldg20a@fsu.edu::15b50626-d2c4-4254-a4cf-dc7637d1c37e" providerId="AD" clId="Web-{7FF16D4D-4A62-B832-83CE-DF9D088BA0CB}" dt="2024-03-26T18:36:26.477" v="970"/>
          <ac:spMkLst>
            <pc:docMk/>
            <pc:sldMk cId="3775033384" sldId="380"/>
            <ac:spMk id="7" creationId="{5E4333BC-9D5C-7FE2-F33A-DD77629AF384}"/>
          </ac:spMkLst>
        </pc:spChg>
        <pc:spChg chg="add del mod">
          <ac:chgData name="Luis Daniel Garcia" userId="S::ldg20a@fsu.edu::15b50626-d2c4-4254-a4cf-dc7637d1c37e" providerId="AD" clId="Web-{7FF16D4D-4A62-B832-83CE-DF9D088BA0CB}" dt="2024-03-26T17:18:27.254" v="436"/>
          <ac:spMkLst>
            <pc:docMk/>
            <pc:sldMk cId="3775033384" sldId="380"/>
            <ac:spMk id="9" creationId="{4A0736E4-5257-E915-FEDD-2D0EFE728D96}"/>
          </ac:spMkLst>
        </pc:spChg>
        <pc:spChg chg="del">
          <ac:chgData name="Luis Daniel Garcia" userId="S::ldg20a@fsu.edu::15b50626-d2c4-4254-a4cf-dc7637d1c37e" providerId="AD" clId="Web-{7FF16D4D-4A62-B832-83CE-DF9D088BA0CB}" dt="2024-03-26T17:17:53.440" v="420"/>
          <ac:spMkLst>
            <pc:docMk/>
            <pc:sldMk cId="3775033384" sldId="380"/>
            <ac:spMk id="10" creationId="{8F7EC3E1-30A9-7013-1EC5-F3B586375A0E}"/>
          </ac:spMkLst>
        </pc:spChg>
        <pc:spChg chg="add mod">
          <ac:chgData name="Luis Daniel Garcia" userId="S::ldg20a@fsu.edu::15b50626-d2c4-4254-a4cf-dc7637d1c37e" providerId="AD" clId="Web-{7FF16D4D-4A62-B832-83CE-DF9D088BA0CB}" dt="2024-03-26T17:19:51.086" v="448" actId="14100"/>
          <ac:spMkLst>
            <pc:docMk/>
            <pc:sldMk cId="3775033384" sldId="380"/>
            <ac:spMk id="13" creationId="{98DB50B8-D71E-1478-E52A-AC6DF1AB8CEA}"/>
          </ac:spMkLst>
        </pc:spChg>
        <pc:spChg chg="add mod">
          <ac:chgData name="Luis Daniel Garcia" userId="S::ldg20a@fsu.edu::15b50626-d2c4-4254-a4cf-dc7637d1c37e" providerId="AD" clId="Web-{7FF16D4D-4A62-B832-83CE-DF9D088BA0CB}" dt="2024-03-26T17:20:11.259" v="451" actId="1076"/>
          <ac:spMkLst>
            <pc:docMk/>
            <pc:sldMk cId="3775033384" sldId="380"/>
            <ac:spMk id="14" creationId="{12BE4719-1AB4-B2F6-6A9E-131E22F08DB5}"/>
          </ac:spMkLst>
        </pc:spChg>
        <pc:spChg chg="add del">
          <ac:chgData name="Luis Daniel Garcia" userId="S::ldg20a@fsu.edu::15b50626-d2c4-4254-a4cf-dc7637d1c37e" providerId="AD" clId="Web-{7FF16D4D-4A62-B832-83CE-DF9D088BA0CB}" dt="2024-03-26T17:26:14.462" v="535"/>
          <ac:spMkLst>
            <pc:docMk/>
            <pc:sldMk cId="3775033384" sldId="380"/>
            <ac:spMk id="16" creationId="{16CAB40D-90AB-1772-DCB8-D8CFAB851736}"/>
          </ac:spMkLst>
        </pc:spChg>
        <pc:spChg chg="add">
          <ac:chgData name="Luis Daniel Garcia" userId="S::ldg20a@fsu.edu::15b50626-d2c4-4254-a4cf-dc7637d1c37e" providerId="AD" clId="Web-{7FF16D4D-4A62-B832-83CE-DF9D088BA0CB}" dt="2024-03-26T17:26:12.118" v="534"/>
          <ac:spMkLst>
            <pc:docMk/>
            <pc:sldMk cId="3775033384" sldId="380"/>
            <ac:spMk id="18" creationId="{ABA6CD3E-27F6-9E1A-642B-74FCAA5DE0AF}"/>
          </ac:spMkLst>
        </pc:spChg>
        <pc:spChg chg="add del">
          <ac:chgData name="Luis Daniel Garcia" userId="S::ldg20a@fsu.edu::15b50626-d2c4-4254-a4cf-dc7637d1c37e" providerId="AD" clId="Web-{7FF16D4D-4A62-B832-83CE-DF9D088BA0CB}" dt="2024-03-26T17:18:17.145" v="432"/>
          <ac:spMkLst>
            <pc:docMk/>
            <pc:sldMk cId="3775033384" sldId="380"/>
            <ac:spMk id="19" creationId="{FC4763A6-6696-C380-7520-33D0310A4349}"/>
          </ac:spMkLst>
        </pc:spChg>
        <pc:cxnChg chg="add mod">
          <ac:chgData name="Luis Daniel Garcia" userId="S::ldg20a@fsu.edu::15b50626-d2c4-4254-a4cf-dc7637d1c37e" providerId="AD" clId="Web-{7FF16D4D-4A62-B832-83CE-DF9D088BA0CB}" dt="2024-03-26T18:37:00.275" v="974" actId="1076"/>
          <ac:cxnSpMkLst>
            <pc:docMk/>
            <pc:sldMk cId="3775033384" sldId="380"/>
            <ac:cxnSpMk id="12" creationId="{2903E65C-695E-BFF0-3F6D-8EED74A4D5E5}"/>
          </ac:cxnSpMkLst>
        </pc:cxnChg>
      </pc:sldChg>
      <pc:sldChg chg="addSp delSp modSp addAnim modAnim">
        <pc:chgData name="Luis Daniel Garcia" userId="S::ldg20a@fsu.edu::15b50626-d2c4-4254-a4cf-dc7637d1c37e" providerId="AD" clId="Web-{7FF16D4D-4A62-B832-83CE-DF9D088BA0CB}" dt="2024-03-26T18:40:10.482" v="992"/>
        <pc:sldMkLst>
          <pc:docMk/>
          <pc:sldMk cId="2384995862" sldId="381"/>
        </pc:sldMkLst>
        <pc:spChg chg="mod">
          <ac:chgData name="Luis Daniel Garcia" userId="S::ldg20a@fsu.edu::15b50626-d2c4-4254-a4cf-dc7637d1c37e" providerId="AD" clId="Web-{7FF16D4D-4A62-B832-83CE-DF9D088BA0CB}" dt="2024-03-26T17:26:44.964" v="538" actId="14100"/>
          <ac:spMkLst>
            <pc:docMk/>
            <pc:sldMk cId="2384995862" sldId="381"/>
            <ac:spMk id="4" creationId="{FC19E8F1-A6F2-C513-B0DB-96A73E463DA1}"/>
          </ac:spMkLst>
        </pc:spChg>
        <pc:spChg chg="add mod">
          <ac:chgData name="Luis Daniel Garcia" userId="S::ldg20a@fsu.edu::15b50626-d2c4-4254-a4cf-dc7637d1c37e" providerId="AD" clId="Web-{7FF16D4D-4A62-B832-83CE-DF9D088BA0CB}" dt="2024-03-26T18:22:10.896" v="910" actId="1076"/>
          <ac:spMkLst>
            <pc:docMk/>
            <pc:sldMk cId="2384995862" sldId="381"/>
            <ac:spMk id="6" creationId="{DAE3DF2A-E3C5-0DA8-F011-424BE565301D}"/>
          </ac:spMkLst>
        </pc:spChg>
        <pc:spChg chg="add">
          <ac:chgData name="Luis Daniel Garcia" userId="S::ldg20a@fsu.edu::15b50626-d2c4-4254-a4cf-dc7637d1c37e" providerId="AD" clId="Web-{7FF16D4D-4A62-B832-83CE-DF9D088BA0CB}" dt="2024-03-26T17:24:48.177" v="527"/>
          <ac:spMkLst>
            <pc:docMk/>
            <pc:sldMk cId="2384995862" sldId="381"/>
            <ac:spMk id="7" creationId="{A6AB042D-A22A-1758-B2AA-4E838F146CC3}"/>
          </ac:spMkLst>
        </pc:spChg>
        <pc:spChg chg="add mod">
          <ac:chgData name="Luis Daniel Garcia" userId="S::ldg20a@fsu.edu::15b50626-d2c4-4254-a4cf-dc7637d1c37e" providerId="AD" clId="Web-{7FF16D4D-4A62-B832-83CE-DF9D088BA0CB}" dt="2024-03-26T18:39:28.841" v="990" actId="1076"/>
          <ac:spMkLst>
            <pc:docMk/>
            <pc:sldMk cId="2384995862" sldId="381"/>
            <ac:spMk id="9" creationId="{10B074FD-9D57-E410-3432-375B575DE6CF}"/>
          </ac:spMkLst>
        </pc:spChg>
        <pc:spChg chg="del">
          <ac:chgData name="Luis Daniel Garcia" userId="S::ldg20a@fsu.edu::15b50626-d2c4-4254-a4cf-dc7637d1c37e" providerId="AD" clId="Web-{7FF16D4D-4A62-B832-83CE-DF9D088BA0CB}" dt="2024-03-26T17:25:10.538" v="531"/>
          <ac:spMkLst>
            <pc:docMk/>
            <pc:sldMk cId="2384995862" sldId="381"/>
            <ac:spMk id="16" creationId="{6C6AD755-036D-C168-77E0-FE6A5EEC4D57}"/>
          </ac:spMkLst>
        </pc:spChg>
        <pc:spChg chg="del mod">
          <ac:chgData name="Luis Daniel Garcia" userId="S::ldg20a@fsu.edu::15b50626-d2c4-4254-a4cf-dc7637d1c37e" providerId="AD" clId="Web-{7FF16D4D-4A62-B832-83CE-DF9D088BA0CB}" dt="2024-03-26T17:29:01.563" v="633"/>
          <ac:spMkLst>
            <pc:docMk/>
            <pc:sldMk cId="2384995862" sldId="381"/>
            <ac:spMk id="19" creationId="{D89F4473-5D0E-F55C-7590-D1622D936B3C}"/>
          </ac:spMkLst>
        </pc:spChg>
        <pc:graphicFrameChg chg="mod">
          <ac:chgData name="Luis Daniel Garcia" userId="S::ldg20a@fsu.edu::15b50626-d2c4-4254-a4cf-dc7637d1c37e" providerId="AD" clId="Web-{7FF16D4D-4A62-B832-83CE-DF9D088BA0CB}" dt="2024-03-26T18:39:24.950" v="989" actId="1076"/>
          <ac:graphicFrameMkLst>
            <pc:docMk/>
            <pc:sldMk cId="2384995862" sldId="381"/>
            <ac:graphicFrameMk id="5" creationId="{FDF656CB-1851-7E13-40FF-B5630048B9E7}"/>
          </ac:graphicFrameMkLst>
        </pc:graphicFrameChg>
        <pc:cxnChg chg="add mod">
          <ac:chgData name="Luis Daniel Garcia" userId="S::ldg20a@fsu.edu::15b50626-d2c4-4254-a4cf-dc7637d1c37e" providerId="AD" clId="Web-{7FF16D4D-4A62-B832-83CE-DF9D088BA0CB}" dt="2024-03-26T18:40:10.482" v="992"/>
          <ac:cxnSpMkLst>
            <pc:docMk/>
            <pc:sldMk cId="2384995862" sldId="381"/>
            <ac:cxnSpMk id="11" creationId="{1752E8FD-B71E-CEFB-0E3F-3CD3E827D50E}"/>
          </ac:cxnSpMkLst>
        </pc:cxnChg>
      </pc:sldChg>
      <pc:sldChg chg="addSp delSp modSp addAnim modAnim">
        <pc:chgData name="Luis Daniel Garcia" userId="S::ldg20a@fsu.edu::15b50626-d2c4-4254-a4cf-dc7637d1c37e" providerId="AD" clId="Web-{7FF16D4D-4A62-B832-83CE-DF9D088BA0CB}" dt="2024-03-26T19:37:59.260" v="1799"/>
        <pc:sldMkLst>
          <pc:docMk/>
          <pc:sldMk cId="375491489" sldId="382"/>
        </pc:sldMkLst>
        <pc:spChg chg="del">
          <ac:chgData name="Luis Daniel Garcia" userId="S::ldg20a@fsu.edu::15b50626-d2c4-4254-a4cf-dc7637d1c37e" providerId="AD" clId="Web-{7FF16D4D-4A62-B832-83CE-DF9D088BA0CB}" dt="2024-03-26T17:26:56.511" v="540"/>
          <ac:spMkLst>
            <pc:docMk/>
            <pc:sldMk cId="375491489" sldId="382"/>
            <ac:spMk id="4" creationId="{FC19E8F1-A6F2-C513-B0DB-96A73E463DA1}"/>
          </ac:spMkLst>
        </pc:spChg>
        <pc:spChg chg="add">
          <ac:chgData name="Luis Daniel Garcia" userId="S::ldg20a@fsu.edu::15b50626-d2c4-4254-a4cf-dc7637d1c37e" providerId="AD" clId="Web-{7FF16D4D-4A62-B832-83CE-DF9D088BA0CB}" dt="2024-03-26T17:26:32.604" v="536"/>
          <ac:spMkLst>
            <pc:docMk/>
            <pc:sldMk cId="375491489" sldId="382"/>
            <ac:spMk id="7" creationId="{2688A1B9-044D-2553-238F-5F1C0D73140F}"/>
          </ac:spMkLst>
        </pc:spChg>
        <pc:spChg chg="add del mod">
          <ac:chgData name="Luis Daniel Garcia" userId="S::ldg20a@fsu.edu::15b50626-d2c4-4254-a4cf-dc7637d1c37e" providerId="AD" clId="Web-{7FF16D4D-4A62-B832-83CE-DF9D088BA0CB}" dt="2024-03-26T17:27:35.841" v="557"/>
          <ac:spMkLst>
            <pc:docMk/>
            <pc:sldMk cId="375491489" sldId="382"/>
            <ac:spMk id="9" creationId="{D94E56D0-4674-0A99-BEEF-B7F16A288EAF}"/>
          </ac:spMkLst>
        </pc:spChg>
        <pc:spChg chg="add del mod">
          <ac:chgData name="Luis Daniel Garcia" userId="S::ldg20a@fsu.edu::15b50626-d2c4-4254-a4cf-dc7637d1c37e" providerId="AD" clId="Web-{7FF16D4D-4A62-B832-83CE-DF9D088BA0CB}" dt="2024-03-26T17:27:40.513" v="558"/>
          <ac:spMkLst>
            <pc:docMk/>
            <pc:sldMk cId="375491489" sldId="382"/>
            <ac:spMk id="11" creationId="{9B87C6B0-88F6-2633-C60C-368ADEFE47E6}"/>
          </ac:spMkLst>
        </pc:spChg>
        <pc:spChg chg="add">
          <ac:chgData name="Luis Daniel Garcia" userId="S::ldg20a@fsu.edu::15b50626-d2c4-4254-a4cf-dc7637d1c37e" providerId="AD" clId="Web-{7FF16D4D-4A62-B832-83CE-DF9D088BA0CB}" dt="2024-03-26T17:27:33.653" v="556"/>
          <ac:spMkLst>
            <pc:docMk/>
            <pc:sldMk cId="375491489" sldId="382"/>
            <ac:spMk id="13" creationId="{B1D16610-E443-8429-B78C-82A89D6AFC02}"/>
          </ac:spMkLst>
        </pc:spChg>
        <pc:spChg chg="add del mod">
          <ac:chgData name="Luis Daniel Garcia" userId="S::ldg20a@fsu.edu::15b50626-d2c4-4254-a4cf-dc7637d1c37e" providerId="AD" clId="Web-{7FF16D4D-4A62-B832-83CE-DF9D088BA0CB}" dt="2024-03-26T17:27:48.107" v="559"/>
          <ac:spMkLst>
            <pc:docMk/>
            <pc:sldMk cId="375491489" sldId="382"/>
            <ac:spMk id="15" creationId="{299BDF02-9E48-62D2-0666-F932EF6AA497}"/>
          </ac:spMkLst>
        </pc:spChg>
        <pc:spChg chg="add mod">
          <ac:chgData name="Luis Daniel Garcia" userId="S::ldg20a@fsu.edu::15b50626-d2c4-4254-a4cf-dc7637d1c37e" providerId="AD" clId="Web-{7FF16D4D-4A62-B832-83CE-DF9D088BA0CB}" dt="2024-03-26T18:37:20.963" v="977"/>
          <ac:spMkLst>
            <pc:docMk/>
            <pc:sldMk cId="375491489" sldId="382"/>
            <ac:spMk id="17" creationId="{BDA52F96-93FB-1AF2-337B-96D63B8D4616}"/>
          </ac:spMkLst>
        </pc:spChg>
        <pc:spChg chg="del">
          <ac:chgData name="Luis Daniel Garcia" userId="S::ldg20a@fsu.edu::15b50626-d2c4-4254-a4cf-dc7637d1c37e" providerId="AD" clId="Web-{7FF16D4D-4A62-B832-83CE-DF9D088BA0CB}" dt="2024-03-26T17:26:34.869" v="537"/>
          <ac:spMkLst>
            <pc:docMk/>
            <pc:sldMk cId="375491489" sldId="382"/>
            <ac:spMk id="18" creationId="{732F416A-CE53-DA45-DF63-1A2DE9DF8B39}"/>
          </ac:spMkLst>
        </pc:spChg>
        <pc:spChg chg="del">
          <ac:chgData name="Luis Daniel Garcia" userId="S::ldg20a@fsu.edu::15b50626-d2c4-4254-a4cf-dc7637d1c37e" providerId="AD" clId="Web-{7FF16D4D-4A62-B832-83CE-DF9D088BA0CB}" dt="2024-03-26T17:30:57.443" v="697"/>
          <ac:spMkLst>
            <pc:docMk/>
            <pc:sldMk cId="375491489" sldId="382"/>
            <ac:spMk id="19" creationId="{76DA28C5-D8AC-3EA7-CAA4-E7C76AD76DB4}"/>
          </ac:spMkLst>
        </pc:spChg>
        <pc:graphicFrameChg chg="mod">
          <ac:chgData name="Luis Daniel Garcia" userId="S::ldg20a@fsu.edu::15b50626-d2c4-4254-a4cf-dc7637d1c37e" providerId="AD" clId="Web-{7FF16D4D-4A62-B832-83CE-DF9D088BA0CB}" dt="2024-03-26T17:26:53.745" v="539" actId="1076"/>
          <ac:graphicFrameMkLst>
            <pc:docMk/>
            <pc:sldMk cId="375491489" sldId="382"/>
            <ac:graphicFrameMk id="5" creationId="{FDF656CB-1851-7E13-40FF-B5630048B9E7}"/>
          </ac:graphicFrameMkLst>
        </pc:graphicFrameChg>
        <pc:cxnChg chg="add mod">
          <ac:chgData name="Luis Daniel Garcia" userId="S::ldg20a@fsu.edu::15b50626-d2c4-4254-a4cf-dc7637d1c37e" providerId="AD" clId="Web-{7FF16D4D-4A62-B832-83CE-DF9D088BA0CB}" dt="2024-03-26T18:40:20.248" v="993"/>
          <ac:cxnSpMkLst>
            <pc:docMk/>
            <pc:sldMk cId="375491489" sldId="382"/>
            <ac:cxnSpMk id="21" creationId="{C66BE34C-3869-6EBE-AE3E-1259398D34AE}"/>
          </ac:cxnSpMkLst>
        </pc:cxnChg>
      </pc:sldChg>
      <pc:sldChg chg="addSp delSp modSp">
        <pc:chgData name="Luis Daniel Garcia" userId="S::ldg20a@fsu.edu::15b50626-d2c4-4254-a4cf-dc7637d1c37e" providerId="AD" clId="Web-{7FF16D4D-4A62-B832-83CE-DF9D088BA0CB}" dt="2024-03-26T18:13:50.370" v="881"/>
        <pc:sldMkLst>
          <pc:docMk/>
          <pc:sldMk cId="2538527843" sldId="383"/>
        </pc:sldMkLst>
        <pc:spChg chg="add mod">
          <ac:chgData name="Luis Daniel Garcia" userId="S::ldg20a@fsu.edu::15b50626-d2c4-4254-a4cf-dc7637d1c37e" providerId="AD" clId="Web-{7FF16D4D-4A62-B832-83CE-DF9D088BA0CB}" dt="2024-03-26T17:23:24.377" v="525" actId="1076"/>
          <ac:spMkLst>
            <pc:docMk/>
            <pc:sldMk cId="2538527843" sldId="383"/>
            <ac:spMk id="7" creationId="{28FDFA98-1946-4550-22C5-AFBB3FAA7384}"/>
          </ac:spMkLst>
        </pc:spChg>
        <pc:spChg chg="add mod">
          <ac:chgData name="Luis Daniel Garcia" userId="S::ldg20a@fsu.edu::15b50626-d2c4-4254-a4cf-dc7637d1c37e" providerId="AD" clId="Web-{7FF16D4D-4A62-B832-83CE-DF9D088BA0CB}" dt="2024-03-26T18:03:44.747" v="774" actId="1076"/>
          <ac:spMkLst>
            <pc:docMk/>
            <pc:sldMk cId="2538527843" sldId="383"/>
            <ac:spMk id="16" creationId="{FD1B5FE1-A10D-C953-EB67-87B204A4C8F8}"/>
          </ac:spMkLst>
        </pc:spChg>
        <pc:spChg chg="add mod">
          <ac:chgData name="Luis Daniel Garcia" userId="S::ldg20a@fsu.edu::15b50626-d2c4-4254-a4cf-dc7637d1c37e" providerId="AD" clId="Web-{7FF16D4D-4A62-B832-83CE-DF9D088BA0CB}" dt="2024-03-26T18:03:44.763" v="775" actId="1076"/>
          <ac:spMkLst>
            <pc:docMk/>
            <pc:sldMk cId="2538527843" sldId="383"/>
            <ac:spMk id="18" creationId="{DF889F7D-E33C-DAFA-556C-428FE20652F3}"/>
          </ac:spMkLst>
        </pc:spChg>
        <pc:spChg chg="del">
          <ac:chgData name="Luis Daniel Garcia" userId="S::ldg20a@fsu.edu::15b50626-d2c4-4254-a4cf-dc7637d1c37e" providerId="AD" clId="Web-{7FF16D4D-4A62-B832-83CE-DF9D088BA0CB}" dt="2024-03-26T17:23:08.407" v="523"/>
          <ac:spMkLst>
            <pc:docMk/>
            <pc:sldMk cId="2538527843" sldId="383"/>
            <ac:spMk id="19" creationId="{AAFBE4BD-1439-5F07-925A-B63E05E98A33}"/>
          </ac:spMkLst>
        </pc:spChg>
        <pc:spChg chg="add mod">
          <ac:chgData name="Luis Daniel Garcia" userId="S::ldg20a@fsu.edu::15b50626-d2c4-4254-a4cf-dc7637d1c37e" providerId="AD" clId="Web-{7FF16D4D-4A62-B832-83CE-DF9D088BA0CB}" dt="2024-03-26T18:03:44.778" v="776" actId="1076"/>
          <ac:spMkLst>
            <pc:docMk/>
            <pc:sldMk cId="2538527843" sldId="383"/>
            <ac:spMk id="20" creationId="{7059C637-BACB-DADB-E27D-6FFD510C7F4A}"/>
          </ac:spMkLst>
        </pc:spChg>
        <pc:spChg chg="add mod">
          <ac:chgData name="Luis Daniel Garcia" userId="S::ldg20a@fsu.edu::15b50626-d2c4-4254-a4cf-dc7637d1c37e" providerId="AD" clId="Web-{7FF16D4D-4A62-B832-83CE-DF9D088BA0CB}" dt="2024-03-26T18:11:02.929" v="855" actId="1076"/>
          <ac:spMkLst>
            <pc:docMk/>
            <pc:sldMk cId="2538527843" sldId="383"/>
            <ac:spMk id="23" creationId="{68FEA8C3-2AE7-10C2-C5C4-B13066CEB419}"/>
          </ac:spMkLst>
        </pc:spChg>
        <pc:graphicFrameChg chg="mod">
          <ac:chgData name="Luis Daniel Garcia" userId="S::ldg20a@fsu.edu::15b50626-d2c4-4254-a4cf-dc7637d1c37e" providerId="AD" clId="Web-{7FF16D4D-4A62-B832-83CE-DF9D088BA0CB}" dt="2024-03-26T18:11:28.695" v="859" actId="1076"/>
          <ac:graphicFrameMkLst>
            <pc:docMk/>
            <pc:sldMk cId="2538527843" sldId="383"/>
            <ac:graphicFrameMk id="5" creationId="{FDF656CB-1851-7E13-40FF-B5630048B9E7}"/>
          </ac:graphicFrameMkLst>
        </pc:graphicFrameChg>
        <pc:cxnChg chg="add mod">
          <ac:chgData name="Luis Daniel Garcia" userId="S::ldg20a@fsu.edu::15b50626-d2c4-4254-a4cf-dc7637d1c37e" providerId="AD" clId="Web-{7FF16D4D-4A62-B832-83CE-DF9D088BA0CB}" dt="2024-03-26T18:13:50.370" v="881"/>
          <ac:cxnSpMkLst>
            <pc:docMk/>
            <pc:sldMk cId="2538527843" sldId="383"/>
            <ac:cxnSpMk id="8" creationId="{C56C1F8A-BB9A-83ED-3084-6274EE528BC9}"/>
          </ac:cxnSpMkLst>
        </pc:cxnChg>
        <pc:cxnChg chg="add mod">
          <ac:chgData name="Luis Daniel Garcia" userId="S::ldg20a@fsu.edu::15b50626-d2c4-4254-a4cf-dc7637d1c37e" providerId="AD" clId="Web-{7FF16D4D-4A62-B832-83CE-DF9D088BA0CB}" dt="2024-03-26T18:08:41.222" v="837"/>
          <ac:cxnSpMkLst>
            <pc:docMk/>
            <pc:sldMk cId="2538527843" sldId="383"/>
            <ac:cxnSpMk id="10" creationId="{1791FA38-F222-8ACE-5405-0111161CDE72}"/>
          </ac:cxnSpMkLst>
        </pc:cxnChg>
        <pc:cxnChg chg="add mod">
          <ac:chgData name="Luis Daniel Garcia" userId="S::ldg20a@fsu.edu::15b50626-d2c4-4254-a4cf-dc7637d1c37e" providerId="AD" clId="Web-{7FF16D4D-4A62-B832-83CE-DF9D088BA0CB}" dt="2024-03-26T18:13:50.323" v="877"/>
          <ac:cxnSpMkLst>
            <pc:docMk/>
            <pc:sldMk cId="2538527843" sldId="383"/>
            <ac:cxnSpMk id="12" creationId="{1303912F-FAB8-2170-7DB7-916E37F9464A}"/>
          </ac:cxnSpMkLst>
        </pc:cxnChg>
        <pc:cxnChg chg="add mod">
          <ac:chgData name="Luis Daniel Garcia" userId="S::ldg20a@fsu.edu::15b50626-d2c4-4254-a4cf-dc7637d1c37e" providerId="AD" clId="Web-{7FF16D4D-4A62-B832-83CE-DF9D088BA0CB}" dt="2024-03-26T18:13:50.323" v="878"/>
          <ac:cxnSpMkLst>
            <pc:docMk/>
            <pc:sldMk cId="2538527843" sldId="383"/>
            <ac:cxnSpMk id="14" creationId="{A26E1E70-23B4-35A6-F7FC-7EC48D08B3B8}"/>
          </ac:cxnSpMkLst>
        </pc:cxnChg>
        <pc:cxnChg chg="add mod">
          <ac:chgData name="Luis Daniel Garcia" userId="S::ldg20a@fsu.edu::15b50626-d2c4-4254-a4cf-dc7637d1c37e" providerId="AD" clId="Web-{7FF16D4D-4A62-B832-83CE-DF9D088BA0CB}" dt="2024-03-26T18:13:50.323" v="879"/>
          <ac:cxnSpMkLst>
            <pc:docMk/>
            <pc:sldMk cId="2538527843" sldId="383"/>
            <ac:cxnSpMk id="21" creationId="{B322FFEB-47DB-5D0B-133A-BE342E5D04F7}"/>
          </ac:cxnSpMkLst>
        </pc:cxnChg>
        <pc:cxnChg chg="add mod">
          <ac:chgData name="Luis Daniel Garcia" userId="S::ldg20a@fsu.edu::15b50626-d2c4-4254-a4cf-dc7637d1c37e" providerId="AD" clId="Web-{7FF16D4D-4A62-B832-83CE-DF9D088BA0CB}" dt="2024-03-26T18:13:50.323" v="880"/>
          <ac:cxnSpMkLst>
            <pc:docMk/>
            <pc:sldMk cId="2538527843" sldId="383"/>
            <ac:cxnSpMk id="24" creationId="{C11C8B84-3676-EDF6-6FE7-2028DEA93066}"/>
          </ac:cxnSpMkLst>
        </pc:cxnChg>
      </pc:sldChg>
      <pc:sldChg chg="addSp delSp modSp add replId addAnim delAnim">
        <pc:chgData name="Luis Daniel Garcia" userId="S::ldg20a@fsu.edu::15b50626-d2c4-4254-a4cf-dc7637d1c37e" providerId="AD" clId="Web-{7FF16D4D-4A62-B832-83CE-DF9D088BA0CB}" dt="2024-03-26T18:58:37.584" v="1147"/>
        <pc:sldMkLst>
          <pc:docMk/>
          <pc:sldMk cId="1608434497" sldId="390"/>
        </pc:sldMkLst>
        <pc:spChg chg="mod">
          <ac:chgData name="Luis Daniel Garcia" userId="S::ldg20a@fsu.edu::15b50626-d2c4-4254-a4cf-dc7637d1c37e" providerId="AD" clId="Web-{7FF16D4D-4A62-B832-83CE-DF9D088BA0CB}" dt="2024-03-26T18:50:43.918" v="1048" actId="14100"/>
          <ac:spMkLst>
            <pc:docMk/>
            <pc:sldMk cId="1608434497" sldId="390"/>
            <ac:spMk id="5" creationId="{DEE50683-FBA7-EC4B-EC41-C9CE793E95C2}"/>
          </ac:spMkLst>
        </pc:spChg>
        <pc:spChg chg="mod">
          <ac:chgData name="Luis Daniel Garcia" userId="S::ldg20a@fsu.edu::15b50626-d2c4-4254-a4cf-dc7637d1c37e" providerId="AD" clId="Web-{7FF16D4D-4A62-B832-83CE-DF9D088BA0CB}" dt="2024-03-26T18:54:52.017" v="1120" actId="20577"/>
          <ac:spMkLst>
            <pc:docMk/>
            <pc:sldMk cId="1608434497" sldId="390"/>
            <ac:spMk id="8" creationId="{FD2D3B2F-0C3A-14C4-52F9-40A42A502DDA}"/>
          </ac:spMkLst>
        </pc:spChg>
        <pc:spChg chg="del">
          <ac:chgData name="Luis Daniel Garcia" userId="S::ldg20a@fsu.edu::15b50626-d2c4-4254-a4cf-dc7637d1c37e" providerId="AD" clId="Web-{7FF16D4D-4A62-B832-83CE-DF9D088BA0CB}" dt="2024-03-26T18:47:56.836" v="1008"/>
          <ac:spMkLst>
            <pc:docMk/>
            <pc:sldMk cId="1608434497" sldId="390"/>
            <ac:spMk id="11" creationId="{2B03D6ED-9542-6792-C80E-79C6E0C836A9}"/>
          </ac:spMkLst>
        </pc:spChg>
        <pc:spChg chg="del">
          <ac:chgData name="Luis Daniel Garcia" userId="S::ldg20a@fsu.edu::15b50626-d2c4-4254-a4cf-dc7637d1c37e" providerId="AD" clId="Web-{7FF16D4D-4A62-B832-83CE-DF9D088BA0CB}" dt="2024-03-26T18:47:58.461" v="1010"/>
          <ac:spMkLst>
            <pc:docMk/>
            <pc:sldMk cId="1608434497" sldId="390"/>
            <ac:spMk id="12" creationId="{6E0E4A75-1CBF-7BD7-0C81-37519B82AE3F}"/>
          </ac:spMkLst>
        </pc:spChg>
        <pc:spChg chg="add mod">
          <ac:chgData name="Luis Daniel Garcia" userId="S::ldg20a@fsu.edu::15b50626-d2c4-4254-a4cf-dc7637d1c37e" providerId="AD" clId="Web-{7FF16D4D-4A62-B832-83CE-DF9D088BA0CB}" dt="2024-03-26T18:54:39.923" v="1114" actId="20577"/>
          <ac:spMkLst>
            <pc:docMk/>
            <pc:sldMk cId="1608434497" sldId="390"/>
            <ac:spMk id="14" creationId="{7E06C7A8-B137-A9A0-2D40-C45B414D93F1}"/>
          </ac:spMkLst>
        </pc:spChg>
        <pc:spChg chg="add mod">
          <ac:chgData name="Luis Daniel Garcia" userId="S::ldg20a@fsu.edu::15b50626-d2c4-4254-a4cf-dc7637d1c37e" providerId="AD" clId="Web-{7FF16D4D-4A62-B832-83CE-DF9D088BA0CB}" dt="2024-03-26T18:56:36.081" v="1131" actId="1076"/>
          <ac:spMkLst>
            <pc:docMk/>
            <pc:sldMk cId="1608434497" sldId="390"/>
            <ac:spMk id="16" creationId="{4ED49E5C-F1BE-3B22-7432-E93E1833AF82}"/>
          </ac:spMkLst>
        </pc:spChg>
        <pc:picChg chg="del">
          <ac:chgData name="Luis Daniel Garcia" userId="S::ldg20a@fsu.edu::15b50626-d2c4-4254-a4cf-dc7637d1c37e" providerId="AD" clId="Web-{7FF16D4D-4A62-B832-83CE-DF9D088BA0CB}" dt="2024-03-26T18:47:58.930" v="1011"/>
          <ac:picMkLst>
            <pc:docMk/>
            <pc:sldMk cId="1608434497" sldId="390"/>
            <ac:picMk id="2" creationId="{FD918A4E-A69E-6F37-097D-0842B4CFB005}"/>
          </ac:picMkLst>
        </pc:picChg>
        <pc:picChg chg="add del mod">
          <ac:chgData name="Luis Daniel Garcia" userId="S::ldg20a@fsu.edu::15b50626-d2c4-4254-a4cf-dc7637d1c37e" providerId="AD" clId="Web-{7FF16D4D-4A62-B832-83CE-DF9D088BA0CB}" dt="2024-03-26T18:47:55.445" v="1007"/>
          <ac:picMkLst>
            <pc:docMk/>
            <pc:sldMk cId="1608434497" sldId="390"/>
            <ac:picMk id="6" creationId="{D11CFBD8-A217-626D-01BA-8649B231A7E9}"/>
          </ac:picMkLst>
        </pc:picChg>
        <pc:picChg chg="add mod modCrop">
          <ac:chgData name="Luis Daniel Garcia" userId="S::ldg20a@fsu.edu::15b50626-d2c4-4254-a4cf-dc7637d1c37e" providerId="AD" clId="Web-{7FF16D4D-4A62-B832-83CE-DF9D088BA0CB}" dt="2024-03-26T18:52:12.982" v="1071" actId="1076"/>
          <ac:picMkLst>
            <pc:docMk/>
            <pc:sldMk cId="1608434497" sldId="390"/>
            <ac:picMk id="7" creationId="{E0A1285A-7297-75CD-1CA0-15CC7C5FEF9D}"/>
          </ac:picMkLst>
        </pc:picChg>
        <pc:picChg chg="del">
          <ac:chgData name="Luis Daniel Garcia" userId="S::ldg20a@fsu.edu::15b50626-d2c4-4254-a4cf-dc7637d1c37e" providerId="AD" clId="Web-{7FF16D4D-4A62-B832-83CE-DF9D088BA0CB}" dt="2024-03-26T18:48:48.259" v="1019"/>
          <ac:picMkLst>
            <pc:docMk/>
            <pc:sldMk cId="1608434497" sldId="390"/>
            <ac:picMk id="9" creationId="{F9E6D2E3-E83F-025F-9E09-A7CD4EB6D422}"/>
          </ac:picMkLst>
        </pc:picChg>
        <pc:picChg chg="del">
          <ac:chgData name="Luis Daniel Garcia" userId="S::ldg20a@fsu.edu::15b50626-d2c4-4254-a4cf-dc7637d1c37e" providerId="AD" clId="Web-{7FF16D4D-4A62-B832-83CE-DF9D088BA0CB}" dt="2024-03-26T18:47:57.836" v="1009"/>
          <ac:picMkLst>
            <pc:docMk/>
            <pc:sldMk cId="1608434497" sldId="390"/>
            <ac:picMk id="10" creationId="{F0F26925-5C18-5592-6505-DC6AF0815FFE}"/>
          </ac:picMkLst>
        </pc:picChg>
        <pc:picChg chg="add mod modCrop">
          <ac:chgData name="Luis Daniel Garcia" userId="S::ldg20a@fsu.edu::15b50626-d2c4-4254-a4cf-dc7637d1c37e" providerId="AD" clId="Web-{7FF16D4D-4A62-B832-83CE-DF9D088BA0CB}" dt="2024-03-26T18:51:18.840" v="1055" actId="14100"/>
          <ac:picMkLst>
            <pc:docMk/>
            <pc:sldMk cId="1608434497" sldId="390"/>
            <ac:picMk id="13" creationId="{B0EC563F-F678-16EB-086E-299FDEB8BF47}"/>
          </ac:picMkLst>
        </pc:picChg>
        <pc:picChg chg="add del mod">
          <ac:chgData name="Luis Daniel Garcia" userId="S::ldg20a@fsu.edu::15b50626-d2c4-4254-a4cf-dc7637d1c37e" providerId="AD" clId="Web-{7FF16D4D-4A62-B832-83CE-DF9D088BA0CB}" dt="2024-03-26T18:58:37.584" v="1147"/>
          <ac:picMkLst>
            <pc:docMk/>
            <pc:sldMk cId="1608434497" sldId="390"/>
            <ac:picMk id="18" creationId="{738A6338-1BA2-965F-159C-87F0B2242A0E}"/>
          </ac:picMkLst>
        </pc:picChg>
      </pc:sldChg>
      <pc:sldChg chg="add del replId">
        <pc:chgData name="Luis Daniel Garcia" userId="S::ldg20a@fsu.edu::15b50626-d2c4-4254-a4cf-dc7637d1c37e" providerId="AD" clId="Web-{7FF16D4D-4A62-B832-83CE-DF9D088BA0CB}" dt="2024-03-26T16:55:57.618" v="1"/>
        <pc:sldMkLst>
          <pc:docMk/>
          <pc:sldMk cId="4263663677" sldId="390"/>
        </pc:sldMkLst>
      </pc:sldChg>
      <pc:sldChg chg="delSp add replId delAnim">
        <pc:chgData name="Luis Daniel Garcia" userId="S::ldg20a@fsu.edu::15b50626-d2c4-4254-a4cf-dc7637d1c37e" providerId="AD" clId="Web-{7FF16D4D-4A62-B832-83CE-DF9D088BA0CB}" dt="2024-03-26T18:58:53.225" v="1150"/>
        <pc:sldMkLst>
          <pc:docMk/>
          <pc:sldMk cId="3886176250" sldId="391"/>
        </pc:sldMkLst>
        <pc:spChg chg="del">
          <ac:chgData name="Luis Daniel Garcia" userId="S::ldg20a@fsu.edu::15b50626-d2c4-4254-a4cf-dc7637d1c37e" providerId="AD" clId="Web-{7FF16D4D-4A62-B832-83CE-DF9D088BA0CB}" dt="2024-03-26T18:58:53.225" v="1150"/>
          <ac:spMkLst>
            <pc:docMk/>
            <pc:sldMk cId="3886176250" sldId="391"/>
            <ac:spMk id="8" creationId="{42288809-8A4C-8105-F2BA-6B238663A527}"/>
          </ac:spMkLst>
        </pc:spChg>
      </pc:sldChg>
      <pc:sldChg chg="add del replId">
        <pc:chgData name="Luis Daniel Garcia" userId="S::ldg20a@fsu.edu::15b50626-d2c4-4254-a4cf-dc7637d1c37e" providerId="AD" clId="Web-{7FF16D4D-4A62-B832-83CE-DF9D088BA0CB}" dt="2024-03-26T18:58:19.224" v="1142"/>
        <pc:sldMkLst>
          <pc:docMk/>
          <pc:sldMk cId="4042473957" sldId="391"/>
        </pc:sldMkLst>
      </pc:sldChg>
      <pc:sldChg chg="addSp delSp modSp add replId addAnim delAnim">
        <pc:chgData name="Luis Daniel Garcia" userId="S::ldg20a@fsu.edu::15b50626-d2c4-4254-a4cf-dc7637d1c37e" providerId="AD" clId="Web-{7FF16D4D-4A62-B832-83CE-DF9D088BA0CB}" dt="2024-03-26T19:03:41.779" v="1198"/>
        <pc:sldMkLst>
          <pc:docMk/>
          <pc:sldMk cId="3437674150" sldId="392"/>
        </pc:sldMkLst>
        <pc:spChg chg="del">
          <ac:chgData name="Luis Daniel Garcia" userId="S::ldg20a@fsu.edu::15b50626-d2c4-4254-a4cf-dc7637d1c37e" providerId="AD" clId="Web-{7FF16D4D-4A62-B832-83CE-DF9D088BA0CB}" dt="2024-03-26T19:01:52.510" v="1175"/>
          <ac:spMkLst>
            <pc:docMk/>
            <pc:sldMk cId="3437674150" sldId="392"/>
            <ac:spMk id="8" creationId="{94975EF7-A19C-7FDA-1995-197165456AE5}"/>
          </ac:spMkLst>
        </pc:spChg>
        <pc:spChg chg="del mod">
          <ac:chgData name="Luis Daniel Garcia" userId="S::ldg20a@fsu.edu::15b50626-d2c4-4254-a4cf-dc7637d1c37e" providerId="AD" clId="Web-{7FF16D4D-4A62-B832-83CE-DF9D088BA0CB}" dt="2024-03-26T19:02:05.745" v="1177"/>
          <ac:spMkLst>
            <pc:docMk/>
            <pc:sldMk cId="3437674150" sldId="392"/>
            <ac:spMk id="9" creationId="{B6408859-19C0-E6DF-C2F0-852FEBA76C25}"/>
          </ac:spMkLst>
        </pc:spChg>
        <pc:spChg chg="del">
          <ac:chgData name="Luis Daniel Garcia" userId="S::ldg20a@fsu.edu::15b50626-d2c4-4254-a4cf-dc7637d1c37e" providerId="AD" clId="Web-{7FF16D4D-4A62-B832-83CE-DF9D088BA0CB}" dt="2024-03-26T19:01:52.510" v="1174"/>
          <ac:spMkLst>
            <pc:docMk/>
            <pc:sldMk cId="3437674150" sldId="392"/>
            <ac:spMk id="10" creationId="{6A169DE7-4494-CF3E-20E2-2BECBAD92883}"/>
          </ac:spMkLst>
        </pc:spChg>
        <pc:spChg chg="del">
          <ac:chgData name="Luis Daniel Garcia" userId="S::ldg20a@fsu.edu::15b50626-d2c4-4254-a4cf-dc7637d1c37e" providerId="AD" clId="Web-{7FF16D4D-4A62-B832-83CE-DF9D088BA0CB}" dt="2024-03-26T19:02:16.167" v="1179"/>
          <ac:spMkLst>
            <pc:docMk/>
            <pc:sldMk cId="3437674150" sldId="392"/>
            <ac:spMk id="11" creationId="{A835A4A7-5FB8-87A0-057D-EE8730E2FC59}"/>
          </ac:spMkLst>
        </pc:spChg>
        <pc:spChg chg="del">
          <ac:chgData name="Luis Daniel Garcia" userId="S::ldg20a@fsu.edu::15b50626-d2c4-4254-a4cf-dc7637d1c37e" providerId="AD" clId="Web-{7FF16D4D-4A62-B832-83CE-DF9D088BA0CB}" dt="2024-03-26T19:01:52.510" v="1173"/>
          <ac:spMkLst>
            <pc:docMk/>
            <pc:sldMk cId="3437674150" sldId="392"/>
            <ac:spMk id="12" creationId="{C991568E-5CEC-7A77-A54F-77D7EFD28417}"/>
          </ac:spMkLst>
        </pc:spChg>
        <pc:spChg chg="del">
          <ac:chgData name="Luis Daniel Garcia" userId="S::ldg20a@fsu.edu::15b50626-d2c4-4254-a4cf-dc7637d1c37e" providerId="AD" clId="Web-{7FF16D4D-4A62-B832-83CE-DF9D088BA0CB}" dt="2024-03-26T19:01:52.510" v="1172"/>
          <ac:spMkLst>
            <pc:docMk/>
            <pc:sldMk cId="3437674150" sldId="392"/>
            <ac:spMk id="13" creationId="{78B275C7-78BD-2FD5-F2FC-98F81E50A9E9}"/>
          </ac:spMkLst>
        </pc:spChg>
        <pc:picChg chg="add mod modCrop">
          <ac:chgData name="Luis Daniel Garcia" userId="S::ldg20a@fsu.edu::15b50626-d2c4-4254-a4cf-dc7637d1c37e" providerId="AD" clId="Web-{7FF16D4D-4A62-B832-83CE-DF9D088BA0CB}" dt="2024-03-26T19:03:35.872" v="1197" actId="1076"/>
          <ac:picMkLst>
            <pc:docMk/>
            <pc:sldMk cId="3437674150" sldId="392"/>
            <ac:picMk id="2" creationId="{3D1E692F-119D-ADCE-BEF8-5E373F748440}"/>
          </ac:picMkLst>
        </pc:picChg>
        <pc:picChg chg="del">
          <ac:chgData name="Luis Daniel Garcia" userId="S::ldg20a@fsu.edu::15b50626-d2c4-4254-a4cf-dc7637d1c37e" providerId="AD" clId="Web-{7FF16D4D-4A62-B832-83CE-DF9D088BA0CB}" dt="2024-03-26T19:02:07.401" v="1178"/>
          <ac:picMkLst>
            <pc:docMk/>
            <pc:sldMk cId="3437674150" sldId="392"/>
            <ac:picMk id="6" creationId="{FA18E347-4C5F-4CAF-0BA9-327A5CBD9223}"/>
          </ac:picMkLst>
        </pc:picChg>
        <pc:picChg chg="add mod modCrop">
          <ac:chgData name="Luis Daniel Garcia" userId="S::ldg20a@fsu.edu::15b50626-d2c4-4254-a4cf-dc7637d1c37e" providerId="AD" clId="Web-{7FF16D4D-4A62-B832-83CE-DF9D088BA0CB}" dt="2024-03-26T19:03:35.809" v="1196" actId="1076"/>
          <ac:picMkLst>
            <pc:docMk/>
            <pc:sldMk cId="3437674150" sldId="392"/>
            <ac:picMk id="7" creationId="{952249B4-E776-7F31-7E93-44A9729227B8}"/>
          </ac:picMkLst>
        </pc:picChg>
      </pc:sldChg>
      <pc:sldChg chg="addSp delSp modSp add replId">
        <pc:chgData name="Luis Daniel Garcia" userId="S::ldg20a@fsu.edu::15b50626-d2c4-4254-a4cf-dc7637d1c37e" providerId="AD" clId="Web-{7FF16D4D-4A62-B832-83CE-DF9D088BA0CB}" dt="2024-03-26T19:19:57.252" v="1460" actId="1076"/>
        <pc:sldMkLst>
          <pc:docMk/>
          <pc:sldMk cId="2472399973" sldId="393"/>
        </pc:sldMkLst>
        <pc:spChg chg="del">
          <ac:chgData name="Luis Daniel Garcia" userId="S::ldg20a@fsu.edu::15b50626-d2c4-4254-a4cf-dc7637d1c37e" providerId="AD" clId="Web-{7FF16D4D-4A62-B832-83CE-DF9D088BA0CB}" dt="2024-03-26T19:10:29.912" v="1211"/>
          <ac:spMkLst>
            <pc:docMk/>
            <pc:sldMk cId="2472399973" sldId="393"/>
            <ac:spMk id="2" creationId="{0D341C6C-C7DA-98FE-DC33-5649DF631364}"/>
          </ac:spMkLst>
        </pc:spChg>
        <pc:spChg chg="del">
          <ac:chgData name="Luis Daniel Garcia" userId="S::ldg20a@fsu.edu::15b50626-d2c4-4254-a4cf-dc7637d1c37e" providerId="AD" clId="Web-{7FF16D4D-4A62-B832-83CE-DF9D088BA0CB}" dt="2024-03-26T19:10:29.927" v="1263"/>
          <ac:spMkLst>
            <pc:docMk/>
            <pc:sldMk cId="2472399973" sldId="393"/>
            <ac:spMk id="6" creationId="{62BCDFFA-EFE2-5987-09F2-76ADB75273AF}"/>
          </ac:spMkLst>
        </pc:spChg>
        <pc:spChg chg="add del mod">
          <ac:chgData name="Luis Daniel Garcia" userId="S::ldg20a@fsu.edu::15b50626-d2c4-4254-a4cf-dc7637d1c37e" providerId="AD" clId="Web-{7FF16D4D-4A62-B832-83CE-DF9D088BA0CB}" dt="2024-03-26T19:18:51.470" v="1431" actId="1076"/>
          <ac:spMkLst>
            <pc:docMk/>
            <pc:sldMk cId="2472399973" sldId="393"/>
            <ac:spMk id="8" creationId="{63ABBADC-6E3A-F360-91B3-0EEFD5F341AE}"/>
          </ac:spMkLst>
        </pc:spChg>
        <pc:spChg chg="add del mod">
          <ac:chgData name="Luis Daniel Garcia" userId="S::ldg20a@fsu.edu::15b50626-d2c4-4254-a4cf-dc7637d1c37e" providerId="AD" clId="Web-{7FF16D4D-4A62-B832-83CE-DF9D088BA0CB}" dt="2024-03-26T19:18:51.501" v="1432" actId="1076"/>
          <ac:spMkLst>
            <pc:docMk/>
            <pc:sldMk cId="2472399973" sldId="393"/>
            <ac:spMk id="10" creationId="{E5E203BF-3417-5199-28FA-84F6CF2E9160}"/>
          </ac:spMkLst>
        </pc:spChg>
        <pc:spChg chg="add del mod">
          <ac:chgData name="Luis Daniel Garcia" userId="S::ldg20a@fsu.edu::15b50626-d2c4-4254-a4cf-dc7637d1c37e" providerId="AD" clId="Web-{7FF16D4D-4A62-B832-83CE-DF9D088BA0CB}" dt="2024-03-26T19:18:51.516" v="1433" actId="1076"/>
          <ac:spMkLst>
            <pc:docMk/>
            <pc:sldMk cId="2472399973" sldId="393"/>
            <ac:spMk id="12" creationId="{E625E3F4-FD2A-35FA-C20C-0FFAD0FDE6DB}"/>
          </ac:spMkLst>
        </pc:spChg>
        <pc:spChg chg="add del mod">
          <ac:chgData name="Luis Daniel Garcia" userId="S::ldg20a@fsu.edu::15b50626-d2c4-4254-a4cf-dc7637d1c37e" providerId="AD" clId="Web-{7FF16D4D-4A62-B832-83CE-DF9D088BA0CB}" dt="2024-03-26T19:18:51.532" v="1434" actId="1076"/>
          <ac:spMkLst>
            <pc:docMk/>
            <pc:sldMk cId="2472399973" sldId="393"/>
            <ac:spMk id="14" creationId="{963815CF-1645-BC5E-0F58-1C132DA9A6A6}"/>
          </ac:spMkLst>
        </pc:spChg>
        <pc:spChg chg="add del mod">
          <ac:chgData name="Luis Daniel Garcia" userId="S::ldg20a@fsu.edu::15b50626-d2c4-4254-a4cf-dc7637d1c37e" providerId="AD" clId="Web-{7FF16D4D-4A62-B832-83CE-DF9D088BA0CB}" dt="2024-03-26T19:18:51.551" v="1435" actId="1076"/>
          <ac:spMkLst>
            <pc:docMk/>
            <pc:sldMk cId="2472399973" sldId="393"/>
            <ac:spMk id="16" creationId="{1856A0E6-F340-A8E4-A53C-E751BF4B4F87}"/>
          </ac:spMkLst>
        </pc:spChg>
        <pc:spChg chg="del">
          <ac:chgData name="Luis Daniel Garcia" userId="S::ldg20a@fsu.edu::15b50626-d2c4-4254-a4cf-dc7637d1c37e" providerId="AD" clId="Web-{7FF16D4D-4A62-B832-83CE-DF9D088BA0CB}" dt="2024-03-26T19:10:29.927" v="1260"/>
          <ac:spMkLst>
            <pc:docMk/>
            <pc:sldMk cId="2472399973" sldId="393"/>
            <ac:spMk id="17" creationId="{865DE59D-886A-F801-85CB-DD2B8AFC4E5F}"/>
          </ac:spMkLst>
        </pc:spChg>
        <pc:spChg chg="del">
          <ac:chgData name="Luis Daniel Garcia" userId="S::ldg20a@fsu.edu::15b50626-d2c4-4254-a4cf-dc7637d1c37e" providerId="AD" clId="Web-{7FF16D4D-4A62-B832-83CE-DF9D088BA0CB}" dt="2024-03-26T19:10:29.927" v="1259"/>
          <ac:spMkLst>
            <pc:docMk/>
            <pc:sldMk cId="2472399973" sldId="393"/>
            <ac:spMk id="19" creationId="{30E3A5FF-0D18-53AA-69B9-8CDC88003AFE}"/>
          </ac:spMkLst>
        </pc:spChg>
        <pc:spChg chg="add del mod">
          <ac:chgData name="Luis Daniel Garcia" userId="S::ldg20a@fsu.edu::15b50626-d2c4-4254-a4cf-dc7637d1c37e" providerId="AD" clId="Web-{7FF16D4D-4A62-B832-83CE-DF9D088BA0CB}" dt="2024-03-26T19:18:51.563" v="1436" actId="1076"/>
          <ac:spMkLst>
            <pc:docMk/>
            <pc:sldMk cId="2472399973" sldId="393"/>
            <ac:spMk id="20" creationId="{7E558BF1-4A1F-7B3C-4F76-4A858F0360B9}"/>
          </ac:spMkLst>
        </pc:spChg>
        <pc:spChg chg="add mod">
          <ac:chgData name="Luis Daniel Garcia" userId="S::ldg20a@fsu.edu::15b50626-d2c4-4254-a4cf-dc7637d1c37e" providerId="AD" clId="Web-{7FF16D4D-4A62-B832-83CE-DF9D088BA0CB}" dt="2024-03-26T19:18:51.579" v="1437" actId="1076"/>
          <ac:spMkLst>
            <pc:docMk/>
            <pc:sldMk cId="2472399973" sldId="393"/>
            <ac:spMk id="22" creationId="{3F20A919-E997-05A9-D221-7F3E488175FF}"/>
          </ac:spMkLst>
        </pc:spChg>
        <pc:spChg chg="del">
          <ac:chgData name="Luis Daniel Garcia" userId="S::ldg20a@fsu.edu::15b50626-d2c4-4254-a4cf-dc7637d1c37e" providerId="AD" clId="Web-{7FF16D4D-4A62-B832-83CE-DF9D088BA0CB}" dt="2024-03-26T19:10:29.927" v="1262"/>
          <ac:spMkLst>
            <pc:docMk/>
            <pc:sldMk cId="2472399973" sldId="393"/>
            <ac:spMk id="23" creationId="{57FE69D7-652D-38BC-B356-C8024D18B882}"/>
          </ac:spMkLst>
        </pc:spChg>
        <pc:spChg chg="del">
          <ac:chgData name="Luis Daniel Garcia" userId="S::ldg20a@fsu.edu::15b50626-d2c4-4254-a4cf-dc7637d1c37e" providerId="AD" clId="Web-{7FF16D4D-4A62-B832-83CE-DF9D088BA0CB}" dt="2024-03-26T19:10:29.927" v="1261"/>
          <ac:spMkLst>
            <pc:docMk/>
            <pc:sldMk cId="2472399973" sldId="393"/>
            <ac:spMk id="25" creationId="{37F78568-E0B7-0B04-6A16-BD01A96A892F}"/>
          </ac:spMkLst>
        </pc:spChg>
        <pc:spChg chg="add mod">
          <ac:chgData name="Luis Daniel Garcia" userId="S::ldg20a@fsu.edu::15b50626-d2c4-4254-a4cf-dc7637d1c37e" providerId="AD" clId="Web-{7FF16D4D-4A62-B832-83CE-DF9D088BA0CB}" dt="2024-03-26T19:18:51.610" v="1438" actId="1076"/>
          <ac:spMkLst>
            <pc:docMk/>
            <pc:sldMk cId="2472399973" sldId="393"/>
            <ac:spMk id="26" creationId="{4A9438AA-0FDA-C9DE-26BA-1E234577AE21}"/>
          </ac:spMkLst>
        </pc:spChg>
        <pc:spChg chg="del">
          <ac:chgData name="Luis Daniel Garcia" userId="S::ldg20a@fsu.edu::15b50626-d2c4-4254-a4cf-dc7637d1c37e" providerId="AD" clId="Web-{7FF16D4D-4A62-B832-83CE-DF9D088BA0CB}" dt="2024-03-26T19:10:29.927" v="1258"/>
          <ac:spMkLst>
            <pc:docMk/>
            <pc:sldMk cId="2472399973" sldId="393"/>
            <ac:spMk id="27" creationId="{60E8E023-B881-2A33-F0CF-1A5FFA605AB4}"/>
          </ac:spMkLst>
        </pc:spChg>
        <pc:spChg chg="add mod">
          <ac:chgData name="Luis Daniel Garcia" userId="S::ldg20a@fsu.edu::15b50626-d2c4-4254-a4cf-dc7637d1c37e" providerId="AD" clId="Web-{7FF16D4D-4A62-B832-83CE-DF9D088BA0CB}" dt="2024-03-26T19:18:51.626" v="1439" actId="1076"/>
          <ac:spMkLst>
            <pc:docMk/>
            <pc:sldMk cId="2472399973" sldId="393"/>
            <ac:spMk id="29" creationId="{C65BD68B-6D11-0ACD-AC86-A30FAAB7EB4B}"/>
          </ac:spMkLst>
        </pc:spChg>
        <pc:spChg chg="add mod">
          <ac:chgData name="Luis Daniel Garcia" userId="S::ldg20a@fsu.edu::15b50626-d2c4-4254-a4cf-dc7637d1c37e" providerId="AD" clId="Web-{7FF16D4D-4A62-B832-83CE-DF9D088BA0CB}" dt="2024-03-26T19:18:51.641" v="1440" actId="1076"/>
          <ac:spMkLst>
            <pc:docMk/>
            <pc:sldMk cId="2472399973" sldId="393"/>
            <ac:spMk id="31" creationId="{8D8156E2-5B1F-DF1B-32B1-A7BF54286C00}"/>
          </ac:spMkLst>
        </pc:spChg>
        <pc:spChg chg="del">
          <ac:chgData name="Luis Daniel Garcia" userId="S::ldg20a@fsu.edu::15b50626-d2c4-4254-a4cf-dc7637d1c37e" providerId="AD" clId="Web-{7FF16D4D-4A62-B832-83CE-DF9D088BA0CB}" dt="2024-03-26T19:10:29.927" v="1257"/>
          <ac:spMkLst>
            <pc:docMk/>
            <pc:sldMk cId="2472399973" sldId="393"/>
            <ac:spMk id="33" creationId="{6274C7A4-A2BB-AE4F-805C-24AB55F8C736}"/>
          </ac:spMkLst>
        </pc:spChg>
        <pc:spChg chg="add del mod">
          <ac:chgData name="Luis Daniel Garcia" userId="S::ldg20a@fsu.edu::15b50626-d2c4-4254-a4cf-dc7637d1c37e" providerId="AD" clId="Web-{7FF16D4D-4A62-B832-83CE-DF9D088BA0CB}" dt="2024-03-26T19:18:51.688" v="1443" actId="1076"/>
          <ac:spMkLst>
            <pc:docMk/>
            <pc:sldMk cId="2472399973" sldId="393"/>
            <ac:spMk id="34" creationId="{54DF833F-27C1-8F9D-21C3-52F44887FC35}"/>
          </ac:spMkLst>
        </pc:spChg>
        <pc:spChg chg="add mod">
          <ac:chgData name="Luis Daniel Garcia" userId="S::ldg20a@fsu.edu::15b50626-d2c4-4254-a4cf-dc7637d1c37e" providerId="AD" clId="Web-{7FF16D4D-4A62-B832-83CE-DF9D088BA0CB}" dt="2024-03-26T19:18:51.657" v="1441" actId="1076"/>
          <ac:spMkLst>
            <pc:docMk/>
            <pc:sldMk cId="2472399973" sldId="393"/>
            <ac:spMk id="36" creationId="{5D05C42E-C43C-8A53-AE5C-6761696F1385}"/>
          </ac:spMkLst>
        </pc:spChg>
        <pc:spChg chg="add del mod">
          <ac:chgData name="Luis Daniel Garcia" userId="S::ldg20a@fsu.edu::15b50626-d2c4-4254-a4cf-dc7637d1c37e" providerId="AD" clId="Web-{7FF16D4D-4A62-B832-83CE-DF9D088BA0CB}" dt="2024-03-26T19:18:51.688" v="1444" actId="1076"/>
          <ac:spMkLst>
            <pc:docMk/>
            <pc:sldMk cId="2472399973" sldId="393"/>
            <ac:spMk id="38" creationId="{04531415-5EA2-326E-BFA2-EC7BB8FD4A87}"/>
          </ac:spMkLst>
        </pc:spChg>
        <pc:spChg chg="del">
          <ac:chgData name="Luis Daniel Garcia" userId="S::ldg20a@fsu.edu::15b50626-d2c4-4254-a4cf-dc7637d1c37e" providerId="AD" clId="Web-{7FF16D4D-4A62-B832-83CE-DF9D088BA0CB}" dt="2024-03-26T19:10:29.927" v="1256"/>
          <ac:spMkLst>
            <pc:docMk/>
            <pc:sldMk cId="2472399973" sldId="393"/>
            <ac:spMk id="39" creationId="{4C76A134-B4AA-86C8-006D-47BD89A80022}"/>
          </ac:spMkLst>
        </pc:spChg>
        <pc:spChg chg="del">
          <ac:chgData name="Luis Daniel Garcia" userId="S::ldg20a@fsu.edu::15b50626-d2c4-4254-a4cf-dc7637d1c37e" providerId="AD" clId="Web-{7FF16D4D-4A62-B832-83CE-DF9D088BA0CB}" dt="2024-03-26T19:10:29.927" v="1255"/>
          <ac:spMkLst>
            <pc:docMk/>
            <pc:sldMk cId="2472399973" sldId="393"/>
            <ac:spMk id="41" creationId="{0B2D5061-BC0B-9745-ADFF-B5FCAA0B6262}"/>
          </ac:spMkLst>
        </pc:spChg>
        <pc:spChg chg="add del mod">
          <ac:chgData name="Luis Daniel Garcia" userId="S::ldg20a@fsu.edu::15b50626-d2c4-4254-a4cf-dc7637d1c37e" providerId="AD" clId="Web-{7FF16D4D-4A62-B832-83CE-DF9D088BA0CB}" dt="2024-03-26T19:18:51.720" v="1445" actId="1076"/>
          <ac:spMkLst>
            <pc:docMk/>
            <pc:sldMk cId="2472399973" sldId="393"/>
            <ac:spMk id="42" creationId="{020C311D-96FF-BD2C-32E0-E50F42183C94}"/>
          </ac:spMkLst>
        </pc:spChg>
        <pc:spChg chg="del">
          <ac:chgData name="Luis Daniel Garcia" userId="S::ldg20a@fsu.edu::15b50626-d2c4-4254-a4cf-dc7637d1c37e" providerId="AD" clId="Web-{7FF16D4D-4A62-B832-83CE-DF9D088BA0CB}" dt="2024-03-26T19:10:29.927" v="1254"/>
          <ac:spMkLst>
            <pc:docMk/>
            <pc:sldMk cId="2472399973" sldId="393"/>
            <ac:spMk id="43" creationId="{9844C87B-C724-CCD0-5C95-9F8CE68833C2}"/>
          </ac:spMkLst>
        </pc:spChg>
        <pc:spChg chg="del">
          <ac:chgData name="Luis Daniel Garcia" userId="S::ldg20a@fsu.edu::15b50626-d2c4-4254-a4cf-dc7637d1c37e" providerId="AD" clId="Web-{7FF16D4D-4A62-B832-83CE-DF9D088BA0CB}" dt="2024-03-26T19:10:29.927" v="1253"/>
          <ac:spMkLst>
            <pc:docMk/>
            <pc:sldMk cId="2472399973" sldId="393"/>
            <ac:spMk id="45" creationId="{AADBEBD2-68C7-C6FE-41CD-51D19B314A87}"/>
          </ac:spMkLst>
        </pc:spChg>
        <pc:spChg chg="add mod">
          <ac:chgData name="Luis Daniel Garcia" userId="S::ldg20a@fsu.edu::15b50626-d2c4-4254-a4cf-dc7637d1c37e" providerId="AD" clId="Web-{7FF16D4D-4A62-B832-83CE-DF9D088BA0CB}" dt="2024-03-26T19:18:51.673" v="1442" actId="1076"/>
          <ac:spMkLst>
            <pc:docMk/>
            <pc:sldMk cId="2472399973" sldId="393"/>
            <ac:spMk id="46" creationId="{72E88B11-4396-A263-88E8-DA5E11E0FAD2}"/>
          </ac:spMkLst>
        </pc:spChg>
        <pc:spChg chg="del">
          <ac:chgData name="Luis Daniel Garcia" userId="S::ldg20a@fsu.edu::15b50626-d2c4-4254-a4cf-dc7637d1c37e" providerId="AD" clId="Web-{7FF16D4D-4A62-B832-83CE-DF9D088BA0CB}" dt="2024-03-26T19:10:29.927" v="1252"/>
          <ac:spMkLst>
            <pc:docMk/>
            <pc:sldMk cId="2472399973" sldId="393"/>
            <ac:spMk id="47" creationId="{E3E3DFB4-34C0-C734-72C2-6584FA034431}"/>
          </ac:spMkLst>
        </pc:spChg>
        <pc:spChg chg="del">
          <ac:chgData name="Luis Daniel Garcia" userId="S::ldg20a@fsu.edu::15b50626-d2c4-4254-a4cf-dc7637d1c37e" providerId="AD" clId="Web-{7FF16D4D-4A62-B832-83CE-DF9D088BA0CB}" dt="2024-03-26T19:10:29.927" v="1251"/>
          <ac:spMkLst>
            <pc:docMk/>
            <pc:sldMk cId="2472399973" sldId="393"/>
            <ac:spMk id="49" creationId="{E356CBD8-0E54-D29F-CA3F-28B301DEF739}"/>
          </ac:spMkLst>
        </pc:spChg>
        <pc:spChg chg="del">
          <ac:chgData name="Luis Daniel Garcia" userId="S::ldg20a@fsu.edu::15b50626-d2c4-4254-a4cf-dc7637d1c37e" providerId="AD" clId="Web-{7FF16D4D-4A62-B832-83CE-DF9D088BA0CB}" dt="2024-03-26T19:10:29.927" v="1250"/>
          <ac:spMkLst>
            <pc:docMk/>
            <pc:sldMk cId="2472399973" sldId="393"/>
            <ac:spMk id="55" creationId="{60387FB8-2E64-9421-334E-F2D78FC516EB}"/>
          </ac:spMkLst>
        </pc:spChg>
        <pc:spChg chg="del">
          <ac:chgData name="Luis Daniel Garcia" userId="S::ldg20a@fsu.edu::15b50626-d2c4-4254-a4cf-dc7637d1c37e" providerId="AD" clId="Web-{7FF16D4D-4A62-B832-83CE-DF9D088BA0CB}" dt="2024-03-26T19:10:29.927" v="1249"/>
          <ac:spMkLst>
            <pc:docMk/>
            <pc:sldMk cId="2472399973" sldId="393"/>
            <ac:spMk id="59" creationId="{7BC1995B-0A7E-2523-F151-FF0AFEB76CC0}"/>
          </ac:spMkLst>
        </pc:spChg>
        <pc:spChg chg="del">
          <ac:chgData name="Luis Daniel Garcia" userId="S::ldg20a@fsu.edu::15b50626-d2c4-4254-a4cf-dc7637d1c37e" providerId="AD" clId="Web-{7FF16D4D-4A62-B832-83CE-DF9D088BA0CB}" dt="2024-03-26T19:10:29.927" v="1248"/>
          <ac:spMkLst>
            <pc:docMk/>
            <pc:sldMk cId="2472399973" sldId="393"/>
            <ac:spMk id="61" creationId="{DB3A8275-91CF-A646-61D3-AEC94867BEF2}"/>
          </ac:spMkLst>
        </pc:spChg>
        <pc:spChg chg="del">
          <ac:chgData name="Luis Daniel Garcia" userId="S::ldg20a@fsu.edu::15b50626-d2c4-4254-a4cf-dc7637d1c37e" providerId="AD" clId="Web-{7FF16D4D-4A62-B832-83CE-DF9D088BA0CB}" dt="2024-03-26T19:10:29.927" v="1247"/>
          <ac:spMkLst>
            <pc:docMk/>
            <pc:sldMk cId="2472399973" sldId="393"/>
            <ac:spMk id="63" creationId="{B7EE701C-4320-17E1-0D04-30919B39E755}"/>
          </ac:spMkLst>
        </pc:spChg>
        <pc:spChg chg="del">
          <ac:chgData name="Luis Daniel Garcia" userId="S::ldg20a@fsu.edu::15b50626-d2c4-4254-a4cf-dc7637d1c37e" providerId="AD" clId="Web-{7FF16D4D-4A62-B832-83CE-DF9D088BA0CB}" dt="2024-03-26T19:10:29.927" v="1246"/>
          <ac:spMkLst>
            <pc:docMk/>
            <pc:sldMk cId="2472399973" sldId="393"/>
            <ac:spMk id="65" creationId="{2CA251F4-BDC6-EE76-E914-FADF988F3779}"/>
          </ac:spMkLst>
        </pc:spChg>
        <pc:spChg chg="del">
          <ac:chgData name="Luis Daniel Garcia" userId="S::ldg20a@fsu.edu::15b50626-d2c4-4254-a4cf-dc7637d1c37e" providerId="AD" clId="Web-{7FF16D4D-4A62-B832-83CE-DF9D088BA0CB}" dt="2024-03-26T19:10:29.927" v="1245"/>
          <ac:spMkLst>
            <pc:docMk/>
            <pc:sldMk cId="2472399973" sldId="393"/>
            <ac:spMk id="73" creationId="{21B09A3B-96AD-4697-FFF9-CBD4501F65D1}"/>
          </ac:spMkLst>
        </pc:spChg>
        <pc:spChg chg="del">
          <ac:chgData name="Luis Daniel Garcia" userId="S::ldg20a@fsu.edu::15b50626-d2c4-4254-a4cf-dc7637d1c37e" providerId="AD" clId="Web-{7FF16D4D-4A62-B832-83CE-DF9D088BA0CB}" dt="2024-03-26T19:10:29.927" v="1244"/>
          <ac:spMkLst>
            <pc:docMk/>
            <pc:sldMk cId="2472399973" sldId="393"/>
            <ac:spMk id="77" creationId="{4076094E-78A8-AC77-BA44-C989DA72019B}"/>
          </ac:spMkLst>
        </pc:spChg>
        <pc:spChg chg="del">
          <ac:chgData name="Luis Daniel Garcia" userId="S::ldg20a@fsu.edu::15b50626-d2c4-4254-a4cf-dc7637d1c37e" providerId="AD" clId="Web-{7FF16D4D-4A62-B832-83CE-DF9D088BA0CB}" dt="2024-03-26T19:10:29.927" v="1243"/>
          <ac:spMkLst>
            <pc:docMk/>
            <pc:sldMk cId="2472399973" sldId="393"/>
            <ac:spMk id="79" creationId="{A194A090-4D40-ECEE-952B-565CB69FD90D}"/>
          </ac:spMkLst>
        </pc:spChg>
        <pc:spChg chg="del">
          <ac:chgData name="Luis Daniel Garcia" userId="S::ldg20a@fsu.edu::15b50626-d2c4-4254-a4cf-dc7637d1c37e" providerId="AD" clId="Web-{7FF16D4D-4A62-B832-83CE-DF9D088BA0CB}" dt="2024-03-26T19:10:29.927" v="1242"/>
          <ac:spMkLst>
            <pc:docMk/>
            <pc:sldMk cId="2472399973" sldId="393"/>
            <ac:spMk id="81" creationId="{D88A6F03-796A-73E5-ADA0-34B7C6A35C73}"/>
          </ac:spMkLst>
        </pc:spChg>
        <pc:spChg chg="del">
          <ac:chgData name="Luis Daniel Garcia" userId="S::ldg20a@fsu.edu::15b50626-d2c4-4254-a4cf-dc7637d1c37e" providerId="AD" clId="Web-{7FF16D4D-4A62-B832-83CE-DF9D088BA0CB}" dt="2024-03-26T19:10:29.927" v="1241"/>
          <ac:spMkLst>
            <pc:docMk/>
            <pc:sldMk cId="2472399973" sldId="393"/>
            <ac:spMk id="85" creationId="{7282304D-7CEE-F1BC-CB2E-8A2117DD753D}"/>
          </ac:spMkLst>
        </pc:spChg>
        <pc:spChg chg="del">
          <ac:chgData name="Luis Daniel Garcia" userId="S::ldg20a@fsu.edu::15b50626-d2c4-4254-a4cf-dc7637d1c37e" providerId="AD" clId="Web-{7FF16D4D-4A62-B832-83CE-DF9D088BA0CB}" dt="2024-03-26T19:10:29.927" v="1240"/>
          <ac:spMkLst>
            <pc:docMk/>
            <pc:sldMk cId="2472399973" sldId="393"/>
            <ac:spMk id="87" creationId="{3F9A4715-4EF4-EEF1-F2CF-FF2F427B3D34}"/>
          </ac:spMkLst>
        </pc:spChg>
        <pc:spChg chg="del">
          <ac:chgData name="Luis Daniel Garcia" userId="S::ldg20a@fsu.edu::15b50626-d2c4-4254-a4cf-dc7637d1c37e" providerId="AD" clId="Web-{7FF16D4D-4A62-B832-83CE-DF9D088BA0CB}" dt="2024-03-26T19:10:29.927" v="1239"/>
          <ac:spMkLst>
            <pc:docMk/>
            <pc:sldMk cId="2472399973" sldId="393"/>
            <ac:spMk id="89" creationId="{2565A19E-2940-5483-EAFF-9DE942E4A5E2}"/>
          </ac:spMkLst>
        </pc:spChg>
        <pc:spChg chg="del">
          <ac:chgData name="Luis Daniel Garcia" userId="S::ldg20a@fsu.edu::15b50626-d2c4-4254-a4cf-dc7637d1c37e" providerId="AD" clId="Web-{7FF16D4D-4A62-B832-83CE-DF9D088BA0CB}" dt="2024-03-26T19:10:29.912" v="1238"/>
          <ac:spMkLst>
            <pc:docMk/>
            <pc:sldMk cId="2472399973" sldId="393"/>
            <ac:spMk id="91" creationId="{78218203-F949-96C5-D937-F592A8C75259}"/>
          </ac:spMkLst>
        </pc:spChg>
        <pc:spChg chg="del">
          <ac:chgData name="Luis Daniel Garcia" userId="S::ldg20a@fsu.edu::15b50626-d2c4-4254-a4cf-dc7637d1c37e" providerId="AD" clId="Web-{7FF16D4D-4A62-B832-83CE-DF9D088BA0CB}" dt="2024-03-26T19:10:29.912" v="1237"/>
          <ac:spMkLst>
            <pc:docMk/>
            <pc:sldMk cId="2472399973" sldId="393"/>
            <ac:spMk id="93" creationId="{F524F74D-8758-13F0-9187-9344296C6A8F}"/>
          </ac:spMkLst>
        </pc:spChg>
        <pc:spChg chg="del">
          <ac:chgData name="Luis Daniel Garcia" userId="S::ldg20a@fsu.edu::15b50626-d2c4-4254-a4cf-dc7637d1c37e" providerId="AD" clId="Web-{7FF16D4D-4A62-B832-83CE-DF9D088BA0CB}" dt="2024-03-26T19:10:29.912" v="1236"/>
          <ac:spMkLst>
            <pc:docMk/>
            <pc:sldMk cId="2472399973" sldId="393"/>
            <ac:spMk id="95" creationId="{3FA989EA-814C-47F0-8815-ED575DE544BA}"/>
          </ac:spMkLst>
        </pc:spChg>
        <pc:spChg chg="del">
          <ac:chgData name="Luis Daniel Garcia" userId="S::ldg20a@fsu.edu::15b50626-d2c4-4254-a4cf-dc7637d1c37e" providerId="AD" clId="Web-{7FF16D4D-4A62-B832-83CE-DF9D088BA0CB}" dt="2024-03-26T19:10:29.912" v="1235"/>
          <ac:spMkLst>
            <pc:docMk/>
            <pc:sldMk cId="2472399973" sldId="393"/>
            <ac:spMk id="97" creationId="{C800C5FF-AFD8-C252-99FC-514F7C9D98F0}"/>
          </ac:spMkLst>
        </pc:spChg>
        <pc:spChg chg="del">
          <ac:chgData name="Luis Daniel Garcia" userId="S::ldg20a@fsu.edu::15b50626-d2c4-4254-a4cf-dc7637d1c37e" providerId="AD" clId="Web-{7FF16D4D-4A62-B832-83CE-DF9D088BA0CB}" dt="2024-03-26T19:10:29.912" v="1234"/>
          <ac:spMkLst>
            <pc:docMk/>
            <pc:sldMk cId="2472399973" sldId="393"/>
            <ac:spMk id="99" creationId="{B6222BE7-6378-9DF4-EC2E-7D6FF81B30D8}"/>
          </ac:spMkLst>
        </pc:spChg>
        <pc:spChg chg="del">
          <ac:chgData name="Luis Daniel Garcia" userId="S::ldg20a@fsu.edu::15b50626-d2c4-4254-a4cf-dc7637d1c37e" providerId="AD" clId="Web-{7FF16D4D-4A62-B832-83CE-DF9D088BA0CB}" dt="2024-03-26T19:10:29.912" v="1233"/>
          <ac:spMkLst>
            <pc:docMk/>
            <pc:sldMk cId="2472399973" sldId="393"/>
            <ac:spMk id="101" creationId="{E2E41431-7148-E4A1-A353-44974CBD26D0}"/>
          </ac:spMkLst>
        </pc:spChg>
        <pc:spChg chg="del">
          <ac:chgData name="Luis Daniel Garcia" userId="S::ldg20a@fsu.edu::15b50626-d2c4-4254-a4cf-dc7637d1c37e" providerId="AD" clId="Web-{7FF16D4D-4A62-B832-83CE-DF9D088BA0CB}" dt="2024-03-26T19:10:29.912" v="1232"/>
          <ac:spMkLst>
            <pc:docMk/>
            <pc:sldMk cId="2472399973" sldId="393"/>
            <ac:spMk id="103" creationId="{4EB49F8A-80A6-64BC-D8AF-F0E06FBF6AF1}"/>
          </ac:spMkLst>
        </pc:spChg>
        <pc:spChg chg="del">
          <ac:chgData name="Luis Daniel Garcia" userId="S::ldg20a@fsu.edu::15b50626-d2c4-4254-a4cf-dc7637d1c37e" providerId="AD" clId="Web-{7FF16D4D-4A62-B832-83CE-DF9D088BA0CB}" dt="2024-03-26T19:10:29.912" v="1231"/>
          <ac:spMkLst>
            <pc:docMk/>
            <pc:sldMk cId="2472399973" sldId="393"/>
            <ac:spMk id="105" creationId="{BA70B84B-2483-0138-A24D-7F0074A3BE0E}"/>
          </ac:spMkLst>
        </pc:spChg>
        <pc:spChg chg="del">
          <ac:chgData name="Luis Daniel Garcia" userId="S::ldg20a@fsu.edu::15b50626-d2c4-4254-a4cf-dc7637d1c37e" providerId="AD" clId="Web-{7FF16D4D-4A62-B832-83CE-DF9D088BA0CB}" dt="2024-03-26T19:10:29.912" v="1230"/>
          <ac:spMkLst>
            <pc:docMk/>
            <pc:sldMk cId="2472399973" sldId="393"/>
            <ac:spMk id="107" creationId="{FEEF48A7-07FB-FEA5-02CA-E05BDE84BCBE}"/>
          </ac:spMkLst>
        </pc:spChg>
        <pc:spChg chg="del">
          <ac:chgData name="Luis Daniel Garcia" userId="S::ldg20a@fsu.edu::15b50626-d2c4-4254-a4cf-dc7637d1c37e" providerId="AD" clId="Web-{7FF16D4D-4A62-B832-83CE-DF9D088BA0CB}" dt="2024-03-26T19:10:29.912" v="1229"/>
          <ac:spMkLst>
            <pc:docMk/>
            <pc:sldMk cId="2472399973" sldId="393"/>
            <ac:spMk id="109" creationId="{8BDCC51C-ACB7-106E-ABEE-D001C33E546F}"/>
          </ac:spMkLst>
        </pc:spChg>
        <pc:spChg chg="del">
          <ac:chgData name="Luis Daniel Garcia" userId="S::ldg20a@fsu.edu::15b50626-d2c4-4254-a4cf-dc7637d1c37e" providerId="AD" clId="Web-{7FF16D4D-4A62-B832-83CE-DF9D088BA0CB}" dt="2024-03-26T19:10:29.912" v="1214"/>
          <ac:spMkLst>
            <pc:docMk/>
            <pc:sldMk cId="2472399973" sldId="393"/>
            <ac:spMk id="138" creationId="{92666A70-08F6-BAD2-BBEB-5B66B7B9AE09}"/>
          </ac:spMkLst>
        </pc:spChg>
        <pc:spChg chg="del">
          <ac:chgData name="Luis Daniel Garcia" userId="S::ldg20a@fsu.edu::15b50626-d2c4-4254-a4cf-dc7637d1c37e" providerId="AD" clId="Web-{7FF16D4D-4A62-B832-83CE-DF9D088BA0CB}" dt="2024-03-26T19:10:29.912" v="1213"/>
          <ac:spMkLst>
            <pc:docMk/>
            <pc:sldMk cId="2472399973" sldId="393"/>
            <ac:spMk id="139" creationId="{BFD9371A-4A4E-5CC5-027D-09E0183D36F0}"/>
          </ac:spMkLst>
        </pc:spChg>
        <pc:spChg chg="del">
          <ac:chgData name="Luis Daniel Garcia" userId="S::ldg20a@fsu.edu::15b50626-d2c4-4254-a4cf-dc7637d1c37e" providerId="AD" clId="Web-{7FF16D4D-4A62-B832-83CE-DF9D088BA0CB}" dt="2024-03-26T19:10:29.912" v="1212"/>
          <ac:spMkLst>
            <pc:docMk/>
            <pc:sldMk cId="2472399973" sldId="393"/>
            <ac:spMk id="140" creationId="{CE674DFF-0310-DC68-554D-FAB92E5788D3}"/>
          </ac:spMkLst>
        </pc:spChg>
        <pc:picChg chg="add mod modCrop">
          <ac:chgData name="Luis Daniel Garcia" userId="S::ldg20a@fsu.edu::15b50626-d2c4-4254-a4cf-dc7637d1c37e" providerId="AD" clId="Web-{7FF16D4D-4A62-B832-83CE-DF9D088BA0CB}" dt="2024-03-26T19:19:49.502" v="1459" actId="1076"/>
          <ac:picMkLst>
            <pc:docMk/>
            <pc:sldMk cId="2472399973" sldId="393"/>
            <ac:picMk id="48" creationId="{14ACC6C6-0FE5-AAA2-214B-2A63221C0C73}"/>
          </ac:picMkLst>
        </pc:picChg>
        <pc:picChg chg="add mod modCrop">
          <ac:chgData name="Luis Daniel Garcia" userId="S::ldg20a@fsu.edu::15b50626-d2c4-4254-a4cf-dc7637d1c37e" providerId="AD" clId="Web-{7FF16D4D-4A62-B832-83CE-DF9D088BA0CB}" dt="2024-03-26T19:19:57.252" v="1460" actId="1076"/>
          <ac:picMkLst>
            <pc:docMk/>
            <pc:sldMk cId="2472399973" sldId="393"/>
            <ac:picMk id="50" creationId="{94C0D599-120B-F939-8555-3735DC4E62E5}"/>
          </ac:picMkLst>
        </pc:picChg>
        <pc:cxnChg chg="del">
          <ac:chgData name="Luis Daniel Garcia" userId="S::ldg20a@fsu.edu::15b50626-d2c4-4254-a4cf-dc7637d1c37e" providerId="AD" clId="Web-{7FF16D4D-4A62-B832-83CE-DF9D088BA0CB}" dt="2024-03-26T19:10:29.912" v="1228"/>
          <ac:cxnSpMkLst>
            <pc:docMk/>
            <pc:sldMk cId="2472399973" sldId="393"/>
            <ac:cxnSpMk id="111" creationId="{9EA8039C-5129-D4B6-A5E3-12316000EF04}"/>
          </ac:cxnSpMkLst>
        </pc:cxnChg>
        <pc:cxnChg chg="del">
          <ac:chgData name="Luis Daniel Garcia" userId="S::ldg20a@fsu.edu::15b50626-d2c4-4254-a4cf-dc7637d1c37e" providerId="AD" clId="Web-{7FF16D4D-4A62-B832-83CE-DF9D088BA0CB}" dt="2024-03-26T19:10:29.912" v="1227"/>
          <ac:cxnSpMkLst>
            <pc:docMk/>
            <pc:sldMk cId="2472399973" sldId="393"/>
            <ac:cxnSpMk id="113" creationId="{95B0F969-AFD1-14A8-CFD5-18BBCF0903CB}"/>
          </ac:cxnSpMkLst>
        </pc:cxnChg>
        <pc:cxnChg chg="del">
          <ac:chgData name="Luis Daniel Garcia" userId="S::ldg20a@fsu.edu::15b50626-d2c4-4254-a4cf-dc7637d1c37e" providerId="AD" clId="Web-{7FF16D4D-4A62-B832-83CE-DF9D088BA0CB}" dt="2024-03-26T19:10:29.912" v="1226"/>
          <ac:cxnSpMkLst>
            <pc:docMk/>
            <pc:sldMk cId="2472399973" sldId="393"/>
            <ac:cxnSpMk id="115" creationId="{9D79A5D4-EEA5-F78A-0B03-72FD6DE6C63F}"/>
          </ac:cxnSpMkLst>
        </pc:cxnChg>
        <pc:cxnChg chg="del">
          <ac:chgData name="Luis Daniel Garcia" userId="S::ldg20a@fsu.edu::15b50626-d2c4-4254-a4cf-dc7637d1c37e" providerId="AD" clId="Web-{7FF16D4D-4A62-B832-83CE-DF9D088BA0CB}" dt="2024-03-26T19:10:29.912" v="1225"/>
          <ac:cxnSpMkLst>
            <pc:docMk/>
            <pc:sldMk cId="2472399973" sldId="393"/>
            <ac:cxnSpMk id="117" creationId="{4C9660AC-2A85-0CDF-BCE1-C425BC0C8B0E}"/>
          </ac:cxnSpMkLst>
        </pc:cxnChg>
        <pc:cxnChg chg="del">
          <ac:chgData name="Luis Daniel Garcia" userId="S::ldg20a@fsu.edu::15b50626-d2c4-4254-a4cf-dc7637d1c37e" providerId="AD" clId="Web-{7FF16D4D-4A62-B832-83CE-DF9D088BA0CB}" dt="2024-03-26T19:10:29.912" v="1224"/>
          <ac:cxnSpMkLst>
            <pc:docMk/>
            <pc:sldMk cId="2472399973" sldId="393"/>
            <ac:cxnSpMk id="119" creationId="{E6F84954-BA33-A38B-C4C5-0F6C1E948988}"/>
          </ac:cxnSpMkLst>
        </pc:cxnChg>
        <pc:cxnChg chg="del">
          <ac:chgData name="Luis Daniel Garcia" userId="S::ldg20a@fsu.edu::15b50626-d2c4-4254-a4cf-dc7637d1c37e" providerId="AD" clId="Web-{7FF16D4D-4A62-B832-83CE-DF9D088BA0CB}" dt="2024-03-26T19:10:29.912" v="1223"/>
          <ac:cxnSpMkLst>
            <pc:docMk/>
            <pc:sldMk cId="2472399973" sldId="393"/>
            <ac:cxnSpMk id="121" creationId="{C414085C-EE9B-B130-7CC0-3E1FAB62F790}"/>
          </ac:cxnSpMkLst>
        </pc:cxnChg>
        <pc:cxnChg chg="del">
          <ac:chgData name="Luis Daniel Garcia" userId="S::ldg20a@fsu.edu::15b50626-d2c4-4254-a4cf-dc7637d1c37e" providerId="AD" clId="Web-{7FF16D4D-4A62-B832-83CE-DF9D088BA0CB}" dt="2024-03-26T19:10:29.912" v="1222"/>
          <ac:cxnSpMkLst>
            <pc:docMk/>
            <pc:sldMk cId="2472399973" sldId="393"/>
            <ac:cxnSpMk id="123" creationId="{07ECF6BD-06F1-112D-30DE-F956203F7E13}"/>
          </ac:cxnSpMkLst>
        </pc:cxnChg>
        <pc:cxnChg chg="del">
          <ac:chgData name="Luis Daniel Garcia" userId="S::ldg20a@fsu.edu::15b50626-d2c4-4254-a4cf-dc7637d1c37e" providerId="AD" clId="Web-{7FF16D4D-4A62-B832-83CE-DF9D088BA0CB}" dt="2024-03-26T19:10:29.912" v="1221"/>
          <ac:cxnSpMkLst>
            <pc:docMk/>
            <pc:sldMk cId="2472399973" sldId="393"/>
            <ac:cxnSpMk id="125" creationId="{951EA08D-ED57-4138-A851-561CED848C03}"/>
          </ac:cxnSpMkLst>
        </pc:cxnChg>
        <pc:cxnChg chg="del">
          <ac:chgData name="Luis Daniel Garcia" userId="S::ldg20a@fsu.edu::15b50626-d2c4-4254-a4cf-dc7637d1c37e" providerId="AD" clId="Web-{7FF16D4D-4A62-B832-83CE-DF9D088BA0CB}" dt="2024-03-26T19:10:29.912" v="1220"/>
          <ac:cxnSpMkLst>
            <pc:docMk/>
            <pc:sldMk cId="2472399973" sldId="393"/>
            <ac:cxnSpMk id="127" creationId="{C65C75BE-0734-D7CD-63CE-2183AA7ACC2A}"/>
          </ac:cxnSpMkLst>
        </pc:cxnChg>
        <pc:cxnChg chg="del">
          <ac:chgData name="Luis Daniel Garcia" userId="S::ldg20a@fsu.edu::15b50626-d2c4-4254-a4cf-dc7637d1c37e" providerId="AD" clId="Web-{7FF16D4D-4A62-B832-83CE-DF9D088BA0CB}" dt="2024-03-26T19:10:29.912" v="1219"/>
          <ac:cxnSpMkLst>
            <pc:docMk/>
            <pc:sldMk cId="2472399973" sldId="393"/>
            <ac:cxnSpMk id="129" creationId="{0B84A5A7-D7EB-DE95-072A-576999BB534B}"/>
          </ac:cxnSpMkLst>
        </pc:cxnChg>
        <pc:cxnChg chg="del">
          <ac:chgData name="Luis Daniel Garcia" userId="S::ldg20a@fsu.edu::15b50626-d2c4-4254-a4cf-dc7637d1c37e" providerId="AD" clId="Web-{7FF16D4D-4A62-B832-83CE-DF9D088BA0CB}" dt="2024-03-26T19:10:29.912" v="1218"/>
          <ac:cxnSpMkLst>
            <pc:docMk/>
            <pc:sldMk cId="2472399973" sldId="393"/>
            <ac:cxnSpMk id="131" creationId="{3C3F4DB4-C877-2B81-A1BD-D2118DB37A29}"/>
          </ac:cxnSpMkLst>
        </pc:cxnChg>
        <pc:cxnChg chg="del">
          <ac:chgData name="Luis Daniel Garcia" userId="S::ldg20a@fsu.edu::15b50626-d2c4-4254-a4cf-dc7637d1c37e" providerId="AD" clId="Web-{7FF16D4D-4A62-B832-83CE-DF9D088BA0CB}" dt="2024-03-26T19:10:29.912" v="1217"/>
          <ac:cxnSpMkLst>
            <pc:docMk/>
            <pc:sldMk cId="2472399973" sldId="393"/>
            <ac:cxnSpMk id="133" creationId="{82E5187C-7DA1-1E1C-54B7-BFC0A94C562C}"/>
          </ac:cxnSpMkLst>
        </pc:cxnChg>
        <pc:cxnChg chg="del">
          <ac:chgData name="Luis Daniel Garcia" userId="S::ldg20a@fsu.edu::15b50626-d2c4-4254-a4cf-dc7637d1c37e" providerId="AD" clId="Web-{7FF16D4D-4A62-B832-83CE-DF9D088BA0CB}" dt="2024-03-26T19:10:29.912" v="1216"/>
          <ac:cxnSpMkLst>
            <pc:docMk/>
            <pc:sldMk cId="2472399973" sldId="393"/>
            <ac:cxnSpMk id="135" creationId="{FF22AD42-CED9-03F4-5AD6-67DFAA17ABB0}"/>
          </ac:cxnSpMkLst>
        </pc:cxnChg>
        <pc:cxnChg chg="del">
          <ac:chgData name="Luis Daniel Garcia" userId="S::ldg20a@fsu.edu::15b50626-d2c4-4254-a4cf-dc7637d1c37e" providerId="AD" clId="Web-{7FF16D4D-4A62-B832-83CE-DF9D088BA0CB}" dt="2024-03-26T19:10:29.912" v="1215"/>
          <ac:cxnSpMkLst>
            <pc:docMk/>
            <pc:sldMk cId="2472399973" sldId="393"/>
            <ac:cxnSpMk id="137" creationId="{CC3021F2-A887-52DB-4376-08829DFC5877}"/>
          </ac:cxnSpMkLst>
        </pc:cxnChg>
      </pc:sldChg>
      <pc:sldChg chg="addSp delSp modSp add mod ord replId modShow">
        <pc:chgData name="Luis Daniel Garcia" userId="S::ldg20a@fsu.edu::15b50626-d2c4-4254-a4cf-dc7637d1c37e" providerId="AD" clId="Web-{7FF16D4D-4A62-B832-83CE-DF9D088BA0CB}" dt="2024-03-26T19:32:12.502" v="1787"/>
        <pc:sldMkLst>
          <pc:docMk/>
          <pc:sldMk cId="3528655210" sldId="394"/>
        </pc:sldMkLst>
        <pc:spChg chg="add del">
          <ac:chgData name="Luis Daniel Garcia" userId="S::ldg20a@fsu.edu::15b50626-d2c4-4254-a4cf-dc7637d1c37e" providerId="AD" clId="Web-{7FF16D4D-4A62-B832-83CE-DF9D088BA0CB}" dt="2024-03-26T19:11:29.898" v="1338"/>
          <ac:spMkLst>
            <pc:docMk/>
            <pc:sldMk cId="3528655210" sldId="394"/>
            <ac:spMk id="8" creationId="{EA7B3F6B-DDA2-CE20-E33F-F35657FA0FC3}"/>
          </ac:spMkLst>
        </pc:spChg>
        <pc:spChg chg="add mod">
          <ac:chgData name="Luis Daniel Garcia" userId="S::ldg20a@fsu.edu::15b50626-d2c4-4254-a4cf-dc7637d1c37e" providerId="AD" clId="Web-{7FF16D4D-4A62-B832-83CE-DF9D088BA0CB}" dt="2024-03-26T19:11:41.929" v="1341" actId="1076"/>
          <ac:spMkLst>
            <pc:docMk/>
            <pc:sldMk cId="3528655210" sldId="394"/>
            <ac:spMk id="10" creationId="{009C71ED-B438-726A-5A23-83C0C7B4612D}"/>
          </ac:spMkLst>
        </pc:spChg>
        <pc:spChg chg="del">
          <ac:chgData name="Luis Daniel Garcia" userId="S::ldg20a@fsu.edu::15b50626-d2c4-4254-a4cf-dc7637d1c37e" providerId="AD" clId="Web-{7FF16D4D-4A62-B832-83CE-DF9D088BA0CB}" dt="2024-03-26T19:10:48.506" v="1305"/>
          <ac:spMkLst>
            <pc:docMk/>
            <pc:sldMk cId="3528655210" sldId="394"/>
            <ac:spMk id="17" creationId="{865DE59D-886A-F801-85CB-DD2B8AFC4E5F}"/>
          </ac:spMkLst>
        </pc:spChg>
        <pc:spChg chg="del">
          <ac:chgData name="Luis Daniel Garcia" userId="S::ldg20a@fsu.edu::15b50626-d2c4-4254-a4cf-dc7637d1c37e" providerId="AD" clId="Web-{7FF16D4D-4A62-B832-83CE-DF9D088BA0CB}" dt="2024-03-26T19:10:48.506" v="1304"/>
          <ac:spMkLst>
            <pc:docMk/>
            <pc:sldMk cId="3528655210" sldId="394"/>
            <ac:spMk id="19" creationId="{30E3A5FF-0D18-53AA-69B9-8CDC88003AFE}"/>
          </ac:spMkLst>
        </pc:spChg>
        <pc:spChg chg="del">
          <ac:chgData name="Luis Daniel Garcia" userId="S::ldg20a@fsu.edu::15b50626-d2c4-4254-a4cf-dc7637d1c37e" providerId="AD" clId="Web-{7FF16D4D-4A62-B832-83CE-DF9D088BA0CB}" dt="2024-03-26T19:10:48.506" v="1307"/>
          <ac:spMkLst>
            <pc:docMk/>
            <pc:sldMk cId="3528655210" sldId="394"/>
            <ac:spMk id="23" creationId="{57FE69D7-652D-38BC-B356-C8024D18B882}"/>
          </ac:spMkLst>
        </pc:spChg>
        <pc:spChg chg="del">
          <ac:chgData name="Luis Daniel Garcia" userId="S::ldg20a@fsu.edu::15b50626-d2c4-4254-a4cf-dc7637d1c37e" providerId="AD" clId="Web-{7FF16D4D-4A62-B832-83CE-DF9D088BA0CB}" dt="2024-03-26T19:10:48.506" v="1306"/>
          <ac:spMkLst>
            <pc:docMk/>
            <pc:sldMk cId="3528655210" sldId="394"/>
            <ac:spMk id="25" creationId="{37F78568-E0B7-0B04-6A16-BD01A96A892F}"/>
          </ac:spMkLst>
        </pc:spChg>
        <pc:spChg chg="del">
          <ac:chgData name="Luis Daniel Garcia" userId="S::ldg20a@fsu.edu::15b50626-d2c4-4254-a4cf-dc7637d1c37e" providerId="AD" clId="Web-{7FF16D4D-4A62-B832-83CE-DF9D088BA0CB}" dt="2024-03-26T19:10:48.506" v="1303"/>
          <ac:spMkLst>
            <pc:docMk/>
            <pc:sldMk cId="3528655210" sldId="394"/>
            <ac:spMk id="27" creationId="{60E8E023-B881-2A33-F0CF-1A5FFA605AB4}"/>
          </ac:spMkLst>
        </pc:spChg>
        <pc:spChg chg="del">
          <ac:chgData name="Luis Daniel Garcia" userId="S::ldg20a@fsu.edu::15b50626-d2c4-4254-a4cf-dc7637d1c37e" providerId="AD" clId="Web-{7FF16D4D-4A62-B832-83CE-DF9D088BA0CB}" dt="2024-03-26T19:10:48.506" v="1302"/>
          <ac:spMkLst>
            <pc:docMk/>
            <pc:sldMk cId="3528655210" sldId="394"/>
            <ac:spMk id="33" creationId="{6274C7A4-A2BB-AE4F-805C-24AB55F8C736}"/>
          </ac:spMkLst>
        </pc:spChg>
        <pc:spChg chg="mod">
          <ac:chgData name="Luis Daniel Garcia" userId="S::ldg20a@fsu.edu::15b50626-d2c4-4254-a4cf-dc7637d1c37e" providerId="AD" clId="Web-{7FF16D4D-4A62-B832-83CE-DF9D088BA0CB}" dt="2024-03-26T19:11:27.851" v="1329" actId="1076"/>
          <ac:spMkLst>
            <pc:docMk/>
            <pc:sldMk cId="3528655210" sldId="394"/>
            <ac:spMk id="39" creationId="{4C76A134-B4AA-86C8-006D-47BD89A80022}"/>
          </ac:spMkLst>
        </pc:spChg>
        <pc:spChg chg="mod">
          <ac:chgData name="Luis Daniel Garcia" userId="S::ldg20a@fsu.edu::15b50626-d2c4-4254-a4cf-dc7637d1c37e" providerId="AD" clId="Web-{7FF16D4D-4A62-B832-83CE-DF9D088BA0CB}" dt="2024-03-26T19:11:27.897" v="1330" actId="1076"/>
          <ac:spMkLst>
            <pc:docMk/>
            <pc:sldMk cId="3528655210" sldId="394"/>
            <ac:spMk id="41" creationId="{0B2D5061-BC0B-9745-ADFF-B5FCAA0B6262}"/>
          </ac:spMkLst>
        </pc:spChg>
        <pc:spChg chg="mod">
          <ac:chgData name="Luis Daniel Garcia" userId="S::ldg20a@fsu.edu::15b50626-d2c4-4254-a4cf-dc7637d1c37e" providerId="AD" clId="Web-{7FF16D4D-4A62-B832-83CE-DF9D088BA0CB}" dt="2024-03-26T19:11:27.944" v="1331" actId="1076"/>
          <ac:spMkLst>
            <pc:docMk/>
            <pc:sldMk cId="3528655210" sldId="394"/>
            <ac:spMk id="43" creationId="{9844C87B-C724-CCD0-5C95-9F8CE68833C2}"/>
          </ac:spMkLst>
        </pc:spChg>
        <pc:spChg chg="mod">
          <ac:chgData name="Luis Daniel Garcia" userId="S::ldg20a@fsu.edu::15b50626-d2c4-4254-a4cf-dc7637d1c37e" providerId="AD" clId="Web-{7FF16D4D-4A62-B832-83CE-DF9D088BA0CB}" dt="2024-03-26T19:11:27.976" v="1332" actId="1076"/>
          <ac:spMkLst>
            <pc:docMk/>
            <pc:sldMk cId="3528655210" sldId="394"/>
            <ac:spMk id="45" creationId="{AADBEBD2-68C7-C6FE-41CD-51D19B314A87}"/>
          </ac:spMkLst>
        </pc:spChg>
        <pc:spChg chg="del">
          <ac:chgData name="Luis Daniel Garcia" userId="S::ldg20a@fsu.edu::15b50626-d2c4-4254-a4cf-dc7637d1c37e" providerId="AD" clId="Web-{7FF16D4D-4A62-B832-83CE-DF9D088BA0CB}" dt="2024-03-26T19:10:48.506" v="1301"/>
          <ac:spMkLst>
            <pc:docMk/>
            <pc:sldMk cId="3528655210" sldId="394"/>
            <ac:spMk id="47" creationId="{E3E3DFB4-34C0-C734-72C2-6584FA034431}"/>
          </ac:spMkLst>
        </pc:spChg>
        <pc:spChg chg="del">
          <ac:chgData name="Luis Daniel Garcia" userId="S::ldg20a@fsu.edu::15b50626-d2c4-4254-a4cf-dc7637d1c37e" providerId="AD" clId="Web-{7FF16D4D-4A62-B832-83CE-DF9D088BA0CB}" dt="2024-03-26T19:10:48.506" v="1300"/>
          <ac:spMkLst>
            <pc:docMk/>
            <pc:sldMk cId="3528655210" sldId="394"/>
            <ac:spMk id="49" creationId="{E356CBD8-0E54-D29F-CA3F-28B301DEF739}"/>
          </ac:spMkLst>
        </pc:spChg>
        <pc:spChg chg="mod">
          <ac:chgData name="Luis Daniel Garcia" userId="S::ldg20a@fsu.edu::15b50626-d2c4-4254-a4cf-dc7637d1c37e" providerId="AD" clId="Web-{7FF16D4D-4A62-B832-83CE-DF9D088BA0CB}" dt="2024-03-26T19:11:28.007" v="1333" actId="1076"/>
          <ac:spMkLst>
            <pc:docMk/>
            <pc:sldMk cId="3528655210" sldId="394"/>
            <ac:spMk id="55" creationId="{60387FB8-2E64-9421-334E-F2D78FC516EB}"/>
          </ac:spMkLst>
        </pc:spChg>
        <pc:spChg chg="mod">
          <ac:chgData name="Luis Daniel Garcia" userId="S::ldg20a@fsu.edu::15b50626-d2c4-4254-a4cf-dc7637d1c37e" providerId="AD" clId="Web-{7FF16D4D-4A62-B832-83CE-DF9D088BA0CB}" dt="2024-03-26T19:11:28.085" v="1334" actId="1076"/>
          <ac:spMkLst>
            <pc:docMk/>
            <pc:sldMk cId="3528655210" sldId="394"/>
            <ac:spMk id="59" creationId="{7BC1995B-0A7E-2523-F151-FF0AFEB76CC0}"/>
          </ac:spMkLst>
        </pc:spChg>
        <pc:spChg chg="mod">
          <ac:chgData name="Luis Daniel Garcia" userId="S::ldg20a@fsu.edu::15b50626-d2c4-4254-a4cf-dc7637d1c37e" providerId="AD" clId="Web-{7FF16D4D-4A62-B832-83CE-DF9D088BA0CB}" dt="2024-03-26T19:11:28.116" v="1335" actId="1076"/>
          <ac:spMkLst>
            <pc:docMk/>
            <pc:sldMk cId="3528655210" sldId="394"/>
            <ac:spMk id="61" creationId="{DB3A8275-91CF-A646-61D3-AEC94867BEF2}"/>
          </ac:spMkLst>
        </pc:spChg>
        <pc:spChg chg="mod">
          <ac:chgData name="Luis Daniel Garcia" userId="S::ldg20a@fsu.edu::15b50626-d2c4-4254-a4cf-dc7637d1c37e" providerId="AD" clId="Web-{7FF16D4D-4A62-B832-83CE-DF9D088BA0CB}" dt="2024-03-26T19:11:28.163" v="1336" actId="1076"/>
          <ac:spMkLst>
            <pc:docMk/>
            <pc:sldMk cId="3528655210" sldId="394"/>
            <ac:spMk id="63" creationId="{B7EE701C-4320-17E1-0D04-30919B39E755}"/>
          </ac:spMkLst>
        </pc:spChg>
        <pc:spChg chg="mod">
          <ac:chgData name="Luis Daniel Garcia" userId="S::ldg20a@fsu.edu::15b50626-d2c4-4254-a4cf-dc7637d1c37e" providerId="AD" clId="Web-{7FF16D4D-4A62-B832-83CE-DF9D088BA0CB}" dt="2024-03-26T19:11:28.210" v="1337" actId="1076"/>
          <ac:spMkLst>
            <pc:docMk/>
            <pc:sldMk cId="3528655210" sldId="394"/>
            <ac:spMk id="65" creationId="{2CA251F4-BDC6-EE76-E914-FADF988F3779}"/>
          </ac:spMkLst>
        </pc:spChg>
        <pc:spChg chg="del">
          <ac:chgData name="Luis Daniel Garcia" userId="S::ldg20a@fsu.edu::15b50626-d2c4-4254-a4cf-dc7637d1c37e" providerId="AD" clId="Web-{7FF16D4D-4A62-B832-83CE-DF9D088BA0CB}" dt="2024-03-26T19:10:48.506" v="1299"/>
          <ac:spMkLst>
            <pc:docMk/>
            <pc:sldMk cId="3528655210" sldId="394"/>
            <ac:spMk id="73" creationId="{21B09A3B-96AD-4697-FFF9-CBD4501F65D1}"/>
          </ac:spMkLst>
        </pc:spChg>
        <pc:spChg chg="del">
          <ac:chgData name="Luis Daniel Garcia" userId="S::ldg20a@fsu.edu::15b50626-d2c4-4254-a4cf-dc7637d1c37e" providerId="AD" clId="Web-{7FF16D4D-4A62-B832-83CE-DF9D088BA0CB}" dt="2024-03-26T19:10:48.506" v="1298"/>
          <ac:spMkLst>
            <pc:docMk/>
            <pc:sldMk cId="3528655210" sldId="394"/>
            <ac:spMk id="77" creationId="{4076094E-78A8-AC77-BA44-C989DA72019B}"/>
          </ac:spMkLst>
        </pc:spChg>
        <pc:spChg chg="del">
          <ac:chgData name="Luis Daniel Garcia" userId="S::ldg20a@fsu.edu::15b50626-d2c4-4254-a4cf-dc7637d1c37e" providerId="AD" clId="Web-{7FF16D4D-4A62-B832-83CE-DF9D088BA0CB}" dt="2024-03-26T19:10:48.506" v="1297"/>
          <ac:spMkLst>
            <pc:docMk/>
            <pc:sldMk cId="3528655210" sldId="394"/>
            <ac:spMk id="79" creationId="{A194A090-4D40-ECEE-952B-565CB69FD90D}"/>
          </ac:spMkLst>
        </pc:spChg>
        <pc:spChg chg="del">
          <ac:chgData name="Luis Daniel Garcia" userId="S::ldg20a@fsu.edu::15b50626-d2c4-4254-a4cf-dc7637d1c37e" providerId="AD" clId="Web-{7FF16D4D-4A62-B832-83CE-DF9D088BA0CB}" dt="2024-03-26T19:10:48.506" v="1296"/>
          <ac:spMkLst>
            <pc:docMk/>
            <pc:sldMk cId="3528655210" sldId="394"/>
            <ac:spMk id="81" creationId="{D88A6F03-796A-73E5-ADA0-34B7C6A35C73}"/>
          </ac:spMkLst>
        </pc:spChg>
        <pc:spChg chg="del mod">
          <ac:chgData name="Luis Daniel Garcia" userId="S::ldg20a@fsu.edu::15b50626-d2c4-4254-a4cf-dc7637d1c37e" providerId="AD" clId="Web-{7FF16D4D-4A62-B832-83CE-DF9D088BA0CB}" dt="2024-03-26T19:11:32.241" v="1339"/>
          <ac:spMkLst>
            <pc:docMk/>
            <pc:sldMk cId="3528655210" sldId="394"/>
            <ac:spMk id="138" creationId="{92666A70-08F6-BAD2-BBEB-5B66B7B9AE09}"/>
          </ac:spMkLst>
        </pc:spChg>
        <pc:spChg chg="del">
          <ac:chgData name="Luis Daniel Garcia" userId="S::ldg20a@fsu.edu::15b50626-d2c4-4254-a4cf-dc7637d1c37e" providerId="AD" clId="Web-{7FF16D4D-4A62-B832-83CE-DF9D088BA0CB}" dt="2024-03-26T19:10:48.506" v="1295"/>
          <ac:spMkLst>
            <pc:docMk/>
            <pc:sldMk cId="3528655210" sldId="394"/>
            <ac:spMk id="139" creationId="{BFD9371A-4A4E-5CC5-027D-09E0183D36F0}"/>
          </ac:spMkLst>
        </pc:spChg>
      </pc:sldChg>
      <pc:sldChg chg="addSp delSp modSp add replId">
        <pc:chgData name="Luis Daniel Garcia" userId="S::ldg20a@fsu.edu::15b50626-d2c4-4254-a4cf-dc7637d1c37e" providerId="AD" clId="Web-{7FF16D4D-4A62-B832-83CE-DF9D088BA0CB}" dt="2024-03-26T19:35:07.631" v="1796"/>
        <pc:sldMkLst>
          <pc:docMk/>
          <pc:sldMk cId="3018581663" sldId="395"/>
        </pc:sldMkLst>
        <pc:spChg chg="mod">
          <ac:chgData name="Luis Daniel Garcia" userId="S::ldg20a@fsu.edu::15b50626-d2c4-4254-a4cf-dc7637d1c37e" providerId="AD" clId="Web-{7FF16D4D-4A62-B832-83CE-DF9D088BA0CB}" dt="2024-03-26T19:24:30.758" v="1616" actId="20577"/>
          <ac:spMkLst>
            <pc:docMk/>
            <pc:sldMk cId="3018581663" sldId="395"/>
            <ac:spMk id="2" creationId="{CC865344-CA61-16E1-9AEA-3F5E1585A9EA}"/>
          </ac:spMkLst>
        </pc:spChg>
        <pc:spChg chg="mod">
          <ac:chgData name="Luis Daniel Garcia" userId="S::ldg20a@fsu.edu::15b50626-d2c4-4254-a4cf-dc7637d1c37e" providerId="AD" clId="Web-{7FF16D4D-4A62-B832-83CE-DF9D088BA0CB}" dt="2024-03-26T19:28:37.342" v="1744" actId="1076"/>
          <ac:spMkLst>
            <pc:docMk/>
            <pc:sldMk cId="3018581663" sldId="395"/>
            <ac:spMk id="5" creationId="{9DB678DB-38A2-B7BC-A2CB-1BA7F568DA79}"/>
          </ac:spMkLst>
        </pc:spChg>
        <pc:spChg chg="add del mod">
          <ac:chgData name="Luis Daniel Garcia" userId="S::ldg20a@fsu.edu::15b50626-d2c4-4254-a4cf-dc7637d1c37e" providerId="AD" clId="Web-{7FF16D4D-4A62-B832-83CE-DF9D088BA0CB}" dt="2024-03-26T19:35:07.631" v="1796"/>
          <ac:spMkLst>
            <pc:docMk/>
            <pc:sldMk cId="3018581663" sldId="395"/>
            <ac:spMk id="6" creationId="{612D9D31-374A-C130-1E55-67F4DE5593F3}"/>
          </ac:spMkLst>
        </pc:spChg>
        <pc:spChg chg="del">
          <ac:chgData name="Luis Daniel Garcia" userId="S::ldg20a@fsu.edu::15b50626-d2c4-4254-a4cf-dc7637d1c37e" providerId="AD" clId="Web-{7FF16D4D-4A62-B832-83CE-DF9D088BA0CB}" dt="2024-03-26T19:24:11.277" v="1610"/>
          <ac:spMkLst>
            <pc:docMk/>
            <pc:sldMk cId="3018581663" sldId="395"/>
            <ac:spMk id="7" creationId="{3A09E093-1B8D-1916-E20C-B21408DDDA70}"/>
          </ac:spMkLst>
        </pc:spChg>
        <pc:spChg chg="mod">
          <ac:chgData name="Luis Daniel Garcia" userId="S::ldg20a@fsu.edu::15b50626-d2c4-4254-a4cf-dc7637d1c37e" providerId="AD" clId="Web-{7FF16D4D-4A62-B832-83CE-DF9D088BA0CB}" dt="2024-03-26T19:25:01.868" v="1623" actId="20577"/>
          <ac:spMkLst>
            <pc:docMk/>
            <pc:sldMk cId="3018581663" sldId="395"/>
            <ac:spMk id="8" creationId="{C3212E67-F3E9-722C-CF89-EA3BEAE0868B}"/>
          </ac:spMkLst>
        </pc:spChg>
        <pc:spChg chg="del mod">
          <ac:chgData name="Luis Daniel Garcia" userId="S::ldg20a@fsu.edu::15b50626-d2c4-4254-a4cf-dc7637d1c37e" providerId="AD" clId="Web-{7FF16D4D-4A62-B832-83CE-DF9D088BA0CB}" dt="2024-03-26T19:28:51.936" v="1752"/>
          <ac:spMkLst>
            <pc:docMk/>
            <pc:sldMk cId="3018581663" sldId="395"/>
            <ac:spMk id="9" creationId="{BC9761BE-69FD-0073-366C-D27EBF5A8679}"/>
          </ac:spMkLst>
        </pc:spChg>
        <pc:spChg chg="mod">
          <ac:chgData name="Luis Daniel Garcia" userId="S::ldg20a@fsu.edu::15b50626-d2c4-4254-a4cf-dc7637d1c37e" providerId="AD" clId="Web-{7FF16D4D-4A62-B832-83CE-DF9D088BA0CB}" dt="2024-03-26T19:24:26.774" v="1615" actId="20577"/>
          <ac:spMkLst>
            <pc:docMk/>
            <pc:sldMk cId="3018581663" sldId="395"/>
            <ac:spMk id="10" creationId="{1AC862A0-DB93-D6C6-80D2-6CE6D470B065}"/>
          </ac:spMkLst>
        </pc:spChg>
        <pc:spChg chg="add mod">
          <ac:chgData name="Luis Daniel Garcia" userId="S::ldg20a@fsu.edu::15b50626-d2c4-4254-a4cf-dc7637d1c37e" providerId="AD" clId="Web-{7FF16D4D-4A62-B832-83CE-DF9D088BA0CB}" dt="2024-03-26T19:24:38.930" v="1618" actId="20577"/>
          <ac:spMkLst>
            <pc:docMk/>
            <pc:sldMk cId="3018581663" sldId="395"/>
            <ac:spMk id="11" creationId="{0F4E62D6-D14A-F690-052B-AE9200535372}"/>
          </ac:spMkLst>
        </pc:spChg>
        <pc:spChg chg="add mod">
          <ac:chgData name="Luis Daniel Garcia" userId="S::ldg20a@fsu.edu::15b50626-d2c4-4254-a4cf-dc7637d1c37e" providerId="AD" clId="Web-{7FF16D4D-4A62-B832-83CE-DF9D088BA0CB}" dt="2024-03-26T19:28:58.670" v="1753" actId="1076"/>
          <ac:spMkLst>
            <pc:docMk/>
            <pc:sldMk cId="3018581663" sldId="395"/>
            <ac:spMk id="16" creationId="{E39D7B97-5BE8-D4C8-7408-6EA2439FCFB5}"/>
          </ac:spMkLst>
        </pc:spChg>
        <pc:spChg chg="add mod">
          <ac:chgData name="Luis Daniel Garcia" userId="S::ldg20a@fsu.edu::15b50626-d2c4-4254-a4cf-dc7637d1c37e" providerId="AD" clId="Web-{7FF16D4D-4A62-B832-83CE-DF9D088BA0CB}" dt="2024-03-26T19:28:58.686" v="1754" actId="1076"/>
          <ac:spMkLst>
            <pc:docMk/>
            <pc:sldMk cId="3018581663" sldId="395"/>
            <ac:spMk id="17" creationId="{8D380355-52BF-90A4-B25B-CEEBCDD2A9D4}"/>
          </ac:spMkLst>
        </pc:spChg>
        <pc:spChg chg="add mod">
          <ac:chgData name="Luis Daniel Garcia" userId="S::ldg20a@fsu.edu::15b50626-d2c4-4254-a4cf-dc7637d1c37e" providerId="AD" clId="Web-{7FF16D4D-4A62-B832-83CE-DF9D088BA0CB}" dt="2024-03-26T19:28:58.701" v="1755" actId="1076"/>
          <ac:spMkLst>
            <pc:docMk/>
            <pc:sldMk cId="3018581663" sldId="395"/>
            <ac:spMk id="18" creationId="{B93382BC-E111-3CAF-00A7-6E17D081BF23}"/>
          </ac:spMkLst>
        </pc:spChg>
        <pc:picChg chg="add mod">
          <ac:chgData name="Luis Daniel Garcia" userId="S::ldg20a@fsu.edu::15b50626-d2c4-4254-a4cf-dc7637d1c37e" providerId="AD" clId="Web-{7FF16D4D-4A62-B832-83CE-DF9D088BA0CB}" dt="2024-03-26T19:26:42.136" v="1640" actId="1076"/>
          <ac:picMkLst>
            <pc:docMk/>
            <pc:sldMk cId="3018581663" sldId="395"/>
            <ac:picMk id="12" creationId="{8EACBAB9-754A-1572-F575-450282D5CEF2}"/>
          </ac:picMkLst>
        </pc:picChg>
        <pc:picChg chg="add del mod">
          <ac:chgData name="Luis Daniel Garcia" userId="S::ldg20a@fsu.edu::15b50626-d2c4-4254-a4cf-dc7637d1c37e" providerId="AD" clId="Web-{7FF16D4D-4A62-B832-83CE-DF9D088BA0CB}" dt="2024-03-26T19:25:43.963" v="1632"/>
          <ac:picMkLst>
            <pc:docMk/>
            <pc:sldMk cId="3018581663" sldId="395"/>
            <ac:picMk id="13" creationId="{03A7359F-BEED-37DA-AB7F-154A2B064D51}"/>
          </ac:picMkLst>
        </pc:picChg>
        <pc:picChg chg="add mod">
          <ac:chgData name="Luis Daniel Garcia" userId="S::ldg20a@fsu.edu::15b50626-d2c4-4254-a4cf-dc7637d1c37e" providerId="AD" clId="Web-{7FF16D4D-4A62-B832-83CE-DF9D088BA0CB}" dt="2024-03-26T19:26:36.729" v="1638"/>
          <ac:picMkLst>
            <pc:docMk/>
            <pc:sldMk cId="3018581663" sldId="395"/>
            <ac:picMk id="14" creationId="{E3643F21-D2E8-5749-A8E1-9F09F137978D}"/>
          </ac:picMkLst>
        </pc:picChg>
        <pc:picChg chg="add mod">
          <ac:chgData name="Luis Daniel Garcia" userId="S::ldg20a@fsu.edu::15b50626-d2c4-4254-a4cf-dc7637d1c37e" providerId="AD" clId="Web-{7FF16D4D-4A62-B832-83CE-DF9D088BA0CB}" dt="2024-03-26T19:27:21.621" v="1646" actId="14100"/>
          <ac:picMkLst>
            <pc:docMk/>
            <pc:sldMk cId="3018581663" sldId="395"/>
            <ac:picMk id="15" creationId="{0213F4F5-0CFF-C6EC-9C88-22FEB907A094}"/>
          </ac:picMkLst>
        </pc:picChg>
        <pc:picChg chg="add del mod">
          <ac:chgData name="Luis Daniel Garcia" userId="S::ldg20a@fsu.edu::15b50626-d2c4-4254-a4cf-dc7637d1c37e" providerId="AD" clId="Web-{7FF16D4D-4A62-B832-83CE-DF9D088BA0CB}" dt="2024-03-26T19:29:09.577" v="1763"/>
          <ac:picMkLst>
            <pc:docMk/>
            <pc:sldMk cId="3018581663" sldId="395"/>
            <ac:picMk id="19" creationId="{E307A114-9BF1-20DD-B6AE-BD8D4029428D}"/>
          </ac:picMkLst>
        </pc:picChg>
        <pc:picChg chg="add del mod">
          <ac:chgData name="Luis Daniel Garcia" userId="S::ldg20a@fsu.edu::15b50626-d2c4-4254-a4cf-dc7637d1c37e" providerId="AD" clId="Web-{7FF16D4D-4A62-B832-83CE-DF9D088BA0CB}" dt="2024-03-26T19:29:11.155" v="1764"/>
          <ac:picMkLst>
            <pc:docMk/>
            <pc:sldMk cId="3018581663" sldId="395"/>
            <ac:picMk id="20" creationId="{7C47E2AB-C0D0-21ED-5CBC-C2085185B327}"/>
          </ac:picMkLst>
        </pc:picChg>
        <pc:picChg chg="add del mod">
          <ac:chgData name="Luis Daniel Garcia" userId="S::ldg20a@fsu.edu::15b50626-d2c4-4254-a4cf-dc7637d1c37e" providerId="AD" clId="Web-{7FF16D4D-4A62-B832-83CE-DF9D088BA0CB}" dt="2024-03-26T19:29:13.092" v="1765"/>
          <ac:picMkLst>
            <pc:docMk/>
            <pc:sldMk cId="3018581663" sldId="395"/>
            <ac:picMk id="21" creationId="{E1637AA5-7100-FD07-8FB7-33918CE4024F}"/>
          </ac:picMkLst>
        </pc:picChg>
        <pc:picChg chg="add mod">
          <ac:chgData name="Luis Daniel Garcia" userId="S::ldg20a@fsu.edu::15b50626-d2c4-4254-a4cf-dc7637d1c37e" providerId="AD" clId="Web-{7FF16D4D-4A62-B832-83CE-DF9D088BA0CB}" dt="2024-03-26T19:29:59.281" v="1771"/>
          <ac:picMkLst>
            <pc:docMk/>
            <pc:sldMk cId="3018581663" sldId="395"/>
            <ac:picMk id="22" creationId="{6BD42697-BABA-DEB2-134F-D04F01E11C55}"/>
          </ac:picMkLst>
        </pc:picChg>
        <pc:picChg chg="add mod">
          <ac:chgData name="Luis Daniel Garcia" userId="S::ldg20a@fsu.edu::15b50626-d2c4-4254-a4cf-dc7637d1c37e" providerId="AD" clId="Web-{7FF16D4D-4A62-B832-83CE-DF9D088BA0CB}" dt="2024-03-26T19:30:39.828" v="1777" actId="1076"/>
          <ac:picMkLst>
            <pc:docMk/>
            <pc:sldMk cId="3018581663" sldId="395"/>
            <ac:picMk id="23" creationId="{5C465727-C877-7B66-841F-E30B45142700}"/>
          </ac:picMkLst>
        </pc:picChg>
        <pc:picChg chg="add mod">
          <ac:chgData name="Luis Daniel Garcia" userId="S::ldg20a@fsu.edu::15b50626-d2c4-4254-a4cf-dc7637d1c37e" providerId="AD" clId="Web-{7FF16D4D-4A62-B832-83CE-DF9D088BA0CB}" dt="2024-03-26T19:31:21.626" v="1783" actId="1076"/>
          <ac:picMkLst>
            <pc:docMk/>
            <pc:sldMk cId="3018581663" sldId="395"/>
            <ac:picMk id="24" creationId="{BD98E33E-F060-5540-6C28-1C256EEBF25E}"/>
          </ac:picMkLst>
        </pc:picChg>
      </pc:sldChg>
      <pc:sldChg chg="add replId">
        <pc:chgData name="Luis Daniel Garcia" userId="S::ldg20a@fsu.edu::15b50626-d2c4-4254-a4cf-dc7637d1c37e" providerId="AD" clId="Web-{7FF16D4D-4A62-B832-83CE-DF9D088BA0CB}" dt="2024-03-26T19:44:11.533" v="1801"/>
        <pc:sldMkLst>
          <pc:docMk/>
          <pc:sldMk cId="302144667" sldId="396"/>
        </pc:sldMkLst>
      </pc:sldChg>
    </pc:docChg>
  </pc:docChgLst>
  <pc:docChgLst>
    <pc:chgData name="Caleb Mears" userId="S::cwm19a@fsu.edu::e6f39ac1-b694-4bbf-bb75-8861be52b627" providerId="AD" clId="Web-{4F64E18D-1987-6D2E-4108-583B519E58E9}"/>
    <pc:docChg chg="modSld sldOrd modSection">
      <pc:chgData name="Caleb Mears" userId="S::cwm19a@fsu.edu::e6f39ac1-b694-4bbf-bb75-8861be52b627" providerId="AD" clId="Web-{4F64E18D-1987-6D2E-4108-583B519E58E9}" dt="2024-01-30T04:48:24.087" v="341"/>
      <pc:docMkLst>
        <pc:docMk/>
      </pc:docMkLst>
      <pc:sldChg chg="mod modShow">
        <pc:chgData name="Caleb Mears" userId="S::cwm19a@fsu.edu::e6f39ac1-b694-4bbf-bb75-8861be52b627" providerId="AD" clId="Web-{4F64E18D-1987-6D2E-4108-583B519E58E9}" dt="2024-01-30T04:26:43.082" v="337"/>
        <pc:sldMkLst>
          <pc:docMk/>
          <pc:sldMk cId="1310254636" sldId="283"/>
        </pc:sldMkLst>
      </pc:sldChg>
      <pc:sldChg chg="addSp delSp modSp addAnim delAnim modAnim">
        <pc:chgData name="Caleb Mears" userId="S::cwm19a@fsu.edu::e6f39ac1-b694-4bbf-bb75-8861be52b627" providerId="AD" clId="Web-{4F64E18D-1987-6D2E-4108-583B519E58E9}" dt="2024-01-30T04:18:01.424" v="336"/>
        <pc:sldMkLst>
          <pc:docMk/>
          <pc:sldMk cId="3325581019" sldId="321"/>
        </pc:sldMkLst>
        <pc:spChg chg="add del">
          <ac:chgData name="Caleb Mears" userId="S::cwm19a@fsu.edu::e6f39ac1-b694-4bbf-bb75-8861be52b627" providerId="AD" clId="Web-{4F64E18D-1987-6D2E-4108-583B519E58E9}" dt="2024-01-30T04:08:35.153" v="155"/>
          <ac:spMkLst>
            <pc:docMk/>
            <pc:sldMk cId="3325581019" sldId="321"/>
            <ac:spMk id="6" creationId="{DF46D0E0-8882-F324-5C46-273DF90B4F93}"/>
          </ac:spMkLst>
        </pc:spChg>
        <pc:spChg chg="add mod">
          <ac:chgData name="Caleb Mears" userId="S::cwm19a@fsu.edu::e6f39ac1-b694-4bbf-bb75-8861be52b627" providerId="AD" clId="Web-{4F64E18D-1987-6D2E-4108-583B519E58E9}" dt="2024-01-30T04:09:44.157" v="195" actId="14100"/>
          <ac:spMkLst>
            <pc:docMk/>
            <pc:sldMk cId="3325581019" sldId="321"/>
            <ac:spMk id="9" creationId="{84D971A7-AD78-2B08-6130-43290448CD11}"/>
          </ac:spMkLst>
        </pc:spChg>
        <pc:spChg chg="add mod">
          <ac:chgData name="Caleb Mears" userId="S::cwm19a@fsu.edu::e6f39ac1-b694-4bbf-bb75-8861be52b627" providerId="AD" clId="Web-{4F64E18D-1987-6D2E-4108-583B519E58E9}" dt="2024-01-30T04:09:51.158" v="197" actId="1076"/>
          <ac:spMkLst>
            <pc:docMk/>
            <pc:sldMk cId="3325581019" sldId="321"/>
            <ac:spMk id="12" creationId="{6F5B4E12-D701-AB89-8097-F9F1DC66F415}"/>
          </ac:spMkLst>
        </pc:spChg>
        <pc:spChg chg="del mod">
          <ac:chgData name="Caleb Mears" userId="S::cwm19a@fsu.edu::e6f39ac1-b694-4bbf-bb75-8861be52b627" providerId="AD" clId="Web-{4F64E18D-1987-6D2E-4108-583B519E58E9}" dt="2024-01-30T04:11:53.213" v="247"/>
          <ac:spMkLst>
            <pc:docMk/>
            <pc:sldMk cId="3325581019" sldId="321"/>
            <ac:spMk id="13" creationId="{006597D3-0A04-0A9A-6419-93F11938A2C5}"/>
          </ac:spMkLst>
        </pc:spChg>
        <pc:spChg chg="add mod">
          <ac:chgData name="Caleb Mears" userId="S::cwm19a@fsu.edu::e6f39ac1-b694-4bbf-bb75-8861be52b627" providerId="AD" clId="Web-{4F64E18D-1987-6D2E-4108-583B519E58E9}" dt="2024-01-30T04:10:26.754" v="237" actId="20577"/>
          <ac:spMkLst>
            <pc:docMk/>
            <pc:sldMk cId="3325581019" sldId="321"/>
            <ac:spMk id="16" creationId="{2669E678-C288-B43F-9B3C-73001B1910B0}"/>
          </ac:spMkLst>
        </pc:spChg>
        <pc:spChg chg="del mod">
          <ac:chgData name="Caleb Mears" userId="S::cwm19a@fsu.edu::e6f39ac1-b694-4bbf-bb75-8861be52b627" providerId="AD" clId="Web-{4F64E18D-1987-6D2E-4108-583B519E58E9}" dt="2024-01-30T04:15:55.166" v="320"/>
          <ac:spMkLst>
            <pc:docMk/>
            <pc:sldMk cId="3325581019" sldId="321"/>
            <ac:spMk id="17" creationId="{EA428839-3C84-8782-A295-C3459F8ABF35}"/>
          </ac:spMkLst>
        </pc:spChg>
        <pc:spChg chg="add mod">
          <ac:chgData name="Caleb Mears" userId="S::cwm19a@fsu.edu::e6f39ac1-b694-4bbf-bb75-8861be52b627" providerId="AD" clId="Web-{4F64E18D-1987-6D2E-4108-583B519E58E9}" dt="2024-01-30T04:10:58.350" v="244" actId="1076"/>
          <ac:spMkLst>
            <pc:docMk/>
            <pc:sldMk cId="3325581019" sldId="321"/>
            <ac:spMk id="20" creationId="{4237B296-083F-D15C-F8E6-1A876CF2F1BA}"/>
          </ac:spMkLst>
        </pc:spChg>
        <pc:spChg chg="add mod">
          <ac:chgData name="Caleb Mears" userId="S::cwm19a@fsu.edu::e6f39ac1-b694-4bbf-bb75-8861be52b627" providerId="AD" clId="Web-{4F64E18D-1987-6D2E-4108-583B519E58E9}" dt="2024-01-30T04:14:28.442" v="267" actId="20577"/>
          <ac:spMkLst>
            <pc:docMk/>
            <pc:sldMk cId="3325581019" sldId="321"/>
            <ac:spMk id="21" creationId="{48799DB0-72E1-3A35-B230-5FA4D61553D9}"/>
          </ac:spMkLst>
        </pc:spChg>
        <pc:spChg chg="add mod">
          <ac:chgData name="Caleb Mears" userId="S::cwm19a@fsu.edu::e6f39ac1-b694-4bbf-bb75-8861be52b627" providerId="AD" clId="Web-{4F64E18D-1987-6D2E-4108-583B519E58E9}" dt="2024-01-30T04:14:38.864" v="287" actId="20577"/>
          <ac:spMkLst>
            <pc:docMk/>
            <pc:sldMk cId="3325581019" sldId="321"/>
            <ac:spMk id="22" creationId="{5B60D3A5-BD2D-5A95-77BD-FB4EC58BE7BC}"/>
          </ac:spMkLst>
        </pc:spChg>
        <pc:spChg chg="add mod">
          <ac:chgData name="Caleb Mears" userId="S::cwm19a@fsu.edu::e6f39ac1-b694-4bbf-bb75-8861be52b627" providerId="AD" clId="Web-{4F64E18D-1987-6D2E-4108-583B519E58E9}" dt="2024-01-30T04:14:49.802" v="305" actId="20577"/>
          <ac:spMkLst>
            <pc:docMk/>
            <pc:sldMk cId="3325581019" sldId="321"/>
            <ac:spMk id="23" creationId="{DCA4F369-96FF-638F-8D8B-290725602BD9}"/>
          </ac:spMkLst>
        </pc:spChg>
        <pc:spChg chg="add mod">
          <ac:chgData name="Caleb Mears" userId="S::cwm19a@fsu.edu::e6f39ac1-b694-4bbf-bb75-8861be52b627" providerId="AD" clId="Web-{4F64E18D-1987-6D2E-4108-583B519E58E9}" dt="2024-01-30T04:15:02.913" v="318" actId="20577"/>
          <ac:spMkLst>
            <pc:docMk/>
            <pc:sldMk cId="3325581019" sldId="321"/>
            <ac:spMk id="24" creationId="{A5DC314C-2D65-D7D0-8183-060CB0676477}"/>
          </ac:spMkLst>
        </pc:spChg>
        <pc:spChg chg="add del mod">
          <ac:chgData name="Caleb Mears" userId="S::cwm19a@fsu.edu::e6f39ac1-b694-4bbf-bb75-8861be52b627" providerId="AD" clId="Web-{4F64E18D-1987-6D2E-4108-583B519E58E9}" dt="2024-01-30T04:16:05.932" v="321"/>
          <ac:spMkLst>
            <pc:docMk/>
            <pc:sldMk cId="3325581019" sldId="321"/>
            <ac:spMk id="26" creationId="{C947882C-82F8-3C5D-D6AA-408BFA7B6BFD}"/>
          </ac:spMkLst>
        </pc:spChg>
        <pc:picChg chg="mod modCrop">
          <ac:chgData name="Caleb Mears" userId="S::cwm19a@fsu.edu::e6f39ac1-b694-4bbf-bb75-8861be52b627" providerId="AD" clId="Web-{4F64E18D-1987-6D2E-4108-583B519E58E9}" dt="2024-01-30T04:13:18.577" v="264" actId="1076"/>
          <ac:picMkLst>
            <pc:docMk/>
            <pc:sldMk cId="3325581019" sldId="321"/>
            <ac:picMk id="3" creationId="{A6237FCB-756B-160D-91ED-EED8DC79E85B}"/>
          </ac:picMkLst>
        </pc:picChg>
        <pc:picChg chg="del mod">
          <ac:chgData name="Caleb Mears" userId="S::cwm19a@fsu.edu::e6f39ac1-b694-4bbf-bb75-8861be52b627" providerId="AD" clId="Web-{4F64E18D-1987-6D2E-4108-583B519E58E9}" dt="2024-01-30T04:16:21.949" v="323"/>
          <ac:picMkLst>
            <pc:docMk/>
            <pc:sldMk cId="3325581019" sldId="321"/>
            <ac:picMk id="4" creationId="{84D736FE-E8FD-BA48-D1A5-A8A04099F598}"/>
          </ac:picMkLst>
        </pc:picChg>
      </pc:sldChg>
      <pc:sldChg chg="addSp delSp modSp modTransition addAnim delAnim modAnim">
        <pc:chgData name="Caleb Mears" userId="S::cwm19a@fsu.edu::e6f39ac1-b694-4bbf-bb75-8861be52b627" providerId="AD" clId="Web-{4F64E18D-1987-6D2E-4108-583B519E58E9}" dt="2024-01-30T04:46:22.287" v="338"/>
        <pc:sldMkLst>
          <pc:docMk/>
          <pc:sldMk cId="2469559783" sldId="323"/>
        </pc:sldMkLst>
        <pc:spChg chg="mod">
          <ac:chgData name="Caleb Mears" userId="S::cwm19a@fsu.edu::e6f39ac1-b694-4bbf-bb75-8861be52b627" providerId="AD" clId="Web-{4F64E18D-1987-6D2E-4108-583B519E58E9}" dt="2024-01-30T03:37:46.690" v="1" actId="20577"/>
          <ac:spMkLst>
            <pc:docMk/>
            <pc:sldMk cId="2469559783" sldId="323"/>
            <ac:spMk id="2" creationId="{46467F47-1BF5-778A-2732-9BFB2F870350}"/>
          </ac:spMkLst>
        </pc:spChg>
        <pc:spChg chg="add del mod">
          <ac:chgData name="Caleb Mears" userId="S::cwm19a@fsu.edu::e6f39ac1-b694-4bbf-bb75-8861be52b627" providerId="AD" clId="Web-{4F64E18D-1987-6D2E-4108-583B519E58E9}" dt="2024-01-30T03:40:58.531" v="7"/>
          <ac:spMkLst>
            <pc:docMk/>
            <pc:sldMk cId="2469559783" sldId="323"/>
            <ac:spMk id="6" creationId="{47C61FFC-3604-5B53-0769-50770AC2D3F5}"/>
          </ac:spMkLst>
        </pc:spChg>
        <pc:spChg chg="add mod">
          <ac:chgData name="Caleb Mears" userId="S::cwm19a@fsu.edu::e6f39ac1-b694-4bbf-bb75-8861be52b627" providerId="AD" clId="Web-{4F64E18D-1987-6D2E-4108-583B519E58E9}" dt="2024-01-30T03:45:39.408" v="134" actId="20577"/>
          <ac:spMkLst>
            <pc:docMk/>
            <pc:sldMk cId="2469559783" sldId="323"/>
            <ac:spMk id="8" creationId="{3A4B7392-54D6-31E8-E31F-E11636EFCFFE}"/>
          </ac:spMkLst>
        </pc:spChg>
        <pc:spChg chg="add mod">
          <ac:chgData name="Caleb Mears" userId="S::cwm19a@fsu.edu::e6f39ac1-b694-4bbf-bb75-8861be52b627" providerId="AD" clId="Web-{4F64E18D-1987-6D2E-4108-583B519E58E9}" dt="2024-01-30T03:46:33.755" v="135"/>
          <ac:spMkLst>
            <pc:docMk/>
            <pc:sldMk cId="2469559783" sldId="323"/>
            <ac:spMk id="10" creationId="{D2564559-B393-F60C-FF1C-DBDE0B91067D}"/>
          </ac:spMkLst>
        </pc:spChg>
        <pc:spChg chg="add mod">
          <ac:chgData name="Caleb Mears" userId="S::cwm19a@fsu.edu::e6f39ac1-b694-4bbf-bb75-8861be52b627" providerId="AD" clId="Web-{4F64E18D-1987-6D2E-4108-583B519E58E9}" dt="2024-01-30T03:45:15.078" v="119" actId="20577"/>
          <ac:spMkLst>
            <pc:docMk/>
            <pc:sldMk cId="2469559783" sldId="323"/>
            <ac:spMk id="11" creationId="{B3414563-F6AE-051F-5AC4-E8687A10344B}"/>
          </ac:spMkLst>
        </pc:spChg>
        <pc:spChg chg="add del mod">
          <ac:chgData name="Caleb Mears" userId="S::cwm19a@fsu.edu::e6f39ac1-b694-4bbf-bb75-8861be52b627" providerId="AD" clId="Web-{4F64E18D-1987-6D2E-4108-583B519E58E9}" dt="2024-01-30T03:55:37.290" v="144"/>
          <ac:spMkLst>
            <pc:docMk/>
            <pc:sldMk cId="2469559783" sldId="323"/>
            <ac:spMk id="13" creationId="{BD5E5DFB-6FDF-9B45-5B3A-86A1D3899027}"/>
          </ac:spMkLst>
        </pc:spChg>
        <pc:spChg chg="add mod">
          <ac:chgData name="Caleb Mears" userId="S::cwm19a@fsu.edu::e6f39ac1-b694-4bbf-bb75-8861be52b627" providerId="AD" clId="Web-{4F64E18D-1987-6D2E-4108-583B519E58E9}" dt="2024-01-30T03:47:05.148" v="139" actId="1076"/>
          <ac:spMkLst>
            <pc:docMk/>
            <pc:sldMk cId="2469559783" sldId="323"/>
            <ac:spMk id="15" creationId="{DB9BBB44-35FF-9C1E-6CA1-4F8FE2A622EC}"/>
          </ac:spMkLst>
        </pc:spChg>
      </pc:sldChg>
      <pc:sldChg chg="modTransition">
        <pc:chgData name="Caleb Mears" userId="S::cwm19a@fsu.edu::e6f39ac1-b694-4bbf-bb75-8861be52b627" providerId="AD" clId="Web-{4F64E18D-1987-6D2E-4108-583B519E58E9}" dt="2024-01-30T04:46:33.037" v="339"/>
        <pc:sldMkLst>
          <pc:docMk/>
          <pc:sldMk cId="2480970220" sldId="345"/>
        </pc:sldMkLst>
      </pc:sldChg>
      <pc:sldChg chg="mod ord modShow">
        <pc:chgData name="Caleb Mears" userId="S::cwm19a@fsu.edu::e6f39ac1-b694-4bbf-bb75-8861be52b627" providerId="AD" clId="Web-{4F64E18D-1987-6D2E-4108-583B519E58E9}" dt="2024-01-30T04:48:24.087" v="341"/>
        <pc:sldMkLst>
          <pc:docMk/>
          <pc:sldMk cId="136771637" sldId="346"/>
        </pc:sldMkLst>
      </pc:sldChg>
    </pc:docChg>
  </pc:docChgLst>
  <pc:docChgLst>
    <pc:chgData name="Maria Rojas Castro" userId="S::mar19i@fsu.edu::b303a568-9ff1-432b-995f-fb1091d48c0a" providerId="AD" clId="Web-{75A6482C-59F1-B5A6-E0F3-B8AAD9CF232A}"/>
    <pc:docChg chg="addSld delSld modSld modSection">
      <pc:chgData name="Maria Rojas Castro" userId="S::mar19i@fsu.edu::b303a568-9ff1-432b-995f-fb1091d48c0a" providerId="AD" clId="Web-{75A6482C-59F1-B5A6-E0F3-B8AAD9CF232A}" dt="2024-03-27T03:06:46.956" v="445" actId="20577"/>
      <pc:docMkLst>
        <pc:docMk/>
      </pc:docMkLst>
      <pc:sldChg chg="del">
        <pc:chgData name="Maria Rojas Castro" userId="S::mar19i@fsu.edu::b303a568-9ff1-432b-995f-fb1091d48c0a" providerId="AD" clId="Web-{75A6482C-59F1-B5A6-E0F3-B8AAD9CF232A}" dt="2024-03-27T02:41:00.730" v="136"/>
        <pc:sldMkLst>
          <pc:docMk/>
          <pc:sldMk cId="1917746378" sldId="372"/>
        </pc:sldMkLst>
      </pc:sldChg>
      <pc:sldChg chg="addSp delSp modSp del addAnim delAnim">
        <pc:chgData name="Maria Rojas Castro" userId="S::mar19i@fsu.edu::b303a568-9ff1-432b-995f-fb1091d48c0a" providerId="AD" clId="Web-{75A6482C-59F1-B5A6-E0F3-B8AAD9CF232A}" dt="2024-03-27T02:46:56.917" v="184"/>
        <pc:sldMkLst>
          <pc:docMk/>
          <pc:sldMk cId="1064711147" sldId="407"/>
        </pc:sldMkLst>
        <pc:spChg chg="add del mod">
          <ac:chgData name="Maria Rojas Castro" userId="S::mar19i@fsu.edu::b303a568-9ff1-432b-995f-fb1091d48c0a" providerId="AD" clId="Web-{75A6482C-59F1-B5A6-E0F3-B8AAD9CF232A}" dt="2024-03-27T02:40:16.697" v="130"/>
          <ac:spMkLst>
            <pc:docMk/>
            <pc:sldMk cId="1064711147" sldId="407"/>
            <ac:spMk id="2" creationId="{BAA44359-08F1-73EC-FFC4-9656B0C4731B}"/>
          </ac:spMkLst>
        </pc:spChg>
        <pc:spChg chg="del mod">
          <ac:chgData name="Maria Rojas Castro" userId="S::mar19i@fsu.edu::b303a568-9ff1-432b-995f-fb1091d48c0a" providerId="AD" clId="Web-{75A6482C-59F1-B5A6-E0F3-B8AAD9CF232A}" dt="2024-03-27T02:40:16.697" v="132"/>
          <ac:spMkLst>
            <pc:docMk/>
            <pc:sldMk cId="1064711147" sldId="407"/>
            <ac:spMk id="6" creationId="{BAA44359-08F1-73EC-FFC4-9656B0C4731B}"/>
          </ac:spMkLst>
        </pc:spChg>
        <pc:spChg chg="del mod">
          <ac:chgData name="Maria Rojas Castro" userId="S::mar19i@fsu.edu::b303a568-9ff1-432b-995f-fb1091d48c0a" providerId="AD" clId="Web-{75A6482C-59F1-B5A6-E0F3-B8AAD9CF232A}" dt="2024-03-27T02:40:16.697" v="131"/>
          <ac:spMkLst>
            <pc:docMk/>
            <pc:sldMk cId="1064711147" sldId="407"/>
            <ac:spMk id="7" creationId="{A27623EB-02A0-34AA-4656-46B02CEC369C}"/>
          </ac:spMkLst>
        </pc:spChg>
        <pc:spChg chg="add mod">
          <ac:chgData name="Maria Rojas Castro" userId="S::mar19i@fsu.edu::b303a568-9ff1-432b-995f-fb1091d48c0a" providerId="AD" clId="Web-{75A6482C-59F1-B5A6-E0F3-B8AAD9CF232A}" dt="2024-03-27T02:40:56.495" v="133" actId="1076"/>
          <ac:spMkLst>
            <pc:docMk/>
            <pc:sldMk cId="1064711147" sldId="407"/>
            <ac:spMk id="9" creationId="{7E28A13C-B297-19EE-DF36-0A94EC7F9B82}"/>
          </ac:spMkLst>
        </pc:spChg>
        <pc:spChg chg="add mod">
          <ac:chgData name="Maria Rojas Castro" userId="S::mar19i@fsu.edu::b303a568-9ff1-432b-995f-fb1091d48c0a" providerId="AD" clId="Web-{75A6482C-59F1-B5A6-E0F3-B8AAD9CF232A}" dt="2024-03-27T02:40:56.495" v="134" actId="1076"/>
          <ac:spMkLst>
            <pc:docMk/>
            <pc:sldMk cId="1064711147" sldId="407"/>
            <ac:spMk id="11" creationId="{3C4CF4B4-6FBC-848A-3E91-AAB9DF431F71}"/>
          </ac:spMkLst>
        </pc:spChg>
        <pc:spChg chg="add mod">
          <ac:chgData name="Maria Rojas Castro" userId="S::mar19i@fsu.edu::b303a568-9ff1-432b-995f-fb1091d48c0a" providerId="AD" clId="Web-{75A6482C-59F1-B5A6-E0F3-B8AAD9CF232A}" dt="2024-03-27T02:40:56.511" v="135" actId="1076"/>
          <ac:spMkLst>
            <pc:docMk/>
            <pc:sldMk cId="1064711147" sldId="407"/>
            <ac:spMk id="13" creationId="{9FD5FF43-3929-3E85-7E68-027EEEB44D52}"/>
          </ac:spMkLst>
        </pc:spChg>
      </pc:sldChg>
      <pc:sldChg chg="addSp delSp modSp add replId addAnim delAnim modAnim">
        <pc:chgData name="Maria Rojas Castro" userId="S::mar19i@fsu.edu::b303a568-9ff1-432b-995f-fb1091d48c0a" providerId="AD" clId="Web-{75A6482C-59F1-B5A6-E0F3-B8AAD9CF232A}" dt="2024-03-27T03:05:41.297" v="433" actId="1076"/>
        <pc:sldMkLst>
          <pc:docMk/>
          <pc:sldMk cId="953210003" sldId="408"/>
        </pc:sldMkLst>
        <pc:spChg chg="add mod">
          <ac:chgData name="Maria Rojas Castro" userId="S::mar19i@fsu.edu::b303a568-9ff1-432b-995f-fb1091d48c0a" providerId="AD" clId="Web-{75A6482C-59F1-B5A6-E0F3-B8AAD9CF232A}" dt="2024-03-27T03:05:37.734" v="432" actId="1076"/>
          <ac:spMkLst>
            <pc:docMk/>
            <pc:sldMk cId="953210003" sldId="408"/>
            <ac:spMk id="3" creationId="{460A2FF1-2171-872E-71B1-C4059F624448}"/>
          </ac:spMkLst>
        </pc:spChg>
        <pc:spChg chg="mod">
          <ac:chgData name="Maria Rojas Castro" userId="S::mar19i@fsu.edu::b303a568-9ff1-432b-995f-fb1091d48c0a" providerId="AD" clId="Web-{75A6482C-59F1-B5A6-E0F3-B8AAD9CF232A}" dt="2024-03-27T02:43:07.626" v="143" actId="20577"/>
          <ac:spMkLst>
            <pc:docMk/>
            <pc:sldMk cId="953210003" sldId="408"/>
            <ac:spMk id="5" creationId="{DADF540F-CF0F-FCA9-E771-9079FDA88BF8}"/>
          </ac:spMkLst>
        </pc:spChg>
        <pc:spChg chg="add mod">
          <ac:chgData name="Maria Rojas Castro" userId="S::mar19i@fsu.edu::b303a568-9ff1-432b-995f-fb1091d48c0a" providerId="AD" clId="Web-{75A6482C-59F1-B5A6-E0F3-B8AAD9CF232A}" dt="2024-03-27T03:05:41.297" v="433" actId="1076"/>
          <ac:spMkLst>
            <pc:docMk/>
            <pc:sldMk cId="953210003" sldId="408"/>
            <ac:spMk id="8" creationId="{CA60B720-0601-B832-5B48-EBACCC07B15B}"/>
          </ac:spMkLst>
        </pc:spChg>
        <pc:spChg chg="add del mod">
          <ac:chgData name="Maria Rojas Castro" userId="S::mar19i@fsu.edu::b303a568-9ff1-432b-995f-fb1091d48c0a" providerId="AD" clId="Web-{75A6482C-59F1-B5A6-E0F3-B8AAD9CF232A}" dt="2024-03-27T02:52:46.217" v="215"/>
          <ac:spMkLst>
            <pc:docMk/>
            <pc:sldMk cId="953210003" sldId="408"/>
            <ac:spMk id="10" creationId="{E117BCCD-42ED-4A8E-7986-5A9EA242A7FA}"/>
          </ac:spMkLst>
        </pc:spChg>
        <pc:spChg chg="add mod">
          <ac:chgData name="Maria Rojas Castro" userId="S::mar19i@fsu.edu::b303a568-9ff1-432b-995f-fb1091d48c0a" providerId="AD" clId="Web-{75A6482C-59F1-B5A6-E0F3-B8AAD9CF232A}" dt="2024-03-27T03:01:57.537" v="408" actId="1076"/>
          <ac:spMkLst>
            <pc:docMk/>
            <pc:sldMk cId="953210003" sldId="408"/>
            <ac:spMk id="12" creationId="{119D7ECA-127E-C048-DA73-3E66AEFFE754}"/>
          </ac:spMkLst>
        </pc:spChg>
        <pc:spChg chg="add mod">
          <ac:chgData name="Maria Rojas Castro" userId="S::mar19i@fsu.edu::b303a568-9ff1-432b-995f-fb1091d48c0a" providerId="AD" clId="Web-{75A6482C-59F1-B5A6-E0F3-B8AAD9CF232A}" dt="2024-03-27T03:02:04.350" v="410" actId="14100"/>
          <ac:spMkLst>
            <pc:docMk/>
            <pc:sldMk cId="953210003" sldId="408"/>
            <ac:spMk id="13" creationId="{9582CC3C-FE4D-2A4C-DC8B-78A03BBFFEBB}"/>
          </ac:spMkLst>
        </pc:spChg>
        <pc:spChg chg="add del mod">
          <ac:chgData name="Maria Rojas Castro" userId="S::mar19i@fsu.edu::b303a568-9ff1-432b-995f-fb1091d48c0a" providerId="AD" clId="Web-{75A6482C-59F1-B5A6-E0F3-B8AAD9CF232A}" dt="2024-03-27T03:02:15.069" v="412" actId="1076"/>
          <ac:spMkLst>
            <pc:docMk/>
            <pc:sldMk cId="953210003" sldId="408"/>
            <ac:spMk id="14" creationId="{B98AB1F5-7E6F-34F3-3F74-8087C023F8D0}"/>
          </ac:spMkLst>
        </pc:spChg>
        <pc:spChg chg="add del mod">
          <ac:chgData name="Maria Rojas Castro" userId="S::mar19i@fsu.edu::b303a568-9ff1-432b-995f-fb1091d48c0a" providerId="AD" clId="Web-{75A6482C-59F1-B5A6-E0F3-B8AAD9CF232A}" dt="2024-03-27T03:02:34.133" v="415" actId="1076"/>
          <ac:spMkLst>
            <pc:docMk/>
            <pc:sldMk cId="953210003" sldId="408"/>
            <ac:spMk id="15" creationId="{16E7845A-38E1-4AA5-77E8-9169AFF62D06}"/>
          </ac:spMkLst>
        </pc:spChg>
        <pc:spChg chg="add del">
          <ac:chgData name="Maria Rojas Castro" userId="S::mar19i@fsu.edu::b303a568-9ff1-432b-995f-fb1091d48c0a" providerId="AD" clId="Web-{75A6482C-59F1-B5A6-E0F3-B8AAD9CF232A}" dt="2024-03-27T02:59:35.063" v="330"/>
          <ac:spMkLst>
            <pc:docMk/>
            <pc:sldMk cId="953210003" sldId="408"/>
            <ac:spMk id="17" creationId="{CA20F0B6-E437-587C-0B5C-08C0CB1E3C4F}"/>
          </ac:spMkLst>
        </pc:spChg>
        <pc:picChg chg="mod">
          <ac:chgData name="Maria Rojas Castro" userId="S::mar19i@fsu.edu::b303a568-9ff1-432b-995f-fb1091d48c0a" providerId="AD" clId="Web-{75A6482C-59F1-B5A6-E0F3-B8AAD9CF232A}" dt="2024-03-27T03:01:44.084" v="405" actId="1076"/>
          <ac:picMkLst>
            <pc:docMk/>
            <pc:sldMk cId="953210003" sldId="408"/>
            <ac:picMk id="6" creationId="{C5F6EAEA-E65D-7625-CD43-139F59A778DA}"/>
          </ac:picMkLst>
        </pc:picChg>
      </pc:sldChg>
      <pc:sldChg chg="add del replId">
        <pc:chgData name="Maria Rojas Castro" userId="S::mar19i@fsu.edu::b303a568-9ff1-432b-995f-fb1091d48c0a" providerId="AD" clId="Web-{75A6482C-59F1-B5A6-E0F3-B8AAD9CF232A}" dt="2024-03-27T02:58:16.216" v="266"/>
        <pc:sldMkLst>
          <pc:docMk/>
          <pc:sldMk cId="350990480" sldId="409"/>
        </pc:sldMkLst>
      </pc:sldChg>
      <pc:sldChg chg="addSp delSp modSp add replId delAnim">
        <pc:chgData name="Maria Rojas Castro" userId="S::mar19i@fsu.edu::b303a568-9ff1-432b-995f-fb1091d48c0a" providerId="AD" clId="Web-{75A6482C-59F1-B5A6-E0F3-B8AAD9CF232A}" dt="2024-03-27T03:06:46.956" v="445" actId="20577"/>
        <pc:sldMkLst>
          <pc:docMk/>
          <pc:sldMk cId="2708456779" sldId="409"/>
        </pc:sldMkLst>
        <pc:spChg chg="add mod">
          <ac:chgData name="Maria Rojas Castro" userId="S::mar19i@fsu.edu::b303a568-9ff1-432b-995f-fb1091d48c0a" providerId="AD" clId="Web-{75A6482C-59F1-B5A6-E0F3-B8AAD9CF232A}" dt="2024-03-27T03:06:46.956" v="445" actId="20577"/>
          <ac:spMkLst>
            <pc:docMk/>
            <pc:sldMk cId="2708456779" sldId="409"/>
            <ac:spMk id="2" creationId="{E6BA24D3-E47D-A27F-BF07-2F706EA56A2C}"/>
          </ac:spMkLst>
        </pc:spChg>
        <pc:spChg chg="mod">
          <ac:chgData name="Maria Rojas Castro" userId="S::mar19i@fsu.edu::b303a568-9ff1-432b-995f-fb1091d48c0a" providerId="AD" clId="Web-{75A6482C-59F1-B5A6-E0F3-B8AAD9CF232A}" dt="2024-03-27T03:06:29.221" v="439" actId="14100"/>
          <ac:spMkLst>
            <pc:docMk/>
            <pc:sldMk cId="2708456779" sldId="409"/>
            <ac:spMk id="3" creationId="{460A2FF1-2171-872E-71B1-C4059F624448}"/>
          </ac:spMkLst>
        </pc:spChg>
        <pc:spChg chg="mod">
          <ac:chgData name="Maria Rojas Castro" userId="S::mar19i@fsu.edu::b303a568-9ff1-432b-995f-fb1091d48c0a" providerId="AD" clId="Web-{75A6482C-59F1-B5A6-E0F3-B8AAD9CF232A}" dt="2024-03-27T03:06:29.236" v="440" actId="14100"/>
          <ac:spMkLst>
            <pc:docMk/>
            <pc:sldMk cId="2708456779" sldId="409"/>
            <ac:spMk id="8" creationId="{CA60B720-0601-B832-5B48-EBACCC07B15B}"/>
          </ac:spMkLst>
        </pc:spChg>
        <pc:spChg chg="del">
          <ac:chgData name="Maria Rojas Castro" userId="S::mar19i@fsu.edu::b303a568-9ff1-432b-995f-fb1091d48c0a" providerId="AD" clId="Web-{75A6482C-59F1-B5A6-E0F3-B8AAD9CF232A}" dt="2024-03-27T03:06:17.611" v="437"/>
          <ac:spMkLst>
            <pc:docMk/>
            <pc:sldMk cId="2708456779" sldId="409"/>
            <ac:spMk id="12" creationId="{119D7ECA-127E-C048-DA73-3E66AEFFE754}"/>
          </ac:spMkLst>
        </pc:spChg>
        <pc:spChg chg="del">
          <ac:chgData name="Maria Rojas Castro" userId="S::mar19i@fsu.edu::b303a568-9ff1-432b-995f-fb1091d48c0a" providerId="AD" clId="Web-{75A6482C-59F1-B5A6-E0F3-B8AAD9CF232A}" dt="2024-03-27T03:06:17.595" v="436"/>
          <ac:spMkLst>
            <pc:docMk/>
            <pc:sldMk cId="2708456779" sldId="409"/>
            <ac:spMk id="13" creationId="{9582CC3C-FE4D-2A4C-DC8B-78A03BBFFEBB}"/>
          </ac:spMkLst>
        </pc:spChg>
        <pc:spChg chg="del">
          <ac:chgData name="Maria Rojas Castro" userId="S::mar19i@fsu.edu::b303a568-9ff1-432b-995f-fb1091d48c0a" providerId="AD" clId="Web-{75A6482C-59F1-B5A6-E0F3-B8AAD9CF232A}" dt="2024-03-27T03:06:17.595" v="435"/>
          <ac:spMkLst>
            <pc:docMk/>
            <pc:sldMk cId="2708456779" sldId="409"/>
            <ac:spMk id="14" creationId="{B98AB1F5-7E6F-34F3-3F74-8087C023F8D0}"/>
          </ac:spMkLst>
        </pc:spChg>
        <pc:spChg chg="del">
          <ac:chgData name="Maria Rojas Castro" userId="S::mar19i@fsu.edu::b303a568-9ff1-432b-995f-fb1091d48c0a" providerId="AD" clId="Web-{75A6482C-59F1-B5A6-E0F3-B8AAD9CF232A}" dt="2024-03-27T03:06:17.595" v="434"/>
          <ac:spMkLst>
            <pc:docMk/>
            <pc:sldMk cId="2708456779" sldId="409"/>
            <ac:spMk id="15" creationId="{16E7845A-38E1-4AA5-77E8-9169AFF62D06}"/>
          </ac:spMkLst>
        </pc:spChg>
        <pc:picChg chg="mod">
          <ac:chgData name="Maria Rojas Castro" userId="S::mar19i@fsu.edu::b303a568-9ff1-432b-995f-fb1091d48c0a" providerId="AD" clId="Web-{75A6482C-59F1-B5A6-E0F3-B8AAD9CF232A}" dt="2024-03-27T03:06:29.221" v="438" actId="14100"/>
          <ac:picMkLst>
            <pc:docMk/>
            <pc:sldMk cId="2708456779" sldId="409"/>
            <ac:picMk id="6" creationId="{C5F6EAEA-E65D-7625-CD43-139F59A778DA}"/>
          </ac:picMkLst>
        </pc:picChg>
      </pc:sldChg>
    </pc:docChg>
  </pc:docChgLst>
  <pc:docChgLst>
    <pc:chgData name="Caden Schwartz" userId="dd2b363a-57e9-4b31-b955-4fc0c412fe2c" providerId="ADAL" clId="{6808472E-055E-4F7F-A2A5-148DA3154795}"/>
    <pc:docChg chg="undo custSel modSld">
      <pc:chgData name="Caden Schwartz" userId="dd2b363a-57e9-4b31-b955-4fc0c412fe2c" providerId="ADAL" clId="{6808472E-055E-4F7F-A2A5-148DA3154795}" dt="2024-02-26T19:50:38.385" v="38" actId="339"/>
      <pc:docMkLst>
        <pc:docMk/>
      </pc:docMkLst>
      <pc:sldChg chg="addSp delSp modSp mod">
        <pc:chgData name="Caden Schwartz" userId="dd2b363a-57e9-4b31-b955-4fc0c412fe2c" providerId="ADAL" clId="{6808472E-055E-4F7F-A2A5-148DA3154795}" dt="2024-02-26T19:50:38.385" v="38" actId="339"/>
        <pc:sldMkLst>
          <pc:docMk/>
          <pc:sldMk cId="2925594382" sldId="350"/>
        </pc:sldMkLst>
        <pc:spChg chg="del">
          <ac:chgData name="Caden Schwartz" userId="dd2b363a-57e9-4b31-b955-4fc0c412fe2c" providerId="ADAL" clId="{6808472E-055E-4F7F-A2A5-148DA3154795}" dt="2024-02-26T19:00:43.817" v="0" actId="931"/>
          <ac:spMkLst>
            <pc:docMk/>
            <pc:sldMk cId="2925594382" sldId="350"/>
            <ac:spMk id="2" creationId="{5EE8B012-A831-8C84-F670-741537DF73E8}"/>
          </ac:spMkLst>
        </pc:spChg>
        <pc:graphicFrameChg chg="add mod ord modGraphic">
          <ac:chgData name="Caden Schwartz" userId="dd2b363a-57e9-4b31-b955-4fc0c412fe2c" providerId="ADAL" clId="{6808472E-055E-4F7F-A2A5-148DA3154795}" dt="2024-02-26T19:50:38.385" v="38" actId="339"/>
          <ac:graphicFrameMkLst>
            <pc:docMk/>
            <pc:sldMk cId="2925594382" sldId="350"/>
            <ac:graphicFrameMk id="6" creationId="{E6DBB505-C365-7E46-ACC3-A48535B39BF0}"/>
          </ac:graphicFrameMkLst>
        </pc:graphicFrameChg>
      </pc:sldChg>
      <pc:sldChg chg="addSp delSp modSp mod">
        <pc:chgData name="Caden Schwartz" userId="dd2b363a-57e9-4b31-b955-4fc0c412fe2c" providerId="ADAL" clId="{6808472E-055E-4F7F-A2A5-148DA3154795}" dt="2024-02-26T19:15:32.426" v="36" actId="11529"/>
        <pc:sldMkLst>
          <pc:docMk/>
          <pc:sldMk cId="1465527021" sldId="351"/>
        </pc:sldMkLst>
        <pc:spChg chg="del">
          <ac:chgData name="Caden Schwartz" userId="dd2b363a-57e9-4b31-b955-4fc0c412fe2c" providerId="ADAL" clId="{6808472E-055E-4F7F-A2A5-148DA3154795}" dt="2024-02-26T19:11:55.180" v="12" actId="931"/>
          <ac:spMkLst>
            <pc:docMk/>
            <pc:sldMk cId="1465527021" sldId="351"/>
            <ac:spMk id="2" creationId="{5EE8B012-A831-8C84-F670-741537DF73E8}"/>
          </ac:spMkLst>
        </pc:spChg>
        <pc:spChg chg="add del mod">
          <ac:chgData name="Caden Schwartz" userId="dd2b363a-57e9-4b31-b955-4fc0c412fe2c" providerId="ADAL" clId="{6808472E-055E-4F7F-A2A5-148DA3154795}" dt="2024-02-26T19:15:32.426" v="36" actId="11529"/>
          <ac:spMkLst>
            <pc:docMk/>
            <pc:sldMk cId="1465527021" sldId="351"/>
            <ac:spMk id="11" creationId="{0A904DB5-2711-51D5-5ECA-FFBCDBE8E1A7}"/>
          </ac:spMkLst>
        </pc:spChg>
        <pc:graphicFrameChg chg="add mod ord modGraphic">
          <ac:chgData name="Caden Schwartz" userId="dd2b363a-57e9-4b31-b955-4fc0c412fe2c" providerId="ADAL" clId="{6808472E-055E-4F7F-A2A5-148DA3154795}" dt="2024-02-26T19:13:52.308" v="20" actId="339"/>
          <ac:graphicFrameMkLst>
            <pc:docMk/>
            <pc:sldMk cId="1465527021" sldId="351"/>
            <ac:graphicFrameMk id="6" creationId="{B238EFEE-628C-A674-78DA-CD18C4FCFA35}"/>
          </ac:graphicFrameMkLst>
        </pc:graphicFrameChg>
        <pc:inkChg chg="add del">
          <ac:chgData name="Caden Schwartz" userId="dd2b363a-57e9-4b31-b955-4fc0c412fe2c" providerId="ADAL" clId="{6808472E-055E-4F7F-A2A5-148DA3154795}" dt="2024-02-26T19:14:47.469" v="28" actId="9405"/>
          <ac:inkMkLst>
            <pc:docMk/>
            <pc:sldMk cId="1465527021" sldId="351"/>
            <ac:inkMk id="7" creationId="{3F945B86-AD55-D91B-4BC5-EAD0862C568F}"/>
          </ac:inkMkLst>
        </pc:inkChg>
        <pc:inkChg chg="add del">
          <ac:chgData name="Caden Schwartz" userId="dd2b363a-57e9-4b31-b955-4fc0c412fe2c" providerId="ADAL" clId="{6808472E-055E-4F7F-A2A5-148DA3154795}" dt="2024-02-26T19:14:47.063" v="27" actId="9405"/>
          <ac:inkMkLst>
            <pc:docMk/>
            <pc:sldMk cId="1465527021" sldId="351"/>
            <ac:inkMk id="8" creationId="{77FA363B-0F3B-4BEA-5255-55BFDEF19D3B}"/>
          </ac:inkMkLst>
        </pc:inkChg>
        <pc:inkChg chg="add del">
          <ac:chgData name="Caden Schwartz" userId="dd2b363a-57e9-4b31-b955-4fc0c412fe2c" providerId="ADAL" clId="{6808472E-055E-4F7F-A2A5-148DA3154795}" dt="2024-02-26T19:14:46.669" v="26" actId="9405"/>
          <ac:inkMkLst>
            <pc:docMk/>
            <pc:sldMk cId="1465527021" sldId="351"/>
            <ac:inkMk id="9" creationId="{12C78FCA-A937-4E20-2434-634930E18E54}"/>
          </ac:inkMkLst>
        </pc:inkChg>
        <pc:inkChg chg="add del">
          <ac:chgData name="Caden Schwartz" userId="dd2b363a-57e9-4b31-b955-4fc0c412fe2c" providerId="ADAL" clId="{6808472E-055E-4F7F-A2A5-148DA3154795}" dt="2024-02-26T19:14:46.272" v="25" actId="9405"/>
          <ac:inkMkLst>
            <pc:docMk/>
            <pc:sldMk cId="1465527021" sldId="351"/>
            <ac:inkMk id="10" creationId="{8CA686BA-3258-B1AE-493B-1FD2E2DE9279}"/>
          </ac:inkMkLst>
        </pc:inkChg>
      </pc:sldChg>
    </pc:docChg>
  </pc:docChgLst>
  <pc:docChgLst>
    <pc:chgData name="Maria Rojas Castro" userId="S::mar19i@fsu.edu::b303a568-9ff1-432b-995f-fb1091d48c0a" providerId="AD" clId="Web-{0A57108B-F1E4-DB3A-41B7-3CE09C377C93}"/>
    <pc:docChg chg="addSld modSld sldOrd modSection">
      <pc:chgData name="Maria Rojas Castro" userId="S::mar19i@fsu.edu::b303a568-9ff1-432b-995f-fb1091d48c0a" providerId="AD" clId="Web-{0A57108B-F1E4-DB3A-41B7-3CE09C377C93}" dt="2024-03-27T02:13:24.645" v="145" actId="20577"/>
      <pc:docMkLst>
        <pc:docMk/>
      </pc:docMkLst>
      <pc:sldChg chg="addSp delSp modSp addAnim delAnim modAnim">
        <pc:chgData name="Maria Rojas Castro" userId="S::mar19i@fsu.edu::b303a568-9ff1-432b-995f-fb1091d48c0a" providerId="AD" clId="Web-{0A57108B-F1E4-DB3A-41B7-3CE09C377C93}" dt="2024-03-27T02:00:44.218" v="54"/>
        <pc:sldMkLst>
          <pc:docMk/>
          <pc:sldMk cId="751910418" sldId="348"/>
        </pc:sldMkLst>
        <pc:spChg chg="mod">
          <ac:chgData name="Maria Rojas Castro" userId="S::mar19i@fsu.edu::b303a568-9ff1-432b-995f-fb1091d48c0a" providerId="AD" clId="Web-{0A57108B-F1E4-DB3A-41B7-3CE09C377C93}" dt="2024-03-27T01:59:51.560" v="47" actId="14100"/>
          <ac:spMkLst>
            <pc:docMk/>
            <pc:sldMk cId="751910418" sldId="348"/>
            <ac:spMk id="8" creationId="{921BD9F5-74D1-FE32-BC11-5569624EC2E1}"/>
          </ac:spMkLst>
        </pc:spChg>
        <pc:spChg chg="mod">
          <ac:chgData name="Maria Rojas Castro" userId="S::mar19i@fsu.edu::b303a568-9ff1-432b-995f-fb1091d48c0a" providerId="AD" clId="Web-{0A57108B-F1E4-DB3A-41B7-3CE09C377C93}" dt="2024-03-27T01:44:27.395" v="6"/>
          <ac:spMkLst>
            <pc:docMk/>
            <pc:sldMk cId="751910418" sldId="348"/>
            <ac:spMk id="10" creationId="{CC38FC78-BDB7-1A46-9460-3FAACC5F6913}"/>
          </ac:spMkLst>
        </pc:spChg>
        <pc:spChg chg="mod">
          <ac:chgData name="Maria Rojas Castro" userId="S::mar19i@fsu.edu::b303a568-9ff1-432b-995f-fb1091d48c0a" providerId="AD" clId="Web-{0A57108B-F1E4-DB3A-41B7-3CE09C377C93}" dt="2024-03-27T01:44:27.426" v="9"/>
          <ac:spMkLst>
            <pc:docMk/>
            <pc:sldMk cId="751910418" sldId="348"/>
            <ac:spMk id="11" creationId="{133A5CA9-9A10-2F91-9EA2-969075B6C173}"/>
          </ac:spMkLst>
        </pc:spChg>
        <pc:spChg chg="mod">
          <ac:chgData name="Maria Rojas Castro" userId="S::mar19i@fsu.edu::b303a568-9ff1-432b-995f-fb1091d48c0a" providerId="AD" clId="Web-{0A57108B-F1E4-DB3A-41B7-3CE09C377C93}" dt="2024-03-27T01:44:36.770" v="10"/>
          <ac:spMkLst>
            <pc:docMk/>
            <pc:sldMk cId="751910418" sldId="348"/>
            <ac:spMk id="13" creationId="{EB7DD087-09A3-3B24-70F3-3118DFB71F32}"/>
          </ac:spMkLst>
        </pc:spChg>
        <pc:spChg chg="mod">
          <ac:chgData name="Maria Rojas Castro" userId="S::mar19i@fsu.edu::b303a568-9ff1-432b-995f-fb1091d48c0a" providerId="AD" clId="Web-{0A57108B-F1E4-DB3A-41B7-3CE09C377C93}" dt="2024-03-27T01:44:27.395" v="8"/>
          <ac:spMkLst>
            <pc:docMk/>
            <pc:sldMk cId="751910418" sldId="348"/>
            <ac:spMk id="15" creationId="{6E6CABA1-EB1F-F8D2-6A16-DB99C99127A2}"/>
          </ac:spMkLst>
        </pc:spChg>
        <pc:picChg chg="add del mod">
          <ac:chgData name="Maria Rojas Castro" userId="S::mar19i@fsu.edu::b303a568-9ff1-432b-995f-fb1091d48c0a" providerId="AD" clId="Web-{0A57108B-F1E4-DB3A-41B7-3CE09C377C93}" dt="2024-03-27T01:46:11.148" v="14"/>
          <ac:picMkLst>
            <pc:docMk/>
            <pc:sldMk cId="751910418" sldId="348"/>
            <ac:picMk id="2" creationId="{52FC42B2-6CBC-1910-2C8D-E4D48A389FB9}"/>
          </ac:picMkLst>
        </pc:picChg>
        <pc:picChg chg="mod ord">
          <ac:chgData name="Maria Rojas Castro" userId="S::mar19i@fsu.edu::b303a568-9ff1-432b-995f-fb1091d48c0a" providerId="AD" clId="Web-{0A57108B-F1E4-DB3A-41B7-3CE09C377C93}" dt="2024-03-27T01:47:00.555" v="22" actId="1076"/>
          <ac:picMkLst>
            <pc:docMk/>
            <pc:sldMk cId="751910418" sldId="348"/>
            <ac:picMk id="6" creationId="{5F1BFE5C-8B24-799D-DD70-E8C30C98C058}"/>
          </ac:picMkLst>
        </pc:picChg>
        <pc:picChg chg="add mod modCrop">
          <ac:chgData name="Maria Rojas Castro" userId="S::mar19i@fsu.edu::b303a568-9ff1-432b-995f-fb1091d48c0a" providerId="AD" clId="Web-{0A57108B-F1E4-DB3A-41B7-3CE09C377C93}" dt="2024-03-27T01:47:34.150" v="26"/>
          <ac:picMkLst>
            <pc:docMk/>
            <pc:sldMk cId="751910418" sldId="348"/>
            <ac:picMk id="7" creationId="{0FAF4811-3744-2F79-3085-D55BD3A3EEEA}"/>
          </ac:picMkLst>
        </pc:picChg>
      </pc:sldChg>
      <pc:sldChg chg="modSp">
        <pc:chgData name="Maria Rojas Castro" userId="S::mar19i@fsu.edu::b303a568-9ff1-432b-995f-fb1091d48c0a" providerId="AD" clId="Web-{0A57108B-F1E4-DB3A-41B7-3CE09C377C93}" dt="2024-03-27T02:03:25.066" v="74" actId="20577"/>
        <pc:sldMkLst>
          <pc:docMk/>
          <pc:sldMk cId="1917746378" sldId="372"/>
        </pc:sldMkLst>
        <pc:spChg chg="mod">
          <ac:chgData name="Maria Rojas Castro" userId="S::mar19i@fsu.edu::b303a568-9ff1-432b-995f-fb1091d48c0a" providerId="AD" clId="Web-{0A57108B-F1E4-DB3A-41B7-3CE09C377C93}" dt="2024-03-27T02:03:25.066" v="74" actId="20577"/>
          <ac:spMkLst>
            <pc:docMk/>
            <pc:sldMk cId="1917746378" sldId="372"/>
            <ac:spMk id="5" creationId="{CB2F25A4-6B92-E2C5-34FF-D19A3B0BDB12}"/>
          </ac:spMkLst>
        </pc:spChg>
      </pc:sldChg>
      <pc:sldChg chg="modSp ord">
        <pc:chgData name="Maria Rojas Castro" userId="S::mar19i@fsu.edu::b303a568-9ff1-432b-995f-fb1091d48c0a" providerId="AD" clId="Web-{0A57108B-F1E4-DB3A-41B7-3CE09C377C93}" dt="2024-03-27T02:03:06.488" v="56"/>
        <pc:sldMkLst>
          <pc:docMk/>
          <pc:sldMk cId="989209480" sldId="406"/>
        </pc:sldMkLst>
        <pc:spChg chg="mod">
          <ac:chgData name="Maria Rojas Castro" userId="S::mar19i@fsu.edu::b303a568-9ff1-432b-995f-fb1091d48c0a" providerId="AD" clId="Web-{0A57108B-F1E4-DB3A-41B7-3CE09C377C93}" dt="2024-03-27T01:48:20.370" v="40" actId="20577"/>
          <ac:spMkLst>
            <pc:docMk/>
            <pc:sldMk cId="989209480" sldId="406"/>
            <ac:spMk id="5" creationId="{DADF540F-CF0F-FCA9-E771-9079FDA88BF8}"/>
          </ac:spMkLst>
        </pc:spChg>
      </pc:sldChg>
      <pc:sldChg chg="addSp delSp modSp add replId">
        <pc:chgData name="Maria Rojas Castro" userId="S::mar19i@fsu.edu::b303a568-9ff1-432b-995f-fb1091d48c0a" providerId="AD" clId="Web-{0A57108B-F1E4-DB3A-41B7-3CE09C377C93}" dt="2024-03-27T02:13:24.645" v="145" actId="20577"/>
        <pc:sldMkLst>
          <pc:docMk/>
          <pc:sldMk cId="1064711147" sldId="407"/>
        </pc:sldMkLst>
        <pc:spChg chg="del mod">
          <ac:chgData name="Maria Rojas Castro" userId="S::mar19i@fsu.edu::b303a568-9ff1-432b-995f-fb1091d48c0a" providerId="AD" clId="Web-{0A57108B-F1E4-DB3A-41B7-3CE09C377C93}" dt="2024-03-27T02:10:09.812" v="82"/>
          <ac:spMkLst>
            <pc:docMk/>
            <pc:sldMk cId="1064711147" sldId="407"/>
            <ac:spMk id="2" creationId="{EDF26B03-8F76-3F03-E337-DFEEDFF03612}"/>
          </ac:spMkLst>
        </pc:spChg>
        <pc:spChg chg="add mod">
          <ac:chgData name="Maria Rojas Castro" userId="S::mar19i@fsu.edu::b303a568-9ff1-432b-995f-fb1091d48c0a" providerId="AD" clId="Web-{0A57108B-F1E4-DB3A-41B7-3CE09C377C93}" dt="2024-03-27T02:12:45.566" v="115" actId="20577"/>
          <ac:spMkLst>
            <pc:docMk/>
            <pc:sldMk cId="1064711147" sldId="407"/>
            <ac:spMk id="6" creationId="{BAA44359-08F1-73EC-FFC4-9656B0C4731B}"/>
          </ac:spMkLst>
        </pc:spChg>
        <pc:spChg chg="add mod">
          <ac:chgData name="Maria Rojas Castro" userId="S::mar19i@fsu.edu::b303a568-9ff1-432b-995f-fb1091d48c0a" providerId="AD" clId="Web-{0A57108B-F1E4-DB3A-41B7-3CE09C377C93}" dt="2024-03-27T02:13:24.645" v="145" actId="20577"/>
          <ac:spMkLst>
            <pc:docMk/>
            <pc:sldMk cId="1064711147" sldId="407"/>
            <ac:spMk id="7" creationId="{A27623EB-02A0-34AA-4656-46B02CEC369C}"/>
          </ac:spMkLst>
        </pc:spChg>
      </pc:sldChg>
    </pc:docChg>
  </pc:docChgLst>
  <pc:docChgLst>
    <pc:chgData name="Caden Schwartz" userId="S::cbs19f@fsu.edu::dd2b363a-57e9-4b31-b955-4fc0c412fe2c" providerId="AD" clId="Web-{9A1517D6-FADF-7245-3602-1A4FA418A111}"/>
    <pc:docChg chg="addSld delSld modSld sldOrd modSection">
      <pc:chgData name="Caden Schwartz" userId="S::cbs19f@fsu.edu::dd2b363a-57e9-4b31-b955-4fc0c412fe2c" providerId="AD" clId="Web-{9A1517D6-FADF-7245-3602-1A4FA418A111}" dt="2024-03-28T15:26:56.502" v="1754"/>
      <pc:docMkLst>
        <pc:docMk/>
      </pc:docMkLst>
      <pc:sldChg chg="addSp delSp modSp ord">
        <pc:chgData name="Caden Schwartz" userId="S::cbs19f@fsu.edu::dd2b363a-57e9-4b31-b955-4fc0c412fe2c" providerId="AD" clId="Web-{9A1517D6-FADF-7245-3602-1A4FA418A111}" dt="2024-03-28T15:24:59.935" v="1736" actId="20577"/>
        <pc:sldMkLst>
          <pc:docMk/>
          <pc:sldMk cId="3395877566" sldId="355"/>
        </pc:sldMkLst>
        <pc:spChg chg="mod">
          <ac:chgData name="Caden Schwartz" userId="S::cbs19f@fsu.edu::dd2b363a-57e9-4b31-b955-4fc0c412fe2c" providerId="AD" clId="Web-{9A1517D6-FADF-7245-3602-1A4FA418A111}" dt="2024-03-28T14:02:41.089" v="834" actId="1076"/>
          <ac:spMkLst>
            <pc:docMk/>
            <pc:sldMk cId="3395877566" sldId="355"/>
            <ac:spMk id="5" creationId="{DEE50683-FBA7-EC4B-EC41-C9CE793E95C2}"/>
          </ac:spMkLst>
        </pc:spChg>
        <pc:spChg chg="mod">
          <ac:chgData name="Caden Schwartz" userId="S::cbs19f@fsu.edu::dd2b363a-57e9-4b31-b955-4fc0c412fe2c" providerId="AD" clId="Web-{9A1517D6-FADF-7245-3602-1A4FA418A111}" dt="2024-03-28T15:24:35.888" v="1731" actId="14100"/>
          <ac:spMkLst>
            <pc:docMk/>
            <pc:sldMk cId="3395877566" sldId="355"/>
            <ac:spMk id="8" creationId="{FD2D3B2F-0C3A-14C4-52F9-40A42A502DDA}"/>
          </ac:spMkLst>
        </pc:spChg>
        <pc:spChg chg="add mod">
          <ac:chgData name="Caden Schwartz" userId="S::cbs19f@fsu.edu::dd2b363a-57e9-4b31-b955-4fc0c412fe2c" providerId="AD" clId="Web-{9A1517D6-FADF-7245-3602-1A4FA418A111}" dt="2024-03-28T15:24:59.935" v="1736" actId="20577"/>
          <ac:spMkLst>
            <pc:docMk/>
            <pc:sldMk cId="3395877566" sldId="355"/>
            <ac:spMk id="10" creationId="{EB7B6DBE-3D97-51EC-871E-34121377EE80}"/>
          </ac:spMkLst>
        </pc:spChg>
        <pc:spChg chg="mod">
          <ac:chgData name="Caden Schwartz" userId="S::cbs19f@fsu.edu::dd2b363a-57e9-4b31-b955-4fc0c412fe2c" providerId="AD" clId="Web-{9A1517D6-FADF-7245-3602-1A4FA418A111}" dt="2024-03-28T15:24:47.310" v="1735" actId="20577"/>
          <ac:spMkLst>
            <pc:docMk/>
            <pc:sldMk cId="3395877566" sldId="355"/>
            <ac:spMk id="11" creationId="{2B03D6ED-9542-6792-C80E-79C6E0C836A9}"/>
          </ac:spMkLst>
        </pc:spChg>
        <pc:spChg chg="mod">
          <ac:chgData name="Caden Schwartz" userId="S::cbs19f@fsu.edu::dd2b363a-57e9-4b31-b955-4fc0c412fe2c" providerId="AD" clId="Web-{9A1517D6-FADF-7245-3602-1A4FA418A111}" dt="2024-03-28T15:24:43.279" v="1734" actId="1076"/>
          <ac:spMkLst>
            <pc:docMk/>
            <pc:sldMk cId="3395877566" sldId="355"/>
            <ac:spMk id="12" creationId="{6E0E4A75-1CBF-7BD7-0C81-37519B82AE3F}"/>
          </ac:spMkLst>
        </pc:spChg>
        <pc:picChg chg="mod">
          <ac:chgData name="Caden Schwartz" userId="S::cbs19f@fsu.edu::dd2b363a-57e9-4b31-b955-4fc0c412fe2c" providerId="AD" clId="Web-{9A1517D6-FADF-7245-3602-1A4FA418A111}" dt="2024-03-28T14:03:06.496" v="840" actId="1076"/>
          <ac:picMkLst>
            <pc:docMk/>
            <pc:sldMk cId="3395877566" sldId="355"/>
            <ac:picMk id="2" creationId="{FD918A4E-A69E-6F37-097D-0842B4CFB005}"/>
          </ac:picMkLst>
        </pc:picChg>
        <pc:picChg chg="add mod">
          <ac:chgData name="Caden Schwartz" userId="S::cbs19f@fsu.edu::dd2b363a-57e9-4b31-b955-4fc0c412fe2c" providerId="AD" clId="Web-{9A1517D6-FADF-7245-3602-1A4FA418A111}" dt="2024-03-28T14:03:27.090" v="842" actId="1076"/>
          <ac:picMkLst>
            <pc:docMk/>
            <pc:sldMk cId="3395877566" sldId="355"/>
            <ac:picMk id="6" creationId="{FD4A3D5F-17E5-F5D8-E272-41D5B864CBBD}"/>
          </ac:picMkLst>
        </pc:picChg>
        <pc:picChg chg="add mod">
          <ac:chgData name="Caden Schwartz" userId="S::cbs19f@fsu.edu::dd2b363a-57e9-4b31-b955-4fc0c412fe2c" providerId="AD" clId="Web-{9A1517D6-FADF-7245-3602-1A4FA418A111}" dt="2024-03-28T14:03:44.482" v="845" actId="1076"/>
          <ac:picMkLst>
            <pc:docMk/>
            <pc:sldMk cId="3395877566" sldId="355"/>
            <ac:picMk id="7" creationId="{68FEB6A1-9E5D-F723-FE4F-AAAE403EB345}"/>
          </ac:picMkLst>
        </pc:picChg>
        <pc:picChg chg="del">
          <ac:chgData name="Caden Schwartz" userId="S::cbs19f@fsu.edu::dd2b363a-57e9-4b31-b955-4fc0c412fe2c" providerId="AD" clId="Web-{9A1517D6-FADF-7245-3602-1A4FA418A111}" dt="2024-03-28T13:17:38.384" v="329"/>
          <ac:picMkLst>
            <pc:docMk/>
            <pc:sldMk cId="3395877566" sldId="355"/>
            <ac:picMk id="9" creationId="{F9E6D2E3-E83F-025F-9E09-A7CD4EB6D422}"/>
          </ac:picMkLst>
        </pc:picChg>
        <pc:picChg chg="del">
          <ac:chgData name="Caden Schwartz" userId="S::cbs19f@fsu.edu::dd2b363a-57e9-4b31-b955-4fc0c412fe2c" providerId="AD" clId="Web-{9A1517D6-FADF-7245-3602-1A4FA418A111}" dt="2024-03-28T12:16:11.738" v="18"/>
          <ac:picMkLst>
            <pc:docMk/>
            <pc:sldMk cId="3395877566" sldId="355"/>
            <ac:picMk id="10" creationId="{F0F26925-5C18-5592-6505-DC6AF0815FFE}"/>
          </ac:picMkLst>
        </pc:picChg>
      </pc:sldChg>
      <pc:sldChg chg="addSp delSp modSp ord">
        <pc:chgData name="Caden Schwartz" userId="S::cbs19f@fsu.edu::dd2b363a-57e9-4b31-b955-4fc0c412fe2c" providerId="AD" clId="Web-{9A1517D6-FADF-7245-3602-1A4FA418A111}" dt="2024-03-28T14:39:03.682" v="1514" actId="20577"/>
        <pc:sldMkLst>
          <pc:docMk/>
          <pc:sldMk cId="435113249" sldId="356"/>
        </pc:sldMkLst>
        <pc:spChg chg="add mod">
          <ac:chgData name="Caden Schwartz" userId="S::cbs19f@fsu.edu::dd2b363a-57e9-4b31-b955-4fc0c412fe2c" providerId="AD" clId="Web-{9A1517D6-FADF-7245-3602-1A4FA418A111}" dt="2024-03-28T14:27:35.392" v="1374" actId="20577"/>
          <ac:spMkLst>
            <pc:docMk/>
            <pc:sldMk cId="435113249" sldId="356"/>
            <ac:spMk id="2" creationId="{EDCDD9D2-D902-8EA7-A15B-9515C2D47ACC}"/>
          </ac:spMkLst>
        </pc:spChg>
        <pc:spChg chg="mod">
          <ac:chgData name="Caden Schwartz" userId="S::cbs19f@fsu.edu::dd2b363a-57e9-4b31-b955-4fc0c412fe2c" providerId="AD" clId="Web-{9A1517D6-FADF-7245-3602-1A4FA418A111}" dt="2024-03-28T14:24:42.026" v="1341" actId="20577"/>
          <ac:spMkLst>
            <pc:docMk/>
            <pc:sldMk cId="435113249" sldId="356"/>
            <ac:spMk id="5" creationId="{7D4C0765-BF6F-E06F-73B5-1AD86A6937BF}"/>
          </ac:spMkLst>
        </pc:spChg>
        <pc:spChg chg="del mod">
          <ac:chgData name="Caden Schwartz" userId="S::cbs19f@fsu.edu::dd2b363a-57e9-4b31-b955-4fc0c412fe2c" providerId="AD" clId="Web-{9A1517D6-FADF-7245-3602-1A4FA418A111}" dt="2024-03-28T14:28:14.690" v="1379"/>
          <ac:spMkLst>
            <pc:docMk/>
            <pc:sldMk cId="435113249" sldId="356"/>
            <ac:spMk id="7" creationId="{E57806BE-F94E-4F01-00D1-D4E68E9E5B33}"/>
          </ac:spMkLst>
        </pc:spChg>
        <pc:spChg chg="mod ord">
          <ac:chgData name="Caden Schwartz" userId="S::cbs19f@fsu.edu::dd2b363a-57e9-4b31-b955-4fc0c412fe2c" providerId="AD" clId="Web-{9A1517D6-FADF-7245-3602-1A4FA418A111}" dt="2024-03-28T14:31:40.963" v="1415"/>
          <ac:spMkLst>
            <pc:docMk/>
            <pc:sldMk cId="435113249" sldId="356"/>
            <ac:spMk id="8" creationId="{94975EF7-A19C-7FDA-1995-197165456AE5}"/>
          </ac:spMkLst>
        </pc:spChg>
        <pc:spChg chg="mod">
          <ac:chgData name="Caden Schwartz" userId="S::cbs19f@fsu.edu::dd2b363a-57e9-4b31-b955-4fc0c412fe2c" providerId="AD" clId="Web-{9A1517D6-FADF-7245-3602-1A4FA418A111}" dt="2024-03-28T14:25:06.418" v="1346" actId="1076"/>
          <ac:spMkLst>
            <pc:docMk/>
            <pc:sldMk cId="435113249" sldId="356"/>
            <ac:spMk id="9" creationId="{B6408859-19C0-E6DF-C2F0-852FEBA76C25}"/>
          </ac:spMkLst>
        </pc:spChg>
        <pc:spChg chg="mod">
          <ac:chgData name="Caden Schwartz" userId="S::cbs19f@fsu.edu::dd2b363a-57e9-4b31-b955-4fc0c412fe2c" providerId="AD" clId="Web-{9A1517D6-FADF-7245-3602-1A4FA418A111}" dt="2024-03-28T14:31:43.057" v="1416"/>
          <ac:spMkLst>
            <pc:docMk/>
            <pc:sldMk cId="435113249" sldId="356"/>
            <ac:spMk id="10" creationId="{6A169DE7-4494-CF3E-20E2-2BECBAD92883}"/>
          </ac:spMkLst>
        </pc:spChg>
        <pc:spChg chg="mod">
          <ac:chgData name="Caden Schwartz" userId="S::cbs19f@fsu.edu::dd2b363a-57e9-4b31-b955-4fc0c412fe2c" providerId="AD" clId="Web-{9A1517D6-FADF-7245-3602-1A4FA418A111}" dt="2024-03-28T14:31:25.759" v="1413"/>
          <ac:spMkLst>
            <pc:docMk/>
            <pc:sldMk cId="435113249" sldId="356"/>
            <ac:spMk id="11" creationId="{A835A4A7-5FB8-87A0-057D-EE8730E2FC59}"/>
          </ac:spMkLst>
        </pc:spChg>
        <pc:spChg chg="mod">
          <ac:chgData name="Caden Schwartz" userId="S::cbs19f@fsu.edu::dd2b363a-57e9-4b31-b955-4fc0c412fe2c" providerId="AD" clId="Web-{9A1517D6-FADF-7245-3602-1A4FA418A111}" dt="2024-03-28T14:27:47.892" v="1375"/>
          <ac:spMkLst>
            <pc:docMk/>
            <pc:sldMk cId="435113249" sldId="356"/>
            <ac:spMk id="12" creationId="{C991568E-5CEC-7A77-A54F-77D7EFD28417}"/>
          </ac:spMkLst>
        </pc:spChg>
        <pc:spChg chg="mod">
          <ac:chgData name="Caden Schwartz" userId="S::cbs19f@fsu.edu::dd2b363a-57e9-4b31-b955-4fc0c412fe2c" providerId="AD" clId="Web-{9A1517D6-FADF-7245-3602-1A4FA418A111}" dt="2024-03-28T14:39:03.682" v="1514" actId="20577"/>
          <ac:spMkLst>
            <pc:docMk/>
            <pc:sldMk cId="435113249" sldId="356"/>
            <ac:spMk id="13" creationId="{78B275C7-78BD-2FD5-F2FC-98F81E50A9E9}"/>
          </ac:spMkLst>
        </pc:spChg>
        <pc:spChg chg="del mod">
          <ac:chgData name="Caden Schwartz" userId="S::cbs19f@fsu.edu::dd2b363a-57e9-4b31-b955-4fc0c412fe2c" providerId="AD" clId="Web-{9A1517D6-FADF-7245-3602-1A4FA418A111}" dt="2024-03-28T14:27:04.859" v="1372"/>
          <ac:spMkLst>
            <pc:docMk/>
            <pc:sldMk cId="435113249" sldId="356"/>
            <ac:spMk id="14" creationId="{0B905E1E-BD79-53E6-5E43-EF21FDFF1086}"/>
          </ac:spMkLst>
        </pc:spChg>
        <pc:spChg chg="add mod">
          <ac:chgData name="Caden Schwartz" userId="S::cbs19f@fsu.edu::dd2b363a-57e9-4b31-b955-4fc0c412fe2c" providerId="AD" clId="Web-{9A1517D6-FADF-7245-3602-1A4FA418A111}" dt="2024-03-28T14:29:17.114" v="1393"/>
          <ac:spMkLst>
            <pc:docMk/>
            <pc:sldMk cId="435113249" sldId="356"/>
            <ac:spMk id="15" creationId="{724A2542-A545-4374-FC57-2E1DAF7F3F24}"/>
          </ac:spMkLst>
        </pc:spChg>
        <pc:spChg chg="add mod">
          <ac:chgData name="Caden Schwartz" userId="S::cbs19f@fsu.edu::dd2b363a-57e9-4b31-b955-4fc0c412fe2c" providerId="AD" clId="Web-{9A1517D6-FADF-7245-3602-1A4FA418A111}" dt="2024-03-28T14:29:18.786" v="1394"/>
          <ac:spMkLst>
            <pc:docMk/>
            <pc:sldMk cId="435113249" sldId="356"/>
            <ac:spMk id="16" creationId="{1B2D40E3-3BC8-9E71-E6CA-7A584E17CA9F}"/>
          </ac:spMkLst>
        </pc:spChg>
        <pc:spChg chg="add mod">
          <ac:chgData name="Caden Schwartz" userId="S::cbs19f@fsu.edu::dd2b363a-57e9-4b31-b955-4fc0c412fe2c" providerId="AD" clId="Web-{9A1517D6-FADF-7245-3602-1A4FA418A111}" dt="2024-03-28T14:31:04.618" v="1411" actId="14100"/>
          <ac:spMkLst>
            <pc:docMk/>
            <pc:sldMk cId="435113249" sldId="356"/>
            <ac:spMk id="17" creationId="{170FF633-0F2A-979E-C393-87E326B2280B}"/>
          </ac:spMkLst>
        </pc:spChg>
        <pc:spChg chg="add mod">
          <ac:chgData name="Caden Schwartz" userId="S::cbs19f@fsu.edu::dd2b363a-57e9-4b31-b955-4fc0c412fe2c" providerId="AD" clId="Web-{9A1517D6-FADF-7245-3602-1A4FA418A111}" dt="2024-03-28T14:30:50.649" v="1409"/>
          <ac:spMkLst>
            <pc:docMk/>
            <pc:sldMk cId="435113249" sldId="356"/>
            <ac:spMk id="18" creationId="{758B9902-182D-45B6-63A6-0BE90257C9A4}"/>
          </ac:spMkLst>
        </pc:spChg>
        <pc:spChg chg="add mod">
          <ac:chgData name="Caden Schwartz" userId="S::cbs19f@fsu.edu::dd2b363a-57e9-4b31-b955-4fc0c412fe2c" providerId="AD" clId="Web-{9A1517D6-FADF-7245-3602-1A4FA418A111}" dt="2024-03-28T14:35:58.909" v="1457" actId="20577"/>
          <ac:spMkLst>
            <pc:docMk/>
            <pc:sldMk cId="435113249" sldId="356"/>
            <ac:spMk id="19" creationId="{4AC33DE8-FE08-995B-6D71-AF712AB368FC}"/>
          </ac:spMkLst>
        </pc:spChg>
        <pc:spChg chg="add mod">
          <ac:chgData name="Caden Schwartz" userId="S::cbs19f@fsu.edu::dd2b363a-57e9-4b31-b955-4fc0c412fe2c" providerId="AD" clId="Web-{9A1517D6-FADF-7245-3602-1A4FA418A111}" dt="2024-03-28T14:36:29.895" v="1463"/>
          <ac:spMkLst>
            <pc:docMk/>
            <pc:sldMk cId="435113249" sldId="356"/>
            <ac:spMk id="20" creationId="{E1A8FE39-F66A-4A2B-5F22-F8FCA312AB94}"/>
          </ac:spMkLst>
        </pc:spChg>
      </pc:sldChg>
      <pc:sldChg chg="addSp delSp modSp ord addAnim delAnim">
        <pc:chgData name="Caden Schwartz" userId="S::cbs19f@fsu.edu::dd2b363a-57e9-4b31-b955-4fc0c412fe2c" providerId="AD" clId="Web-{9A1517D6-FADF-7245-3602-1A4FA418A111}" dt="2024-03-28T15:26:51.408" v="1753" actId="20577"/>
        <pc:sldMkLst>
          <pc:docMk/>
          <pc:sldMk cId="3473209447" sldId="361"/>
        </pc:sldMkLst>
        <pc:spChg chg="add mod">
          <ac:chgData name="Caden Schwartz" userId="S::cbs19f@fsu.edu::dd2b363a-57e9-4b31-b955-4fc0c412fe2c" providerId="AD" clId="Web-{9A1517D6-FADF-7245-3602-1A4FA418A111}" dt="2024-03-28T14:37:37.397" v="1478"/>
          <ac:spMkLst>
            <pc:docMk/>
            <pc:sldMk cId="3473209447" sldId="361"/>
            <ac:spMk id="2" creationId="{A39A1C18-84BD-5E7C-C26A-6BC3BF10CA38}"/>
          </ac:spMkLst>
        </pc:spChg>
        <pc:spChg chg="mod">
          <ac:chgData name="Caden Schwartz" userId="S::cbs19f@fsu.edu::dd2b363a-57e9-4b31-b955-4fc0c412fe2c" providerId="AD" clId="Web-{9A1517D6-FADF-7245-3602-1A4FA418A111}" dt="2024-03-28T14:32:23.105" v="1429" actId="20577"/>
          <ac:spMkLst>
            <pc:docMk/>
            <pc:sldMk cId="3473209447" sldId="361"/>
            <ac:spMk id="5" creationId="{DEE50683-FBA7-EC4B-EC41-C9CE793E95C2}"/>
          </ac:spMkLst>
        </pc:spChg>
        <pc:spChg chg="add mod">
          <ac:chgData name="Caden Schwartz" userId="S::cbs19f@fsu.edu::dd2b363a-57e9-4b31-b955-4fc0c412fe2c" providerId="AD" clId="Web-{9A1517D6-FADF-7245-3602-1A4FA418A111}" dt="2024-03-28T15:25:54.937" v="1742" actId="20577"/>
          <ac:spMkLst>
            <pc:docMk/>
            <pc:sldMk cId="3473209447" sldId="361"/>
            <ac:spMk id="7" creationId="{43651261-50C7-365A-0C46-911FA61A47CC}"/>
          </ac:spMkLst>
        </pc:spChg>
        <pc:spChg chg="del">
          <ac:chgData name="Caden Schwartz" userId="S::cbs19f@fsu.edu::dd2b363a-57e9-4b31-b955-4fc0c412fe2c" providerId="AD" clId="Web-{9A1517D6-FADF-7245-3602-1A4FA418A111}" dt="2024-03-28T14:34:01.343" v="1435"/>
          <ac:spMkLst>
            <pc:docMk/>
            <pc:sldMk cId="3473209447" sldId="361"/>
            <ac:spMk id="8" creationId="{42288809-8A4C-8105-F2BA-6B238663A527}"/>
          </ac:spMkLst>
        </pc:spChg>
        <pc:spChg chg="add mod">
          <ac:chgData name="Caden Schwartz" userId="S::cbs19f@fsu.edu::dd2b363a-57e9-4b31-b955-4fc0c412fe2c" providerId="AD" clId="Web-{9A1517D6-FADF-7245-3602-1A4FA418A111}" dt="2024-03-28T15:26:44.845" v="1751" actId="20577"/>
          <ac:spMkLst>
            <pc:docMk/>
            <pc:sldMk cId="3473209447" sldId="361"/>
            <ac:spMk id="10" creationId="{79E2443B-E837-52F9-83CD-B32A6570798A}"/>
          </ac:spMkLst>
        </pc:spChg>
        <pc:spChg chg="del">
          <ac:chgData name="Caden Schwartz" userId="S::cbs19f@fsu.edu::dd2b363a-57e9-4b31-b955-4fc0c412fe2c" providerId="AD" clId="Web-{9A1517D6-FADF-7245-3602-1A4FA418A111}" dt="2024-03-28T14:34:00.421" v="1434"/>
          <ac:spMkLst>
            <pc:docMk/>
            <pc:sldMk cId="3473209447" sldId="361"/>
            <ac:spMk id="11" creationId="{2B03D6ED-9542-6792-C80E-79C6E0C836A9}"/>
          </ac:spMkLst>
        </pc:spChg>
        <pc:spChg chg="del">
          <ac:chgData name="Caden Schwartz" userId="S::cbs19f@fsu.edu::dd2b363a-57e9-4b31-b955-4fc0c412fe2c" providerId="AD" clId="Web-{9A1517D6-FADF-7245-3602-1A4FA418A111}" dt="2024-03-28T14:34:02.202" v="1436"/>
          <ac:spMkLst>
            <pc:docMk/>
            <pc:sldMk cId="3473209447" sldId="361"/>
            <ac:spMk id="12" creationId="{6E0E4A75-1CBF-7BD7-0C81-37519B82AE3F}"/>
          </ac:spMkLst>
        </pc:spChg>
        <pc:spChg chg="add mod">
          <ac:chgData name="Caden Schwartz" userId="S::cbs19f@fsu.edu::dd2b363a-57e9-4b31-b955-4fc0c412fe2c" providerId="AD" clId="Web-{9A1517D6-FADF-7245-3602-1A4FA418A111}" dt="2024-03-28T15:26:15.844" v="1746" actId="14100"/>
          <ac:spMkLst>
            <pc:docMk/>
            <pc:sldMk cId="3473209447" sldId="361"/>
            <ac:spMk id="13" creationId="{820CAB65-D0D9-F32D-C28F-3CBB02D45322}"/>
          </ac:spMkLst>
        </pc:spChg>
        <pc:spChg chg="add mod">
          <ac:chgData name="Caden Schwartz" userId="S::cbs19f@fsu.edu::dd2b363a-57e9-4b31-b955-4fc0c412fe2c" providerId="AD" clId="Web-{9A1517D6-FADF-7245-3602-1A4FA418A111}" dt="2024-03-28T15:25:59.594" v="1743" actId="20577"/>
          <ac:spMkLst>
            <pc:docMk/>
            <pc:sldMk cId="3473209447" sldId="361"/>
            <ac:spMk id="14" creationId="{0BEC7851-AEB9-3FB1-1796-88153EC013B4}"/>
          </ac:spMkLst>
        </pc:spChg>
        <pc:spChg chg="add mod">
          <ac:chgData name="Caden Schwartz" userId="S::cbs19f@fsu.edu::dd2b363a-57e9-4b31-b955-4fc0c412fe2c" providerId="AD" clId="Web-{9A1517D6-FADF-7245-3602-1A4FA418A111}" dt="2024-03-28T15:26:51.408" v="1753" actId="20577"/>
          <ac:spMkLst>
            <pc:docMk/>
            <pc:sldMk cId="3473209447" sldId="361"/>
            <ac:spMk id="15" creationId="{E8629A56-9E20-C328-3208-768CB4480D5E}"/>
          </ac:spMkLst>
        </pc:spChg>
        <pc:spChg chg="add mod">
          <ac:chgData name="Caden Schwartz" userId="S::cbs19f@fsu.edu::dd2b363a-57e9-4b31-b955-4fc0c412fe2c" providerId="AD" clId="Web-{9A1517D6-FADF-7245-3602-1A4FA418A111}" dt="2024-03-28T15:26:37.064" v="1750" actId="14100"/>
          <ac:spMkLst>
            <pc:docMk/>
            <pc:sldMk cId="3473209447" sldId="361"/>
            <ac:spMk id="16" creationId="{089A2914-D046-9577-69B3-09CCF8C643A7}"/>
          </ac:spMkLst>
        </pc:spChg>
        <pc:spChg chg="add mod">
          <ac:chgData name="Caden Schwartz" userId="S::cbs19f@fsu.edu::dd2b363a-57e9-4b31-b955-4fc0c412fe2c" providerId="AD" clId="Web-{9A1517D6-FADF-7245-3602-1A4FA418A111}" dt="2024-03-28T14:43:12.643" v="1656"/>
          <ac:spMkLst>
            <pc:docMk/>
            <pc:sldMk cId="3473209447" sldId="361"/>
            <ac:spMk id="17" creationId="{0931C617-AFBD-22CE-6F12-E985AB44B0C0}"/>
          </ac:spMkLst>
        </pc:spChg>
        <pc:spChg chg="add mod">
          <ac:chgData name="Caden Schwartz" userId="S::cbs19f@fsu.edu::dd2b363a-57e9-4b31-b955-4fc0c412fe2c" providerId="AD" clId="Web-{9A1517D6-FADF-7245-3602-1A4FA418A111}" dt="2024-03-28T14:43:29.925" v="1662"/>
          <ac:spMkLst>
            <pc:docMk/>
            <pc:sldMk cId="3473209447" sldId="361"/>
            <ac:spMk id="18" creationId="{004B49CC-2916-2AE0-C409-A1AF13C6C519}"/>
          </ac:spMkLst>
        </pc:spChg>
        <pc:spChg chg="add mod">
          <ac:chgData name="Caden Schwartz" userId="S::cbs19f@fsu.edu::dd2b363a-57e9-4b31-b955-4fc0c412fe2c" providerId="AD" clId="Web-{9A1517D6-FADF-7245-3602-1A4FA418A111}" dt="2024-03-28T14:43:58.239" v="1669" actId="14100"/>
          <ac:spMkLst>
            <pc:docMk/>
            <pc:sldMk cId="3473209447" sldId="361"/>
            <ac:spMk id="19" creationId="{EF67F4FD-6619-A6E4-FCE9-BE63DD29BAFE}"/>
          </ac:spMkLst>
        </pc:spChg>
        <pc:spChg chg="add mod">
          <ac:chgData name="Caden Schwartz" userId="S::cbs19f@fsu.edu::dd2b363a-57e9-4b31-b955-4fc0c412fe2c" providerId="AD" clId="Web-{9A1517D6-FADF-7245-3602-1A4FA418A111}" dt="2024-03-28T14:44:15.755" v="1675"/>
          <ac:spMkLst>
            <pc:docMk/>
            <pc:sldMk cId="3473209447" sldId="361"/>
            <ac:spMk id="20" creationId="{9B61538C-096C-B754-1A1F-BC52E7341E1B}"/>
          </ac:spMkLst>
        </pc:spChg>
        <pc:spChg chg="add mod">
          <ac:chgData name="Caden Schwartz" userId="S::cbs19f@fsu.edu::dd2b363a-57e9-4b31-b955-4fc0c412fe2c" providerId="AD" clId="Web-{9A1517D6-FADF-7245-3602-1A4FA418A111}" dt="2024-03-28T14:44:43.600" v="1681"/>
          <ac:spMkLst>
            <pc:docMk/>
            <pc:sldMk cId="3473209447" sldId="361"/>
            <ac:spMk id="21" creationId="{92E1E0DF-884C-EFA1-8E39-AC7E599A2B59}"/>
          </ac:spMkLst>
        </pc:spChg>
        <pc:spChg chg="add del">
          <ac:chgData name="Caden Schwartz" userId="S::cbs19f@fsu.edu::dd2b363a-57e9-4b31-b955-4fc0c412fe2c" providerId="AD" clId="Web-{9A1517D6-FADF-7245-3602-1A4FA418A111}" dt="2024-03-28T14:45:08.444" v="1683"/>
          <ac:spMkLst>
            <pc:docMk/>
            <pc:sldMk cId="3473209447" sldId="361"/>
            <ac:spMk id="22" creationId="{690D14B1-471C-C333-C87F-716F44B40BDC}"/>
          </ac:spMkLst>
        </pc:spChg>
        <pc:spChg chg="add del mod">
          <ac:chgData name="Caden Schwartz" userId="S::cbs19f@fsu.edu::dd2b363a-57e9-4b31-b955-4fc0c412fe2c" providerId="AD" clId="Web-{9A1517D6-FADF-7245-3602-1A4FA418A111}" dt="2024-03-28T15:18:54.688" v="1709"/>
          <ac:spMkLst>
            <pc:docMk/>
            <pc:sldMk cId="3473209447" sldId="361"/>
            <ac:spMk id="23" creationId="{7D8E1608-5275-4569-EDD4-8E2287A9CD05}"/>
          </ac:spMkLst>
        </pc:spChg>
        <pc:picChg chg="del">
          <ac:chgData name="Caden Schwartz" userId="S::cbs19f@fsu.edu::dd2b363a-57e9-4b31-b955-4fc0c412fe2c" providerId="AD" clId="Web-{9A1517D6-FADF-7245-3602-1A4FA418A111}" dt="2024-03-28T14:33:58.921" v="1433"/>
          <ac:picMkLst>
            <pc:docMk/>
            <pc:sldMk cId="3473209447" sldId="361"/>
            <ac:picMk id="9" creationId="{B7B4F948-FDF5-FD1E-E859-21AB6595C9D8}"/>
          </ac:picMkLst>
        </pc:picChg>
        <pc:picChg chg="add del mod">
          <ac:chgData name="Caden Schwartz" userId="S::cbs19f@fsu.edu::dd2b363a-57e9-4b31-b955-4fc0c412fe2c" providerId="AD" clId="Web-{9A1517D6-FADF-7245-3602-1A4FA418A111}" dt="2024-03-28T15:19:56.237" v="1712"/>
          <ac:picMkLst>
            <pc:docMk/>
            <pc:sldMk cId="3473209447" sldId="361"/>
            <ac:picMk id="24" creationId="{BEAF5475-E387-DF0A-884F-DAEFCE3CC32A}"/>
          </ac:picMkLst>
        </pc:picChg>
        <pc:picChg chg="add del mod">
          <ac:chgData name="Caden Schwartz" userId="S::cbs19f@fsu.edu::dd2b363a-57e9-4b31-b955-4fc0c412fe2c" providerId="AD" clId="Web-{9A1517D6-FADF-7245-3602-1A4FA418A111}" dt="2024-03-28T15:20:24.535" v="1716"/>
          <ac:picMkLst>
            <pc:docMk/>
            <pc:sldMk cId="3473209447" sldId="361"/>
            <ac:picMk id="25" creationId="{E4DE2E77-FD58-2B6D-AC1F-AA237D8C99CB}"/>
          </ac:picMkLst>
        </pc:picChg>
        <pc:picChg chg="add mod">
          <ac:chgData name="Caden Schwartz" userId="S::cbs19f@fsu.edu::dd2b363a-57e9-4b31-b955-4fc0c412fe2c" providerId="AD" clId="Web-{9A1517D6-FADF-7245-3602-1A4FA418A111}" dt="2024-03-28T15:21:22.928" v="1718" actId="1076"/>
          <ac:picMkLst>
            <pc:docMk/>
            <pc:sldMk cId="3473209447" sldId="361"/>
            <ac:picMk id="26" creationId="{37023466-746F-0B8B-71EC-ADC380D80F6E}"/>
          </ac:picMkLst>
        </pc:picChg>
      </pc:sldChg>
      <pc:sldChg chg="addSp delSp modSp mod ord modClrScheme chgLayout">
        <pc:chgData name="Caden Schwartz" userId="S::cbs19f@fsu.edu::dd2b363a-57e9-4b31-b955-4fc0c412fe2c" providerId="AD" clId="Web-{9A1517D6-FADF-7245-3602-1A4FA418A111}" dt="2024-03-28T15:24:22.043" v="1729" actId="20577"/>
        <pc:sldMkLst>
          <pc:docMk/>
          <pc:sldMk cId="242124720" sldId="366"/>
        </pc:sldMkLst>
        <pc:spChg chg="mod ord">
          <ac:chgData name="Caden Schwartz" userId="S::cbs19f@fsu.edu::dd2b363a-57e9-4b31-b955-4fc0c412fe2c" providerId="AD" clId="Web-{9A1517D6-FADF-7245-3602-1A4FA418A111}" dt="2024-03-28T13:04:52.982" v="48"/>
          <ac:spMkLst>
            <pc:docMk/>
            <pc:sldMk cId="242124720" sldId="366"/>
            <ac:spMk id="2" creationId="{80A58F1F-86FC-97F5-3795-98E5FC0945DB}"/>
          </ac:spMkLst>
        </pc:spChg>
        <pc:spChg chg="mod ord">
          <ac:chgData name="Caden Schwartz" userId="S::cbs19f@fsu.edu::dd2b363a-57e9-4b31-b955-4fc0c412fe2c" providerId="AD" clId="Web-{9A1517D6-FADF-7245-3602-1A4FA418A111}" dt="2024-03-28T13:04:52.982" v="48"/>
          <ac:spMkLst>
            <pc:docMk/>
            <pc:sldMk cId="242124720" sldId="366"/>
            <ac:spMk id="3" creationId="{D93E69FF-AADF-668C-98FE-77EA509F6A69}"/>
          </ac:spMkLst>
        </pc:spChg>
        <pc:spChg chg="mod ord">
          <ac:chgData name="Caden Schwartz" userId="S::cbs19f@fsu.edu::dd2b363a-57e9-4b31-b955-4fc0c412fe2c" providerId="AD" clId="Web-{9A1517D6-FADF-7245-3602-1A4FA418A111}" dt="2024-03-28T13:55:24.370" v="639" actId="20577"/>
          <ac:spMkLst>
            <pc:docMk/>
            <pc:sldMk cId="242124720" sldId="366"/>
            <ac:spMk id="4" creationId="{C07BC269-B558-8825-3D44-1EA1287B22E6}"/>
          </ac:spMkLst>
        </pc:spChg>
        <pc:spChg chg="add del mod">
          <ac:chgData name="Caden Schwartz" userId="S::cbs19f@fsu.edu::dd2b363a-57e9-4b31-b955-4fc0c412fe2c" providerId="AD" clId="Web-{9A1517D6-FADF-7245-3602-1A4FA418A111}" dt="2024-03-28T13:04:51.107" v="46"/>
          <ac:spMkLst>
            <pc:docMk/>
            <pc:sldMk cId="242124720" sldId="366"/>
            <ac:spMk id="10" creationId="{88631BD0-03AF-30FD-2504-611E1B8740B1}"/>
          </ac:spMkLst>
        </pc:spChg>
        <pc:spChg chg="add mod">
          <ac:chgData name="Caden Schwartz" userId="S::cbs19f@fsu.edu::dd2b363a-57e9-4b31-b955-4fc0c412fe2c" providerId="AD" clId="Web-{9A1517D6-FADF-7245-3602-1A4FA418A111}" dt="2024-03-28T15:24:14.199" v="1727" actId="20577"/>
          <ac:spMkLst>
            <pc:docMk/>
            <pc:sldMk cId="242124720" sldId="366"/>
            <ac:spMk id="11" creationId="{2030FD0E-B8A7-15D2-0BC6-C310DBD71B2B}"/>
          </ac:spMkLst>
        </pc:spChg>
        <pc:spChg chg="add mod">
          <ac:chgData name="Caden Schwartz" userId="S::cbs19f@fsu.edu::dd2b363a-57e9-4b31-b955-4fc0c412fe2c" providerId="AD" clId="Web-{9A1517D6-FADF-7245-3602-1A4FA418A111}" dt="2024-03-28T15:24:22.043" v="1729" actId="20577"/>
          <ac:spMkLst>
            <pc:docMk/>
            <pc:sldMk cId="242124720" sldId="366"/>
            <ac:spMk id="12" creationId="{8CACDADB-52D9-5FC7-3E4D-ACD440B3BA20}"/>
          </ac:spMkLst>
        </pc:spChg>
        <pc:picChg chg="add del mod">
          <ac:chgData name="Caden Schwartz" userId="S::cbs19f@fsu.edu::dd2b363a-57e9-4b31-b955-4fc0c412fe2c" providerId="AD" clId="Web-{9A1517D6-FADF-7245-3602-1A4FA418A111}" dt="2024-03-28T13:08:31.584" v="53"/>
          <ac:picMkLst>
            <pc:docMk/>
            <pc:sldMk cId="242124720" sldId="366"/>
            <ac:picMk id="5" creationId="{10B84FCD-8D54-3553-3D32-28957A1908D4}"/>
          </ac:picMkLst>
        </pc:picChg>
        <pc:picChg chg="del mod">
          <ac:chgData name="Caden Schwartz" userId="S::cbs19f@fsu.edu::dd2b363a-57e9-4b31-b955-4fc0c412fe2c" providerId="AD" clId="Web-{9A1517D6-FADF-7245-3602-1A4FA418A111}" dt="2024-03-28T12:47:20.008" v="23"/>
          <ac:picMkLst>
            <pc:docMk/>
            <pc:sldMk cId="242124720" sldId="366"/>
            <ac:picMk id="6" creationId="{F292ABD8-8573-0EE9-D2E0-F6CCE5501BAA}"/>
          </ac:picMkLst>
        </pc:picChg>
        <pc:picChg chg="add del mod">
          <ac:chgData name="Caden Schwartz" userId="S::cbs19f@fsu.edu::dd2b363a-57e9-4b31-b955-4fc0c412fe2c" providerId="AD" clId="Web-{9A1517D6-FADF-7245-3602-1A4FA418A111}" dt="2024-03-28T13:08:44.287" v="55"/>
          <ac:picMkLst>
            <pc:docMk/>
            <pc:sldMk cId="242124720" sldId="366"/>
            <ac:picMk id="7" creationId="{AD17DFAD-A628-BD60-E46A-F37E8AC6EC78}"/>
          </ac:picMkLst>
        </pc:picChg>
        <pc:picChg chg="add del mod">
          <ac:chgData name="Caden Schwartz" userId="S::cbs19f@fsu.edu::dd2b363a-57e9-4b31-b955-4fc0c412fe2c" providerId="AD" clId="Web-{9A1517D6-FADF-7245-3602-1A4FA418A111}" dt="2024-03-28T13:08:54.022" v="57"/>
          <ac:picMkLst>
            <pc:docMk/>
            <pc:sldMk cId="242124720" sldId="366"/>
            <ac:picMk id="8" creationId="{8A0FFF73-5DE5-9C87-7E33-AA1A646ED711}"/>
          </ac:picMkLst>
        </pc:picChg>
        <pc:picChg chg="add mod">
          <ac:chgData name="Caden Schwartz" userId="S::cbs19f@fsu.edu::dd2b363a-57e9-4b31-b955-4fc0c412fe2c" providerId="AD" clId="Web-{9A1517D6-FADF-7245-3602-1A4FA418A111}" dt="2024-03-28T13:10:08.415" v="66" actId="1076"/>
          <ac:picMkLst>
            <pc:docMk/>
            <pc:sldMk cId="242124720" sldId="366"/>
            <ac:picMk id="9" creationId="{CC548795-4919-3DEC-2CE8-094A73E0034F}"/>
          </ac:picMkLst>
        </pc:picChg>
      </pc:sldChg>
      <pc:sldChg chg="modSp del">
        <pc:chgData name="Caden Schwartz" userId="S::cbs19f@fsu.edu::dd2b363a-57e9-4b31-b955-4fc0c412fe2c" providerId="AD" clId="Web-{9A1517D6-FADF-7245-3602-1A4FA418A111}" dt="2024-03-28T14:02:18.494" v="833"/>
        <pc:sldMkLst>
          <pc:docMk/>
          <pc:sldMk cId="1608434497" sldId="390"/>
        </pc:sldMkLst>
        <pc:spChg chg="mod">
          <ac:chgData name="Caden Schwartz" userId="S::cbs19f@fsu.edu::dd2b363a-57e9-4b31-b955-4fc0c412fe2c" providerId="AD" clId="Web-{9A1517D6-FADF-7245-3602-1A4FA418A111}" dt="2024-03-28T12:14:14.984" v="17" actId="20577"/>
          <ac:spMkLst>
            <pc:docMk/>
            <pc:sldMk cId="1608434497" sldId="390"/>
            <ac:spMk id="14" creationId="{7E06C7A8-B137-A9A0-2D40-C45B414D93F1}"/>
          </ac:spMkLst>
        </pc:spChg>
      </pc:sldChg>
      <pc:sldChg chg="addSp modSp ord">
        <pc:chgData name="Caden Schwartz" userId="S::cbs19f@fsu.edu::dd2b363a-57e9-4b31-b955-4fc0c412fe2c" providerId="AD" clId="Web-{9A1517D6-FADF-7245-3602-1A4FA418A111}" dt="2024-03-28T15:25:10.389" v="1737" actId="20577"/>
        <pc:sldMkLst>
          <pc:docMk/>
          <pc:sldMk cId="3886176250" sldId="391"/>
        </pc:sldMkLst>
        <pc:spChg chg="add mod">
          <ac:chgData name="Caden Schwartz" userId="S::cbs19f@fsu.edu::dd2b363a-57e9-4b31-b955-4fc0c412fe2c" providerId="AD" clId="Web-{9A1517D6-FADF-7245-3602-1A4FA418A111}" dt="2024-03-28T15:25:10.389" v="1737" actId="20577"/>
          <ac:spMkLst>
            <pc:docMk/>
            <pc:sldMk cId="3886176250" sldId="391"/>
            <ac:spMk id="2" creationId="{914A4B20-8E48-18A1-7471-45809851ABA0}"/>
          </ac:spMkLst>
        </pc:spChg>
        <pc:spChg chg="mod">
          <ac:chgData name="Caden Schwartz" userId="S::cbs19f@fsu.edu::dd2b363a-57e9-4b31-b955-4fc0c412fe2c" providerId="AD" clId="Web-{9A1517D6-FADF-7245-3602-1A4FA418A111}" dt="2024-03-28T14:06:18.550" v="940" actId="1076"/>
          <ac:spMkLst>
            <pc:docMk/>
            <pc:sldMk cId="3886176250" sldId="391"/>
            <ac:spMk id="5" creationId="{DEE50683-FBA7-EC4B-EC41-C9CE793E95C2}"/>
          </ac:spMkLst>
        </pc:spChg>
        <pc:spChg chg="mod">
          <ac:chgData name="Caden Schwartz" userId="S::cbs19f@fsu.edu::dd2b363a-57e9-4b31-b955-4fc0c412fe2c" providerId="AD" clId="Web-{9A1517D6-FADF-7245-3602-1A4FA418A111}" dt="2024-03-28T14:06:24.503" v="941" actId="1076"/>
          <ac:spMkLst>
            <pc:docMk/>
            <pc:sldMk cId="3886176250" sldId="391"/>
            <ac:spMk id="11" creationId="{2B03D6ED-9542-6792-C80E-79C6E0C836A9}"/>
          </ac:spMkLst>
        </pc:spChg>
        <pc:spChg chg="mod">
          <ac:chgData name="Caden Schwartz" userId="S::cbs19f@fsu.edu::dd2b363a-57e9-4b31-b955-4fc0c412fe2c" providerId="AD" clId="Web-{9A1517D6-FADF-7245-3602-1A4FA418A111}" dt="2024-03-28T14:06:27.253" v="942" actId="1076"/>
          <ac:spMkLst>
            <pc:docMk/>
            <pc:sldMk cId="3886176250" sldId="391"/>
            <ac:spMk id="12" creationId="{6E0E4A75-1CBF-7BD7-0C81-37519B82AE3F}"/>
          </ac:spMkLst>
        </pc:spChg>
        <pc:picChg chg="mod">
          <ac:chgData name="Caden Schwartz" userId="S::cbs19f@fsu.edu::dd2b363a-57e9-4b31-b955-4fc0c412fe2c" providerId="AD" clId="Web-{9A1517D6-FADF-7245-3602-1A4FA418A111}" dt="2024-03-28T14:06:52.082" v="945" actId="14100"/>
          <ac:picMkLst>
            <pc:docMk/>
            <pc:sldMk cId="3886176250" sldId="391"/>
            <ac:picMk id="6" creationId="{E5F2BBD1-00B4-FA33-02D8-3D25E832A2AC}"/>
          </ac:picMkLst>
        </pc:picChg>
        <pc:picChg chg="mod">
          <ac:chgData name="Caden Schwartz" userId="S::cbs19f@fsu.edu::dd2b363a-57e9-4b31-b955-4fc0c412fe2c" providerId="AD" clId="Web-{9A1517D6-FADF-7245-3602-1A4FA418A111}" dt="2024-03-28T14:06:30.925" v="943" actId="1076"/>
          <ac:picMkLst>
            <pc:docMk/>
            <pc:sldMk cId="3886176250" sldId="391"/>
            <ac:picMk id="7" creationId="{438838C8-7B25-7312-0AD4-F8DD37695C03}"/>
          </ac:picMkLst>
        </pc:picChg>
      </pc:sldChg>
      <pc:sldChg chg="addSp delSp modSp ord delAnim">
        <pc:chgData name="Caden Schwartz" userId="S::cbs19f@fsu.edu::dd2b363a-57e9-4b31-b955-4fc0c412fe2c" providerId="AD" clId="Web-{9A1517D6-FADF-7245-3602-1A4FA418A111}" dt="2024-03-28T15:25:46.843" v="1741" actId="20577"/>
        <pc:sldMkLst>
          <pc:docMk/>
          <pc:sldMk cId="3437674150" sldId="392"/>
        </pc:sldMkLst>
        <pc:spChg chg="mod">
          <ac:chgData name="Caden Schwartz" userId="S::cbs19f@fsu.edu::dd2b363a-57e9-4b31-b955-4fc0c412fe2c" providerId="AD" clId="Web-{9A1517D6-FADF-7245-3602-1A4FA418A111}" dt="2024-03-28T14:10:11.214" v="1058" actId="20577"/>
          <ac:spMkLst>
            <pc:docMk/>
            <pc:sldMk cId="3437674150" sldId="392"/>
            <ac:spMk id="5" creationId="{7D4C0765-BF6F-E06F-73B5-1AD86A6937BF}"/>
          </ac:spMkLst>
        </pc:spChg>
        <pc:spChg chg="add mod">
          <ac:chgData name="Caden Schwartz" userId="S::cbs19f@fsu.edu::dd2b363a-57e9-4b31-b955-4fc0c412fe2c" providerId="AD" clId="Web-{9A1517D6-FADF-7245-3602-1A4FA418A111}" dt="2024-03-28T15:25:39.156" v="1739" actId="20577"/>
          <ac:spMkLst>
            <pc:docMk/>
            <pc:sldMk cId="3437674150" sldId="392"/>
            <ac:spMk id="8" creationId="{7C84526B-812A-2C19-8C24-DA16E85E930A}"/>
          </ac:spMkLst>
        </pc:spChg>
        <pc:spChg chg="add mod">
          <ac:chgData name="Caden Schwartz" userId="S::cbs19f@fsu.edu::dd2b363a-57e9-4b31-b955-4fc0c412fe2c" providerId="AD" clId="Web-{9A1517D6-FADF-7245-3602-1A4FA418A111}" dt="2024-03-28T15:25:46.843" v="1741" actId="20577"/>
          <ac:spMkLst>
            <pc:docMk/>
            <pc:sldMk cId="3437674150" sldId="392"/>
            <ac:spMk id="10" creationId="{AC90C825-2C52-2311-6761-D40E98AD9CD4}"/>
          </ac:spMkLst>
        </pc:spChg>
        <pc:spChg chg="add mod">
          <ac:chgData name="Caden Schwartz" userId="S::cbs19f@fsu.edu::dd2b363a-57e9-4b31-b955-4fc0c412fe2c" providerId="AD" clId="Web-{9A1517D6-FADF-7245-3602-1A4FA418A111}" dt="2024-03-28T15:25:33.468" v="1738" actId="20577"/>
          <ac:spMkLst>
            <pc:docMk/>
            <pc:sldMk cId="3437674150" sldId="392"/>
            <ac:spMk id="11" creationId="{2DAF69CA-FD97-A900-A9C4-B9FE4302A34A}"/>
          </ac:spMkLst>
        </pc:spChg>
        <pc:picChg chg="del">
          <ac:chgData name="Caden Schwartz" userId="S::cbs19f@fsu.edu::dd2b363a-57e9-4b31-b955-4fc0c412fe2c" providerId="AD" clId="Web-{9A1517D6-FADF-7245-3602-1A4FA418A111}" dt="2024-03-28T14:09:45.994" v="1002"/>
          <ac:picMkLst>
            <pc:docMk/>
            <pc:sldMk cId="3437674150" sldId="392"/>
            <ac:picMk id="2" creationId="{3D1E692F-119D-ADCE-BEF8-5E373F748440}"/>
          </ac:picMkLst>
        </pc:picChg>
        <pc:picChg chg="add mod">
          <ac:chgData name="Caden Schwartz" userId="S::cbs19f@fsu.edu::dd2b363a-57e9-4b31-b955-4fc0c412fe2c" providerId="AD" clId="Web-{9A1517D6-FADF-7245-3602-1A4FA418A111}" dt="2024-03-28T14:17:45.449" v="1145"/>
          <ac:picMkLst>
            <pc:docMk/>
            <pc:sldMk cId="3437674150" sldId="392"/>
            <ac:picMk id="6" creationId="{4310E03B-1ACE-E492-EF09-F8B732ED9E5E}"/>
          </ac:picMkLst>
        </pc:picChg>
        <pc:picChg chg="del">
          <ac:chgData name="Caden Schwartz" userId="S::cbs19f@fsu.edu::dd2b363a-57e9-4b31-b955-4fc0c412fe2c" providerId="AD" clId="Web-{9A1517D6-FADF-7245-3602-1A4FA418A111}" dt="2024-03-28T14:09:44.151" v="1001"/>
          <ac:picMkLst>
            <pc:docMk/>
            <pc:sldMk cId="3437674150" sldId="392"/>
            <ac:picMk id="7" creationId="{952249B4-E776-7F31-7E93-44A9729227B8}"/>
          </ac:picMkLst>
        </pc:picChg>
        <pc:picChg chg="add mod">
          <ac:chgData name="Caden Schwartz" userId="S::cbs19f@fsu.edu::dd2b363a-57e9-4b31-b955-4fc0c412fe2c" providerId="AD" clId="Web-{9A1517D6-FADF-7245-3602-1A4FA418A111}" dt="2024-03-28T14:19:18.765" v="1150"/>
          <ac:picMkLst>
            <pc:docMk/>
            <pc:sldMk cId="3437674150" sldId="392"/>
            <ac:picMk id="9" creationId="{84F54D7C-87DC-86E8-053F-6909B4F7FD8D}"/>
          </ac:picMkLst>
        </pc:picChg>
      </pc:sldChg>
      <pc:sldChg chg="addSp delSp modSp ord addAnim delAnim">
        <pc:chgData name="Caden Schwartz" userId="S::cbs19f@fsu.edu::dd2b363a-57e9-4b31-b955-4fc0c412fe2c" providerId="AD" clId="Web-{9A1517D6-FADF-7245-3602-1A4FA418A111}" dt="2024-03-28T15:24:03.465" v="1725" actId="20577"/>
        <pc:sldMkLst>
          <pc:docMk/>
          <pc:sldMk cId="2472399973" sldId="393"/>
        </pc:sldMkLst>
        <pc:spChg chg="mod">
          <ac:chgData name="Caden Schwartz" userId="S::cbs19f@fsu.edu::dd2b363a-57e9-4b31-b955-4fc0c412fe2c" providerId="AD" clId="Web-{9A1517D6-FADF-7245-3602-1A4FA418A111}" dt="2024-03-28T13:55:17.183" v="634" actId="20577"/>
          <ac:spMkLst>
            <pc:docMk/>
            <pc:sldMk cId="2472399973" sldId="393"/>
            <ac:spMk id="5" creationId="{02C755A1-20A7-81A8-0A65-7A18180774EA}"/>
          </ac:spMkLst>
        </pc:spChg>
        <pc:spChg chg="add mod">
          <ac:chgData name="Caden Schwartz" userId="S::cbs19f@fsu.edu::dd2b363a-57e9-4b31-b955-4fc0c412fe2c" providerId="AD" clId="Web-{9A1517D6-FADF-7245-3602-1A4FA418A111}" dt="2024-03-28T15:23:38.448" v="1721" actId="20577"/>
          <ac:spMkLst>
            <pc:docMk/>
            <pc:sldMk cId="2472399973" sldId="393"/>
            <ac:spMk id="6" creationId="{6005A0A7-4BC1-92AD-3E53-07E99C420673}"/>
          </ac:spMkLst>
        </pc:spChg>
        <pc:spChg chg="add mod">
          <ac:chgData name="Caden Schwartz" userId="S::cbs19f@fsu.edu::dd2b363a-57e9-4b31-b955-4fc0c412fe2c" providerId="AD" clId="Web-{9A1517D6-FADF-7245-3602-1A4FA418A111}" dt="2024-03-28T15:24:03.465" v="1725" actId="20577"/>
          <ac:spMkLst>
            <pc:docMk/>
            <pc:sldMk cId="2472399973" sldId="393"/>
            <ac:spMk id="7" creationId="{E75FA20E-3E95-06F9-D5BC-CE744D08ACD3}"/>
          </ac:spMkLst>
        </pc:spChg>
        <pc:spChg chg="add del">
          <ac:chgData name="Caden Schwartz" userId="S::cbs19f@fsu.edu::dd2b363a-57e9-4b31-b955-4fc0c412fe2c" providerId="AD" clId="Web-{9A1517D6-FADF-7245-3602-1A4FA418A111}" dt="2024-03-28T13:47:19.619" v="464"/>
          <ac:spMkLst>
            <pc:docMk/>
            <pc:sldMk cId="2472399973" sldId="393"/>
            <ac:spMk id="8" creationId="{63ABBADC-6E3A-F360-91B3-0EEFD5F341AE}"/>
          </ac:spMkLst>
        </pc:spChg>
        <pc:spChg chg="add del">
          <ac:chgData name="Caden Schwartz" userId="S::cbs19f@fsu.edu::dd2b363a-57e9-4b31-b955-4fc0c412fe2c" providerId="AD" clId="Web-{9A1517D6-FADF-7245-3602-1A4FA418A111}" dt="2024-03-28T13:47:19.619" v="463"/>
          <ac:spMkLst>
            <pc:docMk/>
            <pc:sldMk cId="2472399973" sldId="393"/>
            <ac:spMk id="10" creationId="{E5E203BF-3417-5199-28FA-84F6CF2E9160}"/>
          </ac:spMkLst>
        </pc:spChg>
        <pc:spChg chg="add del">
          <ac:chgData name="Caden Schwartz" userId="S::cbs19f@fsu.edu::dd2b363a-57e9-4b31-b955-4fc0c412fe2c" providerId="AD" clId="Web-{9A1517D6-FADF-7245-3602-1A4FA418A111}" dt="2024-03-28T13:47:19.619" v="462"/>
          <ac:spMkLst>
            <pc:docMk/>
            <pc:sldMk cId="2472399973" sldId="393"/>
            <ac:spMk id="12" creationId="{E625E3F4-FD2A-35FA-C20C-0FFAD0FDE6DB}"/>
          </ac:spMkLst>
        </pc:spChg>
        <pc:spChg chg="add del">
          <ac:chgData name="Caden Schwartz" userId="S::cbs19f@fsu.edu::dd2b363a-57e9-4b31-b955-4fc0c412fe2c" providerId="AD" clId="Web-{9A1517D6-FADF-7245-3602-1A4FA418A111}" dt="2024-03-28T13:47:19.619" v="461"/>
          <ac:spMkLst>
            <pc:docMk/>
            <pc:sldMk cId="2472399973" sldId="393"/>
            <ac:spMk id="14" creationId="{963815CF-1645-BC5E-0F58-1C132DA9A6A6}"/>
          </ac:spMkLst>
        </pc:spChg>
        <pc:spChg chg="add del">
          <ac:chgData name="Caden Schwartz" userId="S::cbs19f@fsu.edu::dd2b363a-57e9-4b31-b955-4fc0c412fe2c" providerId="AD" clId="Web-{9A1517D6-FADF-7245-3602-1A4FA418A111}" dt="2024-03-28T13:47:19.619" v="460"/>
          <ac:spMkLst>
            <pc:docMk/>
            <pc:sldMk cId="2472399973" sldId="393"/>
            <ac:spMk id="16" creationId="{1856A0E6-F340-A8E4-A53C-E751BF4B4F87}"/>
          </ac:spMkLst>
        </pc:spChg>
        <pc:spChg chg="add del">
          <ac:chgData name="Caden Schwartz" userId="S::cbs19f@fsu.edu::dd2b363a-57e9-4b31-b955-4fc0c412fe2c" providerId="AD" clId="Web-{9A1517D6-FADF-7245-3602-1A4FA418A111}" dt="2024-03-28T13:47:19.619" v="459"/>
          <ac:spMkLst>
            <pc:docMk/>
            <pc:sldMk cId="2472399973" sldId="393"/>
            <ac:spMk id="20" creationId="{7E558BF1-4A1F-7B3C-4F76-4A858F0360B9}"/>
          </ac:spMkLst>
        </pc:spChg>
        <pc:spChg chg="del">
          <ac:chgData name="Caden Schwartz" userId="S::cbs19f@fsu.edu::dd2b363a-57e9-4b31-b955-4fc0c412fe2c" providerId="AD" clId="Web-{9A1517D6-FADF-7245-3602-1A4FA418A111}" dt="2024-03-28T13:19:47.561" v="349"/>
          <ac:spMkLst>
            <pc:docMk/>
            <pc:sldMk cId="2472399973" sldId="393"/>
            <ac:spMk id="22" creationId="{3F20A919-E997-05A9-D221-7F3E488175FF}"/>
          </ac:spMkLst>
        </pc:spChg>
        <pc:spChg chg="del">
          <ac:chgData name="Caden Schwartz" userId="S::cbs19f@fsu.edu::dd2b363a-57e9-4b31-b955-4fc0c412fe2c" providerId="AD" clId="Web-{9A1517D6-FADF-7245-3602-1A4FA418A111}" dt="2024-03-28T13:19:46.279" v="348"/>
          <ac:spMkLst>
            <pc:docMk/>
            <pc:sldMk cId="2472399973" sldId="393"/>
            <ac:spMk id="26" creationId="{4A9438AA-0FDA-C9DE-26BA-1E234577AE21}"/>
          </ac:spMkLst>
        </pc:spChg>
        <pc:spChg chg="del">
          <ac:chgData name="Caden Schwartz" userId="S::cbs19f@fsu.edu::dd2b363a-57e9-4b31-b955-4fc0c412fe2c" providerId="AD" clId="Web-{9A1517D6-FADF-7245-3602-1A4FA418A111}" dt="2024-03-28T13:19:45.061" v="347"/>
          <ac:spMkLst>
            <pc:docMk/>
            <pc:sldMk cId="2472399973" sldId="393"/>
            <ac:spMk id="29" creationId="{C65BD68B-6D11-0ACD-AC86-A30FAAB7EB4B}"/>
          </ac:spMkLst>
        </pc:spChg>
        <pc:spChg chg="del">
          <ac:chgData name="Caden Schwartz" userId="S::cbs19f@fsu.edu::dd2b363a-57e9-4b31-b955-4fc0c412fe2c" providerId="AD" clId="Web-{9A1517D6-FADF-7245-3602-1A4FA418A111}" dt="2024-03-28T13:19:44.389" v="346"/>
          <ac:spMkLst>
            <pc:docMk/>
            <pc:sldMk cId="2472399973" sldId="393"/>
            <ac:spMk id="31" creationId="{8D8156E2-5B1F-DF1B-32B1-A7BF54286C00}"/>
          </ac:spMkLst>
        </pc:spChg>
        <pc:spChg chg="add del">
          <ac:chgData name="Caden Schwartz" userId="S::cbs19f@fsu.edu::dd2b363a-57e9-4b31-b955-4fc0c412fe2c" providerId="AD" clId="Web-{9A1517D6-FADF-7245-3602-1A4FA418A111}" dt="2024-03-28T13:47:19.619" v="458"/>
          <ac:spMkLst>
            <pc:docMk/>
            <pc:sldMk cId="2472399973" sldId="393"/>
            <ac:spMk id="34" creationId="{54DF833F-27C1-8F9D-21C3-52F44887FC35}"/>
          </ac:spMkLst>
        </pc:spChg>
        <pc:spChg chg="add del">
          <ac:chgData name="Caden Schwartz" userId="S::cbs19f@fsu.edu::dd2b363a-57e9-4b31-b955-4fc0c412fe2c" providerId="AD" clId="Web-{9A1517D6-FADF-7245-3602-1A4FA418A111}" dt="2024-03-28T13:47:19.619" v="457"/>
          <ac:spMkLst>
            <pc:docMk/>
            <pc:sldMk cId="2472399973" sldId="393"/>
            <ac:spMk id="36" creationId="{5D05C42E-C43C-8A53-AE5C-6761696F1385}"/>
          </ac:spMkLst>
        </pc:spChg>
        <pc:spChg chg="add del">
          <ac:chgData name="Caden Schwartz" userId="S::cbs19f@fsu.edu::dd2b363a-57e9-4b31-b955-4fc0c412fe2c" providerId="AD" clId="Web-{9A1517D6-FADF-7245-3602-1A4FA418A111}" dt="2024-03-28T13:47:18.166" v="456"/>
          <ac:spMkLst>
            <pc:docMk/>
            <pc:sldMk cId="2472399973" sldId="393"/>
            <ac:spMk id="38" creationId="{04531415-5EA2-326E-BFA2-EC7BB8FD4A87}"/>
          </ac:spMkLst>
        </pc:spChg>
        <pc:spChg chg="add del">
          <ac:chgData name="Caden Schwartz" userId="S::cbs19f@fsu.edu::dd2b363a-57e9-4b31-b955-4fc0c412fe2c" providerId="AD" clId="Web-{9A1517D6-FADF-7245-3602-1A4FA418A111}" dt="2024-03-28T13:47:18.166" v="455"/>
          <ac:spMkLst>
            <pc:docMk/>
            <pc:sldMk cId="2472399973" sldId="393"/>
            <ac:spMk id="42" creationId="{020C311D-96FF-BD2C-32E0-E50F42183C94}"/>
          </ac:spMkLst>
        </pc:spChg>
        <pc:spChg chg="del">
          <ac:chgData name="Caden Schwartz" userId="S::cbs19f@fsu.edu::dd2b363a-57e9-4b31-b955-4fc0c412fe2c" providerId="AD" clId="Web-{9A1517D6-FADF-7245-3602-1A4FA418A111}" dt="2024-03-28T13:19:49.233" v="350"/>
          <ac:spMkLst>
            <pc:docMk/>
            <pc:sldMk cId="2472399973" sldId="393"/>
            <ac:spMk id="46" creationId="{72E88B11-4396-A263-88E8-DA5E11E0FAD2}"/>
          </ac:spMkLst>
        </pc:spChg>
        <pc:picChg chg="add mod">
          <ac:chgData name="Caden Schwartz" userId="S::cbs19f@fsu.edu::dd2b363a-57e9-4b31-b955-4fc0c412fe2c" providerId="AD" clId="Web-{9A1517D6-FADF-7245-3602-1A4FA418A111}" dt="2024-03-28T13:50:53.501" v="477" actId="1076"/>
          <ac:picMkLst>
            <pc:docMk/>
            <pc:sldMk cId="2472399973" sldId="393"/>
            <ac:picMk id="2" creationId="{A901B964-9B76-DC73-0F87-C244B20E93E1}"/>
          </ac:picMkLst>
        </pc:picChg>
        <pc:picChg chg="add del">
          <ac:chgData name="Caden Schwartz" userId="S::cbs19f@fsu.edu::dd2b363a-57e9-4b31-b955-4fc0c412fe2c" providerId="AD" clId="Web-{9A1517D6-FADF-7245-3602-1A4FA418A111}" dt="2024-03-28T13:47:15.166" v="453"/>
          <ac:picMkLst>
            <pc:docMk/>
            <pc:sldMk cId="2472399973" sldId="393"/>
            <ac:picMk id="48" creationId="{14ACC6C6-0FE5-AAA2-214B-2A63221C0C73}"/>
          </ac:picMkLst>
        </pc:picChg>
        <pc:picChg chg="add del">
          <ac:chgData name="Caden Schwartz" userId="S::cbs19f@fsu.edu::dd2b363a-57e9-4b31-b955-4fc0c412fe2c" providerId="AD" clId="Web-{9A1517D6-FADF-7245-3602-1A4FA418A111}" dt="2024-03-28T13:47:15.869" v="454"/>
          <ac:picMkLst>
            <pc:docMk/>
            <pc:sldMk cId="2472399973" sldId="393"/>
            <ac:picMk id="50" creationId="{94C0D599-120B-F939-8555-3735DC4E62E5}"/>
          </ac:picMkLst>
        </pc:picChg>
      </pc:sldChg>
      <pc:sldChg chg="add mod replId modShow">
        <pc:chgData name="Caden Schwartz" userId="S::cbs19f@fsu.edu::dd2b363a-57e9-4b31-b955-4fc0c412fe2c" providerId="AD" clId="Web-{9A1517D6-FADF-7245-3602-1A4FA418A111}" dt="2024-03-28T15:26:56.502" v="1754"/>
        <pc:sldMkLst>
          <pc:docMk/>
          <pc:sldMk cId="1934688456" sldId="411"/>
        </pc:sldMkLst>
      </pc:sldChg>
    </pc:docChg>
  </pc:docChgLst>
  <pc:docChgLst>
    <pc:chgData name="Maria Rojas Castro" userId="S::mar19i@fsu.edu::b303a568-9ff1-432b-995f-fb1091d48c0a" providerId="AD" clId="Web-{DA2AC196-5325-7F7F-8030-BA04505DF302}"/>
    <pc:docChg chg="addSld modSld modSection">
      <pc:chgData name="Maria Rojas Castro" userId="S::mar19i@fsu.edu::b303a568-9ff1-432b-995f-fb1091d48c0a" providerId="AD" clId="Web-{DA2AC196-5325-7F7F-8030-BA04505DF302}" dt="2024-03-26T20:06:48.863" v="122" actId="20577"/>
      <pc:docMkLst>
        <pc:docMk/>
      </pc:docMkLst>
      <pc:sldChg chg="modSp">
        <pc:chgData name="Maria Rojas Castro" userId="S::mar19i@fsu.edu::b303a568-9ff1-432b-995f-fb1091d48c0a" providerId="AD" clId="Web-{DA2AC196-5325-7F7F-8030-BA04505DF302}" dt="2024-03-26T19:50:38.708" v="2" actId="20577"/>
        <pc:sldMkLst>
          <pc:docMk/>
          <pc:sldMk cId="1230293168" sldId="371"/>
        </pc:sldMkLst>
        <pc:spChg chg="mod">
          <ac:chgData name="Maria Rojas Castro" userId="S::mar19i@fsu.edu::b303a568-9ff1-432b-995f-fb1091d48c0a" providerId="AD" clId="Web-{DA2AC196-5325-7F7F-8030-BA04505DF302}" dt="2024-03-26T19:50:38.708" v="2" actId="20577"/>
          <ac:spMkLst>
            <pc:docMk/>
            <pc:sldMk cId="1230293168" sldId="371"/>
            <ac:spMk id="2" creationId="{2FF2EEA0-2054-97D3-E7C5-6C1388523C33}"/>
          </ac:spMkLst>
        </pc:spChg>
      </pc:sldChg>
      <pc:sldChg chg="addSp delSp modSp add replId">
        <pc:chgData name="Maria Rojas Castro" userId="S::mar19i@fsu.edu::b303a568-9ff1-432b-995f-fb1091d48c0a" providerId="AD" clId="Web-{DA2AC196-5325-7F7F-8030-BA04505DF302}" dt="2024-03-26T20:06:48.863" v="122" actId="20577"/>
        <pc:sldMkLst>
          <pc:docMk/>
          <pc:sldMk cId="2181513294" sldId="397"/>
        </pc:sldMkLst>
        <pc:spChg chg="mod">
          <ac:chgData name="Maria Rojas Castro" userId="S::mar19i@fsu.edu::b303a568-9ff1-432b-995f-fb1091d48c0a" providerId="AD" clId="Web-{DA2AC196-5325-7F7F-8030-BA04505DF302}" dt="2024-03-26T20:06:03.299" v="118" actId="20577"/>
          <ac:spMkLst>
            <pc:docMk/>
            <pc:sldMk cId="2181513294" sldId="397"/>
            <ac:spMk id="2" creationId="{2FF2EEA0-2054-97D3-E7C5-6C1388523C33}"/>
          </ac:spMkLst>
        </pc:spChg>
        <pc:spChg chg="add mod">
          <ac:chgData name="Maria Rojas Castro" userId="S::mar19i@fsu.edu::b303a568-9ff1-432b-995f-fb1091d48c0a" providerId="AD" clId="Web-{DA2AC196-5325-7F7F-8030-BA04505DF302}" dt="2024-03-26T20:06:28.972" v="120" actId="20577"/>
          <ac:spMkLst>
            <pc:docMk/>
            <pc:sldMk cId="2181513294" sldId="397"/>
            <ac:spMk id="6" creationId="{51C46746-5F57-F20E-4309-F89C2B9BA71F}"/>
          </ac:spMkLst>
        </pc:spChg>
        <pc:spChg chg="add mod">
          <ac:chgData name="Maria Rojas Castro" userId="S::mar19i@fsu.edu::b303a568-9ff1-432b-995f-fb1091d48c0a" providerId="AD" clId="Web-{DA2AC196-5325-7F7F-8030-BA04505DF302}" dt="2024-03-26T20:06:48.863" v="122" actId="20577"/>
          <ac:spMkLst>
            <pc:docMk/>
            <pc:sldMk cId="2181513294" sldId="397"/>
            <ac:spMk id="7" creationId="{D9BA9872-65B2-81FF-ED8F-AB7781C2D5A5}"/>
          </ac:spMkLst>
        </pc:spChg>
        <pc:spChg chg="add del mod">
          <ac:chgData name="Maria Rojas Castro" userId="S::mar19i@fsu.edu::b303a568-9ff1-432b-995f-fb1091d48c0a" providerId="AD" clId="Web-{DA2AC196-5325-7F7F-8030-BA04505DF302}" dt="2024-03-26T20:04:20.656" v="101"/>
          <ac:spMkLst>
            <pc:docMk/>
            <pc:sldMk cId="2181513294" sldId="397"/>
            <ac:spMk id="8" creationId="{4053C8DA-9BBA-32D9-B641-63D5E87B4EA7}"/>
          </ac:spMkLst>
        </pc:spChg>
        <pc:spChg chg="add del mod">
          <ac:chgData name="Maria Rojas Castro" userId="S::mar19i@fsu.edu::b303a568-9ff1-432b-995f-fb1091d48c0a" providerId="AD" clId="Web-{DA2AC196-5325-7F7F-8030-BA04505DF302}" dt="2024-03-26T20:05:58.502" v="117"/>
          <ac:spMkLst>
            <pc:docMk/>
            <pc:sldMk cId="2181513294" sldId="397"/>
            <ac:spMk id="9" creationId="{F0A747EF-A9FC-B673-C49F-44D7A0B5675B}"/>
          </ac:spMkLst>
        </pc:spChg>
      </pc:sldChg>
    </pc:docChg>
  </pc:docChgLst>
  <pc:docChgLst>
    <pc:chgData name="Maria Rojas Castro" userId="S::mar19i@fsu.edu::b303a568-9ff1-432b-995f-fb1091d48c0a" providerId="AD" clId="Web-{B7D4C498-2BC0-9E1A-DB1E-968E0FD2B6CE}"/>
    <pc:docChg chg="addSld delSld modSld modSection">
      <pc:chgData name="Maria Rojas Castro" userId="S::mar19i@fsu.edu::b303a568-9ff1-432b-995f-fb1091d48c0a" providerId="AD" clId="Web-{B7D4C498-2BC0-9E1A-DB1E-968E0FD2B6CE}" dt="2024-03-26T23:14:30.608" v="20"/>
      <pc:docMkLst>
        <pc:docMk/>
      </pc:docMkLst>
      <pc:sldChg chg="del">
        <pc:chgData name="Maria Rojas Castro" userId="S::mar19i@fsu.edu::b303a568-9ff1-432b-995f-fb1091d48c0a" providerId="AD" clId="Web-{B7D4C498-2BC0-9E1A-DB1E-968E0FD2B6CE}" dt="2024-03-26T23:10:16.478" v="13"/>
        <pc:sldMkLst>
          <pc:docMk/>
          <pc:sldMk cId="2181513294" sldId="397"/>
        </pc:sldMkLst>
      </pc:sldChg>
      <pc:sldChg chg="modSp">
        <pc:chgData name="Maria Rojas Castro" userId="S::mar19i@fsu.edu::b303a568-9ff1-432b-995f-fb1091d48c0a" providerId="AD" clId="Web-{B7D4C498-2BC0-9E1A-DB1E-968E0FD2B6CE}" dt="2024-03-26T23:08:36.804" v="6" actId="1076"/>
        <pc:sldMkLst>
          <pc:docMk/>
          <pc:sldMk cId="3713973272" sldId="400"/>
        </pc:sldMkLst>
        <pc:spChg chg="mod">
          <ac:chgData name="Maria Rojas Castro" userId="S::mar19i@fsu.edu::b303a568-9ff1-432b-995f-fb1091d48c0a" providerId="AD" clId="Web-{B7D4C498-2BC0-9E1A-DB1E-968E0FD2B6CE}" dt="2024-03-26T23:08:36.804" v="6" actId="1076"/>
          <ac:spMkLst>
            <pc:docMk/>
            <pc:sldMk cId="3713973272" sldId="400"/>
            <ac:spMk id="22" creationId="{0BE11CFF-DB94-7255-8D50-2A1119361551}"/>
          </ac:spMkLst>
        </pc:spChg>
      </pc:sldChg>
      <pc:sldChg chg="modSp del">
        <pc:chgData name="Maria Rojas Castro" userId="S::mar19i@fsu.edu::b303a568-9ff1-432b-995f-fb1091d48c0a" providerId="AD" clId="Web-{B7D4C498-2BC0-9E1A-DB1E-968E0FD2B6CE}" dt="2024-03-26T23:09:59.868" v="11"/>
        <pc:sldMkLst>
          <pc:docMk/>
          <pc:sldMk cId="2516877654" sldId="401"/>
        </pc:sldMkLst>
        <pc:spChg chg="mod">
          <ac:chgData name="Maria Rojas Castro" userId="S::mar19i@fsu.edu::b303a568-9ff1-432b-995f-fb1091d48c0a" providerId="AD" clId="Web-{B7D4C498-2BC0-9E1A-DB1E-968E0FD2B6CE}" dt="2024-03-26T23:07:51.553" v="4" actId="1076"/>
          <ac:spMkLst>
            <pc:docMk/>
            <pc:sldMk cId="2516877654" sldId="401"/>
            <ac:spMk id="21" creationId="{D6A8EB61-E71C-62C6-8449-192403B09E2A}"/>
          </ac:spMkLst>
        </pc:spChg>
        <pc:spChg chg="mod">
          <ac:chgData name="Maria Rojas Castro" userId="S::mar19i@fsu.edu::b303a568-9ff1-432b-995f-fb1091d48c0a" providerId="AD" clId="Web-{B7D4C498-2BC0-9E1A-DB1E-968E0FD2B6CE}" dt="2024-03-26T23:09:06.492" v="10" actId="1076"/>
          <ac:spMkLst>
            <pc:docMk/>
            <pc:sldMk cId="2516877654" sldId="401"/>
            <ac:spMk id="22" creationId="{0BE11CFF-DB94-7255-8D50-2A1119361551}"/>
          </ac:spMkLst>
        </pc:spChg>
        <pc:cxnChg chg="mod">
          <ac:chgData name="Maria Rojas Castro" userId="S::mar19i@fsu.edu::b303a568-9ff1-432b-995f-fb1091d48c0a" providerId="AD" clId="Web-{B7D4C498-2BC0-9E1A-DB1E-968E0FD2B6CE}" dt="2024-03-26T23:08:59.242" v="9" actId="14100"/>
          <ac:cxnSpMkLst>
            <pc:docMk/>
            <pc:sldMk cId="2516877654" sldId="401"/>
            <ac:cxnSpMk id="8" creationId="{3FBA51EF-816E-37B4-B902-D312F408A0DC}"/>
          </ac:cxnSpMkLst>
        </pc:cxnChg>
      </pc:sldChg>
      <pc:sldChg chg="addSp delSp modSp add replId">
        <pc:chgData name="Maria Rojas Castro" userId="S::mar19i@fsu.edu::b303a568-9ff1-432b-995f-fb1091d48c0a" providerId="AD" clId="Web-{B7D4C498-2BC0-9E1A-DB1E-968E0FD2B6CE}" dt="2024-03-26T23:14:30.608" v="20"/>
        <pc:sldMkLst>
          <pc:docMk/>
          <pc:sldMk cId="2561573258" sldId="401"/>
        </pc:sldMkLst>
        <pc:spChg chg="add del mod">
          <ac:chgData name="Maria Rojas Castro" userId="S::mar19i@fsu.edu::b303a568-9ff1-432b-995f-fb1091d48c0a" providerId="AD" clId="Web-{B7D4C498-2BC0-9E1A-DB1E-968E0FD2B6CE}" dt="2024-03-26T23:14:30.608" v="20"/>
          <ac:spMkLst>
            <pc:docMk/>
            <pc:sldMk cId="2561573258" sldId="401"/>
            <ac:spMk id="2" creationId="{FFBDD86D-38D7-D422-99BC-0EF57CE65F4E}"/>
          </ac:spMkLst>
        </pc:spChg>
      </pc:sldChg>
    </pc:docChg>
  </pc:docChgLst>
  <pc:docChgLst>
    <pc:chgData name="Luis Daniel Garcia" userId="S::ldg20a@fsu.edu::15b50626-d2c4-4254-a4cf-dc7637d1c37e" providerId="AD" clId="Web-{4E1B4D0A-2113-7A52-4DD0-AFD7D9429E4C}"/>
    <pc:docChg chg="modSld sldOrd">
      <pc:chgData name="Luis Daniel Garcia" userId="S::ldg20a@fsu.edu::15b50626-d2c4-4254-a4cf-dc7637d1c37e" providerId="AD" clId="Web-{4E1B4D0A-2113-7A52-4DD0-AFD7D9429E4C}" dt="2024-03-26T03:05:02.349" v="187"/>
      <pc:docMkLst>
        <pc:docMk/>
      </pc:docMkLst>
      <pc:sldChg chg="ord">
        <pc:chgData name="Luis Daniel Garcia" userId="S::ldg20a@fsu.edu::15b50626-d2c4-4254-a4cf-dc7637d1c37e" providerId="AD" clId="Web-{4E1B4D0A-2113-7A52-4DD0-AFD7D9429E4C}" dt="2024-03-26T03:01:28.376" v="116"/>
        <pc:sldMkLst>
          <pc:docMk/>
          <pc:sldMk cId="1639267335" sldId="337"/>
        </pc:sldMkLst>
      </pc:sldChg>
      <pc:sldChg chg="addSp delSp modSp addAnim modAnim">
        <pc:chgData name="Luis Daniel Garcia" userId="S::ldg20a@fsu.edu::15b50626-d2c4-4254-a4cf-dc7637d1c37e" providerId="AD" clId="Web-{4E1B4D0A-2113-7A52-4DD0-AFD7D9429E4C}" dt="2024-03-26T03:00:54.765" v="115"/>
        <pc:sldMkLst>
          <pc:docMk/>
          <pc:sldMk cId="283026206" sldId="347"/>
        </pc:sldMkLst>
        <pc:spChg chg="add mod ord">
          <ac:chgData name="Luis Daniel Garcia" userId="S::ldg20a@fsu.edu::15b50626-d2c4-4254-a4cf-dc7637d1c37e" providerId="AD" clId="Web-{4E1B4D0A-2113-7A52-4DD0-AFD7D9429E4C}" dt="2024-03-26T02:55:31.571" v="44" actId="1076"/>
          <ac:spMkLst>
            <pc:docMk/>
            <pc:sldMk cId="283026206" sldId="347"/>
            <ac:spMk id="2" creationId="{243D8D97-5BCD-9807-F7D0-809B0811145B}"/>
          </ac:spMkLst>
        </pc:spChg>
        <pc:spChg chg="mod">
          <ac:chgData name="Luis Daniel Garcia" userId="S::ldg20a@fsu.edu::15b50626-d2c4-4254-a4cf-dc7637d1c37e" providerId="AD" clId="Web-{4E1B4D0A-2113-7A52-4DD0-AFD7D9429E4C}" dt="2024-03-26T02:55:03.821" v="38" actId="1076"/>
          <ac:spMkLst>
            <pc:docMk/>
            <pc:sldMk cId="283026206" sldId="347"/>
            <ac:spMk id="6" creationId="{D896324D-EF58-657B-A044-2388EF8FC5F7}"/>
          </ac:spMkLst>
        </pc:spChg>
        <pc:spChg chg="mod">
          <ac:chgData name="Luis Daniel Garcia" userId="S::ldg20a@fsu.edu::15b50626-d2c4-4254-a4cf-dc7637d1c37e" providerId="AD" clId="Web-{4E1B4D0A-2113-7A52-4DD0-AFD7D9429E4C}" dt="2024-03-26T02:54:59.430" v="37" actId="1076"/>
          <ac:spMkLst>
            <pc:docMk/>
            <pc:sldMk cId="283026206" sldId="347"/>
            <ac:spMk id="7" creationId="{F8E3AEF6-759F-D709-8B30-C9E6CC4C1E79}"/>
          </ac:spMkLst>
        </pc:spChg>
        <pc:spChg chg="del mod">
          <ac:chgData name="Luis Daniel Garcia" userId="S::ldg20a@fsu.edu::15b50626-d2c4-4254-a4cf-dc7637d1c37e" providerId="AD" clId="Web-{4E1B4D0A-2113-7A52-4DD0-AFD7D9429E4C}" dt="2024-03-26T02:54:07.335" v="23"/>
          <ac:spMkLst>
            <pc:docMk/>
            <pc:sldMk cId="283026206" sldId="347"/>
            <ac:spMk id="8" creationId="{A0C442D5-808D-DFED-6BE2-07F1E9D929F6}"/>
          </ac:spMkLst>
        </pc:spChg>
        <pc:spChg chg="del">
          <ac:chgData name="Luis Daniel Garcia" userId="S::ldg20a@fsu.edu::15b50626-d2c4-4254-a4cf-dc7637d1c37e" providerId="AD" clId="Web-{4E1B4D0A-2113-7A52-4DD0-AFD7D9429E4C}" dt="2024-03-26T02:54:10.570" v="25"/>
          <ac:spMkLst>
            <pc:docMk/>
            <pc:sldMk cId="283026206" sldId="347"/>
            <ac:spMk id="9" creationId="{EAED1925-63A7-F5AE-65A2-05B8710BEB10}"/>
          </ac:spMkLst>
        </pc:spChg>
        <pc:spChg chg="mod">
          <ac:chgData name="Luis Daniel Garcia" userId="S::ldg20a@fsu.edu::15b50626-d2c4-4254-a4cf-dc7637d1c37e" providerId="AD" clId="Web-{4E1B4D0A-2113-7A52-4DD0-AFD7D9429E4C}" dt="2024-03-26T02:54:44.164" v="32" actId="1076"/>
          <ac:spMkLst>
            <pc:docMk/>
            <pc:sldMk cId="283026206" sldId="347"/>
            <ac:spMk id="10" creationId="{7EEDD094-B2E8-B4CA-DC01-E24641C4C2EB}"/>
          </ac:spMkLst>
        </pc:spChg>
        <pc:spChg chg="mod">
          <ac:chgData name="Luis Daniel Garcia" userId="S::ldg20a@fsu.edu::15b50626-d2c4-4254-a4cf-dc7637d1c37e" providerId="AD" clId="Web-{4E1B4D0A-2113-7A52-4DD0-AFD7D9429E4C}" dt="2024-03-26T02:54:44.180" v="33" actId="1076"/>
          <ac:spMkLst>
            <pc:docMk/>
            <pc:sldMk cId="283026206" sldId="347"/>
            <ac:spMk id="11" creationId="{725DF985-6082-972A-2B87-F0E0D7BA65A0}"/>
          </ac:spMkLst>
        </pc:spChg>
        <pc:spChg chg="add del mod">
          <ac:chgData name="Luis Daniel Garcia" userId="S::ldg20a@fsu.edu::15b50626-d2c4-4254-a4cf-dc7637d1c37e" providerId="AD" clId="Web-{4E1B4D0A-2113-7A52-4DD0-AFD7D9429E4C}" dt="2024-03-26T02:54:06.351" v="21"/>
          <ac:spMkLst>
            <pc:docMk/>
            <pc:sldMk cId="283026206" sldId="347"/>
            <ac:spMk id="12" creationId="{6F6F39B7-F05C-B30D-940D-824792285153}"/>
          </ac:spMkLst>
        </pc:spChg>
        <pc:spChg chg="del">
          <ac:chgData name="Luis Daniel Garcia" userId="S::ldg20a@fsu.edu::15b50626-d2c4-4254-a4cf-dc7637d1c37e" providerId="AD" clId="Web-{4E1B4D0A-2113-7A52-4DD0-AFD7D9429E4C}" dt="2024-03-26T02:54:09.648" v="24"/>
          <ac:spMkLst>
            <pc:docMk/>
            <pc:sldMk cId="283026206" sldId="347"/>
            <ac:spMk id="13" creationId="{30065362-AE4F-4520-7A53-92C64937BEFE}"/>
          </ac:spMkLst>
        </pc:spChg>
        <pc:spChg chg="mod">
          <ac:chgData name="Luis Daniel Garcia" userId="S::ldg20a@fsu.edu::15b50626-d2c4-4254-a4cf-dc7637d1c37e" providerId="AD" clId="Web-{4E1B4D0A-2113-7A52-4DD0-AFD7D9429E4C}" dt="2024-03-26T02:53:41.913" v="17" actId="20577"/>
          <ac:spMkLst>
            <pc:docMk/>
            <pc:sldMk cId="283026206" sldId="347"/>
            <ac:spMk id="14" creationId="{8C376F77-0F2D-8068-2306-EAB607FEFFB5}"/>
          </ac:spMkLst>
        </pc:spChg>
        <pc:spChg chg="mod">
          <ac:chgData name="Luis Daniel Garcia" userId="S::ldg20a@fsu.edu::15b50626-d2c4-4254-a4cf-dc7637d1c37e" providerId="AD" clId="Web-{4E1B4D0A-2113-7A52-4DD0-AFD7D9429E4C}" dt="2024-03-26T02:54:49.758" v="35" actId="1076"/>
          <ac:spMkLst>
            <pc:docMk/>
            <pc:sldMk cId="283026206" sldId="347"/>
            <ac:spMk id="15" creationId="{91F279D7-525A-E597-8621-A4953805A36B}"/>
          </ac:spMkLst>
        </pc:spChg>
        <pc:spChg chg="add mod">
          <ac:chgData name="Luis Daniel Garcia" userId="S::ldg20a@fsu.edu::15b50626-d2c4-4254-a4cf-dc7637d1c37e" providerId="AD" clId="Web-{4E1B4D0A-2113-7A52-4DD0-AFD7D9429E4C}" dt="2024-03-26T03:00:33.499" v="113"/>
          <ac:spMkLst>
            <pc:docMk/>
            <pc:sldMk cId="283026206" sldId="347"/>
            <ac:spMk id="22" creationId="{542C83F0-39B5-050B-2749-006DF79A56B5}"/>
          </ac:spMkLst>
        </pc:spChg>
        <pc:picChg chg="add mod">
          <ac:chgData name="Luis Daniel Garcia" userId="S::ldg20a@fsu.edu::15b50626-d2c4-4254-a4cf-dc7637d1c37e" providerId="AD" clId="Web-{4E1B4D0A-2113-7A52-4DD0-AFD7D9429E4C}" dt="2024-03-26T02:59:40.545" v="104" actId="1076"/>
          <ac:picMkLst>
            <pc:docMk/>
            <pc:sldMk cId="283026206" sldId="347"/>
            <ac:picMk id="17" creationId="{FC26A144-1EB5-8C3B-869E-1CA3A5DCE4A4}"/>
          </ac:picMkLst>
        </pc:picChg>
        <pc:picChg chg="add mod">
          <ac:chgData name="Luis Daniel Garcia" userId="S::ldg20a@fsu.edu::15b50626-d2c4-4254-a4cf-dc7637d1c37e" providerId="AD" clId="Web-{4E1B4D0A-2113-7A52-4DD0-AFD7D9429E4C}" dt="2024-03-26T02:59:40.545" v="103" actId="1076"/>
          <ac:picMkLst>
            <pc:docMk/>
            <pc:sldMk cId="283026206" sldId="347"/>
            <ac:picMk id="18" creationId="{27E3CA64-34F1-2078-711B-90623D475192}"/>
          </ac:picMkLst>
        </pc:picChg>
        <pc:picChg chg="add mod">
          <ac:chgData name="Luis Daniel Garcia" userId="S::ldg20a@fsu.edu::15b50626-d2c4-4254-a4cf-dc7637d1c37e" providerId="AD" clId="Web-{4E1B4D0A-2113-7A52-4DD0-AFD7D9429E4C}" dt="2024-03-26T02:59:40.545" v="102" actId="1076"/>
          <ac:picMkLst>
            <pc:docMk/>
            <pc:sldMk cId="283026206" sldId="347"/>
            <ac:picMk id="19" creationId="{C9C2A4DC-EE90-B99F-978E-CC5E933ADCC4}"/>
          </ac:picMkLst>
        </pc:picChg>
        <pc:picChg chg="add mod">
          <ac:chgData name="Luis Daniel Garcia" userId="S::ldg20a@fsu.edu::15b50626-d2c4-4254-a4cf-dc7637d1c37e" providerId="AD" clId="Web-{4E1B4D0A-2113-7A52-4DD0-AFD7D9429E4C}" dt="2024-03-26T02:59:40.545" v="101" actId="1076"/>
          <ac:picMkLst>
            <pc:docMk/>
            <pc:sldMk cId="283026206" sldId="347"/>
            <ac:picMk id="20" creationId="{A7058AB2-1828-E611-556F-8D831621A112}"/>
          </ac:picMkLst>
        </pc:picChg>
        <pc:picChg chg="add mod">
          <ac:chgData name="Luis Daniel Garcia" userId="S::ldg20a@fsu.edu::15b50626-d2c4-4254-a4cf-dc7637d1c37e" providerId="AD" clId="Web-{4E1B4D0A-2113-7A52-4DD0-AFD7D9429E4C}" dt="2024-03-26T02:59:40.545" v="100" actId="1076"/>
          <ac:picMkLst>
            <pc:docMk/>
            <pc:sldMk cId="283026206" sldId="347"/>
            <ac:picMk id="21" creationId="{F39F605C-9185-9B96-CE83-9AA024EFC0F7}"/>
          </ac:picMkLst>
        </pc:picChg>
      </pc:sldChg>
      <pc:sldChg chg="addSp delSp modSp">
        <pc:chgData name="Luis Daniel Garcia" userId="S::ldg20a@fsu.edu::15b50626-d2c4-4254-a4cf-dc7637d1c37e" providerId="AD" clId="Web-{4E1B4D0A-2113-7A52-4DD0-AFD7D9429E4C}" dt="2024-03-26T03:05:02.349" v="187"/>
        <pc:sldMkLst>
          <pc:docMk/>
          <pc:sldMk cId="3334500842" sldId="354"/>
        </pc:sldMkLst>
        <pc:spChg chg="add del mod">
          <ac:chgData name="Luis Daniel Garcia" userId="S::ldg20a@fsu.edu::15b50626-d2c4-4254-a4cf-dc7637d1c37e" providerId="AD" clId="Web-{4E1B4D0A-2113-7A52-4DD0-AFD7D9429E4C}" dt="2024-03-26T03:04:39.411" v="180"/>
          <ac:spMkLst>
            <pc:docMk/>
            <pc:sldMk cId="3334500842" sldId="354"/>
            <ac:spMk id="8" creationId="{6769AE90-815D-BD20-7545-249D8D5E0F59}"/>
          </ac:spMkLst>
        </pc:spChg>
        <pc:graphicFrameChg chg="del mod modGraphic">
          <ac:chgData name="Luis Daniel Garcia" userId="S::ldg20a@fsu.edu::15b50626-d2c4-4254-a4cf-dc7637d1c37e" providerId="AD" clId="Web-{4E1B4D0A-2113-7A52-4DD0-AFD7D9429E4C}" dt="2024-03-26T03:04:25.614" v="176"/>
          <ac:graphicFrameMkLst>
            <pc:docMk/>
            <pc:sldMk cId="3334500842" sldId="354"/>
            <ac:graphicFrameMk id="7" creationId="{6CF5A7D4-345C-B664-9376-BD1F724742F9}"/>
          </ac:graphicFrameMkLst>
        </pc:graphicFrameChg>
        <pc:graphicFrameChg chg="mod modGraphic">
          <ac:chgData name="Luis Daniel Garcia" userId="S::ldg20a@fsu.edu::15b50626-d2c4-4254-a4cf-dc7637d1c37e" providerId="AD" clId="Web-{4E1B4D0A-2113-7A52-4DD0-AFD7D9429E4C}" dt="2024-03-26T03:05:02.349" v="187"/>
          <ac:graphicFrameMkLst>
            <pc:docMk/>
            <pc:sldMk cId="3334500842" sldId="354"/>
            <ac:graphicFrameMk id="10" creationId="{34AFE14C-60C0-1B6F-E7A7-E8DA1D858176}"/>
          </ac:graphicFrameMkLst>
        </pc:graphicFrameChg>
      </pc:sldChg>
    </pc:docChg>
  </pc:docChgLst>
  <pc:docChgLst>
    <pc:chgData name="Chloe Keiran" userId="S::cmk19@fsu.edu::732f0397-0029-422a-9fe5-1466c05581a9" providerId="AD" clId="Web-{037E953C-9A63-DF18-979A-DA8C3503B03F}"/>
    <pc:docChg chg="modSld">
      <pc:chgData name="Chloe Keiran" userId="S::cmk19@fsu.edu::732f0397-0029-422a-9fe5-1466c05581a9" providerId="AD" clId="Web-{037E953C-9A63-DF18-979A-DA8C3503B03F}" dt="2024-02-27T00:07:14.685" v="30" actId="20577"/>
      <pc:docMkLst>
        <pc:docMk/>
      </pc:docMkLst>
      <pc:sldChg chg="addSp modSp addAnim">
        <pc:chgData name="Chloe Keiran" userId="S::cmk19@fsu.edu::732f0397-0029-422a-9fe5-1466c05581a9" providerId="AD" clId="Web-{037E953C-9A63-DF18-979A-DA8C3503B03F}" dt="2024-02-27T00:07:14.685" v="30" actId="20577"/>
        <pc:sldMkLst>
          <pc:docMk/>
          <pc:sldMk cId="435113249" sldId="356"/>
        </pc:sldMkLst>
        <pc:spChg chg="mod">
          <ac:chgData name="Chloe Keiran" userId="S::cmk19@fsu.edu::732f0397-0029-422a-9fe5-1466c05581a9" providerId="AD" clId="Web-{037E953C-9A63-DF18-979A-DA8C3503B03F}" dt="2024-02-27T00:07:14.685" v="30" actId="20577"/>
          <ac:spMkLst>
            <pc:docMk/>
            <pc:sldMk cId="435113249" sldId="356"/>
            <ac:spMk id="3" creationId="{6BC9EECA-9A56-3376-8699-78F73C1025BA}"/>
          </ac:spMkLst>
        </pc:spChg>
        <pc:picChg chg="add mod">
          <ac:chgData name="Chloe Keiran" userId="S::cmk19@fsu.edu::732f0397-0029-422a-9fe5-1466c05581a9" providerId="AD" clId="Web-{037E953C-9A63-DF18-979A-DA8C3503B03F}" dt="2024-02-27T00:07:00.200" v="14" actId="1076"/>
          <ac:picMkLst>
            <pc:docMk/>
            <pc:sldMk cId="435113249" sldId="356"/>
            <ac:picMk id="6" creationId="{FA18E347-4C5F-4CAF-0BA9-327A5CBD9223}"/>
          </ac:picMkLst>
        </pc:picChg>
      </pc:sldChg>
    </pc:docChg>
  </pc:docChgLst>
  <pc:docChgLst>
    <pc:chgData name="Chloe Keiran" userId="732f0397-0029-422a-9fe5-1466c05581a9" providerId="ADAL" clId="{2450602F-867D-43C4-B130-1D2FCEC06FBD}"/>
    <pc:docChg chg="undo custSel modSld">
      <pc:chgData name="Chloe Keiran" userId="732f0397-0029-422a-9fe5-1466c05581a9" providerId="ADAL" clId="{2450602F-867D-43C4-B130-1D2FCEC06FBD}" dt="2024-03-28T20:03:10.582" v="8"/>
      <pc:docMkLst>
        <pc:docMk/>
      </pc:docMkLst>
      <pc:sldChg chg="modAnim">
        <pc:chgData name="Chloe Keiran" userId="732f0397-0029-422a-9fe5-1466c05581a9" providerId="ADAL" clId="{2450602F-867D-43C4-B130-1D2FCEC06FBD}" dt="2024-03-28T20:02:56.182" v="7"/>
        <pc:sldMkLst>
          <pc:docMk/>
          <pc:sldMk cId="435113249" sldId="356"/>
        </pc:sldMkLst>
      </pc:sldChg>
      <pc:sldChg chg="modSp mod modAnim">
        <pc:chgData name="Chloe Keiran" userId="732f0397-0029-422a-9fe5-1466c05581a9" providerId="ADAL" clId="{2450602F-867D-43C4-B130-1D2FCEC06FBD}" dt="2024-03-28T20:03:10.582" v="8"/>
        <pc:sldMkLst>
          <pc:docMk/>
          <pc:sldMk cId="3473209447" sldId="361"/>
        </pc:sldMkLst>
        <pc:spChg chg="mod">
          <ac:chgData name="Chloe Keiran" userId="732f0397-0029-422a-9fe5-1466c05581a9" providerId="ADAL" clId="{2450602F-867D-43C4-B130-1D2FCEC06FBD}" dt="2024-03-28T19:58:29.549" v="2" actId="1076"/>
          <ac:spMkLst>
            <pc:docMk/>
            <pc:sldMk cId="3473209447" sldId="361"/>
            <ac:spMk id="2" creationId="{A39A1C18-84BD-5E7C-C26A-6BC3BF10CA38}"/>
          </ac:spMkLst>
        </pc:spChg>
      </pc:sldChg>
      <pc:sldChg chg="modSp mod">
        <pc:chgData name="Chloe Keiran" userId="732f0397-0029-422a-9fe5-1466c05581a9" providerId="ADAL" clId="{2450602F-867D-43C4-B130-1D2FCEC06FBD}" dt="2024-03-28T19:32:56.013" v="0" actId="2711"/>
        <pc:sldMkLst>
          <pc:docMk/>
          <pc:sldMk cId="2472399973" sldId="393"/>
        </pc:sldMkLst>
        <pc:spChg chg="mod">
          <ac:chgData name="Chloe Keiran" userId="732f0397-0029-422a-9fe5-1466c05581a9" providerId="ADAL" clId="{2450602F-867D-43C4-B130-1D2FCEC06FBD}" dt="2024-03-28T19:32:56.013" v="0" actId="2711"/>
          <ac:spMkLst>
            <pc:docMk/>
            <pc:sldMk cId="2472399973" sldId="393"/>
            <ac:spMk id="6" creationId="{6005A0A7-4BC1-92AD-3E53-07E99C420673}"/>
          </ac:spMkLst>
        </pc:spChg>
      </pc:sldChg>
    </pc:docChg>
  </pc:docChgLst>
  <pc:docChgLst>
    <pc:chgData name="Maria Rojas Castro" userId="S::mar19i@fsu.edu::b303a568-9ff1-432b-995f-fb1091d48c0a" providerId="AD" clId="Web-{30DE3F83-8B1E-720B-AA3E-7482E9F09F48}"/>
    <pc:docChg chg="addSld delSld modSld modSection">
      <pc:chgData name="Maria Rojas Castro" userId="S::mar19i@fsu.edu::b303a568-9ff1-432b-995f-fb1091d48c0a" providerId="AD" clId="Web-{30DE3F83-8B1E-720B-AA3E-7482E9F09F48}" dt="2024-03-26T23:05:33.126" v="256" actId="1076"/>
      <pc:docMkLst>
        <pc:docMk/>
      </pc:docMkLst>
      <pc:sldChg chg="addSp delSp modSp">
        <pc:chgData name="Maria Rojas Castro" userId="S::mar19i@fsu.edu::b303a568-9ff1-432b-995f-fb1091d48c0a" providerId="AD" clId="Web-{30DE3F83-8B1E-720B-AA3E-7482E9F09F48}" dt="2024-03-26T22:48:47.020" v="124"/>
        <pc:sldMkLst>
          <pc:docMk/>
          <pc:sldMk cId="2181513294" sldId="397"/>
        </pc:sldMkLst>
        <pc:spChg chg="del mod">
          <ac:chgData name="Maria Rojas Castro" userId="S::mar19i@fsu.edu::b303a568-9ff1-432b-995f-fb1091d48c0a" providerId="AD" clId="Web-{30DE3F83-8B1E-720B-AA3E-7482E9F09F48}" dt="2024-03-26T22:18:56.859" v="7"/>
          <ac:spMkLst>
            <pc:docMk/>
            <pc:sldMk cId="2181513294" sldId="397"/>
            <ac:spMk id="2" creationId="{2FF2EEA0-2054-97D3-E7C5-6C1388523C33}"/>
          </ac:spMkLst>
        </pc:spChg>
        <pc:spChg chg="mod">
          <ac:chgData name="Maria Rojas Castro" userId="S::mar19i@fsu.edu::b303a568-9ff1-432b-995f-fb1091d48c0a" providerId="AD" clId="Web-{30DE3F83-8B1E-720B-AA3E-7482E9F09F48}" dt="2024-03-26T22:45:08.685" v="103" actId="1076"/>
          <ac:spMkLst>
            <pc:docMk/>
            <pc:sldMk cId="2181513294" sldId="397"/>
            <ac:spMk id="6" creationId="{51C46746-5F57-F20E-4309-F89C2B9BA71F}"/>
          </ac:spMkLst>
        </pc:spChg>
        <pc:spChg chg="mod">
          <ac:chgData name="Maria Rojas Castro" userId="S::mar19i@fsu.edu::b303a568-9ff1-432b-995f-fb1091d48c0a" providerId="AD" clId="Web-{30DE3F83-8B1E-720B-AA3E-7482E9F09F48}" dt="2024-03-26T22:47:15.236" v="120" actId="1076"/>
          <ac:spMkLst>
            <pc:docMk/>
            <pc:sldMk cId="2181513294" sldId="397"/>
            <ac:spMk id="7" creationId="{D9BA9872-65B2-81FF-ED8F-AB7781C2D5A5}"/>
          </ac:spMkLst>
        </pc:spChg>
        <pc:spChg chg="add mod">
          <ac:chgData name="Maria Rojas Castro" userId="S::mar19i@fsu.edu::b303a568-9ff1-432b-995f-fb1091d48c0a" providerId="AD" clId="Web-{30DE3F83-8B1E-720B-AA3E-7482E9F09F48}" dt="2024-03-26T22:45:54.733" v="109" actId="1076"/>
          <ac:spMkLst>
            <pc:docMk/>
            <pc:sldMk cId="2181513294" sldId="397"/>
            <ac:spMk id="10" creationId="{B85796FF-E03E-B6A7-B829-7D436D2F1DE2}"/>
          </ac:spMkLst>
        </pc:spChg>
        <pc:spChg chg="add mod">
          <ac:chgData name="Maria Rojas Castro" userId="S::mar19i@fsu.edu::b303a568-9ff1-432b-995f-fb1091d48c0a" providerId="AD" clId="Web-{30DE3F83-8B1E-720B-AA3E-7482E9F09F48}" dt="2024-03-26T22:45:03.513" v="102" actId="1076"/>
          <ac:spMkLst>
            <pc:docMk/>
            <pc:sldMk cId="2181513294" sldId="397"/>
            <ac:spMk id="11" creationId="{3CE4F54D-4EE3-58B5-34DE-1616178466A1}"/>
          </ac:spMkLst>
        </pc:spChg>
        <pc:spChg chg="add mod">
          <ac:chgData name="Maria Rojas Castro" userId="S::mar19i@fsu.edu::b303a568-9ff1-432b-995f-fb1091d48c0a" providerId="AD" clId="Web-{30DE3F83-8B1E-720B-AA3E-7482E9F09F48}" dt="2024-03-26T22:44:12.496" v="90" actId="1076"/>
          <ac:spMkLst>
            <pc:docMk/>
            <pc:sldMk cId="2181513294" sldId="397"/>
            <ac:spMk id="12" creationId="{E723ABF6-CEF3-47C3-99CF-3F023EFF54C8}"/>
          </ac:spMkLst>
        </pc:spChg>
        <pc:spChg chg="add mod">
          <ac:chgData name="Maria Rojas Castro" userId="S::mar19i@fsu.edu::b303a568-9ff1-432b-995f-fb1091d48c0a" providerId="AD" clId="Web-{30DE3F83-8B1E-720B-AA3E-7482E9F09F48}" dt="2024-03-26T22:46:54.548" v="117" actId="1076"/>
          <ac:spMkLst>
            <pc:docMk/>
            <pc:sldMk cId="2181513294" sldId="397"/>
            <ac:spMk id="13" creationId="{F9A4840F-0036-B463-3B9C-5AB3DA8D2F08}"/>
          </ac:spMkLst>
        </pc:spChg>
        <pc:spChg chg="add mod">
          <ac:chgData name="Maria Rojas Castro" userId="S::mar19i@fsu.edu::b303a568-9ff1-432b-995f-fb1091d48c0a" providerId="AD" clId="Web-{30DE3F83-8B1E-720B-AA3E-7482E9F09F48}" dt="2024-03-26T22:47:08.126" v="119" actId="1076"/>
          <ac:spMkLst>
            <pc:docMk/>
            <pc:sldMk cId="2181513294" sldId="397"/>
            <ac:spMk id="14" creationId="{427D06C6-4722-F085-6F45-4A56BEE6AC66}"/>
          </ac:spMkLst>
        </pc:spChg>
        <pc:spChg chg="add del">
          <ac:chgData name="Maria Rojas Castro" userId="S::mar19i@fsu.edu::b303a568-9ff1-432b-995f-fb1091d48c0a" providerId="AD" clId="Web-{30DE3F83-8B1E-720B-AA3E-7482E9F09F48}" dt="2024-03-26T22:48:47.020" v="124"/>
          <ac:spMkLst>
            <pc:docMk/>
            <pc:sldMk cId="2181513294" sldId="397"/>
            <ac:spMk id="15" creationId="{63856E8E-E6B4-C957-C062-95581D4374A9}"/>
          </ac:spMkLst>
        </pc:spChg>
        <pc:picChg chg="add mod ord">
          <ac:chgData name="Maria Rojas Castro" userId="S::mar19i@fsu.edu::b303a568-9ff1-432b-995f-fb1091d48c0a" providerId="AD" clId="Web-{30DE3F83-8B1E-720B-AA3E-7482E9F09F48}" dt="2024-03-26T22:48:44.004" v="123" actId="1076"/>
          <ac:picMkLst>
            <pc:docMk/>
            <pc:sldMk cId="2181513294" sldId="397"/>
            <ac:picMk id="8" creationId="{2ABDF433-0E31-8190-D8C9-D8995E35152F}"/>
          </ac:picMkLst>
        </pc:picChg>
        <pc:picChg chg="add mod">
          <ac:chgData name="Maria Rojas Castro" userId="S::mar19i@fsu.edu::b303a568-9ff1-432b-995f-fb1091d48c0a" providerId="AD" clId="Web-{30DE3F83-8B1E-720B-AA3E-7482E9F09F48}" dt="2024-03-26T22:46:15.453" v="112" actId="1076"/>
          <ac:picMkLst>
            <pc:docMk/>
            <pc:sldMk cId="2181513294" sldId="397"/>
            <ac:picMk id="9" creationId="{481896DE-EA38-F75D-DD14-0652A89D4E33}"/>
          </ac:picMkLst>
        </pc:picChg>
      </pc:sldChg>
      <pc:sldChg chg="addSp delSp modSp add replId">
        <pc:chgData name="Maria Rojas Castro" userId="S::mar19i@fsu.edu::b303a568-9ff1-432b-995f-fb1091d48c0a" providerId="AD" clId="Web-{30DE3F83-8B1E-720B-AA3E-7482E9F09F48}" dt="2024-03-26T22:58:07.489" v="206"/>
        <pc:sldMkLst>
          <pc:docMk/>
          <pc:sldMk cId="2300725572" sldId="398"/>
        </pc:sldMkLst>
        <pc:spChg chg="del">
          <ac:chgData name="Maria Rojas Castro" userId="S::mar19i@fsu.edu::b303a568-9ff1-432b-995f-fb1091d48c0a" providerId="AD" clId="Web-{30DE3F83-8B1E-720B-AA3E-7482E9F09F48}" dt="2024-03-26T22:49:07.239" v="131"/>
          <ac:spMkLst>
            <pc:docMk/>
            <pc:sldMk cId="2300725572" sldId="398"/>
            <ac:spMk id="12" creationId="{E723ABF6-CEF3-47C3-99CF-3F023EFF54C8}"/>
          </ac:spMkLst>
        </pc:spChg>
        <pc:spChg chg="add del mod">
          <ac:chgData name="Maria Rojas Castro" userId="S::mar19i@fsu.edu::b303a568-9ff1-432b-995f-fb1091d48c0a" providerId="AD" clId="Web-{30DE3F83-8B1E-720B-AA3E-7482E9F09F48}" dt="2024-03-26T22:49:01.145" v="130"/>
          <ac:spMkLst>
            <pc:docMk/>
            <pc:sldMk cId="2300725572" sldId="398"/>
            <ac:spMk id="15" creationId="{11E9959E-E667-E432-4C6B-B0EEC5DFC910}"/>
          </ac:spMkLst>
        </pc:spChg>
        <pc:spChg chg="add mod ord">
          <ac:chgData name="Maria Rojas Castro" userId="S::mar19i@fsu.edu::b303a568-9ff1-432b-995f-fb1091d48c0a" providerId="AD" clId="Web-{30DE3F83-8B1E-720B-AA3E-7482E9F09F48}" dt="2024-03-26T22:52:00.025" v="153"/>
          <ac:spMkLst>
            <pc:docMk/>
            <pc:sldMk cId="2300725572" sldId="398"/>
            <ac:spMk id="16" creationId="{A9E0A91B-B34D-C1BD-E4B3-B24251772FD3}"/>
          </ac:spMkLst>
        </pc:spChg>
        <pc:spChg chg="add mod">
          <ac:chgData name="Maria Rojas Castro" userId="S::mar19i@fsu.edu::b303a568-9ff1-432b-995f-fb1091d48c0a" providerId="AD" clId="Web-{30DE3F83-8B1E-720B-AA3E-7482E9F09F48}" dt="2024-03-26T22:56:05.938" v="190"/>
          <ac:spMkLst>
            <pc:docMk/>
            <pc:sldMk cId="2300725572" sldId="398"/>
            <ac:spMk id="17" creationId="{16511776-F70F-B06D-ECBE-4720C16898B9}"/>
          </ac:spMkLst>
        </pc:spChg>
        <pc:spChg chg="add del mod">
          <ac:chgData name="Maria Rojas Castro" userId="S::mar19i@fsu.edu::b303a568-9ff1-432b-995f-fb1091d48c0a" providerId="AD" clId="Web-{30DE3F83-8B1E-720B-AA3E-7482E9F09F48}" dt="2024-03-26T22:58:07.489" v="206"/>
          <ac:spMkLst>
            <pc:docMk/>
            <pc:sldMk cId="2300725572" sldId="398"/>
            <ac:spMk id="18" creationId="{E60ECF86-32F8-7201-2A4C-921C4703A94B}"/>
          </ac:spMkLst>
        </pc:spChg>
        <pc:spChg chg="add del mod">
          <ac:chgData name="Maria Rojas Castro" userId="S::mar19i@fsu.edu::b303a568-9ff1-432b-995f-fb1091d48c0a" providerId="AD" clId="Web-{30DE3F83-8B1E-720B-AA3E-7482E9F09F48}" dt="2024-03-26T22:54:32.045" v="175"/>
          <ac:spMkLst>
            <pc:docMk/>
            <pc:sldMk cId="2300725572" sldId="398"/>
            <ac:spMk id="19" creationId="{D6A8EB61-E71C-62C6-8449-192403B09E2A}"/>
          </ac:spMkLst>
        </pc:spChg>
        <pc:spChg chg="add mod">
          <ac:chgData name="Maria Rojas Castro" userId="S::mar19i@fsu.edu::b303a568-9ff1-432b-995f-fb1091d48c0a" providerId="AD" clId="Web-{30DE3F83-8B1E-720B-AA3E-7482E9F09F48}" dt="2024-03-26T22:54:53.718" v="177" actId="14100"/>
          <ac:spMkLst>
            <pc:docMk/>
            <pc:sldMk cId="2300725572" sldId="398"/>
            <ac:spMk id="20" creationId="{D6A8EB61-E71C-62C6-8449-192403B09E2A}"/>
          </ac:spMkLst>
        </pc:spChg>
        <pc:spChg chg="add mod">
          <ac:chgData name="Maria Rojas Castro" userId="S::mar19i@fsu.edu::b303a568-9ff1-432b-995f-fb1091d48c0a" providerId="AD" clId="Web-{30DE3F83-8B1E-720B-AA3E-7482E9F09F48}" dt="2024-03-26T22:55:04.874" v="180" actId="14100"/>
          <ac:spMkLst>
            <pc:docMk/>
            <pc:sldMk cId="2300725572" sldId="398"/>
            <ac:spMk id="21" creationId="{D6A8EB61-E71C-62C6-8449-192403B09E2A}"/>
          </ac:spMkLst>
        </pc:spChg>
        <pc:spChg chg="add mod">
          <ac:chgData name="Maria Rojas Castro" userId="S::mar19i@fsu.edu::b303a568-9ff1-432b-995f-fb1091d48c0a" providerId="AD" clId="Web-{30DE3F83-8B1E-720B-AA3E-7482E9F09F48}" dt="2024-03-26T22:55:56.188" v="188"/>
          <ac:spMkLst>
            <pc:docMk/>
            <pc:sldMk cId="2300725572" sldId="398"/>
            <ac:spMk id="22" creationId="{0BE11CFF-DB94-7255-8D50-2A1119361551}"/>
          </ac:spMkLst>
        </pc:spChg>
        <pc:spChg chg="add mod">
          <ac:chgData name="Maria Rojas Castro" userId="S::mar19i@fsu.edu::b303a568-9ff1-432b-995f-fb1091d48c0a" providerId="AD" clId="Web-{30DE3F83-8B1E-720B-AA3E-7482E9F09F48}" dt="2024-03-26T22:56:50.596" v="196"/>
          <ac:spMkLst>
            <pc:docMk/>
            <pc:sldMk cId="2300725572" sldId="398"/>
            <ac:spMk id="23" creationId="{AB516CB1-BB4E-8AB4-4E1E-286650AE4FAD}"/>
          </ac:spMkLst>
        </pc:spChg>
        <pc:spChg chg="add mod">
          <ac:chgData name="Maria Rojas Castro" userId="S::mar19i@fsu.edu::b303a568-9ff1-432b-995f-fb1091d48c0a" providerId="AD" clId="Web-{30DE3F83-8B1E-720B-AA3E-7482E9F09F48}" dt="2024-03-26T22:57:19.659" v="202" actId="1076"/>
          <ac:spMkLst>
            <pc:docMk/>
            <pc:sldMk cId="2300725572" sldId="398"/>
            <ac:spMk id="24" creationId="{DA72A6B1-F845-D1AC-5A2F-1048CE9F6D15}"/>
          </ac:spMkLst>
        </pc:spChg>
        <pc:picChg chg="del">
          <ac:chgData name="Maria Rojas Castro" userId="S::mar19i@fsu.edu::b303a568-9ff1-432b-995f-fb1091d48c0a" providerId="AD" clId="Web-{30DE3F83-8B1E-720B-AA3E-7482E9F09F48}" dt="2024-03-26T22:48:54.645" v="126"/>
          <ac:picMkLst>
            <pc:docMk/>
            <pc:sldMk cId="2300725572" sldId="398"/>
            <ac:picMk id="8" creationId="{2ABDF433-0E31-8190-D8C9-D8995E35152F}"/>
          </ac:picMkLst>
        </pc:picChg>
        <pc:picChg chg="del">
          <ac:chgData name="Maria Rojas Castro" userId="S::mar19i@fsu.edu::b303a568-9ff1-432b-995f-fb1091d48c0a" providerId="AD" clId="Web-{30DE3F83-8B1E-720B-AA3E-7482E9F09F48}" dt="2024-03-26T22:48:55.160" v="127"/>
          <ac:picMkLst>
            <pc:docMk/>
            <pc:sldMk cId="2300725572" sldId="398"/>
            <ac:picMk id="9" creationId="{481896DE-EA38-F75D-DD14-0652A89D4E33}"/>
          </ac:picMkLst>
        </pc:picChg>
      </pc:sldChg>
      <pc:sldChg chg="add del replId">
        <pc:chgData name="Maria Rojas Castro" userId="S::mar19i@fsu.edu::b303a568-9ff1-432b-995f-fb1091d48c0a" providerId="AD" clId="Web-{30DE3F83-8B1E-720B-AA3E-7482E9F09F48}" dt="2024-03-26T22:59:39.210" v="216"/>
        <pc:sldMkLst>
          <pc:docMk/>
          <pc:sldMk cId="3953239421" sldId="399"/>
        </pc:sldMkLst>
      </pc:sldChg>
      <pc:sldChg chg="addSp modSp add replId modTransition">
        <pc:chgData name="Maria Rojas Castro" userId="S::mar19i@fsu.edu::b303a568-9ff1-432b-995f-fb1091d48c0a" providerId="AD" clId="Web-{30DE3F83-8B1E-720B-AA3E-7482E9F09F48}" dt="2024-03-26T23:04:08.108" v="244"/>
        <pc:sldMkLst>
          <pc:docMk/>
          <pc:sldMk cId="3713973272" sldId="400"/>
        </pc:sldMkLst>
        <pc:spChg chg="mod">
          <ac:chgData name="Maria Rojas Castro" userId="S::mar19i@fsu.edu::b303a568-9ff1-432b-995f-fb1091d48c0a" providerId="AD" clId="Web-{30DE3F83-8B1E-720B-AA3E-7482E9F09F48}" dt="2024-03-26T22:59:06.756" v="214" actId="1076"/>
          <ac:spMkLst>
            <pc:docMk/>
            <pc:sldMk cId="3713973272" sldId="400"/>
            <ac:spMk id="17" creationId="{16511776-F70F-B06D-ECBE-4720C16898B9}"/>
          </ac:spMkLst>
        </pc:spChg>
        <pc:cxnChg chg="add">
          <ac:chgData name="Maria Rojas Castro" userId="S::mar19i@fsu.edu::b303a568-9ff1-432b-995f-fb1091d48c0a" providerId="AD" clId="Web-{30DE3F83-8B1E-720B-AA3E-7482E9F09F48}" dt="2024-03-26T23:04:08.108" v="244"/>
          <ac:cxnSpMkLst>
            <pc:docMk/>
            <pc:sldMk cId="3713973272" sldId="400"/>
            <ac:cxnSpMk id="8" creationId="{1673B69C-B996-C724-5C11-E5500C022B5C}"/>
          </ac:cxnSpMkLst>
        </pc:cxnChg>
      </pc:sldChg>
      <pc:sldChg chg="addSp delSp modSp add replId">
        <pc:chgData name="Maria Rojas Castro" userId="S::mar19i@fsu.edu::b303a568-9ff1-432b-995f-fb1091d48c0a" providerId="AD" clId="Web-{30DE3F83-8B1E-720B-AA3E-7482E9F09F48}" dt="2024-03-26T23:05:33.126" v="256" actId="1076"/>
        <pc:sldMkLst>
          <pc:docMk/>
          <pc:sldMk cId="2516877654" sldId="401"/>
        </pc:sldMkLst>
        <pc:spChg chg="mod">
          <ac:chgData name="Maria Rojas Castro" userId="S::mar19i@fsu.edu::b303a568-9ff1-432b-995f-fb1091d48c0a" providerId="AD" clId="Web-{30DE3F83-8B1E-720B-AA3E-7482E9F09F48}" dt="2024-03-26T23:05:30.251" v="255" actId="1076"/>
          <ac:spMkLst>
            <pc:docMk/>
            <pc:sldMk cId="2516877654" sldId="401"/>
            <ac:spMk id="21" creationId="{D6A8EB61-E71C-62C6-8449-192403B09E2A}"/>
          </ac:spMkLst>
        </pc:spChg>
        <pc:spChg chg="mod">
          <ac:chgData name="Maria Rojas Castro" userId="S::mar19i@fsu.edu::b303a568-9ff1-432b-995f-fb1091d48c0a" providerId="AD" clId="Web-{30DE3F83-8B1E-720B-AA3E-7482E9F09F48}" dt="2024-03-26T23:05:33.126" v="256" actId="1076"/>
          <ac:spMkLst>
            <pc:docMk/>
            <pc:sldMk cId="2516877654" sldId="401"/>
            <ac:spMk id="22" creationId="{0BE11CFF-DB94-7255-8D50-2A1119361551}"/>
          </ac:spMkLst>
        </pc:spChg>
        <pc:cxnChg chg="add del mod">
          <ac:chgData name="Maria Rojas Castro" userId="S::mar19i@fsu.edu::b303a568-9ff1-432b-995f-fb1091d48c0a" providerId="AD" clId="Web-{30DE3F83-8B1E-720B-AA3E-7482E9F09F48}" dt="2024-03-26T23:01:52.011" v="229"/>
          <ac:cxnSpMkLst>
            <pc:docMk/>
            <pc:sldMk cId="2516877654" sldId="401"/>
            <ac:cxnSpMk id="2" creationId="{4FAC9625-B0A9-C776-785C-360B782344B1}"/>
          </ac:cxnSpMkLst>
        </pc:cxnChg>
        <pc:cxnChg chg="add mod">
          <ac:chgData name="Maria Rojas Castro" userId="S::mar19i@fsu.edu::b303a568-9ff1-432b-995f-fb1091d48c0a" providerId="AD" clId="Web-{30DE3F83-8B1E-720B-AA3E-7482E9F09F48}" dt="2024-03-26T23:05:30.251" v="254" actId="1076"/>
          <ac:cxnSpMkLst>
            <pc:docMk/>
            <pc:sldMk cId="2516877654" sldId="401"/>
            <ac:cxnSpMk id="8" creationId="{3FBA51EF-816E-37B4-B902-D312F408A0DC}"/>
          </ac:cxnSpMkLst>
        </pc:cxnChg>
      </pc:sldChg>
      <pc:sldChg chg="add del replId">
        <pc:chgData name="Maria Rojas Castro" userId="S::mar19i@fsu.edu::b303a568-9ff1-432b-995f-fb1091d48c0a" providerId="AD" clId="Web-{30DE3F83-8B1E-720B-AA3E-7482E9F09F48}" dt="2024-03-26T23:04:52.828" v="248"/>
        <pc:sldMkLst>
          <pc:docMk/>
          <pc:sldMk cId="2034193566" sldId="402"/>
        </pc:sldMkLst>
      </pc:sldChg>
    </pc:docChg>
  </pc:docChgLst>
  <pc:docChgLst>
    <pc:chgData name="Caleb Mears" userId="e6f39ac1-b694-4bbf-bb75-8861be52b627" providerId="ADAL" clId="{74383A65-B88C-40D7-B780-7063FF11DBEA}"/>
    <pc:docChg chg="custSel addSld delSld modSld sldOrd modSection">
      <pc:chgData name="Caleb Mears" userId="e6f39ac1-b694-4bbf-bb75-8861be52b627" providerId="ADAL" clId="{74383A65-B88C-40D7-B780-7063FF11DBEA}" dt="2024-03-27T14:32:20.458" v="1126" actId="1076"/>
      <pc:docMkLst>
        <pc:docMk/>
      </pc:docMkLst>
      <pc:sldChg chg="ord">
        <pc:chgData name="Caleb Mears" userId="e6f39ac1-b694-4bbf-bb75-8861be52b627" providerId="ADAL" clId="{74383A65-B88C-40D7-B780-7063FF11DBEA}" dt="2024-03-26T14:58:40.562" v="991"/>
        <pc:sldMkLst>
          <pc:docMk/>
          <pc:sldMk cId="2480970220" sldId="345"/>
        </pc:sldMkLst>
      </pc:sldChg>
      <pc:sldChg chg="addSp delSp modSp mod ord modTransition">
        <pc:chgData name="Caleb Mears" userId="e6f39ac1-b694-4bbf-bb75-8861be52b627" providerId="ADAL" clId="{74383A65-B88C-40D7-B780-7063FF11DBEA}" dt="2024-03-27T14:25:52.710" v="1100"/>
        <pc:sldMkLst>
          <pc:docMk/>
          <pc:sldMk cId="1495943211" sldId="375"/>
        </pc:sldMkLst>
        <pc:spChg chg="mod">
          <ac:chgData name="Caleb Mears" userId="e6f39ac1-b694-4bbf-bb75-8861be52b627" providerId="ADAL" clId="{74383A65-B88C-40D7-B780-7063FF11DBEA}" dt="2024-03-26T14:23:17.991" v="60" actId="1076"/>
          <ac:spMkLst>
            <pc:docMk/>
            <pc:sldMk cId="1495943211" sldId="375"/>
            <ac:spMk id="4" creationId="{FC19E8F1-A6F2-C513-B0DB-96A73E463DA1}"/>
          </ac:spMkLst>
        </pc:spChg>
        <pc:spChg chg="add mod">
          <ac:chgData name="Caleb Mears" userId="e6f39ac1-b694-4bbf-bb75-8861be52b627" providerId="ADAL" clId="{74383A65-B88C-40D7-B780-7063FF11DBEA}" dt="2024-03-26T14:31:21.575" v="206" actId="1076"/>
          <ac:spMkLst>
            <pc:docMk/>
            <pc:sldMk cId="1495943211" sldId="375"/>
            <ac:spMk id="6" creationId="{ACA70E80-1651-ABDE-900F-CF1A58E9DDD6}"/>
          </ac:spMkLst>
        </pc:spChg>
        <pc:spChg chg="add del mod">
          <ac:chgData name="Caleb Mears" userId="e6f39ac1-b694-4bbf-bb75-8861be52b627" providerId="ADAL" clId="{74383A65-B88C-40D7-B780-7063FF11DBEA}" dt="2024-03-26T14:24:36.015" v="69" actId="478"/>
          <ac:spMkLst>
            <pc:docMk/>
            <pc:sldMk cId="1495943211" sldId="375"/>
            <ac:spMk id="8" creationId="{4729B451-4641-EA38-ED4D-E48978DBAA7E}"/>
          </ac:spMkLst>
        </pc:spChg>
        <pc:spChg chg="add del mod">
          <ac:chgData name="Caleb Mears" userId="e6f39ac1-b694-4bbf-bb75-8861be52b627" providerId="ADAL" clId="{74383A65-B88C-40D7-B780-7063FF11DBEA}" dt="2024-03-26T14:24:36.015" v="69" actId="478"/>
          <ac:spMkLst>
            <pc:docMk/>
            <pc:sldMk cId="1495943211" sldId="375"/>
            <ac:spMk id="10" creationId="{8F7EC3E1-30A9-7013-1EC5-F3B586375A0E}"/>
          </ac:spMkLst>
        </pc:spChg>
        <pc:spChg chg="add del mod">
          <ac:chgData name="Caleb Mears" userId="e6f39ac1-b694-4bbf-bb75-8861be52b627" providerId="ADAL" clId="{74383A65-B88C-40D7-B780-7063FF11DBEA}" dt="2024-03-26T14:24:36.015" v="69" actId="478"/>
          <ac:spMkLst>
            <pc:docMk/>
            <pc:sldMk cId="1495943211" sldId="375"/>
            <ac:spMk id="12" creationId="{EB00B7BB-0216-CEB1-5CAE-11593300A84D}"/>
          </ac:spMkLst>
        </pc:spChg>
        <pc:spChg chg="add del mod">
          <ac:chgData name="Caleb Mears" userId="e6f39ac1-b694-4bbf-bb75-8861be52b627" providerId="ADAL" clId="{74383A65-B88C-40D7-B780-7063FF11DBEA}" dt="2024-03-26T14:24:36.015" v="69" actId="478"/>
          <ac:spMkLst>
            <pc:docMk/>
            <pc:sldMk cId="1495943211" sldId="375"/>
            <ac:spMk id="14" creationId="{83333D8B-B2C0-9154-525F-4DC90AFA7673}"/>
          </ac:spMkLst>
        </pc:spChg>
        <pc:spChg chg="add del mod">
          <ac:chgData name="Caleb Mears" userId="e6f39ac1-b694-4bbf-bb75-8861be52b627" providerId="ADAL" clId="{74383A65-B88C-40D7-B780-7063FF11DBEA}" dt="2024-03-26T14:24:36.015" v="69" actId="478"/>
          <ac:spMkLst>
            <pc:docMk/>
            <pc:sldMk cId="1495943211" sldId="375"/>
            <ac:spMk id="16" creationId="{6C6AD755-036D-C168-77E0-FE6A5EEC4D57}"/>
          </ac:spMkLst>
        </pc:spChg>
        <pc:spChg chg="add del mod">
          <ac:chgData name="Caleb Mears" userId="e6f39ac1-b694-4bbf-bb75-8861be52b627" providerId="ADAL" clId="{74383A65-B88C-40D7-B780-7063FF11DBEA}" dt="2024-03-26T14:24:36.015" v="69" actId="478"/>
          <ac:spMkLst>
            <pc:docMk/>
            <pc:sldMk cId="1495943211" sldId="375"/>
            <ac:spMk id="18" creationId="{732F416A-CE53-DA45-DF63-1A2DE9DF8B39}"/>
          </ac:spMkLst>
        </pc:spChg>
        <pc:spChg chg="add mod">
          <ac:chgData name="Caleb Mears" userId="e6f39ac1-b694-4bbf-bb75-8861be52b627" providerId="ADAL" clId="{74383A65-B88C-40D7-B780-7063FF11DBEA}" dt="2024-03-26T14:31:19.080" v="205" actId="1076"/>
          <ac:spMkLst>
            <pc:docMk/>
            <pc:sldMk cId="1495943211" sldId="375"/>
            <ac:spMk id="19" creationId="{E9039B25-CABA-DDF1-E340-9FEC9CCDC078}"/>
          </ac:spMkLst>
        </pc:spChg>
        <pc:graphicFrameChg chg="add mod modGraphic">
          <ac:chgData name="Caleb Mears" userId="e6f39ac1-b694-4bbf-bb75-8861be52b627" providerId="ADAL" clId="{74383A65-B88C-40D7-B780-7063FF11DBEA}" dt="2024-03-26T14:26:13.279" v="85" actId="1076"/>
          <ac:graphicFrameMkLst>
            <pc:docMk/>
            <pc:sldMk cId="1495943211" sldId="375"/>
            <ac:graphicFrameMk id="5" creationId="{FDF656CB-1851-7E13-40FF-B5630048B9E7}"/>
          </ac:graphicFrameMkLst>
        </pc:graphicFrameChg>
        <pc:cxnChg chg="add del mod">
          <ac:chgData name="Caleb Mears" userId="e6f39ac1-b694-4bbf-bb75-8861be52b627" providerId="ADAL" clId="{74383A65-B88C-40D7-B780-7063FF11DBEA}" dt="2024-03-26T14:24:33.768" v="68" actId="478"/>
          <ac:cxnSpMkLst>
            <pc:docMk/>
            <pc:sldMk cId="1495943211" sldId="375"/>
            <ac:cxnSpMk id="7" creationId="{A9ACAF60-6E04-3F22-B462-4C2F7C202FA8}"/>
          </ac:cxnSpMkLst>
        </pc:cxnChg>
        <pc:cxnChg chg="add del mod">
          <ac:chgData name="Caleb Mears" userId="e6f39ac1-b694-4bbf-bb75-8861be52b627" providerId="ADAL" clId="{74383A65-B88C-40D7-B780-7063FF11DBEA}" dt="2024-03-26T14:24:36.015" v="69" actId="478"/>
          <ac:cxnSpMkLst>
            <pc:docMk/>
            <pc:sldMk cId="1495943211" sldId="375"/>
            <ac:cxnSpMk id="9" creationId="{71FF1538-4020-4610-B67A-48148B2600A9}"/>
          </ac:cxnSpMkLst>
        </pc:cxnChg>
        <pc:cxnChg chg="add del mod">
          <ac:chgData name="Caleb Mears" userId="e6f39ac1-b694-4bbf-bb75-8861be52b627" providerId="ADAL" clId="{74383A65-B88C-40D7-B780-7063FF11DBEA}" dt="2024-03-26T14:24:36.015" v="69" actId="478"/>
          <ac:cxnSpMkLst>
            <pc:docMk/>
            <pc:sldMk cId="1495943211" sldId="375"/>
            <ac:cxnSpMk id="11" creationId="{79D47107-568F-DEC0-0B45-B8C8094E6574}"/>
          </ac:cxnSpMkLst>
        </pc:cxnChg>
        <pc:cxnChg chg="add del mod">
          <ac:chgData name="Caleb Mears" userId="e6f39ac1-b694-4bbf-bb75-8861be52b627" providerId="ADAL" clId="{74383A65-B88C-40D7-B780-7063FF11DBEA}" dt="2024-03-26T14:24:36.015" v="69" actId="478"/>
          <ac:cxnSpMkLst>
            <pc:docMk/>
            <pc:sldMk cId="1495943211" sldId="375"/>
            <ac:cxnSpMk id="13" creationId="{98EF6F51-6B09-9A7F-7455-D171425907D3}"/>
          </ac:cxnSpMkLst>
        </pc:cxnChg>
        <pc:cxnChg chg="add del mod">
          <ac:chgData name="Caleb Mears" userId="e6f39ac1-b694-4bbf-bb75-8861be52b627" providerId="ADAL" clId="{74383A65-B88C-40D7-B780-7063FF11DBEA}" dt="2024-03-26T14:24:36.015" v="69" actId="478"/>
          <ac:cxnSpMkLst>
            <pc:docMk/>
            <pc:sldMk cId="1495943211" sldId="375"/>
            <ac:cxnSpMk id="15" creationId="{E9190923-A73C-38F5-8ACB-BF840DB94642}"/>
          </ac:cxnSpMkLst>
        </pc:cxnChg>
        <pc:cxnChg chg="add del mod">
          <ac:chgData name="Caleb Mears" userId="e6f39ac1-b694-4bbf-bb75-8861be52b627" providerId="ADAL" clId="{74383A65-B88C-40D7-B780-7063FF11DBEA}" dt="2024-03-26T14:24:36.015" v="69" actId="478"/>
          <ac:cxnSpMkLst>
            <pc:docMk/>
            <pc:sldMk cId="1495943211" sldId="375"/>
            <ac:cxnSpMk id="17" creationId="{156A3F14-EB58-47CD-2317-1A273427E47F}"/>
          </ac:cxnSpMkLst>
        </pc:cxnChg>
      </pc:sldChg>
      <pc:sldChg chg="delSp add del mod">
        <pc:chgData name="Caleb Mears" userId="e6f39ac1-b694-4bbf-bb75-8861be52b627" providerId="ADAL" clId="{74383A65-B88C-40D7-B780-7063FF11DBEA}" dt="2024-03-26T14:24:28.014" v="67" actId="2696"/>
        <pc:sldMkLst>
          <pc:docMk/>
          <pc:sldMk cId="3889100295" sldId="376"/>
        </pc:sldMkLst>
        <pc:spChg chg="del">
          <ac:chgData name="Caleb Mears" userId="e6f39ac1-b694-4bbf-bb75-8861be52b627" providerId="ADAL" clId="{74383A65-B88C-40D7-B780-7063FF11DBEA}" dt="2024-03-26T14:24:17.223" v="65" actId="478"/>
          <ac:spMkLst>
            <pc:docMk/>
            <pc:sldMk cId="3889100295" sldId="376"/>
            <ac:spMk id="8" creationId="{4729B451-4641-EA38-ED4D-E48978DBAA7E}"/>
          </ac:spMkLst>
        </pc:spChg>
        <pc:spChg chg="del">
          <ac:chgData name="Caleb Mears" userId="e6f39ac1-b694-4bbf-bb75-8861be52b627" providerId="ADAL" clId="{74383A65-B88C-40D7-B780-7063FF11DBEA}" dt="2024-03-26T14:24:17.223" v="65" actId="478"/>
          <ac:spMkLst>
            <pc:docMk/>
            <pc:sldMk cId="3889100295" sldId="376"/>
            <ac:spMk id="10" creationId="{8F7EC3E1-30A9-7013-1EC5-F3B586375A0E}"/>
          </ac:spMkLst>
        </pc:spChg>
        <pc:spChg chg="del">
          <ac:chgData name="Caleb Mears" userId="e6f39ac1-b694-4bbf-bb75-8861be52b627" providerId="ADAL" clId="{74383A65-B88C-40D7-B780-7063FF11DBEA}" dt="2024-03-26T14:24:17.223" v="65" actId="478"/>
          <ac:spMkLst>
            <pc:docMk/>
            <pc:sldMk cId="3889100295" sldId="376"/>
            <ac:spMk id="12" creationId="{EB00B7BB-0216-CEB1-5CAE-11593300A84D}"/>
          </ac:spMkLst>
        </pc:spChg>
        <pc:spChg chg="del">
          <ac:chgData name="Caleb Mears" userId="e6f39ac1-b694-4bbf-bb75-8861be52b627" providerId="ADAL" clId="{74383A65-B88C-40D7-B780-7063FF11DBEA}" dt="2024-03-26T14:24:17.223" v="65" actId="478"/>
          <ac:spMkLst>
            <pc:docMk/>
            <pc:sldMk cId="3889100295" sldId="376"/>
            <ac:spMk id="14" creationId="{83333D8B-B2C0-9154-525F-4DC90AFA7673}"/>
          </ac:spMkLst>
        </pc:spChg>
        <pc:spChg chg="del">
          <ac:chgData name="Caleb Mears" userId="e6f39ac1-b694-4bbf-bb75-8861be52b627" providerId="ADAL" clId="{74383A65-B88C-40D7-B780-7063FF11DBEA}" dt="2024-03-26T14:24:17.223" v="65" actId="478"/>
          <ac:spMkLst>
            <pc:docMk/>
            <pc:sldMk cId="3889100295" sldId="376"/>
            <ac:spMk id="16" creationId="{6C6AD755-036D-C168-77E0-FE6A5EEC4D57}"/>
          </ac:spMkLst>
        </pc:spChg>
        <pc:spChg chg="del">
          <ac:chgData name="Caleb Mears" userId="e6f39ac1-b694-4bbf-bb75-8861be52b627" providerId="ADAL" clId="{74383A65-B88C-40D7-B780-7063FF11DBEA}" dt="2024-03-26T14:24:17.223" v="65" actId="478"/>
          <ac:spMkLst>
            <pc:docMk/>
            <pc:sldMk cId="3889100295" sldId="376"/>
            <ac:spMk id="18" creationId="{732F416A-CE53-DA45-DF63-1A2DE9DF8B39}"/>
          </ac:spMkLst>
        </pc:spChg>
        <pc:cxnChg chg="del">
          <ac:chgData name="Caleb Mears" userId="e6f39ac1-b694-4bbf-bb75-8861be52b627" providerId="ADAL" clId="{74383A65-B88C-40D7-B780-7063FF11DBEA}" dt="2024-03-26T14:24:14.056" v="64" actId="478"/>
          <ac:cxnSpMkLst>
            <pc:docMk/>
            <pc:sldMk cId="3889100295" sldId="376"/>
            <ac:cxnSpMk id="7" creationId="{A9ACAF60-6E04-3F22-B462-4C2F7C202FA8}"/>
          </ac:cxnSpMkLst>
        </pc:cxnChg>
        <pc:cxnChg chg="del">
          <ac:chgData name="Caleb Mears" userId="e6f39ac1-b694-4bbf-bb75-8861be52b627" providerId="ADAL" clId="{74383A65-B88C-40D7-B780-7063FF11DBEA}" dt="2024-03-26T14:24:17.223" v="65" actId="478"/>
          <ac:cxnSpMkLst>
            <pc:docMk/>
            <pc:sldMk cId="3889100295" sldId="376"/>
            <ac:cxnSpMk id="9" creationId="{71FF1538-4020-4610-B67A-48148B2600A9}"/>
          </ac:cxnSpMkLst>
        </pc:cxnChg>
        <pc:cxnChg chg="del">
          <ac:chgData name="Caleb Mears" userId="e6f39ac1-b694-4bbf-bb75-8861be52b627" providerId="ADAL" clId="{74383A65-B88C-40D7-B780-7063FF11DBEA}" dt="2024-03-26T14:24:17.223" v="65" actId="478"/>
          <ac:cxnSpMkLst>
            <pc:docMk/>
            <pc:sldMk cId="3889100295" sldId="376"/>
            <ac:cxnSpMk id="11" creationId="{79D47107-568F-DEC0-0B45-B8C8094E6574}"/>
          </ac:cxnSpMkLst>
        </pc:cxnChg>
        <pc:cxnChg chg="del">
          <ac:chgData name="Caleb Mears" userId="e6f39ac1-b694-4bbf-bb75-8861be52b627" providerId="ADAL" clId="{74383A65-B88C-40D7-B780-7063FF11DBEA}" dt="2024-03-26T14:24:17.223" v="65" actId="478"/>
          <ac:cxnSpMkLst>
            <pc:docMk/>
            <pc:sldMk cId="3889100295" sldId="376"/>
            <ac:cxnSpMk id="13" creationId="{98EF6F51-6B09-9A7F-7455-D171425907D3}"/>
          </ac:cxnSpMkLst>
        </pc:cxnChg>
        <pc:cxnChg chg="del">
          <ac:chgData name="Caleb Mears" userId="e6f39ac1-b694-4bbf-bb75-8861be52b627" providerId="ADAL" clId="{74383A65-B88C-40D7-B780-7063FF11DBEA}" dt="2024-03-26T14:24:17.223" v="65" actId="478"/>
          <ac:cxnSpMkLst>
            <pc:docMk/>
            <pc:sldMk cId="3889100295" sldId="376"/>
            <ac:cxnSpMk id="15" creationId="{E9190923-A73C-38F5-8ACB-BF840DB94642}"/>
          </ac:cxnSpMkLst>
        </pc:cxnChg>
        <pc:cxnChg chg="del">
          <ac:chgData name="Caleb Mears" userId="e6f39ac1-b694-4bbf-bb75-8861be52b627" providerId="ADAL" clId="{74383A65-B88C-40D7-B780-7063FF11DBEA}" dt="2024-03-26T14:24:17.223" v="65" actId="478"/>
          <ac:cxnSpMkLst>
            <pc:docMk/>
            <pc:sldMk cId="3889100295" sldId="376"/>
            <ac:cxnSpMk id="17" creationId="{156A3F14-EB58-47CD-2317-1A273427E47F}"/>
          </ac:cxnSpMkLst>
        </pc:cxnChg>
      </pc:sldChg>
      <pc:sldChg chg="add ord modTransition">
        <pc:chgData name="Caleb Mears" userId="e6f39ac1-b694-4bbf-bb75-8861be52b627" providerId="ADAL" clId="{74383A65-B88C-40D7-B780-7063FF11DBEA}" dt="2024-03-26T14:50:31.837" v="723"/>
        <pc:sldMkLst>
          <pc:docMk/>
          <pc:sldMk cId="1849500826" sldId="377"/>
        </pc:sldMkLst>
      </pc:sldChg>
      <pc:sldChg chg="addSp delSp modSp add mod modTransition">
        <pc:chgData name="Caleb Mears" userId="e6f39ac1-b694-4bbf-bb75-8861be52b627" providerId="ADAL" clId="{74383A65-B88C-40D7-B780-7063FF11DBEA}" dt="2024-03-26T14:50:34.411" v="727"/>
        <pc:sldMkLst>
          <pc:docMk/>
          <pc:sldMk cId="2463075602" sldId="378"/>
        </pc:sldMkLst>
        <pc:spChg chg="del">
          <ac:chgData name="Caleb Mears" userId="e6f39ac1-b694-4bbf-bb75-8861be52b627" providerId="ADAL" clId="{74383A65-B88C-40D7-B780-7063FF11DBEA}" dt="2024-03-26T14:32:35.243" v="208" actId="478"/>
          <ac:spMkLst>
            <pc:docMk/>
            <pc:sldMk cId="2463075602" sldId="378"/>
            <ac:spMk id="6" creationId="{ACA70E80-1651-ABDE-900F-CF1A58E9DDD6}"/>
          </ac:spMkLst>
        </pc:spChg>
        <pc:spChg chg="del">
          <ac:chgData name="Caleb Mears" userId="e6f39ac1-b694-4bbf-bb75-8861be52b627" providerId="ADAL" clId="{74383A65-B88C-40D7-B780-7063FF11DBEA}" dt="2024-03-26T14:32:35.243" v="208" actId="478"/>
          <ac:spMkLst>
            <pc:docMk/>
            <pc:sldMk cId="2463075602" sldId="378"/>
            <ac:spMk id="8" creationId="{4729B451-4641-EA38-ED4D-E48978DBAA7E}"/>
          </ac:spMkLst>
        </pc:spChg>
        <pc:spChg chg="del">
          <ac:chgData name="Caleb Mears" userId="e6f39ac1-b694-4bbf-bb75-8861be52b627" providerId="ADAL" clId="{74383A65-B88C-40D7-B780-7063FF11DBEA}" dt="2024-03-26T14:32:35.243" v="208" actId="478"/>
          <ac:spMkLst>
            <pc:docMk/>
            <pc:sldMk cId="2463075602" sldId="378"/>
            <ac:spMk id="10" creationId="{8F7EC3E1-30A9-7013-1EC5-F3B586375A0E}"/>
          </ac:spMkLst>
        </pc:spChg>
        <pc:spChg chg="del">
          <ac:chgData name="Caleb Mears" userId="e6f39ac1-b694-4bbf-bb75-8861be52b627" providerId="ADAL" clId="{74383A65-B88C-40D7-B780-7063FF11DBEA}" dt="2024-03-26T14:32:35.243" v="208" actId="478"/>
          <ac:spMkLst>
            <pc:docMk/>
            <pc:sldMk cId="2463075602" sldId="378"/>
            <ac:spMk id="12" creationId="{EB00B7BB-0216-CEB1-5CAE-11593300A84D}"/>
          </ac:spMkLst>
        </pc:spChg>
        <pc:spChg chg="del">
          <ac:chgData name="Caleb Mears" userId="e6f39ac1-b694-4bbf-bb75-8861be52b627" providerId="ADAL" clId="{74383A65-B88C-40D7-B780-7063FF11DBEA}" dt="2024-03-26T14:32:35.243" v="208" actId="478"/>
          <ac:spMkLst>
            <pc:docMk/>
            <pc:sldMk cId="2463075602" sldId="378"/>
            <ac:spMk id="14" creationId="{83333D8B-B2C0-9154-525F-4DC90AFA7673}"/>
          </ac:spMkLst>
        </pc:spChg>
        <pc:spChg chg="del">
          <ac:chgData name="Caleb Mears" userId="e6f39ac1-b694-4bbf-bb75-8861be52b627" providerId="ADAL" clId="{74383A65-B88C-40D7-B780-7063FF11DBEA}" dt="2024-03-26T14:32:35.243" v="208" actId="478"/>
          <ac:spMkLst>
            <pc:docMk/>
            <pc:sldMk cId="2463075602" sldId="378"/>
            <ac:spMk id="16" creationId="{6C6AD755-036D-C168-77E0-FE6A5EEC4D57}"/>
          </ac:spMkLst>
        </pc:spChg>
        <pc:spChg chg="del">
          <ac:chgData name="Caleb Mears" userId="e6f39ac1-b694-4bbf-bb75-8861be52b627" providerId="ADAL" clId="{74383A65-B88C-40D7-B780-7063FF11DBEA}" dt="2024-03-26T14:32:35.243" v="208" actId="478"/>
          <ac:spMkLst>
            <pc:docMk/>
            <pc:sldMk cId="2463075602" sldId="378"/>
            <ac:spMk id="18" creationId="{732F416A-CE53-DA45-DF63-1A2DE9DF8B39}"/>
          </ac:spMkLst>
        </pc:spChg>
        <pc:spChg chg="add mod">
          <ac:chgData name="Caleb Mears" userId="e6f39ac1-b694-4bbf-bb75-8861be52b627" providerId="ADAL" clId="{74383A65-B88C-40D7-B780-7063FF11DBEA}" dt="2024-03-26T14:36:54.447" v="356" actId="1076"/>
          <ac:spMkLst>
            <pc:docMk/>
            <pc:sldMk cId="2463075602" sldId="378"/>
            <ac:spMk id="19" creationId="{F5385D57-C4F9-6F2E-0C42-02C48073528C}"/>
          </ac:spMkLst>
        </pc:spChg>
        <pc:spChg chg="add mod">
          <ac:chgData name="Caleb Mears" userId="e6f39ac1-b694-4bbf-bb75-8861be52b627" providerId="ADAL" clId="{74383A65-B88C-40D7-B780-7063FF11DBEA}" dt="2024-03-26T14:36:49.935" v="355" actId="1076"/>
          <ac:spMkLst>
            <pc:docMk/>
            <pc:sldMk cId="2463075602" sldId="378"/>
            <ac:spMk id="20" creationId="{6CA65B63-7E14-1B88-D6ED-EB2ACFBC4CC4}"/>
          </ac:spMkLst>
        </pc:spChg>
        <pc:graphicFrameChg chg="mod modGraphic">
          <ac:chgData name="Caleb Mears" userId="e6f39ac1-b694-4bbf-bb75-8861be52b627" providerId="ADAL" clId="{74383A65-B88C-40D7-B780-7063FF11DBEA}" dt="2024-03-26T14:34:43.527" v="230" actId="1076"/>
          <ac:graphicFrameMkLst>
            <pc:docMk/>
            <pc:sldMk cId="2463075602" sldId="378"/>
            <ac:graphicFrameMk id="5" creationId="{FDF656CB-1851-7E13-40FF-B5630048B9E7}"/>
          </ac:graphicFrameMkLst>
        </pc:graphicFrameChg>
        <pc:cxnChg chg="del">
          <ac:chgData name="Caleb Mears" userId="e6f39ac1-b694-4bbf-bb75-8861be52b627" providerId="ADAL" clId="{74383A65-B88C-40D7-B780-7063FF11DBEA}" dt="2024-03-26T14:32:35.243" v="208" actId="478"/>
          <ac:cxnSpMkLst>
            <pc:docMk/>
            <pc:sldMk cId="2463075602" sldId="378"/>
            <ac:cxnSpMk id="7" creationId="{A9ACAF60-6E04-3F22-B462-4C2F7C202FA8}"/>
          </ac:cxnSpMkLst>
        </pc:cxnChg>
        <pc:cxnChg chg="del">
          <ac:chgData name="Caleb Mears" userId="e6f39ac1-b694-4bbf-bb75-8861be52b627" providerId="ADAL" clId="{74383A65-B88C-40D7-B780-7063FF11DBEA}" dt="2024-03-26T14:32:35.243" v="208" actId="478"/>
          <ac:cxnSpMkLst>
            <pc:docMk/>
            <pc:sldMk cId="2463075602" sldId="378"/>
            <ac:cxnSpMk id="9" creationId="{71FF1538-4020-4610-B67A-48148B2600A9}"/>
          </ac:cxnSpMkLst>
        </pc:cxnChg>
        <pc:cxnChg chg="del">
          <ac:chgData name="Caleb Mears" userId="e6f39ac1-b694-4bbf-bb75-8861be52b627" providerId="ADAL" clId="{74383A65-B88C-40D7-B780-7063FF11DBEA}" dt="2024-03-26T14:32:35.243" v="208" actId="478"/>
          <ac:cxnSpMkLst>
            <pc:docMk/>
            <pc:sldMk cId="2463075602" sldId="378"/>
            <ac:cxnSpMk id="11" creationId="{79D47107-568F-DEC0-0B45-B8C8094E6574}"/>
          </ac:cxnSpMkLst>
        </pc:cxnChg>
        <pc:cxnChg chg="del">
          <ac:chgData name="Caleb Mears" userId="e6f39ac1-b694-4bbf-bb75-8861be52b627" providerId="ADAL" clId="{74383A65-B88C-40D7-B780-7063FF11DBEA}" dt="2024-03-26T14:32:35.243" v="208" actId="478"/>
          <ac:cxnSpMkLst>
            <pc:docMk/>
            <pc:sldMk cId="2463075602" sldId="378"/>
            <ac:cxnSpMk id="13" creationId="{98EF6F51-6B09-9A7F-7455-D171425907D3}"/>
          </ac:cxnSpMkLst>
        </pc:cxnChg>
        <pc:cxnChg chg="del">
          <ac:chgData name="Caleb Mears" userId="e6f39ac1-b694-4bbf-bb75-8861be52b627" providerId="ADAL" clId="{74383A65-B88C-40D7-B780-7063FF11DBEA}" dt="2024-03-26T14:32:35.243" v="208" actId="478"/>
          <ac:cxnSpMkLst>
            <pc:docMk/>
            <pc:sldMk cId="2463075602" sldId="378"/>
            <ac:cxnSpMk id="15" creationId="{E9190923-A73C-38F5-8ACB-BF840DB94642}"/>
          </ac:cxnSpMkLst>
        </pc:cxnChg>
        <pc:cxnChg chg="del">
          <ac:chgData name="Caleb Mears" userId="e6f39ac1-b694-4bbf-bb75-8861be52b627" providerId="ADAL" clId="{74383A65-B88C-40D7-B780-7063FF11DBEA}" dt="2024-03-26T14:32:35.243" v="208" actId="478"/>
          <ac:cxnSpMkLst>
            <pc:docMk/>
            <pc:sldMk cId="2463075602" sldId="378"/>
            <ac:cxnSpMk id="17" creationId="{156A3F14-EB58-47CD-2317-1A273427E47F}"/>
          </ac:cxnSpMkLst>
        </pc:cxnChg>
      </pc:sldChg>
      <pc:sldChg chg="addSp delSp modSp add mod ord modTransition">
        <pc:chgData name="Caleb Mears" userId="e6f39ac1-b694-4bbf-bb75-8861be52b627" providerId="ADAL" clId="{74383A65-B88C-40D7-B780-7063FF11DBEA}" dt="2024-03-27T14:25:53.917" v="1102"/>
        <pc:sldMkLst>
          <pc:docMk/>
          <pc:sldMk cId="2676353230" sldId="379"/>
        </pc:sldMkLst>
        <pc:spChg chg="del">
          <ac:chgData name="Caleb Mears" userId="e6f39ac1-b694-4bbf-bb75-8861be52b627" providerId="ADAL" clId="{74383A65-B88C-40D7-B780-7063FF11DBEA}" dt="2024-03-26T14:39:42.243" v="360" actId="478"/>
          <ac:spMkLst>
            <pc:docMk/>
            <pc:sldMk cId="2676353230" sldId="379"/>
            <ac:spMk id="6" creationId="{ACA70E80-1651-ABDE-900F-CF1A58E9DDD6}"/>
          </ac:spMkLst>
        </pc:spChg>
        <pc:spChg chg="mod">
          <ac:chgData name="Caleb Mears" userId="e6f39ac1-b694-4bbf-bb75-8861be52b627" providerId="ADAL" clId="{74383A65-B88C-40D7-B780-7063FF11DBEA}" dt="2024-03-26T14:40:42.919" v="369" actId="1076"/>
          <ac:spMkLst>
            <pc:docMk/>
            <pc:sldMk cId="2676353230" sldId="379"/>
            <ac:spMk id="8" creationId="{4729B451-4641-EA38-ED4D-E48978DBAA7E}"/>
          </ac:spMkLst>
        </pc:spChg>
        <pc:spChg chg="del">
          <ac:chgData name="Caleb Mears" userId="e6f39ac1-b694-4bbf-bb75-8861be52b627" providerId="ADAL" clId="{74383A65-B88C-40D7-B780-7063FF11DBEA}" dt="2024-03-26T14:39:46.772" v="361" actId="478"/>
          <ac:spMkLst>
            <pc:docMk/>
            <pc:sldMk cId="2676353230" sldId="379"/>
            <ac:spMk id="10" creationId="{8F7EC3E1-30A9-7013-1EC5-F3B586375A0E}"/>
          </ac:spMkLst>
        </pc:spChg>
        <pc:spChg chg="mod">
          <ac:chgData name="Caleb Mears" userId="e6f39ac1-b694-4bbf-bb75-8861be52b627" providerId="ADAL" clId="{74383A65-B88C-40D7-B780-7063FF11DBEA}" dt="2024-03-26T14:44:00.543" v="549" actId="1076"/>
          <ac:spMkLst>
            <pc:docMk/>
            <pc:sldMk cId="2676353230" sldId="379"/>
            <ac:spMk id="12" creationId="{EB00B7BB-0216-CEB1-5CAE-11593300A84D}"/>
          </ac:spMkLst>
        </pc:spChg>
        <pc:spChg chg="mod">
          <ac:chgData name="Caleb Mears" userId="e6f39ac1-b694-4bbf-bb75-8861be52b627" providerId="ADAL" clId="{74383A65-B88C-40D7-B780-7063FF11DBEA}" dt="2024-03-26T14:43:57.816" v="548" actId="1076"/>
          <ac:spMkLst>
            <pc:docMk/>
            <pc:sldMk cId="2676353230" sldId="379"/>
            <ac:spMk id="14" creationId="{83333D8B-B2C0-9154-525F-4DC90AFA7673}"/>
          </ac:spMkLst>
        </pc:spChg>
        <pc:spChg chg="del">
          <ac:chgData name="Caleb Mears" userId="e6f39ac1-b694-4bbf-bb75-8861be52b627" providerId="ADAL" clId="{74383A65-B88C-40D7-B780-7063FF11DBEA}" dt="2024-03-26T14:39:53.560" v="364" actId="478"/>
          <ac:spMkLst>
            <pc:docMk/>
            <pc:sldMk cId="2676353230" sldId="379"/>
            <ac:spMk id="16" creationId="{6C6AD755-036D-C168-77E0-FE6A5EEC4D57}"/>
          </ac:spMkLst>
        </pc:spChg>
        <pc:spChg chg="del">
          <ac:chgData name="Caleb Mears" userId="e6f39ac1-b694-4bbf-bb75-8861be52b627" providerId="ADAL" clId="{74383A65-B88C-40D7-B780-7063FF11DBEA}" dt="2024-03-26T14:39:53.560" v="364" actId="478"/>
          <ac:spMkLst>
            <pc:docMk/>
            <pc:sldMk cId="2676353230" sldId="379"/>
            <ac:spMk id="18" creationId="{732F416A-CE53-DA45-DF63-1A2DE9DF8B39}"/>
          </ac:spMkLst>
        </pc:spChg>
        <pc:spChg chg="add mod">
          <ac:chgData name="Caleb Mears" userId="e6f39ac1-b694-4bbf-bb75-8861be52b627" providerId="ADAL" clId="{74383A65-B88C-40D7-B780-7063FF11DBEA}" dt="2024-03-26T14:43:12.479" v="546" actId="1076"/>
          <ac:spMkLst>
            <pc:docMk/>
            <pc:sldMk cId="2676353230" sldId="379"/>
            <ac:spMk id="19" creationId="{9469C954-43E8-7621-C3F8-56211B8DD24F}"/>
          </ac:spMkLst>
        </pc:spChg>
        <pc:graphicFrameChg chg="mod modGraphic">
          <ac:chgData name="Caleb Mears" userId="e6f39ac1-b694-4bbf-bb75-8861be52b627" providerId="ADAL" clId="{74383A65-B88C-40D7-B780-7063FF11DBEA}" dt="2024-03-26T14:40:59.559" v="372" actId="1076"/>
          <ac:graphicFrameMkLst>
            <pc:docMk/>
            <pc:sldMk cId="2676353230" sldId="379"/>
            <ac:graphicFrameMk id="5" creationId="{FDF656CB-1851-7E13-40FF-B5630048B9E7}"/>
          </ac:graphicFrameMkLst>
        </pc:graphicFrameChg>
        <pc:cxnChg chg="del">
          <ac:chgData name="Caleb Mears" userId="e6f39ac1-b694-4bbf-bb75-8861be52b627" providerId="ADAL" clId="{74383A65-B88C-40D7-B780-7063FF11DBEA}" dt="2024-03-26T14:39:42.243" v="360" actId="478"/>
          <ac:cxnSpMkLst>
            <pc:docMk/>
            <pc:sldMk cId="2676353230" sldId="379"/>
            <ac:cxnSpMk id="7" creationId="{A9ACAF60-6E04-3F22-B462-4C2F7C202FA8}"/>
          </ac:cxnSpMkLst>
        </pc:cxnChg>
        <pc:cxnChg chg="del">
          <ac:chgData name="Caleb Mears" userId="e6f39ac1-b694-4bbf-bb75-8861be52b627" providerId="ADAL" clId="{74383A65-B88C-40D7-B780-7063FF11DBEA}" dt="2024-03-26T14:39:46.772" v="361" actId="478"/>
          <ac:cxnSpMkLst>
            <pc:docMk/>
            <pc:sldMk cId="2676353230" sldId="379"/>
            <ac:cxnSpMk id="9" creationId="{71FF1538-4020-4610-B67A-48148B2600A9}"/>
          </ac:cxnSpMkLst>
        </pc:cxnChg>
        <pc:cxnChg chg="del">
          <ac:chgData name="Caleb Mears" userId="e6f39ac1-b694-4bbf-bb75-8861be52b627" providerId="ADAL" clId="{74383A65-B88C-40D7-B780-7063FF11DBEA}" dt="2024-03-26T14:39:46.772" v="361" actId="478"/>
          <ac:cxnSpMkLst>
            <pc:docMk/>
            <pc:sldMk cId="2676353230" sldId="379"/>
            <ac:cxnSpMk id="11" creationId="{79D47107-568F-DEC0-0B45-B8C8094E6574}"/>
          </ac:cxnSpMkLst>
        </pc:cxnChg>
        <pc:cxnChg chg="del">
          <ac:chgData name="Caleb Mears" userId="e6f39ac1-b694-4bbf-bb75-8861be52b627" providerId="ADAL" clId="{74383A65-B88C-40D7-B780-7063FF11DBEA}" dt="2024-03-26T14:39:51.240" v="363" actId="478"/>
          <ac:cxnSpMkLst>
            <pc:docMk/>
            <pc:sldMk cId="2676353230" sldId="379"/>
            <ac:cxnSpMk id="13" creationId="{98EF6F51-6B09-9A7F-7455-D171425907D3}"/>
          </ac:cxnSpMkLst>
        </pc:cxnChg>
        <pc:cxnChg chg="del">
          <ac:chgData name="Caleb Mears" userId="e6f39ac1-b694-4bbf-bb75-8861be52b627" providerId="ADAL" clId="{74383A65-B88C-40D7-B780-7063FF11DBEA}" dt="2024-03-26T14:39:53.560" v="364" actId="478"/>
          <ac:cxnSpMkLst>
            <pc:docMk/>
            <pc:sldMk cId="2676353230" sldId="379"/>
            <ac:cxnSpMk id="15" creationId="{E9190923-A73C-38F5-8ACB-BF840DB94642}"/>
          </ac:cxnSpMkLst>
        </pc:cxnChg>
        <pc:cxnChg chg="del">
          <ac:chgData name="Caleb Mears" userId="e6f39ac1-b694-4bbf-bb75-8861be52b627" providerId="ADAL" clId="{74383A65-B88C-40D7-B780-7063FF11DBEA}" dt="2024-03-26T14:39:53.560" v="364" actId="478"/>
          <ac:cxnSpMkLst>
            <pc:docMk/>
            <pc:sldMk cId="2676353230" sldId="379"/>
            <ac:cxnSpMk id="17" creationId="{156A3F14-EB58-47CD-2317-1A273427E47F}"/>
          </ac:cxnSpMkLst>
        </pc:cxnChg>
      </pc:sldChg>
      <pc:sldChg chg="addSp delSp modSp add mod ord modTransition delAnim">
        <pc:chgData name="Caleb Mears" userId="e6f39ac1-b694-4bbf-bb75-8861be52b627" providerId="ADAL" clId="{74383A65-B88C-40D7-B780-7063FF11DBEA}" dt="2024-03-27T14:27:24.087" v="1103" actId="478"/>
        <pc:sldMkLst>
          <pc:docMk/>
          <pc:sldMk cId="3775033384" sldId="380"/>
        </pc:sldMkLst>
        <pc:spChg chg="del">
          <ac:chgData name="Caleb Mears" userId="e6f39ac1-b694-4bbf-bb75-8861be52b627" providerId="ADAL" clId="{74383A65-B88C-40D7-B780-7063FF11DBEA}" dt="2024-03-26T14:45:05.350" v="554" actId="478"/>
          <ac:spMkLst>
            <pc:docMk/>
            <pc:sldMk cId="3775033384" sldId="380"/>
            <ac:spMk id="6" creationId="{ACA70E80-1651-ABDE-900F-CF1A58E9DDD6}"/>
          </ac:spMkLst>
        </pc:spChg>
        <pc:spChg chg="del">
          <ac:chgData name="Caleb Mears" userId="e6f39ac1-b694-4bbf-bb75-8861be52b627" providerId="ADAL" clId="{74383A65-B88C-40D7-B780-7063FF11DBEA}" dt="2024-03-26T14:45:05.350" v="554" actId="478"/>
          <ac:spMkLst>
            <pc:docMk/>
            <pc:sldMk cId="3775033384" sldId="380"/>
            <ac:spMk id="8" creationId="{4729B451-4641-EA38-ED4D-E48978DBAA7E}"/>
          </ac:spMkLst>
        </pc:spChg>
        <pc:spChg chg="mod">
          <ac:chgData name="Caleb Mears" userId="e6f39ac1-b694-4bbf-bb75-8861be52b627" providerId="ADAL" clId="{74383A65-B88C-40D7-B780-7063FF11DBEA}" dt="2024-03-26T14:45:10.631" v="556" actId="1076"/>
          <ac:spMkLst>
            <pc:docMk/>
            <pc:sldMk cId="3775033384" sldId="380"/>
            <ac:spMk id="10" creationId="{8F7EC3E1-30A9-7013-1EC5-F3B586375A0E}"/>
          </ac:spMkLst>
        </pc:spChg>
        <pc:spChg chg="del">
          <ac:chgData name="Caleb Mears" userId="e6f39ac1-b694-4bbf-bb75-8861be52b627" providerId="ADAL" clId="{74383A65-B88C-40D7-B780-7063FF11DBEA}" dt="2024-03-26T14:45:08.025" v="555" actId="478"/>
          <ac:spMkLst>
            <pc:docMk/>
            <pc:sldMk cId="3775033384" sldId="380"/>
            <ac:spMk id="12" creationId="{EB00B7BB-0216-CEB1-5CAE-11593300A84D}"/>
          </ac:spMkLst>
        </pc:spChg>
        <pc:spChg chg="del">
          <ac:chgData name="Caleb Mears" userId="e6f39ac1-b694-4bbf-bb75-8861be52b627" providerId="ADAL" clId="{74383A65-B88C-40D7-B780-7063FF11DBEA}" dt="2024-03-27T14:27:24.087" v="1103" actId="478"/>
          <ac:spMkLst>
            <pc:docMk/>
            <pc:sldMk cId="3775033384" sldId="380"/>
            <ac:spMk id="14" creationId="{12BE4719-1AB4-B2F6-6A9E-131E22F08DB5}"/>
          </ac:spMkLst>
        </pc:spChg>
        <pc:spChg chg="del">
          <ac:chgData name="Caleb Mears" userId="e6f39ac1-b694-4bbf-bb75-8861be52b627" providerId="ADAL" clId="{74383A65-B88C-40D7-B780-7063FF11DBEA}" dt="2024-03-26T14:45:08.025" v="555" actId="478"/>
          <ac:spMkLst>
            <pc:docMk/>
            <pc:sldMk cId="3775033384" sldId="380"/>
            <ac:spMk id="14" creationId="{83333D8B-B2C0-9154-525F-4DC90AFA7673}"/>
          </ac:spMkLst>
        </pc:spChg>
        <pc:spChg chg="del">
          <ac:chgData name="Caleb Mears" userId="e6f39ac1-b694-4bbf-bb75-8861be52b627" providerId="ADAL" clId="{74383A65-B88C-40D7-B780-7063FF11DBEA}" dt="2024-03-26T14:45:08.025" v="555" actId="478"/>
          <ac:spMkLst>
            <pc:docMk/>
            <pc:sldMk cId="3775033384" sldId="380"/>
            <ac:spMk id="16" creationId="{6C6AD755-036D-C168-77E0-FE6A5EEC4D57}"/>
          </ac:spMkLst>
        </pc:spChg>
        <pc:spChg chg="del">
          <ac:chgData name="Caleb Mears" userId="e6f39ac1-b694-4bbf-bb75-8861be52b627" providerId="ADAL" clId="{74383A65-B88C-40D7-B780-7063FF11DBEA}" dt="2024-03-26T14:45:08.025" v="555" actId="478"/>
          <ac:spMkLst>
            <pc:docMk/>
            <pc:sldMk cId="3775033384" sldId="380"/>
            <ac:spMk id="18" creationId="{732F416A-CE53-DA45-DF63-1A2DE9DF8B39}"/>
          </ac:spMkLst>
        </pc:spChg>
        <pc:spChg chg="add mod">
          <ac:chgData name="Caleb Mears" userId="e6f39ac1-b694-4bbf-bb75-8861be52b627" providerId="ADAL" clId="{74383A65-B88C-40D7-B780-7063FF11DBEA}" dt="2024-03-26T14:50:13.828" v="719" actId="20577"/>
          <ac:spMkLst>
            <pc:docMk/>
            <pc:sldMk cId="3775033384" sldId="380"/>
            <ac:spMk id="19" creationId="{FC4763A6-6696-C380-7520-33D0310A4349}"/>
          </ac:spMkLst>
        </pc:spChg>
        <pc:graphicFrameChg chg="mod modGraphic">
          <ac:chgData name="Caleb Mears" userId="e6f39ac1-b694-4bbf-bb75-8861be52b627" providerId="ADAL" clId="{74383A65-B88C-40D7-B780-7063FF11DBEA}" dt="2024-03-26T14:45:58.728" v="568" actId="1076"/>
          <ac:graphicFrameMkLst>
            <pc:docMk/>
            <pc:sldMk cId="3775033384" sldId="380"/>
            <ac:graphicFrameMk id="5" creationId="{FDF656CB-1851-7E13-40FF-B5630048B9E7}"/>
          </ac:graphicFrameMkLst>
        </pc:graphicFrameChg>
        <pc:cxnChg chg="del">
          <ac:chgData name="Caleb Mears" userId="e6f39ac1-b694-4bbf-bb75-8861be52b627" providerId="ADAL" clId="{74383A65-B88C-40D7-B780-7063FF11DBEA}" dt="2024-03-26T14:45:05.350" v="554" actId="478"/>
          <ac:cxnSpMkLst>
            <pc:docMk/>
            <pc:sldMk cId="3775033384" sldId="380"/>
            <ac:cxnSpMk id="7" creationId="{A9ACAF60-6E04-3F22-B462-4C2F7C202FA8}"/>
          </ac:cxnSpMkLst>
        </pc:cxnChg>
        <pc:cxnChg chg="del">
          <ac:chgData name="Caleb Mears" userId="e6f39ac1-b694-4bbf-bb75-8861be52b627" providerId="ADAL" clId="{74383A65-B88C-40D7-B780-7063FF11DBEA}" dt="2024-03-26T14:45:05.350" v="554" actId="478"/>
          <ac:cxnSpMkLst>
            <pc:docMk/>
            <pc:sldMk cId="3775033384" sldId="380"/>
            <ac:cxnSpMk id="9" creationId="{71FF1538-4020-4610-B67A-48148B2600A9}"/>
          </ac:cxnSpMkLst>
        </pc:cxnChg>
        <pc:cxnChg chg="del">
          <ac:chgData name="Caleb Mears" userId="e6f39ac1-b694-4bbf-bb75-8861be52b627" providerId="ADAL" clId="{74383A65-B88C-40D7-B780-7063FF11DBEA}" dt="2024-03-26T14:45:08.025" v="555" actId="478"/>
          <ac:cxnSpMkLst>
            <pc:docMk/>
            <pc:sldMk cId="3775033384" sldId="380"/>
            <ac:cxnSpMk id="11" creationId="{79D47107-568F-DEC0-0B45-B8C8094E6574}"/>
          </ac:cxnSpMkLst>
        </pc:cxnChg>
        <pc:cxnChg chg="del">
          <ac:chgData name="Caleb Mears" userId="e6f39ac1-b694-4bbf-bb75-8861be52b627" providerId="ADAL" clId="{74383A65-B88C-40D7-B780-7063FF11DBEA}" dt="2024-03-26T14:45:08.025" v="555" actId="478"/>
          <ac:cxnSpMkLst>
            <pc:docMk/>
            <pc:sldMk cId="3775033384" sldId="380"/>
            <ac:cxnSpMk id="13" creationId="{98EF6F51-6B09-9A7F-7455-D171425907D3}"/>
          </ac:cxnSpMkLst>
        </pc:cxnChg>
        <pc:cxnChg chg="del">
          <ac:chgData name="Caleb Mears" userId="e6f39ac1-b694-4bbf-bb75-8861be52b627" providerId="ADAL" clId="{74383A65-B88C-40D7-B780-7063FF11DBEA}" dt="2024-03-26T14:45:08.025" v="555" actId="478"/>
          <ac:cxnSpMkLst>
            <pc:docMk/>
            <pc:sldMk cId="3775033384" sldId="380"/>
            <ac:cxnSpMk id="15" creationId="{E9190923-A73C-38F5-8ACB-BF840DB94642}"/>
          </ac:cxnSpMkLst>
        </pc:cxnChg>
        <pc:cxnChg chg="del">
          <ac:chgData name="Caleb Mears" userId="e6f39ac1-b694-4bbf-bb75-8861be52b627" providerId="ADAL" clId="{74383A65-B88C-40D7-B780-7063FF11DBEA}" dt="2024-03-26T14:45:08.025" v="555" actId="478"/>
          <ac:cxnSpMkLst>
            <pc:docMk/>
            <pc:sldMk cId="3775033384" sldId="380"/>
            <ac:cxnSpMk id="17" creationId="{156A3F14-EB58-47CD-2317-1A273427E47F}"/>
          </ac:cxnSpMkLst>
        </pc:cxnChg>
      </pc:sldChg>
      <pc:sldChg chg="addSp delSp modSp add mod ord">
        <pc:chgData name="Caleb Mears" userId="e6f39ac1-b694-4bbf-bb75-8861be52b627" providerId="ADAL" clId="{74383A65-B88C-40D7-B780-7063FF11DBEA}" dt="2024-03-27T14:30:14.404" v="1123" actId="20577"/>
        <pc:sldMkLst>
          <pc:docMk/>
          <pc:sldMk cId="2384995862" sldId="381"/>
        </pc:sldMkLst>
        <pc:spChg chg="del">
          <ac:chgData name="Caleb Mears" userId="e6f39ac1-b694-4bbf-bb75-8861be52b627" providerId="ADAL" clId="{74383A65-B88C-40D7-B780-7063FF11DBEA}" dt="2024-03-26T14:51:43.139" v="745" actId="478"/>
          <ac:spMkLst>
            <pc:docMk/>
            <pc:sldMk cId="2384995862" sldId="381"/>
            <ac:spMk id="6" creationId="{ACA70E80-1651-ABDE-900F-CF1A58E9DDD6}"/>
          </ac:spMkLst>
        </pc:spChg>
        <pc:spChg chg="del">
          <ac:chgData name="Caleb Mears" userId="e6f39ac1-b694-4bbf-bb75-8861be52b627" providerId="ADAL" clId="{74383A65-B88C-40D7-B780-7063FF11DBEA}" dt="2024-03-26T14:51:43.139" v="745" actId="478"/>
          <ac:spMkLst>
            <pc:docMk/>
            <pc:sldMk cId="2384995862" sldId="381"/>
            <ac:spMk id="8" creationId="{4729B451-4641-EA38-ED4D-E48978DBAA7E}"/>
          </ac:spMkLst>
        </pc:spChg>
        <pc:spChg chg="mod">
          <ac:chgData name="Caleb Mears" userId="e6f39ac1-b694-4bbf-bb75-8861be52b627" providerId="ADAL" clId="{74383A65-B88C-40D7-B780-7063FF11DBEA}" dt="2024-03-27T14:30:14.404" v="1123" actId="20577"/>
          <ac:spMkLst>
            <pc:docMk/>
            <pc:sldMk cId="2384995862" sldId="381"/>
            <ac:spMk id="9" creationId="{10B074FD-9D57-E410-3432-375B575DE6CF}"/>
          </ac:spMkLst>
        </pc:spChg>
        <pc:spChg chg="del">
          <ac:chgData name="Caleb Mears" userId="e6f39ac1-b694-4bbf-bb75-8861be52b627" providerId="ADAL" clId="{74383A65-B88C-40D7-B780-7063FF11DBEA}" dt="2024-03-26T14:51:43.139" v="745" actId="478"/>
          <ac:spMkLst>
            <pc:docMk/>
            <pc:sldMk cId="2384995862" sldId="381"/>
            <ac:spMk id="10" creationId="{8F7EC3E1-30A9-7013-1EC5-F3B586375A0E}"/>
          </ac:spMkLst>
        </pc:spChg>
        <pc:spChg chg="del">
          <ac:chgData name="Caleb Mears" userId="e6f39ac1-b694-4bbf-bb75-8861be52b627" providerId="ADAL" clId="{74383A65-B88C-40D7-B780-7063FF11DBEA}" dt="2024-03-26T14:51:43.139" v="745" actId="478"/>
          <ac:spMkLst>
            <pc:docMk/>
            <pc:sldMk cId="2384995862" sldId="381"/>
            <ac:spMk id="12" creationId="{EB00B7BB-0216-CEB1-5CAE-11593300A84D}"/>
          </ac:spMkLst>
        </pc:spChg>
        <pc:spChg chg="del">
          <ac:chgData name="Caleb Mears" userId="e6f39ac1-b694-4bbf-bb75-8861be52b627" providerId="ADAL" clId="{74383A65-B88C-40D7-B780-7063FF11DBEA}" dt="2024-03-26T14:51:43.139" v="745" actId="478"/>
          <ac:spMkLst>
            <pc:docMk/>
            <pc:sldMk cId="2384995862" sldId="381"/>
            <ac:spMk id="14" creationId="{83333D8B-B2C0-9154-525F-4DC90AFA7673}"/>
          </ac:spMkLst>
        </pc:spChg>
        <pc:spChg chg="mod">
          <ac:chgData name="Caleb Mears" userId="e6f39ac1-b694-4bbf-bb75-8861be52b627" providerId="ADAL" clId="{74383A65-B88C-40D7-B780-7063FF11DBEA}" dt="2024-03-26T14:52:35.584" v="757" actId="1076"/>
          <ac:spMkLst>
            <pc:docMk/>
            <pc:sldMk cId="2384995862" sldId="381"/>
            <ac:spMk id="16" creationId="{6C6AD755-036D-C168-77E0-FE6A5EEC4D57}"/>
          </ac:spMkLst>
        </pc:spChg>
        <pc:spChg chg="del">
          <ac:chgData name="Caleb Mears" userId="e6f39ac1-b694-4bbf-bb75-8861be52b627" providerId="ADAL" clId="{74383A65-B88C-40D7-B780-7063FF11DBEA}" dt="2024-03-26T14:51:45.243" v="746" actId="478"/>
          <ac:spMkLst>
            <pc:docMk/>
            <pc:sldMk cId="2384995862" sldId="381"/>
            <ac:spMk id="18" creationId="{732F416A-CE53-DA45-DF63-1A2DE9DF8B39}"/>
          </ac:spMkLst>
        </pc:spChg>
        <pc:spChg chg="add mod">
          <ac:chgData name="Caleb Mears" userId="e6f39ac1-b694-4bbf-bb75-8861be52b627" providerId="ADAL" clId="{74383A65-B88C-40D7-B780-7063FF11DBEA}" dt="2024-03-26T14:53:40.939" v="852" actId="20577"/>
          <ac:spMkLst>
            <pc:docMk/>
            <pc:sldMk cId="2384995862" sldId="381"/>
            <ac:spMk id="19" creationId="{D89F4473-5D0E-F55C-7590-D1622D936B3C}"/>
          </ac:spMkLst>
        </pc:spChg>
        <pc:graphicFrameChg chg="mod modGraphic">
          <ac:chgData name="Caleb Mears" userId="e6f39ac1-b694-4bbf-bb75-8861be52b627" providerId="ADAL" clId="{74383A65-B88C-40D7-B780-7063FF11DBEA}" dt="2024-03-26T14:52:25.455" v="756" actId="339"/>
          <ac:graphicFrameMkLst>
            <pc:docMk/>
            <pc:sldMk cId="2384995862" sldId="381"/>
            <ac:graphicFrameMk id="5" creationId="{FDF656CB-1851-7E13-40FF-B5630048B9E7}"/>
          </ac:graphicFrameMkLst>
        </pc:graphicFrameChg>
        <pc:cxnChg chg="del">
          <ac:chgData name="Caleb Mears" userId="e6f39ac1-b694-4bbf-bb75-8861be52b627" providerId="ADAL" clId="{74383A65-B88C-40D7-B780-7063FF11DBEA}" dt="2024-03-26T14:51:43.139" v="745" actId="478"/>
          <ac:cxnSpMkLst>
            <pc:docMk/>
            <pc:sldMk cId="2384995862" sldId="381"/>
            <ac:cxnSpMk id="7" creationId="{A9ACAF60-6E04-3F22-B462-4C2F7C202FA8}"/>
          </ac:cxnSpMkLst>
        </pc:cxnChg>
        <pc:cxnChg chg="del">
          <ac:chgData name="Caleb Mears" userId="e6f39ac1-b694-4bbf-bb75-8861be52b627" providerId="ADAL" clId="{74383A65-B88C-40D7-B780-7063FF11DBEA}" dt="2024-03-26T14:51:43.139" v="745" actId="478"/>
          <ac:cxnSpMkLst>
            <pc:docMk/>
            <pc:sldMk cId="2384995862" sldId="381"/>
            <ac:cxnSpMk id="9" creationId="{71FF1538-4020-4610-B67A-48148B2600A9}"/>
          </ac:cxnSpMkLst>
        </pc:cxnChg>
        <pc:cxnChg chg="mod">
          <ac:chgData name="Caleb Mears" userId="e6f39ac1-b694-4bbf-bb75-8861be52b627" providerId="ADAL" clId="{74383A65-B88C-40D7-B780-7063FF11DBEA}" dt="2024-03-27T14:29:27.890" v="1109" actId="1076"/>
          <ac:cxnSpMkLst>
            <pc:docMk/>
            <pc:sldMk cId="2384995862" sldId="381"/>
            <ac:cxnSpMk id="11" creationId="{1752E8FD-B71E-CEFB-0E3F-3CD3E827D50E}"/>
          </ac:cxnSpMkLst>
        </pc:cxnChg>
        <pc:cxnChg chg="del">
          <ac:chgData name="Caleb Mears" userId="e6f39ac1-b694-4bbf-bb75-8861be52b627" providerId="ADAL" clId="{74383A65-B88C-40D7-B780-7063FF11DBEA}" dt="2024-03-26T14:51:43.139" v="745" actId="478"/>
          <ac:cxnSpMkLst>
            <pc:docMk/>
            <pc:sldMk cId="2384995862" sldId="381"/>
            <ac:cxnSpMk id="11" creationId="{79D47107-568F-DEC0-0B45-B8C8094E6574}"/>
          </ac:cxnSpMkLst>
        </pc:cxnChg>
        <pc:cxnChg chg="del">
          <ac:chgData name="Caleb Mears" userId="e6f39ac1-b694-4bbf-bb75-8861be52b627" providerId="ADAL" clId="{74383A65-B88C-40D7-B780-7063FF11DBEA}" dt="2024-03-26T14:51:43.139" v="745" actId="478"/>
          <ac:cxnSpMkLst>
            <pc:docMk/>
            <pc:sldMk cId="2384995862" sldId="381"/>
            <ac:cxnSpMk id="13" creationId="{98EF6F51-6B09-9A7F-7455-D171425907D3}"/>
          </ac:cxnSpMkLst>
        </pc:cxnChg>
        <pc:cxnChg chg="del">
          <ac:chgData name="Caleb Mears" userId="e6f39ac1-b694-4bbf-bb75-8861be52b627" providerId="ADAL" clId="{74383A65-B88C-40D7-B780-7063FF11DBEA}" dt="2024-03-26T14:51:43.139" v="745" actId="478"/>
          <ac:cxnSpMkLst>
            <pc:docMk/>
            <pc:sldMk cId="2384995862" sldId="381"/>
            <ac:cxnSpMk id="15" creationId="{E9190923-A73C-38F5-8ACB-BF840DB94642}"/>
          </ac:cxnSpMkLst>
        </pc:cxnChg>
        <pc:cxnChg chg="del">
          <ac:chgData name="Caleb Mears" userId="e6f39ac1-b694-4bbf-bb75-8861be52b627" providerId="ADAL" clId="{74383A65-B88C-40D7-B780-7063FF11DBEA}" dt="2024-03-26T14:51:45.243" v="746" actId="478"/>
          <ac:cxnSpMkLst>
            <pc:docMk/>
            <pc:sldMk cId="2384995862" sldId="381"/>
            <ac:cxnSpMk id="17" creationId="{156A3F14-EB58-47CD-2317-1A273427E47F}"/>
          </ac:cxnSpMkLst>
        </pc:cxnChg>
      </pc:sldChg>
      <pc:sldChg chg="addSp delSp modSp add mod ord">
        <pc:chgData name="Caleb Mears" userId="e6f39ac1-b694-4bbf-bb75-8861be52b627" providerId="ADAL" clId="{74383A65-B88C-40D7-B780-7063FF11DBEA}" dt="2024-03-27T14:29:19.379" v="1108" actId="1076"/>
        <pc:sldMkLst>
          <pc:docMk/>
          <pc:sldMk cId="375491489" sldId="382"/>
        </pc:sldMkLst>
        <pc:spChg chg="del">
          <ac:chgData name="Caleb Mears" userId="e6f39ac1-b694-4bbf-bb75-8861be52b627" providerId="ADAL" clId="{74383A65-B88C-40D7-B780-7063FF11DBEA}" dt="2024-03-26T14:54:31.423" v="856" actId="478"/>
          <ac:spMkLst>
            <pc:docMk/>
            <pc:sldMk cId="375491489" sldId="382"/>
            <ac:spMk id="6" creationId="{ACA70E80-1651-ABDE-900F-CF1A58E9DDD6}"/>
          </ac:spMkLst>
        </pc:spChg>
        <pc:spChg chg="del">
          <ac:chgData name="Caleb Mears" userId="e6f39ac1-b694-4bbf-bb75-8861be52b627" providerId="ADAL" clId="{74383A65-B88C-40D7-B780-7063FF11DBEA}" dt="2024-03-26T14:54:31.423" v="856" actId="478"/>
          <ac:spMkLst>
            <pc:docMk/>
            <pc:sldMk cId="375491489" sldId="382"/>
            <ac:spMk id="8" creationId="{4729B451-4641-EA38-ED4D-E48978DBAA7E}"/>
          </ac:spMkLst>
        </pc:spChg>
        <pc:spChg chg="del">
          <ac:chgData name="Caleb Mears" userId="e6f39ac1-b694-4bbf-bb75-8861be52b627" providerId="ADAL" clId="{74383A65-B88C-40D7-B780-7063FF11DBEA}" dt="2024-03-26T14:54:31.423" v="856" actId="478"/>
          <ac:spMkLst>
            <pc:docMk/>
            <pc:sldMk cId="375491489" sldId="382"/>
            <ac:spMk id="10" creationId="{8F7EC3E1-30A9-7013-1EC5-F3B586375A0E}"/>
          </ac:spMkLst>
        </pc:spChg>
        <pc:spChg chg="del">
          <ac:chgData name="Caleb Mears" userId="e6f39ac1-b694-4bbf-bb75-8861be52b627" providerId="ADAL" clId="{74383A65-B88C-40D7-B780-7063FF11DBEA}" dt="2024-03-26T14:54:31.423" v="856" actId="478"/>
          <ac:spMkLst>
            <pc:docMk/>
            <pc:sldMk cId="375491489" sldId="382"/>
            <ac:spMk id="12" creationId="{EB00B7BB-0216-CEB1-5CAE-11593300A84D}"/>
          </ac:spMkLst>
        </pc:spChg>
        <pc:spChg chg="del">
          <ac:chgData name="Caleb Mears" userId="e6f39ac1-b694-4bbf-bb75-8861be52b627" providerId="ADAL" clId="{74383A65-B88C-40D7-B780-7063FF11DBEA}" dt="2024-03-26T14:54:31.423" v="856" actId="478"/>
          <ac:spMkLst>
            <pc:docMk/>
            <pc:sldMk cId="375491489" sldId="382"/>
            <ac:spMk id="14" creationId="{83333D8B-B2C0-9154-525F-4DC90AFA7673}"/>
          </ac:spMkLst>
        </pc:spChg>
        <pc:spChg chg="del">
          <ac:chgData name="Caleb Mears" userId="e6f39ac1-b694-4bbf-bb75-8861be52b627" providerId="ADAL" clId="{74383A65-B88C-40D7-B780-7063FF11DBEA}" dt="2024-03-26T14:54:31.423" v="856" actId="478"/>
          <ac:spMkLst>
            <pc:docMk/>
            <pc:sldMk cId="375491489" sldId="382"/>
            <ac:spMk id="16" creationId="{6C6AD755-036D-C168-77E0-FE6A5EEC4D57}"/>
          </ac:spMkLst>
        </pc:spChg>
        <pc:spChg chg="mod">
          <ac:chgData name="Caleb Mears" userId="e6f39ac1-b694-4bbf-bb75-8861be52b627" providerId="ADAL" clId="{74383A65-B88C-40D7-B780-7063FF11DBEA}" dt="2024-03-27T14:29:19.379" v="1108" actId="1076"/>
          <ac:spMkLst>
            <pc:docMk/>
            <pc:sldMk cId="375491489" sldId="382"/>
            <ac:spMk id="17" creationId="{BDA52F96-93FB-1AF2-337B-96D63B8D4616}"/>
          </ac:spMkLst>
        </pc:spChg>
        <pc:spChg chg="mod">
          <ac:chgData name="Caleb Mears" userId="e6f39ac1-b694-4bbf-bb75-8861be52b627" providerId="ADAL" clId="{74383A65-B88C-40D7-B780-7063FF11DBEA}" dt="2024-03-26T14:55:21.584" v="866" actId="1076"/>
          <ac:spMkLst>
            <pc:docMk/>
            <pc:sldMk cId="375491489" sldId="382"/>
            <ac:spMk id="18" creationId="{732F416A-CE53-DA45-DF63-1A2DE9DF8B39}"/>
          </ac:spMkLst>
        </pc:spChg>
        <pc:spChg chg="add mod">
          <ac:chgData name="Caleb Mears" userId="e6f39ac1-b694-4bbf-bb75-8861be52b627" providerId="ADAL" clId="{74383A65-B88C-40D7-B780-7063FF11DBEA}" dt="2024-03-26T14:57:51.353" v="989" actId="20577"/>
          <ac:spMkLst>
            <pc:docMk/>
            <pc:sldMk cId="375491489" sldId="382"/>
            <ac:spMk id="19" creationId="{76DA28C5-D8AC-3EA7-CAA4-E7C76AD76DB4}"/>
          </ac:spMkLst>
        </pc:spChg>
        <pc:graphicFrameChg chg="mod modGraphic">
          <ac:chgData name="Caleb Mears" userId="e6f39ac1-b694-4bbf-bb75-8861be52b627" providerId="ADAL" clId="{74383A65-B88C-40D7-B780-7063FF11DBEA}" dt="2024-03-26T14:55:07.768" v="865" actId="1076"/>
          <ac:graphicFrameMkLst>
            <pc:docMk/>
            <pc:sldMk cId="375491489" sldId="382"/>
            <ac:graphicFrameMk id="5" creationId="{FDF656CB-1851-7E13-40FF-B5630048B9E7}"/>
          </ac:graphicFrameMkLst>
        </pc:graphicFrameChg>
        <pc:cxnChg chg="del">
          <ac:chgData name="Caleb Mears" userId="e6f39ac1-b694-4bbf-bb75-8861be52b627" providerId="ADAL" clId="{74383A65-B88C-40D7-B780-7063FF11DBEA}" dt="2024-03-26T14:54:31.423" v="856" actId="478"/>
          <ac:cxnSpMkLst>
            <pc:docMk/>
            <pc:sldMk cId="375491489" sldId="382"/>
            <ac:cxnSpMk id="7" creationId="{A9ACAF60-6E04-3F22-B462-4C2F7C202FA8}"/>
          </ac:cxnSpMkLst>
        </pc:cxnChg>
        <pc:cxnChg chg="del">
          <ac:chgData name="Caleb Mears" userId="e6f39ac1-b694-4bbf-bb75-8861be52b627" providerId="ADAL" clId="{74383A65-B88C-40D7-B780-7063FF11DBEA}" dt="2024-03-26T14:54:31.423" v="856" actId="478"/>
          <ac:cxnSpMkLst>
            <pc:docMk/>
            <pc:sldMk cId="375491489" sldId="382"/>
            <ac:cxnSpMk id="9" creationId="{71FF1538-4020-4610-B67A-48148B2600A9}"/>
          </ac:cxnSpMkLst>
        </pc:cxnChg>
        <pc:cxnChg chg="del">
          <ac:chgData name="Caleb Mears" userId="e6f39ac1-b694-4bbf-bb75-8861be52b627" providerId="ADAL" clId="{74383A65-B88C-40D7-B780-7063FF11DBEA}" dt="2024-03-26T14:54:31.423" v="856" actId="478"/>
          <ac:cxnSpMkLst>
            <pc:docMk/>
            <pc:sldMk cId="375491489" sldId="382"/>
            <ac:cxnSpMk id="11" creationId="{79D47107-568F-DEC0-0B45-B8C8094E6574}"/>
          </ac:cxnSpMkLst>
        </pc:cxnChg>
        <pc:cxnChg chg="del">
          <ac:chgData name="Caleb Mears" userId="e6f39ac1-b694-4bbf-bb75-8861be52b627" providerId="ADAL" clId="{74383A65-B88C-40D7-B780-7063FF11DBEA}" dt="2024-03-26T14:54:31.423" v="856" actId="478"/>
          <ac:cxnSpMkLst>
            <pc:docMk/>
            <pc:sldMk cId="375491489" sldId="382"/>
            <ac:cxnSpMk id="13" creationId="{98EF6F51-6B09-9A7F-7455-D171425907D3}"/>
          </ac:cxnSpMkLst>
        </pc:cxnChg>
        <pc:cxnChg chg="del">
          <ac:chgData name="Caleb Mears" userId="e6f39ac1-b694-4bbf-bb75-8861be52b627" providerId="ADAL" clId="{74383A65-B88C-40D7-B780-7063FF11DBEA}" dt="2024-03-26T14:54:31.423" v="856" actId="478"/>
          <ac:cxnSpMkLst>
            <pc:docMk/>
            <pc:sldMk cId="375491489" sldId="382"/>
            <ac:cxnSpMk id="15" creationId="{E9190923-A73C-38F5-8ACB-BF840DB94642}"/>
          </ac:cxnSpMkLst>
        </pc:cxnChg>
        <pc:cxnChg chg="del">
          <ac:chgData name="Caleb Mears" userId="e6f39ac1-b694-4bbf-bb75-8861be52b627" providerId="ADAL" clId="{74383A65-B88C-40D7-B780-7063FF11DBEA}" dt="2024-03-26T14:54:31.423" v="856" actId="478"/>
          <ac:cxnSpMkLst>
            <pc:docMk/>
            <pc:sldMk cId="375491489" sldId="382"/>
            <ac:cxnSpMk id="17" creationId="{156A3F14-EB58-47CD-2317-1A273427E47F}"/>
          </ac:cxnSpMkLst>
        </pc:cxnChg>
        <pc:cxnChg chg="mod">
          <ac:chgData name="Caleb Mears" userId="e6f39ac1-b694-4bbf-bb75-8861be52b627" providerId="ADAL" clId="{74383A65-B88C-40D7-B780-7063FF11DBEA}" dt="2024-03-27T14:29:01.131" v="1106" actId="1076"/>
          <ac:cxnSpMkLst>
            <pc:docMk/>
            <pc:sldMk cId="375491489" sldId="382"/>
            <ac:cxnSpMk id="21" creationId="{C66BE34C-3869-6EBE-AE3E-1259398D34AE}"/>
          </ac:cxnSpMkLst>
        </pc:cxnChg>
      </pc:sldChg>
      <pc:sldChg chg="addSp delSp modSp add mod">
        <pc:chgData name="Caleb Mears" userId="e6f39ac1-b694-4bbf-bb75-8861be52b627" providerId="ADAL" clId="{74383A65-B88C-40D7-B780-7063FF11DBEA}" dt="2024-03-27T14:32:20.458" v="1126" actId="1076"/>
        <pc:sldMkLst>
          <pc:docMk/>
          <pc:sldMk cId="2538527843" sldId="383"/>
        </pc:sldMkLst>
        <pc:spChg chg="del">
          <ac:chgData name="Caleb Mears" userId="e6f39ac1-b694-4bbf-bb75-8861be52b627" providerId="ADAL" clId="{74383A65-B88C-40D7-B780-7063FF11DBEA}" dt="2024-03-26T15:09:26.840" v="993" actId="478"/>
          <ac:spMkLst>
            <pc:docMk/>
            <pc:sldMk cId="2538527843" sldId="383"/>
            <ac:spMk id="6" creationId="{ACA70E80-1651-ABDE-900F-CF1A58E9DDD6}"/>
          </ac:spMkLst>
        </pc:spChg>
        <pc:spChg chg="del">
          <ac:chgData name="Caleb Mears" userId="e6f39ac1-b694-4bbf-bb75-8861be52b627" providerId="ADAL" clId="{74383A65-B88C-40D7-B780-7063FF11DBEA}" dt="2024-03-26T15:09:26.840" v="993" actId="478"/>
          <ac:spMkLst>
            <pc:docMk/>
            <pc:sldMk cId="2538527843" sldId="383"/>
            <ac:spMk id="8" creationId="{4729B451-4641-EA38-ED4D-E48978DBAA7E}"/>
          </ac:spMkLst>
        </pc:spChg>
        <pc:spChg chg="del">
          <ac:chgData name="Caleb Mears" userId="e6f39ac1-b694-4bbf-bb75-8861be52b627" providerId="ADAL" clId="{74383A65-B88C-40D7-B780-7063FF11DBEA}" dt="2024-03-26T15:09:26.840" v="993" actId="478"/>
          <ac:spMkLst>
            <pc:docMk/>
            <pc:sldMk cId="2538527843" sldId="383"/>
            <ac:spMk id="10" creationId="{8F7EC3E1-30A9-7013-1EC5-F3B586375A0E}"/>
          </ac:spMkLst>
        </pc:spChg>
        <pc:spChg chg="del">
          <ac:chgData name="Caleb Mears" userId="e6f39ac1-b694-4bbf-bb75-8861be52b627" providerId="ADAL" clId="{74383A65-B88C-40D7-B780-7063FF11DBEA}" dt="2024-03-26T15:09:26.840" v="993" actId="478"/>
          <ac:spMkLst>
            <pc:docMk/>
            <pc:sldMk cId="2538527843" sldId="383"/>
            <ac:spMk id="12" creationId="{EB00B7BB-0216-CEB1-5CAE-11593300A84D}"/>
          </ac:spMkLst>
        </pc:spChg>
        <pc:spChg chg="del">
          <ac:chgData name="Caleb Mears" userId="e6f39ac1-b694-4bbf-bb75-8861be52b627" providerId="ADAL" clId="{74383A65-B88C-40D7-B780-7063FF11DBEA}" dt="2024-03-26T15:09:26.840" v="993" actId="478"/>
          <ac:spMkLst>
            <pc:docMk/>
            <pc:sldMk cId="2538527843" sldId="383"/>
            <ac:spMk id="14" creationId="{83333D8B-B2C0-9154-525F-4DC90AFA7673}"/>
          </ac:spMkLst>
        </pc:spChg>
        <pc:spChg chg="del">
          <ac:chgData name="Caleb Mears" userId="e6f39ac1-b694-4bbf-bb75-8861be52b627" providerId="ADAL" clId="{74383A65-B88C-40D7-B780-7063FF11DBEA}" dt="2024-03-26T15:09:26.840" v="993" actId="478"/>
          <ac:spMkLst>
            <pc:docMk/>
            <pc:sldMk cId="2538527843" sldId="383"/>
            <ac:spMk id="16" creationId="{6C6AD755-036D-C168-77E0-FE6A5EEC4D57}"/>
          </ac:spMkLst>
        </pc:spChg>
        <pc:spChg chg="mod">
          <ac:chgData name="Caleb Mears" userId="e6f39ac1-b694-4bbf-bb75-8861be52b627" providerId="ADAL" clId="{74383A65-B88C-40D7-B780-7063FF11DBEA}" dt="2024-03-27T14:24:26.072" v="1098" actId="20577"/>
          <ac:spMkLst>
            <pc:docMk/>
            <pc:sldMk cId="2538527843" sldId="383"/>
            <ac:spMk id="16" creationId="{FD1B5FE1-A10D-C953-EB67-87B204A4C8F8}"/>
          </ac:spMkLst>
        </pc:spChg>
        <pc:spChg chg="del">
          <ac:chgData name="Caleb Mears" userId="e6f39ac1-b694-4bbf-bb75-8861be52b627" providerId="ADAL" clId="{74383A65-B88C-40D7-B780-7063FF11DBEA}" dt="2024-03-26T15:09:26.840" v="993" actId="478"/>
          <ac:spMkLst>
            <pc:docMk/>
            <pc:sldMk cId="2538527843" sldId="383"/>
            <ac:spMk id="18" creationId="{732F416A-CE53-DA45-DF63-1A2DE9DF8B39}"/>
          </ac:spMkLst>
        </pc:spChg>
        <pc:spChg chg="mod">
          <ac:chgData name="Caleb Mears" userId="e6f39ac1-b694-4bbf-bb75-8861be52b627" providerId="ADAL" clId="{74383A65-B88C-40D7-B780-7063FF11DBEA}" dt="2024-03-27T14:24:22.519" v="1096" actId="20577"/>
          <ac:spMkLst>
            <pc:docMk/>
            <pc:sldMk cId="2538527843" sldId="383"/>
            <ac:spMk id="18" creationId="{DF889F7D-E33C-DAFA-556C-428FE20652F3}"/>
          </ac:spMkLst>
        </pc:spChg>
        <pc:spChg chg="add mod">
          <ac:chgData name="Caleb Mears" userId="e6f39ac1-b694-4bbf-bb75-8861be52b627" providerId="ADAL" clId="{74383A65-B88C-40D7-B780-7063FF11DBEA}" dt="2024-03-26T15:10:19.158" v="1074" actId="1076"/>
          <ac:spMkLst>
            <pc:docMk/>
            <pc:sldMk cId="2538527843" sldId="383"/>
            <ac:spMk id="19" creationId="{AAFBE4BD-1439-5F07-925A-B63E05E98A33}"/>
          </ac:spMkLst>
        </pc:spChg>
        <pc:graphicFrameChg chg="mod modGraphic">
          <ac:chgData name="Caleb Mears" userId="e6f39ac1-b694-4bbf-bb75-8861be52b627" providerId="ADAL" clId="{74383A65-B88C-40D7-B780-7063FF11DBEA}" dt="2024-03-26T15:09:40.478" v="996" actId="1076"/>
          <ac:graphicFrameMkLst>
            <pc:docMk/>
            <pc:sldMk cId="2538527843" sldId="383"/>
            <ac:graphicFrameMk id="5" creationId="{FDF656CB-1851-7E13-40FF-B5630048B9E7}"/>
          </ac:graphicFrameMkLst>
        </pc:graphicFrameChg>
        <pc:cxnChg chg="del">
          <ac:chgData name="Caleb Mears" userId="e6f39ac1-b694-4bbf-bb75-8861be52b627" providerId="ADAL" clId="{74383A65-B88C-40D7-B780-7063FF11DBEA}" dt="2024-03-26T15:09:26.840" v="993" actId="478"/>
          <ac:cxnSpMkLst>
            <pc:docMk/>
            <pc:sldMk cId="2538527843" sldId="383"/>
            <ac:cxnSpMk id="7" creationId="{A9ACAF60-6E04-3F22-B462-4C2F7C202FA8}"/>
          </ac:cxnSpMkLst>
        </pc:cxnChg>
        <pc:cxnChg chg="del">
          <ac:chgData name="Caleb Mears" userId="e6f39ac1-b694-4bbf-bb75-8861be52b627" providerId="ADAL" clId="{74383A65-B88C-40D7-B780-7063FF11DBEA}" dt="2024-03-26T15:09:26.840" v="993" actId="478"/>
          <ac:cxnSpMkLst>
            <pc:docMk/>
            <pc:sldMk cId="2538527843" sldId="383"/>
            <ac:cxnSpMk id="9" creationId="{71FF1538-4020-4610-B67A-48148B2600A9}"/>
          </ac:cxnSpMkLst>
        </pc:cxnChg>
        <pc:cxnChg chg="del">
          <ac:chgData name="Caleb Mears" userId="e6f39ac1-b694-4bbf-bb75-8861be52b627" providerId="ADAL" clId="{74383A65-B88C-40D7-B780-7063FF11DBEA}" dt="2024-03-27T14:32:17.708" v="1125" actId="478"/>
          <ac:cxnSpMkLst>
            <pc:docMk/>
            <pc:sldMk cId="2538527843" sldId="383"/>
            <ac:cxnSpMk id="10" creationId="{1791FA38-F222-8ACE-5405-0111161CDE72}"/>
          </ac:cxnSpMkLst>
        </pc:cxnChg>
        <pc:cxnChg chg="del">
          <ac:chgData name="Caleb Mears" userId="e6f39ac1-b694-4bbf-bb75-8861be52b627" providerId="ADAL" clId="{74383A65-B88C-40D7-B780-7063FF11DBEA}" dt="2024-03-26T15:09:26.840" v="993" actId="478"/>
          <ac:cxnSpMkLst>
            <pc:docMk/>
            <pc:sldMk cId="2538527843" sldId="383"/>
            <ac:cxnSpMk id="11" creationId="{79D47107-568F-DEC0-0B45-B8C8094E6574}"/>
          </ac:cxnSpMkLst>
        </pc:cxnChg>
        <pc:cxnChg chg="del">
          <ac:chgData name="Caleb Mears" userId="e6f39ac1-b694-4bbf-bb75-8861be52b627" providerId="ADAL" clId="{74383A65-B88C-40D7-B780-7063FF11DBEA}" dt="2024-03-26T15:09:26.840" v="993" actId="478"/>
          <ac:cxnSpMkLst>
            <pc:docMk/>
            <pc:sldMk cId="2538527843" sldId="383"/>
            <ac:cxnSpMk id="13" creationId="{98EF6F51-6B09-9A7F-7455-D171425907D3}"/>
          </ac:cxnSpMkLst>
        </pc:cxnChg>
        <pc:cxnChg chg="del">
          <ac:chgData name="Caleb Mears" userId="e6f39ac1-b694-4bbf-bb75-8861be52b627" providerId="ADAL" clId="{74383A65-B88C-40D7-B780-7063FF11DBEA}" dt="2024-03-26T15:09:26.840" v="993" actId="478"/>
          <ac:cxnSpMkLst>
            <pc:docMk/>
            <pc:sldMk cId="2538527843" sldId="383"/>
            <ac:cxnSpMk id="15" creationId="{E9190923-A73C-38F5-8ACB-BF840DB94642}"/>
          </ac:cxnSpMkLst>
        </pc:cxnChg>
        <pc:cxnChg chg="del">
          <ac:chgData name="Caleb Mears" userId="e6f39ac1-b694-4bbf-bb75-8861be52b627" providerId="ADAL" clId="{74383A65-B88C-40D7-B780-7063FF11DBEA}" dt="2024-03-26T15:09:26.840" v="993" actId="478"/>
          <ac:cxnSpMkLst>
            <pc:docMk/>
            <pc:sldMk cId="2538527843" sldId="383"/>
            <ac:cxnSpMk id="17" creationId="{156A3F14-EB58-47CD-2317-1A273427E47F}"/>
          </ac:cxnSpMkLst>
        </pc:cxnChg>
        <pc:cxnChg chg="mod">
          <ac:chgData name="Caleb Mears" userId="e6f39ac1-b694-4bbf-bb75-8861be52b627" providerId="ADAL" clId="{74383A65-B88C-40D7-B780-7063FF11DBEA}" dt="2024-03-27T14:32:20.458" v="1126" actId="1076"/>
          <ac:cxnSpMkLst>
            <pc:docMk/>
            <pc:sldMk cId="2538527843" sldId="383"/>
            <ac:cxnSpMk id="21" creationId="{B322FFEB-47DB-5D0B-133A-BE342E5D04F7}"/>
          </ac:cxnSpMkLst>
        </pc:cxnChg>
      </pc:sldChg>
      <pc:sldChg chg="add ord">
        <pc:chgData name="Caleb Mears" userId="e6f39ac1-b694-4bbf-bb75-8861be52b627" providerId="ADAL" clId="{74383A65-B88C-40D7-B780-7063FF11DBEA}" dt="2024-03-26T15:41:30.753" v="1077"/>
        <pc:sldMkLst>
          <pc:docMk/>
          <pc:sldMk cId="4041601262" sldId="384"/>
        </pc:sldMkLst>
      </pc:sldChg>
      <pc:sldChg chg="add ord">
        <pc:chgData name="Caleb Mears" userId="e6f39ac1-b694-4bbf-bb75-8861be52b627" providerId="ADAL" clId="{74383A65-B88C-40D7-B780-7063FF11DBEA}" dt="2024-03-26T15:41:38.418" v="1080"/>
        <pc:sldMkLst>
          <pc:docMk/>
          <pc:sldMk cId="3639764286" sldId="385"/>
        </pc:sldMkLst>
      </pc:sldChg>
      <pc:sldChg chg="add ord">
        <pc:chgData name="Caleb Mears" userId="e6f39ac1-b694-4bbf-bb75-8861be52b627" providerId="ADAL" clId="{74383A65-B88C-40D7-B780-7063FF11DBEA}" dt="2024-03-26T15:41:43.209" v="1083"/>
        <pc:sldMkLst>
          <pc:docMk/>
          <pc:sldMk cId="629323091" sldId="386"/>
        </pc:sldMkLst>
      </pc:sldChg>
      <pc:sldChg chg="add ord">
        <pc:chgData name="Caleb Mears" userId="e6f39ac1-b694-4bbf-bb75-8861be52b627" providerId="ADAL" clId="{74383A65-B88C-40D7-B780-7063FF11DBEA}" dt="2024-03-26T15:41:47.351" v="1086"/>
        <pc:sldMkLst>
          <pc:docMk/>
          <pc:sldMk cId="400984186" sldId="387"/>
        </pc:sldMkLst>
      </pc:sldChg>
      <pc:sldChg chg="modSp add del mod ord">
        <pc:chgData name="Caleb Mears" userId="e6f39ac1-b694-4bbf-bb75-8861be52b627" providerId="ADAL" clId="{74383A65-B88C-40D7-B780-7063FF11DBEA}" dt="2024-03-26T16:37:58.190" v="1094" actId="2696"/>
        <pc:sldMkLst>
          <pc:docMk/>
          <pc:sldMk cId="2549932527" sldId="388"/>
        </pc:sldMkLst>
        <pc:graphicFrameChg chg="modGraphic">
          <ac:chgData name="Caleb Mears" userId="e6f39ac1-b694-4bbf-bb75-8861be52b627" providerId="ADAL" clId="{74383A65-B88C-40D7-B780-7063FF11DBEA}" dt="2024-03-26T16:37:40.392" v="1093" actId="339"/>
          <ac:graphicFrameMkLst>
            <pc:docMk/>
            <pc:sldMk cId="2549932527" sldId="388"/>
            <ac:graphicFrameMk id="5" creationId="{FDF656CB-1851-7E13-40FF-B5630048B9E7}"/>
          </ac:graphicFrameMkLst>
        </pc:graphicFrameChg>
      </pc:sldChg>
      <pc:sldChg chg="add">
        <pc:chgData name="Caleb Mears" userId="e6f39ac1-b694-4bbf-bb75-8861be52b627" providerId="ADAL" clId="{74383A65-B88C-40D7-B780-7063FF11DBEA}" dt="2024-03-26T16:37:22.933" v="1090" actId="2890"/>
        <pc:sldMkLst>
          <pc:docMk/>
          <pc:sldMk cId="2501335963" sldId="389"/>
        </pc:sldMkLst>
      </pc:sldChg>
    </pc:docChg>
  </pc:docChgLst>
  <pc:docChgLst>
    <pc:chgData name="Maria Rojas" userId="S::mar19i@fsu.edu::b303a568-9ff1-432b-995f-fb1091d48c0a" providerId="AD" clId="Web-{32C9F669-4F95-0E2A-279B-D545B7FDE068}"/>
    <pc:docChg chg="addSld delSld modSld modSection">
      <pc:chgData name="Maria Rojas" userId="S::mar19i@fsu.edu::b303a568-9ff1-432b-995f-fb1091d48c0a" providerId="AD" clId="Web-{32C9F669-4F95-0E2A-279B-D545B7FDE068}" dt="2024-01-29T18:12:03.505" v="666" actId="20577"/>
      <pc:docMkLst>
        <pc:docMk/>
      </pc:docMkLst>
      <pc:sldChg chg="modSp">
        <pc:chgData name="Maria Rojas" userId="S::mar19i@fsu.edu::b303a568-9ff1-432b-995f-fb1091d48c0a" providerId="AD" clId="Web-{32C9F669-4F95-0E2A-279B-D545B7FDE068}" dt="2024-01-29T16:19:22.265" v="59" actId="1076"/>
        <pc:sldMkLst>
          <pc:docMk/>
          <pc:sldMk cId="2066863649" sldId="256"/>
        </pc:sldMkLst>
        <pc:spChg chg="mod">
          <ac:chgData name="Maria Rojas" userId="S::mar19i@fsu.edu::b303a568-9ff1-432b-995f-fb1091d48c0a" providerId="AD" clId="Web-{32C9F669-4F95-0E2A-279B-D545B7FDE068}" dt="2024-01-29T16:19:22.265" v="59" actId="1076"/>
          <ac:spMkLst>
            <pc:docMk/>
            <pc:sldMk cId="2066863649" sldId="256"/>
            <ac:spMk id="7" creationId="{783DA0E5-0D98-83CA-305E-E08A54C609D4}"/>
          </ac:spMkLst>
        </pc:spChg>
      </pc:sldChg>
      <pc:sldChg chg="modSp">
        <pc:chgData name="Maria Rojas" userId="S::mar19i@fsu.edu::b303a568-9ff1-432b-995f-fb1091d48c0a" providerId="AD" clId="Web-{32C9F669-4F95-0E2A-279B-D545B7FDE068}" dt="2024-01-29T17:31:57.417" v="589" actId="20577"/>
        <pc:sldMkLst>
          <pc:docMk/>
          <pc:sldMk cId="2208838817" sldId="262"/>
        </pc:sldMkLst>
        <pc:spChg chg="mod">
          <ac:chgData name="Maria Rojas" userId="S::mar19i@fsu.edu::b303a568-9ff1-432b-995f-fb1091d48c0a" providerId="AD" clId="Web-{32C9F669-4F95-0E2A-279B-D545B7FDE068}" dt="2024-01-29T17:31:57.417" v="589" actId="20577"/>
          <ac:spMkLst>
            <pc:docMk/>
            <pc:sldMk cId="2208838817" sldId="262"/>
            <ac:spMk id="3" creationId="{74BC3426-83BD-28FF-BA17-3D1E091E3A69}"/>
          </ac:spMkLst>
        </pc:spChg>
      </pc:sldChg>
      <pc:sldChg chg="modSp">
        <pc:chgData name="Maria Rojas" userId="S::mar19i@fsu.edu::b303a568-9ff1-432b-995f-fb1091d48c0a" providerId="AD" clId="Web-{32C9F669-4F95-0E2A-279B-D545B7FDE068}" dt="2024-01-29T17:31:11.026" v="539" actId="20577"/>
        <pc:sldMkLst>
          <pc:docMk/>
          <pc:sldMk cId="3369190698" sldId="285"/>
        </pc:sldMkLst>
        <pc:spChg chg="mod">
          <ac:chgData name="Maria Rojas" userId="S::mar19i@fsu.edu::b303a568-9ff1-432b-995f-fb1091d48c0a" providerId="AD" clId="Web-{32C9F669-4F95-0E2A-279B-D545B7FDE068}" dt="2024-01-29T17:31:11.026" v="539" actId="20577"/>
          <ac:spMkLst>
            <pc:docMk/>
            <pc:sldMk cId="3369190698" sldId="285"/>
            <ac:spMk id="3" creationId="{E53D570A-65DD-5244-520B-3B2D18D3D594}"/>
          </ac:spMkLst>
        </pc:spChg>
      </pc:sldChg>
      <pc:sldChg chg="modSp">
        <pc:chgData name="Maria Rojas" userId="S::mar19i@fsu.edu::b303a568-9ff1-432b-995f-fb1091d48c0a" providerId="AD" clId="Web-{32C9F669-4F95-0E2A-279B-D545B7FDE068}" dt="2024-01-29T17:31:20.635" v="553" actId="20577"/>
        <pc:sldMkLst>
          <pc:docMk/>
          <pc:sldMk cId="1270984281" sldId="286"/>
        </pc:sldMkLst>
        <pc:spChg chg="mod">
          <ac:chgData name="Maria Rojas" userId="S::mar19i@fsu.edu::b303a568-9ff1-432b-995f-fb1091d48c0a" providerId="AD" clId="Web-{32C9F669-4F95-0E2A-279B-D545B7FDE068}" dt="2024-01-29T17:31:20.635" v="553" actId="20577"/>
          <ac:spMkLst>
            <pc:docMk/>
            <pc:sldMk cId="1270984281" sldId="286"/>
            <ac:spMk id="3" creationId="{878F3B76-3AD3-FF21-899F-B3B558208E2D}"/>
          </ac:spMkLst>
        </pc:spChg>
      </pc:sldChg>
      <pc:sldChg chg="delSp modSp">
        <pc:chgData name="Maria Rojas" userId="S::mar19i@fsu.edu::b303a568-9ff1-432b-995f-fb1091d48c0a" providerId="AD" clId="Web-{32C9F669-4F95-0E2A-279B-D545B7FDE068}" dt="2024-01-29T17:31:40.214" v="574" actId="20577"/>
        <pc:sldMkLst>
          <pc:docMk/>
          <pc:sldMk cId="2405727058" sldId="287"/>
        </pc:sldMkLst>
        <pc:spChg chg="mod">
          <ac:chgData name="Maria Rojas" userId="S::mar19i@fsu.edu::b303a568-9ff1-432b-995f-fb1091d48c0a" providerId="AD" clId="Web-{32C9F669-4F95-0E2A-279B-D545B7FDE068}" dt="2024-01-29T17:31:40.214" v="574" actId="20577"/>
          <ac:spMkLst>
            <pc:docMk/>
            <pc:sldMk cId="2405727058" sldId="287"/>
            <ac:spMk id="3" creationId="{01154685-A21C-08FF-2404-69108BEB9B5E}"/>
          </ac:spMkLst>
        </pc:spChg>
        <pc:spChg chg="mod">
          <ac:chgData name="Maria Rojas" userId="S::mar19i@fsu.edu::b303a568-9ff1-432b-995f-fb1091d48c0a" providerId="AD" clId="Web-{32C9F669-4F95-0E2A-279B-D545B7FDE068}" dt="2024-01-29T16:13:15.804" v="25" actId="1076"/>
          <ac:spMkLst>
            <pc:docMk/>
            <pc:sldMk cId="2405727058" sldId="287"/>
            <ac:spMk id="11" creationId="{6B37219D-EE5D-7A93-BF43-7743247B952B}"/>
          </ac:spMkLst>
        </pc:spChg>
        <pc:spChg chg="del mod">
          <ac:chgData name="Maria Rojas" userId="S::mar19i@fsu.edu::b303a568-9ff1-432b-995f-fb1091d48c0a" providerId="AD" clId="Web-{32C9F669-4F95-0E2A-279B-D545B7FDE068}" dt="2024-01-29T16:12:15.803" v="3"/>
          <ac:spMkLst>
            <pc:docMk/>
            <pc:sldMk cId="2405727058" sldId="287"/>
            <ac:spMk id="17" creationId="{F0CBB312-31AD-AD56-0563-44728C6B05F6}"/>
          </ac:spMkLst>
        </pc:spChg>
        <pc:grpChg chg="mod">
          <ac:chgData name="Maria Rojas" userId="S::mar19i@fsu.edu::b303a568-9ff1-432b-995f-fb1091d48c0a" providerId="AD" clId="Web-{32C9F669-4F95-0E2A-279B-D545B7FDE068}" dt="2024-01-29T16:13:15.710" v="19" actId="1076"/>
          <ac:grpSpMkLst>
            <pc:docMk/>
            <pc:sldMk cId="2405727058" sldId="287"/>
            <ac:grpSpMk id="20" creationId="{E571497B-DA04-B9FE-AE2B-26F70795273C}"/>
          </ac:grpSpMkLst>
        </pc:grpChg>
        <pc:picChg chg="mod">
          <ac:chgData name="Maria Rojas" userId="S::mar19i@fsu.edu::b303a568-9ff1-432b-995f-fb1091d48c0a" providerId="AD" clId="Web-{32C9F669-4F95-0E2A-279B-D545B7FDE068}" dt="2024-01-29T16:13:15.726" v="20" actId="1076"/>
          <ac:picMkLst>
            <pc:docMk/>
            <pc:sldMk cId="2405727058" sldId="287"/>
            <ac:picMk id="2" creationId="{FDED0E5A-A7E5-DDCF-326B-955C858E2E0E}"/>
          </ac:picMkLst>
        </pc:picChg>
        <pc:picChg chg="mod">
          <ac:chgData name="Maria Rojas" userId="S::mar19i@fsu.edu::b303a568-9ff1-432b-995f-fb1091d48c0a" providerId="AD" clId="Web-{32C9F669-4F95-0E2A-279B-D545B7FDE068}" dt="2024-01-29T16:13:15.742" v="21" actId="1076"/>
          <ac:picMkLst>
            <pc:docMk/>
            <pc:sldMk cId="2405727058" sldId="287"/>
            <ac:picMk id="5" creationId="{0EC34D6A-A31A-AEE3-E3E2-5AC9B1BF6AB5}"/>
          </ac:picMkLst>
        </pc:picChg>
        <pc:picChg chg="mod">
          <ac:chgData name="Maria Rojas" userId="S::mar19i@fsu.edu::b303a568-9ff1-432b-995f-fb1091d48c0a" providerId="AD" clId="Web-{32C9F669-4F95-0E2A-279B-D545B7FDE068}" dt="2024-01-29T16:13:15.757" v="22" actId="1076"/>
          <ac:picMkLst>
            <pc:docMk/>
            <pc:sldMk cId="2405727058" sldId="287"/>
            <ac:picMk id="7" creationId="{35223F47-331A-4987-3B9E-FD40801BC60A}"/>
          </ac:picMkLst>
        </pc:picChg>
        <pc:picChg chg="mod">
          <ac:chgData name="Maria Rojas" userId="S::mar19i@fsu.edu::b303a568-9ff1-432b-995f-fb1091d48c0a" providerId="AD" clId="Web-{32C9F669-4F95-0E2A-279B-D545B7FDE068}" dt="2024-01-29T16:13:15.773" v="23" actId="1076"/>
          <ac:picMkLst>
            <pc:docMk/>
            <pc:sldMk cId="2405727058" sldId="287"/>
            <ac:picMk id="8" creationId="{6FCE3BBD-8863-5FA7-EAED-F8A5357C1143}"/>
          </ac:picMkLst>
        </pc:picChg>
        <pc:picChg chg="mod">
          <ac:chgData name="Maria Rojas" userId="S::mar19i@fsu.edu::b303a568-9ff1-432b-995f-fb1091d48c0a" providerId="AD" clId="Web-{32C9F669-4F95-0E2A-279B-D545B7FDE068}" dt="2024-01-29T16:13:15.789" v="24" actId="1076"/>
          <ac:picMkLst>
            <pc:docMk/>
            <pc:sldMk cId="2405727058" sldId="287"/>
            <ac:picMk id="10" creationId="{2D034523-F7ED-2CA7-3D5E-142BA0A949DB}"/>
          </ac:picMkLst>
        </pc:picChg>
        <pc:picChg chg="del">
          <ac:chgData name="Maria Rojas" userId="S::mar19i@fsu.edu::b303a568-9ff1-432b-995f-fb1091d48c0a" providerId="AD" clId="Web-{32C9F669-4F95-0E2A-279B-D545B7FDE068}" dt="2024-01-29T16:12:11.256" v="0"/>
          <ac:picMkLst>
            <pc:docMk/>
            <pc:sldMk cId="2405727058" sldId="287"/>
            <ac:picMk id="15" creationId="{BF10E41C-9126-DED0-A068-EC2B7773A30D}"/>
          </ac:picMkLst>
        </pc:picChg>
      </pc:sldChg>
      <pc:sldChg chg="del">
        <pc:chgData name="Maria Rojas" userId="S::mar19i@fsu.edu::b303a568-9ff1-432b-995f-fb1091d48c0a" providerId="AD" clId="Web-{32C9F669-4F95-0E2A-279B-D545B7FDE068}" dt="2024-01-29T16:16:48.418" v="38"/>
        <pc:sldMkLst>
          <pc:docMk/>
          <pc:sldMk cId="2241529734" sldId="294"/>
        </pc:sldMkLst>
      </pc:sldChg>
      <pc:sldChg chg="del">
        <pc:chgData name="Maria Rojas" userId="S::mar19i@fsu.edu::b303a568-9ff1-432b-995f-fb1091d48c0a" providerId="AD" clId="Web-{32C9F669-4F95-0E2A-279B-D545B7FDE068}" dt="2024-01-29T16:16:45.465" v="36"/>
        <pc:sldMkLst>
          <pc:docMk/>
          <pc:sldMk cId="3299589227" sldId="295"/>
        </pc:sldMkLst>
      </pc:sldChg>
      <pc:sldChg chg="del">
        <pc:chgData name="Maria Rojas" userId="S::mar19i@fsu.edu::b303a568-9ff1-432b-995f-fb1091d48c0a" providerId="AD" clId="Web-{32C9F669-4F95-0E2A-279B-D545B7FDE068}" dt="2024-01-29T16:16:42.871" v="33"/>
        <pc:sldMkLst>
          <pc:docMk/>
          <pc:sldMk cId="2043400924" sldId="296"/>
        </pc:sldMkLst>
      </pc:sldChg>
      <pc:sldChg chg="delSp modSp">
        <pc:chgData name="Maria Rojas" userId="S::mar19i@fsu.edu::b303a568-9ff1-432b-995f-fb1091d48c0a" providerId="AD" clId="Web-{32C9F669-4F95-0E2A-279B-D545B7FDE068}" dt="2024-01-29T17:42:10.102" v="647" actId="20577"/>
        <pc:sldMkLst>
          <pc:docMk/>
          <pc:sldMk cId="1046690166" sldId="298"/>
        </pc:sldMkLst>
        <pc:spChg chg="mod">
          <ac:chgData name="Maria Rojas" userId="S::mar19i@fsu.edu::b303a568-9ff1-432b-995f-fb1091d48c0a" providerId="AD" clId="Web-{32C9F669-4F95-0E2A-279B-D545B7FDE068}" dt="2024-01-29T17:30:43.088" v="509" actId="20577"/>
          <ac:spMkLst>
            <pc:docMk/>
            <pc:sldMk cId="1046690166" sldId="298"/>
            <ac:spMk id="4" creationId="{603C44E5-1F63-234B-89E8-ACF524719C18}"/>
          </ac:spMkLst>
        </pc:spChg>
        <pc:spChg chg="mod">
          <ac:chgData name="Maria Rojas" userId="S::mar19i@fsu.edu::b303a568-9ff1-432b-995f-fb1091d48c0a" providerId="AD" clId="Web-{32C9F669-4F95-0E2A-279B-D545B7FDE068}" dt="2024-01-29T17:30:26.025" v="493" actId="1076"/>
          <ac:spMkLst>
            <pc:docMk/>
            <pc:sldMk cId="1046690166" sldId="298"/>
            <ac:spMk id="8" creationId="{A74DF569-9A7C-8B1C-B399-CAC788D227C7}"/>
          </ac:spMkLst>
        </pc:spChg>
        <pc:spChg chg="mod">
          <ac:chgData name="Maria Rojas" userId="S::mar19i@fsu.edu::b303a568-9ff1-432b-995f-fb1091d48c0a" providerId="AD" clId="Web-{32C9F669-4F95-0E2A-279B-D545B7FDE068}" dt="2024-01-29T17:30:26.009" v="492" actId="1076"/>
          <ac:spMkLst>
            <pc:docMk/>
            <pc:sldMk cId="1046690166" sldId="298"/>
            <ac:spMk id="9" creationId="{3BA6B6CD-EEFE-C1F1-E302-544A09EB7B84}"/>
          </ac:spMkLst>
        </pc:spChg>
        <pc:spChg chg="mod">
          <ac:chgData name="Maria Rojas" userId="S::mar19i@fsu.edu::b303a568-9ff1-432b-995f-fb1091d48c0a" providerId="AD" clId="Web-{32C9F669-4F95-0E2A-279B-D545B7FDE068}" dt="2024-01-29T17:30:26.025" v="494" actId="1076"/>
          <ac:spMkLst>
            <pc:docMk/>
            <pc:sldMk cId="1046690166" sldId="298"/>
            <ac:spMk id="11" creationId="{7C6BFD45-0B7B-2B92-4E32-6286A78354DB}"/>
          </ac:spMkLst>
        </pc:spChg>
        <pc:spChg chg="mod">
          <ac:chgData name="Maria Rojas" userId="S::mar19i@fsu.edu::b303a568-9ff1-432b-995f-fb1091d48c0a" providerId="AD" clId="Web-{32C9F669-4F95-0E2A-279B-D545B7FDE068}" dt="2024-01-29T17:30:26.040" v="495" actId="1076"/>
          <ac:spMkLst>
            <pc:docMk/>
            <pc:sldMk cId="1046690166" sldId="298"/>
            <ac:spMk id="12" creationId="{3C9474E4-0658-318A-EA24-1BB1496F85ED}"/>
          </ac:spMkLst>
        </pc:spChg>
        <pc:spChg chg="mod">
          <ac:chgData name="Maria Rojas" userId="S::mar19i@fsu.edu::b303a568-9ff1-432b-995f-fb1091d48c0a" providerId="AD" clId="Web-{32C9F669-4F95-0E2A-279B-D545B7FDE068}" dt="2024-01-29T17:41:16.616" v="606" actId="20577"/>
          <ac:spMkLst>
            <pc:docMk/>
            <pc:sldMk cId="1046690166" sldId="298"/>
            <ac:spMk id="13" creationId="{589C1B85-F762-79E1-2752-7361B38F3B66}"/>
          </ac:spMkLst>
        </pc:spChg>
        <pc:spChg chg="mod">
          <ac:chgData name="Maria Rojas" userId="S::mar19i@fsu.edu::b303a568-9ff1-432b-995f-fb1091d48c0a" providerId="AD" clId="Web-{32C9F669-4F95-0E2A-279B-D545B7FDE068}" dt="2024-01-29T17:30:26.009" v="491" actId="1076"/>
          <ac:spMkLst>
            <pc:docMk/>
            <pc:sldMk cId="1046690166" sldId="298"/>
            <ac:spMk id="14" creationId="{61C7583E-A046-19B4-DA64-281355580DC8}"/>
          </ac:spMkLst>
        </pc:spChg>
        <pc:spChg chg="mod">
          <ac:chgData name="Maria Rojas" userId="S::mar19i@fsu.edu::b303a568-9ff1-432b-995f-fb1091d48c0a" providerId="AD" clId="Web-{32C9F669-4F95-0E2A-279B-D545B7FDE068}" dt="2024-01-29T17:42:10.102" v="647" actId="20577"/>
          <ac:spMkLst>
            <pc:docMk/>
            <pc:sldMk cId="1046690166" sldId="298"/>
            <ac:spMk id="16" creationId="{20EE1FF5-852C-2BBE-4BA1-30B1547AD2A7}"/>
          </ac:spMkLst>
        </pc:spChg>
        <pc:picChg chg="del">
          <ac:chgData name="Maria Rojas" userId="S::mar19i@fsu.edu::b303a568-9ff1-432b-995f-fb1091d48c0a" providerId="AD" clId="Web-{32C9F669-4F95-0E2A-279B-D545B7FDE068}" dt="2024-01-29T17:17:50.041" v="378"/>
          <ac:picMkLst>
            <pc:docMk/>
            <pc:sldMk cId="1046690166" sldId="298"/>
            <ac:picMk id="6" creationId="{0FA4DEF6-077E-6329-EC2C-0073273629B1}"/>
          </ac:picMkLst>
        </pc:picChg>
        <pc:picChg chg="del">
          <ac:chgData name="Maria Rojas" userId="S::mar19i@fsu.edu::b303a568-9ff1-432b-995f-fb1091d48c0a" providerId="AD" clId="Web-{32C9F669-4F95-0E2A-279B-D545B7FDE068}" dt="2024-01-29T17:17:49.103" v="377"/>
          <ac:picMkLst>
            <pc:docMk/>
            <pc:sldMk cId="1046690166" sldId="298"/>
            <ac:picMk id="7" creationId="{55DB7BF9-3B88-6C45-E62A-77FCF86A1D4D}"/>
          </ac:picMkLst>
        </pc:picChg>
        <pc:picChg chg="del">
          <ac:chgData name="Maria Rojas" userId="S::mar19i@fsu.edu::b303a568-9ff1-432b-995f-fb1091d48c0a" providerId="AD" clId="Web-{32C9F669-4F95-0E2A-279B-D545B7FDE068}" dt="2024-01-29T17:17:51.150" v="379"/>
          <ac:picMkLst>
            <pc:docMk/>
            <pc:sldMk cId="1046690166" sldId="298"/>
            <ac:picMk id="10" creationId="{1EBB97BA-1F30-10D8-3E7D-6CCB827CCD0F}"/>
          </ac:picMkLst>
        </pc:picChg>
        <pc:picChg chg="del">
          <ac:chgData name="Maria Rojas" userId="S::mar19i@fsu.edu::b303a568-9ff1-432b-995f-fb1091d48c0a" providerId="AD" clId="Web-{32C9F669-4F95-0E2A-279B-D545B7FDE068}" dt="2024-01-29T17:17:52.025" v="380"/>
          <ac:picMkLst>
            <pc:docMk/>
            <pc:sldMk cId="1046690166" sldId="298"/>
            <ac:picMk id="18" creationId="{E503B679-F582-8094-3B99-DBB54AE04493}"/>
          </ac:picMkLst>
        </pc:picChg>
      </pc:sldChg>
      <pc:sldChg chg="del">
        <pc:chgData name="Maria Rojas" userId="S::mar19i@fsu.edu::b303a568-9ff1-432b-995f-fb1091d48c0a" providerId="AD" clId="Web-{32C9F669-4F95-0E2A-279B-D545B7FDE068}" dt="2024-01-29T16:16:44.137" v="34"/>
        <pc:sldMkLst>
          <pc:docMk/>
          <pc:sldMk cId="230934229" sldId="299"/>
        </pc:sldMkLst>
      </pc:sldChg>
      <pc:sldChg chg="del">
        <pc:chgData name="Maria Rojas" userId="S::mar19i@fsu.edu::b303a568-9ff1-432b-995f-fb1091d48c0a" providerId="AD" clId="Web-{32C9F669-4F95-0E2A-279B-D545B7FDE068}" dt="2024-01-29T16:16:44.449" v="35"/>
        <pc:sldMkLst>
          <pc:docMk/>
          <pc:sldMk cId="1917912006" sldId="300"/>
        </pc:sldMkLst>
      </pc:sldChg>
      <pc:sldChg chg="del">
        <pc:chgData name="Maria Rojas" userId="S::mar19i@fsu.edu::b303a568-9ff1-432b-995f-fb1091d48c0a" providerId="AD" clId="Web-{32C9F669-4F95-0E2A-279B-D545B7FDE068}" dt="2024-01-29T16:16:30.871" v="26"/>
        <pc:sldMkLst>
          <pc:docMk/>
          <pc:sldMk cId="2653483749" sldId="304"/>
        </pc:sldMkLst>
      </pc:sldChg>
      <pc:sldChg chg="del">
        <pc:chgData name="Maria Rojas" userId="S::mar19i@fsu.edu::b303a568-9ff1-432b-995f-fb1091d48c0a" providerId="AD" clId="Web-{32C9F669-4F95-0E2A-279B-D545B7FDE068}" dt="2024-01-29T16:16:32.152" v="27"/>
        <pc:sldMkLst>
          <pc:docMk/>
          <pc:sldMk cId="1665379655" sldId="306"/>
        </pc:sldMkLst>
      </pc:sldChg>
      <pc:sldChg chg="del">
        <pc:chgData name="Maria Rojas" userId="S::mar19i@fsu.edu::b303a568-9ff1-432b-995f-fb1091d48c0a" providerId="AD" clId="Web-{32C9F669-4F95-0E2A-279B-D545B7FDE068}" dt="2024-01-29T16:16:39.371" v="32"/>
        <pc:sldMkLst>
          <pc:docMk/>
          <pc:sldMk cId="985520607" sldId="308"/>
        </pc:sldMkLst>
      </pc:sldChg>
      <pc:sldChg chg="del">
        <pc:chgData name="Maria Rojas" userId="S::mar19i@fsu.edu::b303a568-9ff1-432b-995f-fb1091d48c0a" providerId="AD" clId="Web-{32C9F669-4F95-0E2A-279B-D545B7FDE068}" dt="2024-01-29T16:16:38.136" v="31"/>
        <pc:sldMkLst>
          <pc:docMk/>
          <pc:sldMk cId="2120326540" sldId="309"/>
        </pc:sldMkLst>
      </pc:sldChg>
      <pc:sldChg chg="del">
        <pc:chgData name="Maria Rojas" userId="S::mar19i@fsu.edu::b303a568-9ff1-432b-995f-fb1091d48c0a" providerId="AD" clId="Web-{32C9F669-4F95-0E2A-279B-D545B7FDE068}" dt="2024-01-29T16:16:51.902" v="40"/>
        <pc:sldMkLst>
          <pc:docMk/>
          <pc:sldMk cId="2729511722" sldId="310"/>
        </pc:sldMkLst>
      </pc:sldChg>
      <pc:sldChg chg="del">
        <pc:chgData name="Maria Rojas" userId="S::mar19i@fsu.edu::b303a568-9ff1-432b-995f-fb1091d48c0a" providerId="AD" clId="Web-{32C9F669-4F95-0E2A-279B-D545B7FDE068}" dt="2024-01-29T16:16:37.215" v="30"/>
        <pc:sldMkLst>
          <pc:docMk/>
          <pc:sldMk cId="3050174123" sldId="311"/>
        </pc:sldMkLst>
      </pc:sldChg>
      <pc:sldChg chg="del">
        <pc:chgData name="Maria Rojas" userId="S::mar19i@fsu.edu::b303a568-9ff1-432b-995f-fb1091d48c0a" providerId="AD" clId="Web-{32C9F669-4F95-0E2A-279B-D545B7FDE068}" dt="2024-01-29T16:16:50.449" v="39"/>
        <pc:sldMkLst>
          <pc:docMk/>
          <pc:sldMk cId="2426476148" sldId="317"/>
        </pc:sldMkLst>
      </pc:sldChg>
      <pc:sldChg chg="del">
        <pc:chgData name="Maria Rojas" userId="S::mar19i@fsu.edu::b303a568-9ff1-432b-995f-fb1091d48c0a" providerId="AD" clId="Web-{32C9F669-4F95-0E2A-279B-D545B7FDE068}" dt="2024-01-29T16:16:46.902" v="37"/>
        <pc:sldMkLst>
          <pc:docMk/>
          <pc:sldMk cId="2193814104" sldId="320"/>
        </pc:sldMkLst>
      </pc:sldChg>
      <pc:sldChg chg="new del">
        <pc:chgData name="Maria Rojas" userId="S::mar19i@fsu.edu::b303a568-9ff1-432b-995f-fb1091d48c0a" providerId="AD" clId="Web-{32C9F669-4F95-0E2A-279B-D545B7FDE068}" dt="2024-01-29T16:17:30.716" v="42"/>
        <pc:sldMkLst>
          <pc:docMk/>
          <pc:sldMk cId="2240932767" sldId="320"/>
        </pc:sldMkLst>
      </pc:sldChg>
      <pc:sldChg chg="modSp new mod modClrScheme chgLayout">
        <pc:chgData name="Maria Rojas" userId="S::mar19i@fsu.edu::b303a568-9ff1-432b-995f-fb1091d48c0a" providerId="AD" clId="Web-{32C9F669-4F95-0E2A-279B-D545B7FDE068}" dt="2024-01-29T17:31:05.885" v="534" actId="20577"/>
        <pc:sldMkLst>
          <pc:docMk/>
          <pc:sldMk cId="2524568284" sldId="320"/>
        </pc:sldMkLst>
        <pc:spChg chg="mod ord">
          <ac:chgData name="Maria Rojas" userId="S::mar19i@fsu.edu::b303a568-9ff1-432b-995f-fb1091d48c0a" providerId="AD" clId="Web-{32C9F669-4F95-0E2A-279B-D545B7FDE068}" dt="2024-01-29T16:28:38.480" v="66" actId="20577"/>
          <ac:spMkLst>
            <pc:docMk/>
            <pc:sldMk cId="2524568284" sldId="320"/>
            <ac:spMk id="2" creationId="{73581BE8-4F0B-FA19-0E64-B6BD6C157446}"/>
          </ac:spMkLst>
        </pc:spChg>
        <pc:spChg chg="mod ord">
          <ac:chgData name="Maria Rojas" userId="S::mar19i@fsu.edu::b303a568-9ff1-432b-995f-fb1091d48c0a" providerId="AD" clId="Web-{32C9F669-4F95-0E2A-279B-D545B7FDE068}" dt="2024-01-29T16:29:42.668" v="105" actId="20577"/>
          <ac:spMkLst>
            <pc:docMk/>
            <pc:sldMk cId="2524568284" sldId="320"/>
            <ac:spMk id="3" creationId="{A6F81B70-C16E-CFE7-F584-6758CF0C5534}"/>
          </ac:spMkLst>
        </pc:spChg>
        <pc:spChg chg="mod ord">
          <ac:chgData name="Maria Rojas" userId="S::mar19i@fsu.edu::b303a568-9ff1-432b-995f-fb1091d48c0a" providerId="AD" clId="Web-{32C9F669-4F95-0E2A-279B-D545B7FDE068}" dt="2024-01-29T17:31:05.885" v="534" actId="20577"/>
          <ac:spMkLst>
            <pc:docMk/>
            <pc:sldMk cId="2524568284" sldId="320"/>
            <ac:spMk id="4" creationId="{E3D59A87-57C6-EA3F-ECD4-FE71A5402187}"/>
          </ac:spMkLst>
        </pc:spChg>
        <pc:spChg chg="mod ord">
          <ac:chgData name="Maria Rojas" userId="S::mar19i@fsu.edu::b303a568-9ff1-432b-995f-fb1091d48c0a" providerId="AD" clId="Web-{32C9F669-4F95-0E2A-279B-D545B7FDE068}" dt="2024-01-29T16:17:43.653" v="44"/>
          <ac:spMkLst>
            <pc:docMk/>
            <pc:sldMk cId="2524568284" sldId="320"/>
            <ac:spMk id="5" creationId="{66DA71FC-0943-0E92-7BCF-21EADAD953E1}"/>
          </ac:spMkLst>
        </pc:spChg>
      </pc:sldChg>
      <pc:sldChg chg="addSp delSp modSp add mod replId modClrScheme chgLayout">
        <pc:chgData name="Maria Rojas" userId="S::mar19i@fsu.edu::b303a568-9ff1-432b-995f-fb1091d48c0a" providerId="AD" clId="Web-{32C9F669-4F95-0E2A-279B-D545B7FDE068}" dt="2024-01-29T17:33:23.779" v="594" actId="20577"/>
        <pc:sldMkLst>
          <pc:docMk/>
          <pc:sldMk cId="3325581019" sldId="321"/>
        </pc:sldMkLst>
        <pc:spChg chg="mod ord">
          <ac:chgData name="Maria Rojas" userId="S::mar19i@fsu.edu::b303a568-9ff1-432b-995f-fb1091d48c0a" providerId="AD" clId="Web-{32C9F669-4F95-0E2A-279B-D545B7FDE068}" dt="2024-01-29T17:06:27.839" v="213"/>
          <ac:spMkLst>
            <pc:docMk/>
            <pc:sldMk cId="3325581019" sldId="321"/>
            <ac:spMk id="2" creationId="{6F8DFB02-5066-D25B-971D-B4C475A1117F}"/>
          </ac:spMkLst>
        </pc:spChg>
        <pc:spChg chg="del mod ord">
          <ac:chgData name="Maria Rojas" userId="S::mar19i@fsu.edu::b303a568-9ff1-432b-995f-fb1091d48c0a" providerId="AD" clId="Web-{32C9F669-4F95-0E2A-279B-D545B7FDE068}" dt="2024-01-29T17:06:27.839" v="213"/>
          <ac:spMkLst>
            <pc:docMk/>
            <pc:sldMk cId="3325581019" sldId="321"/>
            <ac:spMk id="3" creationId="{48E34CEC-1155-8846-022B-B6E99FCFF758}"/>
          </ac:spMkLst>
        </pc:spChg>
        <pc:spChg chg="del mod ord">
          <ac:chgData name="Maria Rojas" userId="S::mar19i@fsu.edu::b303a568-9ff1-432b-995f-fb1091d48c0a" providerId="AD" clId="Web-{32C9F669-4F95-0E2A-279B-D545B7FDE068}" dt="2024-01-29T17:06:27.839" v="213"/>
          <ac:spMkLst>
            <pc:docMk/>
            <pc:sldMk cId="3325581019" sldId="321"/>
            <ac:spMk id="4" creationId="{105DB6EA-3137-2DD1-A7E7-F98A81B7DFA7}"/>
          </ac:spMkLst>
        </pc:spChg>
        <pc:spChg chg="mod ord">
          <ac:chgData name="Maria Rojas" userId="S::mar19i@fsu.edu::b303a568-9ff1-432b-995f-fb1091d48c0a" providerId="AD" clId="Web-{32C9F669-4F95-0E2A-279B-D545B7FDE068}" dt="2024-01-29T17:06:27.839" v="213"/>
          <ac:spMkLst>
            <pc:docMk/>
            <pc:sldMk cId="3325581019" sldId="321"/>
            <ac:spMk id="5" creationId="{FF94BEAC-60FE-8E2D-5EC2-AE9AD10CC5C5}"/>
          </ac:spMkLst>
        </pc:spChg>
        <pc:spChg chg="add del mod ord">
          <ac:chgData name="Maria Rojas" userId="S::mar19i@fsu.edu::b303a568-9ff1-432b-995f-fb1091d48c0a" providerId="AD" clId="Web-{32C9F669-4F95-0E2A-279B-D545B7FDE068}" dt="2024-01-29T17:06:27.839" v="213"/>
          <ac:spMkLst>
            <pc:docMk/>
            <pc:sldMk cId="3325581019" sldId="321"/>
            <ac:spMk id="6" creationId="{47211400-845B-2893-7301-9342B26AE2C7}"/>
          </ac:spMkLst>
        </pc:spChg>
        <pc:spChg chg="add mod">
          <ac:chgData name="Maria Rojas" userId="S::mar19i@fsu.edu::b303a568-9ff1-432b-995f-fb1091d48c0a" providerId="AD" clId="Web-{32C9F669-4F95-0E2A-279B-D545B7FDE068}" dt="2024-01-29T17:14:51.834" v="359" actId="1076"/>
          <ac:spMkLst>
            <pc:docMk/>
            <pc:sldMk cId="3325581019" sldId="321"/>
            <ac:spMk id="7" creationId="{6B85FEEC-6703-B1CE-43A1-AF12F82A0B0E}"/>
          </ac:spMkLst>
        </pc:spChg>
        <pc:spChg chg="add mod">
          <ac:chgData name="Maria Rojas" userId="S::mar19i@fsu.edu::b303a568-9ff1-432b-995f-fb1091d48c0a" providerId="AD" clId="Web-{32C9F669-4F95-0E2A-279B-D545B7FDE068}" dt="2024-01-29T17:22:28.156" v="486" actId="20577"/>
          <ac:spMkLst>
            <pc:docMk/>
            <pc:sldMk cId="3325581019" sldId="321"/>
            <ac:spMk id="11" creationId="{4918C107-0546-4582-762A-7651C7230E4D}"/>
          </ac:spMkLst>
        </pc:spChg>
        <pc:spChg chg="add mod">
          <ac:chgData name="Maria Rojas" userId="S::mar19i@fsu.edu::b303a568-9ff1-432b-995f-fb1091d48c0a" providerId="AD" clId="Web-{32C9F669-4F95-0E2A-279B-D545B7FDE068}" dt="2024-01-29T17:33:23.779" v="594" actId="20577"/>
          <ac:spMkLst>
            <pc:docMk/>
            <pc:sldMk cId="3325581019" sldId="321"/>
            <ac:spMk id="13" creationId="{006597D3-0A04-0A9A-6419-93F11938A2C5}"/>
          </ac:spMkLst>
        </pc:spChg>
        <pc:spChg chg="add mod">
          <ac:chgData name="Maria Rojas" userId="S::mar19i@fsu.edu::b303a568-9ff1-432b-995f-fb1091d48c0a" providerId="AD" clId="Web-{32C9F669-4F95-0E2A-279B-D545B7FDE068}" dt="2024-01-29T17:22:34.750" v="487" actId="20577"/>
          <ac:spMkLst>
            <pc:docMk/>
            <pc:sldMk cId="3325581019" sldId="321"/>
            <ac:spMk id="15" creationId="{DC75EF72-4CEE-67A8-BFE6-CCA11BD3CE79}"/>
          </ac:spMkLst>
        </pc:spChg>
        <pc:spChg chg="add mod">
          <ac:chgData name="Maria Rojas" userId="S::mar19i@fsu.edu::b303a568-9ff1-432b-995f-fb1091d48c0a" providerId="AD" clId="Web-{32C9F669-4F95-0E2A-279B-D545B7FDE068}" dt="2024-01-29T17:33:16.372" v="591" actId="20577"/>
          <ac:spMkLst>
            <pc:docMk/>
            <pc:sldMk cId="3325581019" sldId="321"/>
            <ac:spMk id="17" creationId="{EA428839-3C84-8782-A295-C3459F8ABF35}"/>
          </ac:spMkLst>
        </pc:spChg>
        <pc:spChg chg="add mod">
          <ac:chgData name="Maria Rojas" userId="S::mar19i@fsu.edu::b303a568-9ff1-432b-995f-fb1091d48c0a" providerId="AD" clId="Web-{32C9F669-4F95-0E2A-279B-D545B7FDE068}" dt="2024-01-29T17:30:55.557" v="524" actId="20577"/>
          <ac:spMkLst>
            <pc:docMk/>
            <pc:sldMk cId="3325581019" sldId="321"/>
            <ac:spMk id="19" creationId="{29ECDB94-B5F0-22FC-8A53-A3B6BD597E4B}"/>
          </ac:spMkLst>
        </pc:spChg>
      </pc:sldChg>
      <pc:sldChg chg="modSp add del replId">
        <pc:chgData name="Maria Rojas" userId="S::mar19i@fsu.edu::b303a568-9ff1-432b-995f-fb1091d48c0a" providerId="AD" clId="Web-{32C9F669-4F95-0E2A-279B-D545B7FDE068}" dt="2024-01-29T17:29:17.461" v="490"/>
        <pc:sldMkLst>
          <pc:docMk/>
          <pc:sldMk cId="2313497317" sldId="322"/>
        </pc:sldMkLst>
        <pc:spChg chg="mod">
          <ac:chgData name="Maria Rojas" userId="S::mar19i@fsu.edu::b303a568-9ff1-432b-995f-fb1091d48c0a" providerId="AD" clId="Web-{32C9F669-4F95-0E2A-279B-D545B7FDE068}" dt="2024-01-29T16:28:59.980" v="79" actId="20577"/>
          <ac:spMkLst>
            <pc:docMk/>
            <pc:sldMk cId="2313497317" sldId="322"/>
            <ac:spMk id="2" creationId="{98267D0D-3361-659E-5031-508FF2F41E03}"/>
          </ac:spMkLst>
        </pc:spChg>
        <pc:spChg chg="mod">
          <ac:chgData name="Maria Rojas" userId="S::mar19i@fsu.edu::b303a568-9ff1-432b-995f-fb1091d48c0a" providerId="AD" clId="Web-{32C9F669-4F95-0E2A-279B-D545B7FDE068}" dt="2024-01-29T17:12:19.237" v="264" actId="1076"/>
          <ac:spMkLst>
            <pc:docMk/>
            <pc:sldMk cId="2313497317" sldId="322"/>
            <ac:spMk id="3" creationId="{85C4A432-BC42-B79D-0426-5601A51CD10C}"/>
          </ac:spMkLst>
        </pc:spChg>
      </pc:sldChg>
      <pc:sldChg chg="modSp new">
        <pc:chgData name="Maria Rojas" userId="S::mar19i@fsu.edu::b303a568-9ff1-432b-995f-fb1091d48c0a" providerId="AD" clId="Web-{32C9F669-4F95-0E2A-279B-D545B7FDE068}" dt="2024-01-29T17:30:50.072" v="517" actId="20577"/>
        <pc:sldMkLst>
          <pc:docMk/>
          <pc:sldMk cId="2469559783" sldId="323"/>
        </pc:sldMkLst>
        <pc:spChg chg="mod">
          <ac:chgData name="Maria Rojas" userId="S::mar19i@fsu.edu::b303a568-9ff1-432b-995f-fb1091d48c0a" providerId="AD" clId="Web-{32C9F669-4F95-0E2A-279B-D545B7FDE068}" dt="2024-01-29T17:12:14.284" v="263" actId="20577"/>
          <ac:spMkLst>
            <pc:docMk/>
            <pc:sldMk cId="2469559783" sldId="323"/>
            <ac:spMk id="2" creationId="{46467F47-1BF5-778A-2732-9BFB2F870350}"/>
          </ac:spMkLst>
        </pc:spChg>
        <pc:spChg chg="mod">
          <ac:chgData name="Maria Rojas" userId="S::mar19i@fsu.edu::b303a568-9ff1-432b-995f-fb1091d48c0a" providerId="AD" clId="Web-{32C9F669-4F95-0E2A-279B-D545B7FDE068}" dt="2024-01-29T17:30:50.072" v="517" actId="20577"/>
          <ac:spMkLst>
            <pc:docMk/>
            <pc:sldMk cId="2469559783" sldId="323"/>
            <ac:spMk id="3" creationId="{1B50F27F-60CA-2035-A689-A0002DE5781D}"/>
          </ac:spMkLst>
        </pc:spChg>
        <pc:spChg chg="mod">
          <ac:chgData name="Maria Rojas" userId="S::mar19i@fsu.edu::b303a568-9ff1-432b-995f-fb1091d48c0a" providerId="AD" clId="Web-{32C9F669-4F95-0E2A-279B-D545B7FDE068}" dt="2024-01-29T16:30:17.278" v="138" actId="20577"/>
          <ac:spMkLst>
            <pc:docMk/>
            <pc:sldMk cId="2469559783" sldId="323"/>
            <ac:spMk id="5" creationId="{FC9A1FC3-D70A-C504-D730-D29BAE79ED85}"/>
          </ac:spMkLst>
        </pc:spChg>
      </pc:sldChg>
      <pc:sldChg chg="add del replId">
        <pc:chgData name="Maria Rojas" userId="S::mar19i@fsu.edu::b303a568-9ff1-432b-995f-fb1091d48c0a" providerId="AD" clId="Web-{32C9F669-4F95-0E2A-279B-D545B7FDE068}" dt="2024-01-29T17:42:40.321" v="648"/>
        <pc:sldMkLst>
          <pc:docMk/>
          <pc:sldMk cId="2276238124" sldId="324"/>
        </pc:sldMkLst>
      </pc:sldChg>
      <pc:sldChg chg="modSp add replId">
        <pc:chgData name="Maria Rojas" userId="S::mar19i@fsu.edu::b303a568-9ff1-432b-995f-fb1091d48c0a" providerId="AD" clId="Web-{32C9F669-4F95-0E2A-279B-D545B7FDE068}" dt="2024-01-29T18:12:03.505" v="666" actId="20577"/>
        <pc:sldMkLst>
          <pc:docMk/>
          <pc:sldMk cId="2937262365" sldId="324"/>
        </pc:sldMkLst>
        <pc:spChg chg="mod">
          <ac:chgData name="Maria Rojas" userId="S::mar19i@fsu.edu::b303a568-9ff1-432b-995f-fb1091d48c0a" providerId="AD" clId="Web-{32C9F669-4F95-0E2A-279B-D545B7FDE068}" dt="2024-01-29T18:12:03.505" v="666" actId="20577"/>
          <ac:spMkLst>
            <pc:docMk/>
            <pc:sldMk cId="2937262365" sldId="324"/>
            <ac:spMk id="2" creationId="{C7DF2A75-3BB2-EFC1-7936-098BBE7B5E96}"/>
          </ac:spMkLst>
        </pc:spChg>
      </pc:sldChg>
      <pc:sldChg chg="del">
        <pc:chgData name="Maria Rojas" userId="S::mar19i@fsu.edu::b303a568-9ff1-432b-995f-fb1091d48c0a" providerId="AD" clId="Web-{32C9F669-4F95-0E2A-279B-D545B7FDE068}" dt="2024-01-29T16:16:36.168" v="29"/>
        <pc:sldMkLst>
          <pc:docMk/>
          <pc:sldMk cId="3407014400" sldId="324"/>
        </pc:sldMkLst>
      </pc:sldChg>
      <pc:sldChg chg="del">
        <pc:chgData name="Maria Rojas" userId="S::mar19i@fsu.edu::b303a568-9ff1-432b-995f-fb1091d48c0a" providerId="AD" clId="Web-{32C9F669-4F95-0E2A-279B-D545B7FDE068}" dt="2024-01-29T16:16:34.715" v="28"/>
        <pc:sldMkLst>
          <pc:docMk/>
          <pc:sldMk cId="3750648486" sldId="325"/>
        </pc:sldMkLst>
      </pc:sldChg>
    </pc:docChg>
  </pc:docChgLst>
  <pc:docChgLst>
    <pc:chgData name="Luis Daniel Garcia" userId="S::ldg20a@fsu.edu::15b50626-d2c4-4254-a4cf-dc7637d1c37e" providerId="AD" clId="Web-{1D34A930-C758-84C4-3341-0C77317AB6AF}"/>
    <pc:docChg chg="modSld sldOrd">
      <pc:chgData name="Luis Daniel Garcia" userId="S::ldg20a@fsu.edu::15b50626-d2c4-4254-a4cf-dc7637d1c37e" providerId="AD" clId="Web-{1D34A930-C758-84C4-3341-0C77317AB6AF}" dt="2024-03-27T02:42:06.427" v="202"/>
      <pc:docMkLst>
        <pc:docMk/>
      </pc:docMkLst>
      <pc:sldChg chg="addSp delSp modSp">
        <pc:chgData name="Luis Daniel Garcia" userId="S::ldg20a@fsu.edu::15b50626-d2c4-4254-a4cf-dc7637d1c37e" providerId="AD" clId="Web-{1D34A930-C758-84C4-3341-0C77317AB6AF}" dt="2024-03-27T02:00:12.037" v="10"/>
        <pc:sldMkLst>
          <pc:docMk/>
          <pc:sldMk cId="4192109012" sldId="336"/>
        </pc:sldMkLst>
        <pc:picChg chg="mod">
          <ac:chgData name="Luis Daniel Garcia" userId="S::ldg20a@fsu.edu::15b50626-d2c4-4254-a4cf-dc7637d1c37e" providerId="AD" clId="Web-{1D34A930-C758-84C4-3341-0C77317AB6AF}" dt="2024-03-27T01:59:09.958" v="4" actId="1076"/>
          <ac:picMkLst>
            <pc:docMk/>
            <pc:sldMk cId="4192109012" sldId="336"/>
            <ac:picMk id="6" creationId="{DE890285-4EDF-0F1C-B8ED-48106EBA7B38}"/>
          </ac:picMkLst>
        </pc:picChg>
        <pc:cxnChg chg="add">
          <ac:chgData name="Luis Daniel Garcia" userId="S::ldg20a@fsu.edu::15b50626-d2c4-4254-a4cf-dc7637d1c37e" providerId="AD" clId="Web-{1D34A930-C758-84C4-3341-0C77317AB6AF}" dt="2024-03-27T02:00:11.990" v="5"/>
          <ac:cxnSpMkLst>
            <pc:docMk/>
            <pc:sldMk cId="4192109012" sldId="336"/>
            <ac:cxnSpMk id="5" creationId="{C994BFCC-CC7F-95B2-F810-A1AA1FAA1D04}"/>
          </ac:cxnSpMkLst>
        </pc:cxnChg>
        <pc:cxnChg chg="add">
          <ac:chgData name="Luis Daniel Garcia" userId="S::ldg20a@fsu.edu::15b50626-d2c4-4254-a4cf-dc7637d1c37e" providerId="AD" clId="Web-{1D34A930-C758-84C4-3341-0C77317AB6AF}" dt="2024-03-27T02:00:11.990" v="6"/>
          <ac:cxnSpMkLst>
            <pc:docMk/>
            <pc:sldMk cId="4192109012" sldId="336"/>
            <ac:cxnSpMk id="8" creationId="{13CFDD21-369D-D6DD-4522-C040812DB7F1}"/>
          </ac:cxnSpMkLst>
        </pc:cxnChg>
        <pc:cxnChg chg="add">
          <ac:chgData name="Luis Daniel Garcia" userId="S::ldg20a@fsu.edu::15b50626-d2c4-4254-a4cf-dc7637d1c37e" providerId="AD" clId="Web-{1D34A930-C758-84C4-3341-0C77317AB6AF}" dt="2024-03-27T02:00:12.006" v="7"/>
          <ac:cxnSpMkLst>
            <pc:docMk/>
            <pc:sldMk cId="4192109012" sldId="336"/>
            <ac:cxnSpMk id="10" creationId="{962FB4D7-8007-D577-600C-C63A8198E029}"/>
          </ac:cxnSpMkLst>
        </pc:cxnChg>
        <pc:cxnChg chg="add">
          <ac:chgData name="Luis Daniel Garcia" userId="S::ldg20a@fsu.edu::15b50626-d2c4-4254-a4cf-dc7637d1c37e" providerId="AD" clId="Web-{1D34A930-C758-84C4-3341-0C77317AB6AF}" dt="2024-03-27T02:00:12.022" v="8"/>
          <ac:cxnSpMkLst>
            <pc:docMk/>
            <pc:sldMk cId="4192109012" sldId="336"/>
            <ac:cxnSpMk id="12" creationId="{D396C066-DDEF-6CC4-2E56-A67F68A56063}"/>
          </ac:cxnSpMkLst>
        </pc:cxnChg>
        <pc:cxnChg chg="add">
          <ac:chgData name="Luis Daniel Garcia" userId="S::ldg20a@fsu.edu::15b50626-d2c4-4254-a4cf-dc7637d1c37e" providerId="AD" clId="Web-{1D34A930-C758-84C4-3341-0C77317AB6AF}" dt="2024-03-27T02:00:12.022" v="9"/>
          <ac:cxnSpMkLst>
            <pc:docMk/>
            <pc:sldMk cId="4192109012" sldId="336"/>
            <ac:cxnSpMk id="14" creationId="{1DFDA093-A911-AFB4-CA86-F595811BB4FE}"/>
          </ac:cxnSpMkLst>
        </pc:cxnChg>
        <pc:cxnChg chg="add">
          <ac:chgData name="Luis Daniel Garcia" userId="S::ldg20a@fsu.edu::15b50626-d2c4-4254-a4cf-dc7637d1c37e" providerId="AD" clId="Web-{1D34A930-C758-84C4-3341-0C77317AB6AF}" dt="2024-03-27T02:00:12.037" v="10"/>
          <ac:cxnSpMkLst>
            <pc:docMk/>
            <pc:sldMk cId="4192109012" sldId="336"/>
            <ac:cxnSpMk id="16" creationId="{1586AB57-63DD-94B8-545F-70DEFD4EA9FE}"/>
          </ac:cxnSpMkLst>
        </pc:cxnChg>
        <pc:cxnChg chg="del">
          <ac:chgData name="Luis Daniel Garcia" userId="S::ldg20a@fsu.edu::15b50626-d2c4-4254-a4cf-dc7637d1c37e" providerId="AD" clId="Web-{1D34A930-C758-84C4-3341-0C77317AB6AF}" dt="2024-03-27T01:59:00.379" v="2"/>
          <ac:cxnSpMkLst>
            <pc:docMk/>
            <pc:sldMk cId="4192109012" sldId="336"/>
            <ac:cxnSpMk id="19" creationId="{E90AB80E-D6EF-716A-7782-44F9C8353579}"/>
          </ac:cxnSpMkLst>
        </pc:cxnChg>
      </pc:sldChg>
      <pc:sldChg chg="addSp delSp modSp addAnim modAnim">
        <pc:chgData name="Luis Daniel Garcia" userId="S::ldg20a@fsu.edu::15b50626-d2c4-4254-a4cf-dc7637d1c37e" providerId="AD" clId="Web-{1D34A930-C758-84C4-3341-0C77317AB6AF}" dt="2024-03-27T02:42:06.427" v="202"/>
        <pc:sldMkLst>
          <pc:docMk/>
          <pc:sldMk cId="435113249" sldId="356"/>
        </pc:sldMkLst>
        <pc:spChg chg="add mod">
          <ac:chgData name="Luis Daniel Garcia" userId="S::ldg20a@fsu.edu::15b50626-d2c4-4254-a4cf-dc7637d1c37e" providerId="AD" clId="Web-{1D34A930-C758-84C4-3341-0C77317AB6AF}" dt="2024-03-27T02:24:49.434" v="192" actId="20577"/>
          <ac:spMkLst>
            <pc:docMk/>
            <pc:sldMk cId="435113249" sldId="356"/>
            <ac:spMk id="7" creationId="{E57806BE-F94E-4F01-00D1-D4E68E9E5B33}"/>
          </ac:spMkLst>
        </pc:spChg>
        <pc:spChg chg="mod">
          <ac:chgData name="Luis Daniel Garcia" userId="S::ldg20a@fsu.edu::15b50626-d2c4-4254-a4cf-dc7637d1c37e" providerId="AD" clId="Web-{1D34A930-C758-84C4-3341-0C77317AB6AF}" dt="2024-03-27T02:22:45.962" v="172" actId="1076"/>
          <ac:spMkLst>
            <pc:docMk/>
            <pc:sldMk cId="435113249" sldId="356"/>
            <ac:spMk id="8" creationId="{94975EF7-A19C-7FDA-1995-197165456AE5}"/>
          </ac:spMkLst>
        </pc:spChg>
        <pc:spChg chg="mod">
          <ac:chgData name="Luis Daniel Garcia" userId="S::ldg20a@fsu.edu::15b50626-d2c4-4254-a4cf-dc7637d1c37e" providerId="AD" clId="Web-{1D34A930-C758-84C4-3341-0C77317AB6AF}" dt="2024-03-27T02:23:26.182" v="175" actId="1076"/>
          <ac:spMkLst>
            <pc:docMk/>
            <pc:sldMk cId="435113249" sldId="356"/>
            <ac:spMk id="9" creationId="{B6408859-19C0-E6DF-C2F0-852FEBA76C25}"/>
          </ac:spMkLst>
        </pc:spChg>
        <pc:spChg chg="mod">
          <ac:chgData name="Luis Daniel Garcia" userId="S::ldg20a@fsu.edu::15b50626-d2c4-4254-a4cf-dc7637d1c37e" providerId="AD" clId="Web-{1D34A930-C758-84C4-3341-0C77317AB6AF}" dt="2024-03-27T02:22:38.712" v="170" actId="1076"/>
          <ac:spMkLst>
            <pc:docMk/>
            <pc:sldMk cId="435113249" sldId="356"/>
            <ac:spMk id="10" creationId="{6A169DE7-4494-CF3E-20E2-2BECBAD92883}"/>
          </ac:spMkLst>
        </pc:spChg>
        <pc:spChg chg="mod">
          <ac:chgData name="Luis Daniel Garcia" userId="S::ldg20a@fsu.edu::15b50626-d2c4-4254-a4cf-dc7637d1c37e" providerId="AD" clId="Web-{1D34A930-C758-84C4-3341-0C77317AB6AF}" dt="2024-03-27T02:23:47.667" v="179"/>
          <ac:spMkLst>
            <pc:docMk/>
            <pc:sldMk cId="435113249" sldId="356"/>
            <ac:spMk id="12" creationId="{C991568E-5CEC-7A77-A54F-77D7EFD28417}"/>
          </ac:spMkLst>
        </pc:spChg>
        <pc:spChg chg="mod">
          <ac:chgData name="Luis Daniel Garcia" userId="S::ldg20a@fsu.edu::15b50626-d2c4-4254-a4cf-dc7637d1c37e" providerId="AD" clId="Web-{1D34A930-C758-84C4-3341-0C77317AB6AF}" dt="2024-03-27T02:23:26.197" v="176" actId="1076"/>
          <ac:spMkLst>
            <pc:docMk/>
            <pc:sldMk cId="435113249" sldId="356"/>
            <ac:spMk id="13" creationId="{78B275C7-78BD-2FD5-F2FC-98F81E50A9E9}"/>
          </ac:spMkLst>
        </pc:spChg>
        <pc:spChg chg="add mod">
          <ac:chgData name="Luis Daniel Garcia" userId="S::ldg20a@fsu.edu::15b50626-d2c4-4254-a4cf-dc7637d1c37e" providerId="AD" clId="Web-{1D34A930-C758-84C4-3341-0C77317AB6AF}" dt="2024-03-27T02:25:51.513" v="200" actId="14100"/>
          <ac:spMkLst>
            <pc:docMk/>
            <pc:sldMk cId="435113249" sldId="356"/>
            <ac:spMk id="14" creationId="{0B905E1E-BD79-53E6-5E43-EF21FDFF1086}"/>
          </ac:spMkLst>
        </pc:spChg>
        <pc:cxnChg chg="add del mod">
          <ac:chgData name="Luis Daniel Garcia" userId="S::ldg20a@fsu.edu::15b50626-d2c4-4254-a4cf-dc7637d1c37e" providerId="AD" clId="Web-{1D34A930-C758-84C4-3341-0C77317AB6AF}" dt="2024-03-27T02:24:11.714" v="184"/>
          <ac:cxnSpMkLst>
            <pc:docMk/>
            <pc:sldMk cId="435113249" sldId="356"/>
            <ac:cxnSpMk id="2" creationId="{E3DA9EB0-DBA5-3DBB-04CF-6548196811DC}"/>
          </ac:cxnSpMkLst>
        </pc:cxnChg>
      </pc:sldChg>
      <pc:sldChg chg="ord addAnim modAnim">
        <pc:chgData name="Luis Daniel Garcia" userId="S::ldg20a@fsu.edu::15b50626-d2c4-4254-a4cf-dc7637d1c37e" providerId="AD" clId="Web-{1D34A930-C758-84C4-3341-0C77317AB6AF}" dt="2024-03-27T02:21:50.273" v="162"/>
        <pc:sldMkLst>
          <pc:docMk/>
          <pc:sldMk cId="3473209447" sldId="361"/>
        </pc:sldMkLst>
      </pc:sldChg>
      <pc:sldChg chg="modSp">
        <pc:chgData name="Luis Daniel Garcia" userId="S::ldg20a@fsu.edu::15b50626-d2c4-4254-a4cf-dc7637d1c37e" providerId="AD" clId="Web-{1D34A930-C758-84C4-3341-0C77317AB6AF}" dt="2024-03-27T02:03:20.932" v="26" actId="14100"/>
        <pc:sldMkLst>
          <pc:docMk/>
          <pc:sldMk cId="242124720" sldId="366"/>
        </pc:sldMkLst>
        <pc:picChg chg="mod modCrop">
          <ac:chgData name="Luis Daniel Garcia" userId="S::ldg20a@fsu.edu::15b50626-d2c4-4254-a4cf-dc7637d1c37e" providerId="AD" clId="Web-{1D34A930-C758-84C4-3341-0C77317AB6AF}" dt="2024-03-27T02:03:20.932" v="26" actId="14100"/>
          <ac:picMkLst>
            <pc:docMk/>
            <pc:sldMk cId="242124720" sldId="366"/>
            <ac:picMk id="6" creationId="{F292ABD8-8573-0EE9-D2E0-F6CCE5501BAA}"/>
          </ac:picMkLst>
        </pc:picChg>
      </pc:sldChg>
      <pc:sldChg chg="modSp addAnim">
        <pc:chgData name="Luis Daniel Garcia" userId="S::ldg20a@fsu.edu::15b50626-d2c4-4254-a4cf-dc7637d1c37e" providerId="AD" clId="Web-{1D34A930-C758-84C4-3341-0C77317AB6AF}" dt="2024-03-27T02:02:32.353" v="22"/>
        <pc:sldMkLst>
          <pc:docMk/>
          <pc:sldMk cId="2463075602" sldId="378"/>
        </pc:sldMkLst>
        <pc:cxnChg chg="mod">
          <ac:chgData name="Luis Daniel Garcia" userId="S::ldg20a@fsu.edu::15b50626-d2c4-4254-a4cf-dc7637d1c37e" providerId="AD" clId="Web-{1D34A930-C758-84C4-3341-0C77317AB6AF}" dt="2024-03-27T02:02:32.353" v="22"/>
          <ac:cxnSpMkLst>
            <pc:docMk/>
            <pc:sldMk cId="2463075602" sldId="378"/>
            <ac:cxnSpMk id="9" creationId="{E845E68A-4308-D6A5-FBEE-4AC4EA4BFC48}"/>
          </ac:cxnSpMkLst>
        </pc:cxnChg>
        <pc:cxnChg chg="mod">
          <ac:chgData name="Luis Daniel Garcia" userId="S::ldg20a@fsu.edu::15b50626-d2c4-4254-a4cf-dc7637d1c37e" providerId="AD" clId="Web-{1D34A930-C758-84C4-3341-0C77317AB6AF}" dt="2024-03-27T02:02:21.009" v="21" actId="14100"/>
          <ac:cxnSpMkLst>
            <pc:docMk/>
            <pc:sldMk cId="2463075602" sldId="378"/>
            <ac:cxnSpMk id="10" creationId="{66FA7F1F-CF9F-E33D-FCD0-D91E41ABC535}"/>
          </ac:cxnSpMkLst>
        </pc:cxnChg>
      </pc:sldChg>
      <pc:sldChg chg="addAnim">
        <pc:chgData name="Luis Daniel Garcia" userId="S::ldg20a@fsu.edu::15b50626-d2c4-4254-a4cf-dc7637d1c37e" providerId="AD" clId="Web-{1D34A930-C758-84C4-3341-0C77317AB6AF}" dt="2024-03-27T02:01:02.554" v="15"/>
        <pc:sldMkLst>
          <pc:docMk/>
          <pc:sldMk cId="2538527843" sldId="383"/>
        </pc:sldMkLst>
      </pc:sldChg>
      <pc:sldChg chg="modSp addAnim modAnim">
        <pc:chgData name="Luis Daniel Garcia" userId="S::ldg20a@fsu.edu::15b50626-d2c4-4254-a4cf-dc7637d1c37e" providerId="AD" clId="Web-{1D34A930-C758-84C4-3341-0C77317AB6AF}" dt="2024-03-27T02:14:02.448" v="122"/>
        <pc:sldMkLst>
          <pc:docMk/>
          <pc:sldMk cId="2472399973" sldId="393"/>
        </pc:sldMkLst>
        <pc:spChg chg="mod">
          <ac:chgData name="Luis Daniel Garcia" userId="S::ldg20a@fsu.edu::15b50626-d2c4-4254-a4cf-dc7637d1c37e" providerId="AD" clId="Web-{1D34A930-C758-84C4-3341-0C77317AB6AF}" dt="2024-03-27T02:12:19.570" v="99" actId="1076"/>
          <ac:spMkLst>
            <pc:docMk/>
            <pc:sldMk cId="2472399973" sldId="393"/>
            <ac:spMk id="8" creationId="{63ABBADC-6E3A-F360-91B3-0EEFD5F341AE}"/>
          </ac:spMkLst>
        </pc:spChg>
        <pc:spChg chg="mod">
          <ac:chgData name="Luis Daniel Garcia" userId="S::ldg20a@fsu.edu::15b50626-d2c4-4254-a4cf-dc7637d1c37e" providerId="AD" clId="Web-{1D34A930-C758-84C4-3341-0C77317AB6AF}" dt="2024-03-27T02:12:19.586" v="100" actId="1076"/>
          <ac:spMkLst>
            <pc:docMk/>
            <pc:sldMk cId="2472399973" sldId="393"/>
            <ac:spMk id="10" creationId="{E5E203BF-3417-5199-28FA-84F6CF2E9160}"/>
          </ac:spMkLst>
        </pc:spChg>
        <pc:spChg chg="mod">
          <ac:chgData name="Luis Daniel Garcia" userId="S::ldg20a@fsu.edu::15b50626-d2c4-4254-a4cf-dc7637d1c37e" providerId="AD" clId="Web-{1D34A930-C758-84C4-3341-0C77317AB6AF}" dt="2024-03-27T02:12:19.602" v="101" actId="1076"/>
          <ac:spMkLst>
            <pc:docMk/>
            <pc:sldMk cId="2472399973" sldId="393"/>
            <ac:spMk id="12" creationId="{E625E3F4-FD2A-35FA-C20C-0FFAD0FDE6DB}"/>
          </ac:spMkLst>
        </pc:spChg>
        <pc:spChg chg="mod">
          <ac:chgData name="Luis Daniel Garcia" userId="S::ldg20a@fsu.edu::15b50626-d2c4-4254-a4cf-dc7637d1c37e" providerId="AD" clId="Web-{1D34A930-C758-84C4-3341-0C77317AB6AF}" dt="2024-03-27T02:12:19.602" v="102" actId="1076"/>
          <ac:spMkLst>
            <pc:docMk/>
            <pc:sldMk cId="2472399973" sldId="393"/>
            <ac:spMk id="14" creationId="{963815CF-1645-BC5E-0F58-1C132DA9A6A6}"/>
          </ac:spMkLst>
        </pc:spChg>
        <pc:spChg chg="mod">
          <ac:chgData name="Luis Daniel Garcia" userId="S::ldg20a@fsu.edu::15b50626-d2c4-4254-a4cf-dc7637d1c37e" providerId="AD" clId="Web-{1D34A930-C758-84C4-3341-0C77317AB6AF}" dt="2024-03-27T02:12:19.617" v="103" actId="1076"/>
          <ac:spMkLst>
            <pc:docMk/>
            <pc:sldMk cId="2472399973" sldId="393"/>
            <ac:spMk id="16" creationId="{1856A0E6-F340-A8E4-A53C-E751BF4B4F87}"/>
          </ac:spMkLst>
        </pc:spChg>
        <pc:spChg chg="mod">
          <ac:chgData name="Luis Daniel Garcia" userId="S::ldg20a@fsu.edu::15b50626-d2c4-4254-a4cf-dc7637d1c37e" providerId="AD" clId="Web-{1D34A930-C758-84C4-3341-0C77317AB6AF}" dt="2024-03-27T02:12:19.633" v="104" actId="1076"/>
          <ac:spMkLst>
            <pc:docMk/>
            <pc:sldMk cId="2472399973" sldId="393"/>
            <ac:spMk id="20" creationId="{7E558BF1-4A1F-7B3C-4F76-4A858F0360B9}"/>
          </ac:spMkLst>
        </pc:spChg>
        <pc:spChg chg="mod">
          <ac:chgData name="Luis Daniel Garcia" userId="S::ldg20a@fsu.edu::15b50626-d2c4-4254-a4cf-dc7637d1c37e" providerId="AD" clId="Web-{1D34A930-C758-84C4-3341-0C77317AB6AF}" dt="2024-03-27T02:11:05.287" v="89" actId="1076"/>
          <ac:spMkLst>
            <pc:docMk/>
            <pc:sldMk cId="2472399973" sldId="393"/>
            <ac:spMk id="22" creationId="{3F20A919-E997-05A9-D221-7F3E488175FF}"/>
          </ac:spMkLst>
        </pc:spChg>
        <pc:spChg chg="mod">
          <ac:chgData name="Luis Daniel Garcia" userId="S::ldg20a@fsu.edu::15b50626-d2c4-4254-a4cf-dc7637d1c37e" providerId="AD" clId="Web-{1D34A930-C758-84C4-3341-0C77317AB6AF}" dt="2024-03-27T02:11:05.303" v="90" actId="1076"/>
          <ac:spMkLst>
            <pc:docMk/>
            <pc:sldMk cId="2472399973" sldId="393"/>
            <ac:spMk id="26" creationId="{4A9438AA-0FDA-C9DE-26BA-1E234577AE21}"/>
          </ac:spMkLst>
        </pc:spChg>
        <pc:spChg chg="mod">
          <ac:chgData name="Luis Daniel Garcia" userId="S::ldg20a@fsu.edu::15b50626-d2c4-4254-a4cf-dc7637d1c37e" providerId="AD" clId="Web-{1D34A930-C758-84C4-3341-0C77317AB6AF}" dt="2024-03-27T02:11:05.303" v="91" actId="1076"/>
          <ac:spMkLst>
            <pc:docMk/>
            <pc:sldMk cId="2472399973" sldId="393"/>
            <ac:spMk id="29" creationId="{C65BD68B-6D11-0ACD-AC86-A30FAAB7EB4B}"/>
          </ac:spMkLst>
        </pc:spChg>
        <pc:spChg chg="mod">
          <ac:chgData name="Luis Daniel Garcia" userId="S::ldg20a@fsu.edu::15b50626-d2c4-4254-a4cf-dc7637d1c37e" providerId="AD" clId="Web-{1D34A930-C758-84C4-3341-0C77317AB6AF}" dt="2024-03-27T02:11:05.319" v="92" actId="1076"/>
          <ac:spMkLst>
            <pc:docMk/>
            <pc:sldMk cId="2472399973" sldId="393"/>
            <ac:spMk id="31" creationId="{8D8156E2-5B1F-DF1B-32B1-A7BF54286C00}"/>
          </ac:spMkLst>
        </pc:spChg>
        <pc:spChg chg="mod">
          <ac:chgData name="Luis Daniel Garcia" userId="S::ldg20a@fsu.edu::15b50626-d2c4-4254-a4cf-dc7637d1c37e" providerId="AD" clId="Web-{1D34A930-C758-84C4-3341-0C77317AB6AF}" dt="2024-03-27T02:11:05.334" v="93" actId="1076"/>
          <ac:spMkLst>
            <pc:docMk/>
            <pc:sldMk cId="2472399973" sldId="393"/>
            <ac:spMk id="34" creationId="{54DF833F-27C1-8F9D-21C3-52F44887FC35}"/>
          </ac:spMkLst>
        </pc:spChg>
        <pc:spChg chg="mod">
          <ac:chgData name="Luis Daniel Garcia" userId="S::ldg20a@fsu.edu::15b50626-d2c4-4254-a4cf-dc7637d1c37e" providerId="AD" clId="Web-{1D34A930-C758-84C4-3341-0C77317AB6AF}" dt="2024-03-27T02:12:19.633" v="105" actId="1076"/>
          <ac:spMkLst>
            <pc:docMk/>
            <pc:sldMk cId="2472399973" sldId="393"/>
            <ac:spMk id="36" creationId="{5D05C42E-C43C-8A53-AE5C-6761696F1385}"/>
          </ac:spMkLst>
        </pc:spChg>
        <pc:spChg chg="mod">
          <ac:chgData name="Luis Daniel Garcia" userId="S::ldg20a@fsu.edu::15b50626-d2c4-4254-a4cf-dc7637d1c37e" providerId="AD" clId="Web-{1D34A930-C758-84C4-3341-0C77317AB6AF}" dt="2024-03-27T02:11:05.350" v="94" actId="1076"/>
          <ac:spMkLst>
            <pc:docMk/>
            <pc:sldMk cId="2472399973" sldId="393"/>
            <ac:spMk id="38" creationId="{04531415-5EA2-326E-BFA2-EC7BB8FD4A87}"/>
          </ac:spMkLst>
        </pc:spChg>
        <pc:spChg chg="mod">
          <ac:chgData name="Luis Daniel Garcia" userId="S::ldg20a@fsu.edu::15b50626-d2c4-4254-a4cf-dc7637d1c37e" providerId="AD" clId="Web-{1D34A930-C758-84C4-3341-0C77317AB6AF}" dt="2024-03-27T02:11:05.350" v="95" actId="1076"/>
          <ac:spMkLst>
            <pc:docMk/>
            <pc:sldMk cId="2472399973" sldId="393"/>
            <ac:spMk id="42" creationId="{020C311D-96FF-BD2C-32E0-E50F42183C94}"/>
          </ac:spMkLst>
        </pc:spChg>
        <pc:spChg chg="mod">
          <ac:chgData name="Luis Daniel Garcia" userId="S::ldg20a@fsu.edu::15b50626-d2c4-4254-a4cf-dc7637d1c37e" providerId="AD" clId="Web-{1D34A930-C758-84C4-3341-0C77317AB6AF}" dt="2024-03-27T02:11:05.365" v="96" actId="1076"/>
          <ac:spMkLst>
            <pc:docMk/>
            <pc:sldMk cId="2472399973" sldId="393"/>
            <ac:spMk id="46" creationId="{72E88B11-4396-A263-88E8-DA5E11E0FAD2}"/>
          </ac:spMkLst>
        </pc:spChg>
        <pc:picChg chg="mod modCrop">
          <ac:chgData name="Luis Daniel Garcia" userId="S::ldg20a@fsu.edu::15b50626-d2c4-4254-a4cf-dc7637d1c37e" providerId="AD" clId="Web-{1D34A930-C758-84C4-3341-0C77317AB6AF}" dt="2024-03-27T02:13:56.604" v="121"/>
          <ac:picMkLst>
            <pc:docMk/>
            <pc:sldMk cId="2472399973" sldId="393"/>
            <ac:picMk id="48" creationId="{14ACC6C6-0FE5-AAA2-214B-2A63221C0C73}"/>
          </ac:picMkLst>
        </pc:picChg>
        <pc:picChg chg="mod">
          <ac:chgData name="Luis Daniel Garcia" userId="S::ldg20a@fsu.edu::15b50626-d2c4-4254-a4cf-dc7637d1c37e" providerId="AD" clId="Web-{1D34A930-C758-84C4-3341-0C77317AB6AF}" dt="2024-03-27T02:12:30.914" v="108" actId="1076"/>
          <ac:picMkLst>
            <pc:docMk/>
            <pc:sldMk cId="2472399973" sldId="393"/>
            <ac:picMk id="50" creationId="{94C0D599-120B-F939-8555-3735DC4E62E5}"/>
          </ac:picMkLst>
        </pc:picChg>
      </pc:sldChg>
    </pc:docChg>
  </pc:docChgLst>
  <pc:docChgLst>
    <pc:chgData name="Chloe Keiran" userId="S::cmk19@fsu.edu::732f0397-0029-422a-9fe5-1466c05581a9" providerId="AD" clId="Web-{19F89D24-CAB4-A02A-6838-99B8D46A1BA2}"/>
    <pc:docChg chg="delSld modSld sldOrd modSection">
      <pc:chgData name="Chloe Keiran" userId="S::cmk19@fsu.edu::732f0397-0029-422a-9fe5-1466c05581a9" providerId="AD" clId="Web-{19F89D24-CAB4-A02A-6838-99B8D46A1BA2}" dt="2024-03-28T15:00:30.314" v="327" actId="14100"/>
      <pc:docMkLst>
        <pc:docMk/>
      </pc:docMkLst>
      <pc:sldChg chg="mod ord modShow">
        <pc:chgData name="Chloe Keiran" userId="S::cmk19@fsu.edu::732f0397-0029-422a-9fe5-1466c05581a9" providerId="AD" clId="Web-{19F89D24-CAB4-A02A-6838-99B8D46A1BA2}" dt="2024-03-28T13:35:41.254" v="3"/>
        <pc:sldMkLst>
          <pc:docMk/>
          <pc:sldMk cId="4192109012" sldId="336"/>
        </pc:sldMkLst>
      </pc:sldChg>
      <pc:sldChg chg="modSp">
        <pc:chgData name="Chloe Keiran" userId="S::cmk19@fsu.edu::732f0397-0029-422a-9fe5-1466c05581a9" providerId="AD" clId="Web-{19F89D24-CAB4-A02A-6838-99B8D46A1BA2}" dt="2024-03-28T13:47:28.117" v="275"/>
        <pc:sldMkLst>
          <pc:docMk/>
          <pc:sldMk cId="751910418" sldId="348"/>
        </pc:sldMkLst>
        <pc:spChg chg="mod">
          <ac:chgData name="Chloe Keiran" userId="S::cmk19@fsu.edu::732f0397-0029-422a-9fe5-1466c05581a9" providerId="AD" clId="Web-{19F89D24-CAB4-A02A-6838-99B8D46A1BA2}" dt="2024-03-28T13:47:28.117" v="275"/>
          <ac:spMkLst>
            <pc:docMk/>
            <pc:sldMk cId="751910418" sldId="348"/>
            <ac:spMk id="8" creationId="{921BD9F5-74D1-FE32-BC11-5569624EC2E1}"/>
          </ac:spMkLst>
        </pc:spChg>
      </pc:sldChg>
      <pc:sldChg chg="del">
        <pc:chgData name="Chloe Keiran" userId="S::cmk19@fsu.edu::732f0397-0029-422a-9fe5-1466c05581a9" providerId="AD" clId="Web-{19F89D24-CAB4-A02A-6838-99B8D46A1BA2}" dt="2024-03-28T13:35:07.285" v="0"/>
        <pc:sldMkLst>
          <pc:docMk/>
          <pc:sldMk cId="1988113571" sldId="364"/>
        </pc:sldMkLst>
      </pc:sldChg>
      <pc:sldChg chg="addAnim delAnim modAnim">
        <pc:chgData name="Chloe Keiran" userId="S::cmk19@fsu.edu::732f0397-0029-422a-9fe5-1466c05581a9" providerId="AD" clId="Web-{19F89D24-CAB4-A02A-6838-99B8D46A1BA2}" dt="2024-03-28T14:01:31.218" v="306"/>
        <pc:sldMkLst>
          <pc:docMk/>
          <pc:sldMk cId="3326792058" sldId="373"/>
        </pc:sldMkLst>
      </pc:sldChg>
      <pc:sldChg chg="modSp">
        <pc:chgData name="Chloe Keiran" userId="S::cmk19@fsu.edu::732f0397-0029-422a-9fe5-1466c05581a9" providerId="AD" clId="Web-{19F89D24-CAB4-A02A-6838-99B8D46A1BA2}" dt="2024-03-28T14:58:51.218" v="318" actId="20577"/>
        <pc:sldMkLst>
          <pc:docMk/>
          <pc:sldMk cId="1495943211" sldId="375"/>
        </pc:sldMkLst>
        <pc:spChg chg="mod">
          <ac:chgData name="Chloe Keiran" userId="S::cmk19@fsu.edu::732f0397-0029-422a-9fe5-1466c05581a9" providerId="AD" clId="Web-{19F89D24-CAB4-A02A-6838-99B8D46A1BA2}" dt="2024-03-28T14:58:51.218" v="318" actId="20577"/>
          <ac:spMkLst>
            <pc:docMk/>
            <pc:sldMk cId="1495943211" sldId="375"/>
            <ac:spMk id="8" creationId="{CF5A2238-C034-0CA1-E392-C61381A18224}"/>
          </ac:spMkLst>
        </pc:spChg>
        <pc:spChg chg="mod">
          <ac:chgData name="Chloe Keiran" userId="S::cmk19@fsu.edu::732f0397-0029-422a-9fe5-1466c05581a9" providerId="AD" clId="Web-{19F89D24-CAB4-A02A-6838-99B8D46A1BA2}" dt="2024-03-28T14:58:40.467" v="317" actId="20577"/>
          <ac:spMkLst>
            <pc:docMk/>
            <pc:sldMk cId="1495943211" sldId="375"/>
            <ac:spMk id="9" creationId="{BE94C776-CB96-A7CC-4815-52F3944DB683}"/>
          </ac:spMkLst>
        </pc:spChg>
      </pc:sldChg>
      <pc:sldChg chg="modSp">
        <pc:chgData name="Chloe Keiran" userId="S::cmk19@fsu.edu::732f0397-0029-422a-9fe5-1466c05581a9" providerId="AD" clId="Web-{19F89D24-CAB4-A02A-6838-99B8D46A1BA2}" dt="2024-03-28T14:59:54.891" v="324" actId="14100"/>
        <pc:sldMkLst>
          <pc:docMk/>
          <pc:sldMk cId="2463075602" sldId="378"/>
        </pc:sldMkLst>
        <pc:spChg chg="mod">
          <ac:chgData name="Chloe Keiran" userId="S::cmk19@fsu.edu::732f0397-0029-422a-9fe5-1466c05581a9" providerId="AD" clId="Web-{19F89D24-CAB4-A02A-6838-99B8D46A1BA2}" dt="2024-03-28T14:59:54.891" v="324" actId="14100"/>
          <ac:spMkLst>
            <pc:docMk/>
            <pc:sldMk cId="2463075602" sldId="378"/>
            <ac:spMk id="6" creationId="{5AB8CEAE-7E17-7B64-6F45-1D5CB58C61CD}"/>
          </ac:spMkLst>
        </pc:spChg>
        <pc:spChg chg="mod">
          <ac:chgData name="Chloe Keiran" userId="S::cmk19@fsu.edu::732f0397-0029-422a-9fe5-1466c05581a9" providerId="AD" clId="Web-{19F89D24-CAB4-A02A-6838-99B8D46A1BA2}" dt="2024-03-28T14:59:37.750" v="321" actId="14100"/>
          <ac:spMkLst>
            <pc:docMk/>
            <pc:sldMk cId="2463075602" sldId="378"/>
            <ac:spMk id="7" creationId="{5974E73F-24BF-9ADD-56DD-36F79EFA5565}"/>
          </ac:spMkLst>
        </pc:spChg>
      </pc:sldChg>
      <pc:sldChg chg="modSp">
        <pc:chgData name="Chloe Keiran" userId="S::cmk19@fsu.edu::732f0397-0029-422a-9fe5-1466c05581a9" providerId="AD" clId="Web-{19F89D24-CAB4-A02A-6838-99B8D46A1BA2}" dt="2024-03-28T14:58:26.889" v="316" actId="20577"/>
        <pc:sldMkLst>
          <pc:docMk/>
          <pc:sldMk cId="2676353230" sldId="379"/>
        </pc:sldMkLst>
        <pc:spChg chg="mod">
          <ac:chgData name="Chloe Keiran" userId="S::cmk19@fsu.edu::732f0397-0029-422a-9fe5-1466c05581a9" providerId="AD" clId="Web-{19F89D24-CAB4-A02A-6838-99B8D46A1BA2}" dt="2024-03-28T14:58:26.889" v="316" actId="20577"/>
          <ac:spMkLst>
            <pc:docMk/>
            <pc:sldMk cId="2676353230" sldId="379"/>
            <ac:spMk id="13" creationId="{973A9F99-3737-667D-2132-58C3729F6AF1}"/>
          </ac:spMkLst>
        </pc:spChg>
      </pc:sldChg>
      <pc:sldChg chg="modSp">
        <pc:chgData name="Chloe Keiran" userId="S::cmk19@fsu.edu::732f0397-0029-422a-9fe5-1466c05581a9" providerId="AD" clId="Web-{19F89D24-CAB4-A02A-6838-99B8D46A1BA2}" dt="2024-03-28T14:58:07.342" v="314" actId="14100"/>
        <pc:sldMkLst>
          <pc:docMk/>
          <pc:sldMk cId="3775033384" sldId="380"/>
        </pc:sldMkLst>
        <pc:spChg chg="mod">
          <ac:chgData name="Chloe Keiran" userId="S::cmk19@fsu.edu::732f0397-0029-422a-9fe5-1466c05581a9" providerId="AD" clId="Web-{19F89D24-CAB4-A02A-6838-99B8D46A1BA2}" dt="2024-03-28T14:58:07.342" v="314" actId="14100"/>
          <ac:spMkLst>
            <pc:docMk/>
            <pc:sldMk cId="3775033384" sldId="380"/>
            <ac:spMk id="7" creationId="{5E4333BC-9D5C-7FE2-F33A-DD77629AF384}"/>
          </ac:spMkLst>
        </pc:spChg>
      </pc:sldChg>
      <pc:sldChg chg="modSp">
        <pc:chgData name="Chloe Keiran" userId="S::cmk19@fsu.edu::732f0397-0029-422a-9fe5-1466c05581a9" providerId="AD" clId="Web-{19F89D24-CAB4-A02A-6838-99B8D46A1BA2}" dt="2024-03-28T15:00:30.314" v="327" actId="14100"/>
        <pc:sldMkLst>
          <pc:docMk/>
          <pc:sldMk cId="2538527843" sldId="383"/>
        </pc:sldMkLst>
        <pc:spChg chg="mod">
          <ac:chgData name="Chloe Keiran" userId="S::cmk19@fsu.edu::732f0397-0029-422a-9fe5-1466c05581a9" providerId="AD" clId="Web-{19F89D24-CAB4-A02A-6838-99B8D46A1BA2}" dt="2024-03-28T15:00:30.314" v="327" actId="14100"/>
          <ac:spMkLst>
            <pc:docMk/>
            <pc:sldMk cId="2538527843" sldId="383"/>
            <ac:spMk id="7" creationId="{28FDFA98-1946-4550-22C5-AFBB3FAA7384}"/>
          </ac:spMkLst>
        </pc:spChg>
      </pc:sldChg>
      <pc:sldChg chg="delSp modSp addAnim">
        <pc:chgData name="Chloe Keiran" userId="S::cmk19@fsu.edu::732f0397-0029-422a-9fe5-1466c05581a9" providerId="AD" clId="Web-{19F89D24-CAB4-A02A-6838-99B8D46A1BA2}" dt="2024-03-28T14:02:40.079" v="308"/>
        <pc:sldMkLst>
          <pc:docMk/>
          <pc:sldMk cId="302144667" sldId="396"/>
        </pc:sldMkLst>
        <pc:spChg chg="mod">
          <ac:chgData name="Chloe Keiran" userId="S::cmk19@fsu.edu::732f0397-0029-422a-9fe5-1466c05581a9" providerId="AD" clId="Web-{19F89D24-CAB4-A02A-6838-99B8D46A1BA2}" dt="2024-03-28T13:39:55.386" v="234" actId="20577"/>
          <ac:spMkLst>
            <pc:docMk/>
            <pc:sldMk cId="302144667" sldId="396"/>
            <ac:spMk id="2" creationId="{EA5FEE25-94E4-EF65-BB41-8F7F725E1908}"/>
          </ac:spMkLst>
        </pc:spChg>
        <pc:spChg chg="mod">
          <ac:chgData name="Chloe Keiran" userId="S::cmk19@fsu.edu::732f0397-0029-422a-9fe5-1466c05581a9" providerId="AD" clId="Web-{19F89D24-CAB4-A02A-6838-99B8D46A1BA2}" dt="2024-03-28T13:50:33.700" v="290"/>
          <ac:spMkLst>
            <pc:docMk/>
            <pc:sldMk cId="302144667" sldId="396"/>
            <ac:spMk id="6" creationId="{63A42D0D-5A21-C105-CA91-5A8FECA0FD56}"/>
          </ac:spMkLst>
        </pc:spChg>
        <pc:spChg chg="mod">
          <ac:chgData name="Chloe Keiran" userId="S::cmk19@fsu.edu::732f0397-0029-422a-9fe5-1466c05581a9" providerId="AD" clId="Web-{19F89D24-CAB4-A02A-6838-99B8D46A1BA2}" dt="2024-03-28T13:51:35.077" v="291"/>
          <ac:spMkLst>
            <pc:docMk/>
            <pc:sldMk cId="302144667" sldId="396"/>
            <ac:spMk id="7" creationId="{97523240-B4AE-75A2-6226-ED682E7236BC}"/>
          </ac:spMkLst>
        </pc:spChg>
        <pc:spChg chg="del">
          <ac:chgData name="Chloe Keiran" userId="S::cmk19@fsu.edu::732f0397-0029-422a-9fe5-1466c05581a9" providerId="AD" clId="Web-{19F89D24-CAB4-A02A-6838-99B8D46A1BA2}" dt="2024-03-28T13:36:18.818" v="4"/>
          <ac:spMkLst>
            <pc:docMk/>
            <pc:sldMk cId="302144667" sldId="396"/>
            <ac:spMk id="8" creationId="{D885E157-014D-33FC-E287-8D19B8FC148C}"/>
          </ac:spMkLst>
        </pc:spChg>
      </pc:sldChg>
      <pc:sldChg chg="modSp addAnim">
        <pc:chgData name="Chloe Keiran" userId="S::cmk19@fsu.edu::732f0397-0029-422a-9fe5-1466c05581a9" providerId="AD" clId="Web-{19F89D24-CAB4-A02A-6838-99B8D46A1BA2}" dt="2024-03-28T14:04:11.801" v="311"/>
        <pc:sldMkLst>
          <pc:docMk/>
          <pc:sldMk cId="2867089218" sldId="410"/>
        </pc:sldMkLst>
        <pc:spChg chg="mod">
          <ac:chgData name="Chloe Keiran" userId="S::cmk19@fsu.edu::732f0397-0029-422a-9fe5-1466c05581a9" providerId="AD" clId="Web-{19F89D24-CAB4-A02A-6838-99B8D46A1BA2}" dt="2024-03-28T13:48:01.587" v="279" actId="20577"/>
          <ac:spMkLst>
            <pc:docMk/>
            <pc:sldMk cId="2867089218" sldId="410"/>
            <ac:spMk id="6" creationId="{B73C451D-62A6-6CB8-DC03-478154F6539A}"/>
          </ac:spMkLst>
        </pc:spChg>
        <pc:spChg chg="mod">
          <ac:chgData name="Chloe Keiran" userId="S::cmk19@fsu.edu::732f0397-0029-422a-9fe5-1466c05581a9" providerId="AD" clId="Web-{19F89D24-CAB4-A02A-6838-99B8D46A1BA2}" dt="2024-03-28T13:48:06.571" v="280" actId="20577"/>
          <ac:spMkLst>
            <pc:docMk/>
            <pc:sldMk cId="2867089218" sldId="410"/>
            <ac:spMk id="7" creationId="{49DF94FE-0722-4081-A502-5AAE6B63FC7F}"/>
          </ac:spMkLst>
        </pc:spChg>
        <pc:spChg chg="mod">
          <ac:chgData name="Chloe Keiran" userId="S::cmk19@fsu.edu::732f0397-0029-422a-9fe5-1466c05581a9" providerId="AD" clId="Web-{19F89D24-CAB4-A02A-6838-99B8D46A1BA2}" dt="2024-03-28T13:48:13.369" v="281" actId="20577"/>
          <ac:spMkLst>
            <pc:docMk/>
            <pc:sldMk cId="2867089218" sldId="410"/>
            <ac:spMk id="8" creationId="{6E82BC79-E354-766D-FEEC-4CF635DF3F2C}"/>
          </ac:spMkLst>
        </pc:spChg>
      </pc:sldChg>
    </pc:docChg>
  </pc:docChgLst>
  <pc:docChgLst>
    <pc:chgData name="Caden Schwartz" userId="dd2b363a-57e9-4b31-b955-4fc0c412fe2c" providerId="ADAL" clId="{B8C4217A-974A-4DC1-B87D-E0D0D3F7C64C}"/>
    <pc:docChg chg="undo custSel modSld">
      <pc:chgData name="Caden Schwartz" userId="dd2b363a-57e9-4b31-b955-4fc0c412fe2c" providerId="ADAL" clId="{B8C4217A-974A-4DC1-B87D-E0D0D3F7C64C}" dt="2024-03-28T19:24:41.529" v="178" actId="1440"/>
      <pc:docMkLst>
        <pc:docMk/>
      </pc:docMkLst>
      <pc:sldChg chg="modSp mod">
        <pc:chgData name="Caden Schwartz" userId="dd2b363a-57e9-4b31-b955-4fc0c412fe2c" providerId="ADAL" clId="{B8C4217A-974A-4DC1-B87D-E0D0D3F7C64C}" dt="2024-03-28T19:24:41.529" v="178" actId="1440"/>
        <pc:sldMkLst>
          <pc:docMk/>
          <pc:sldMk cId="3395877566" sldId="355"/>
        </pc:sldMkLst>
        <pc:spChg chg="mod">
          <ac:chgData name="Caden Schwartz" userId="dd2b363a-57e9-4b31-b955-4fc0c412fe2c" providerId="ADAL" clId="{B8C4217A-974A-4DC1-B87D-E0D0D3F7C64C}" dt="2024-03-28T19:23:51.536" v="175" actId="14100"/>
          <ac:spMkLst>
            <pc:docMk/>
            <pc:sldMk cId="3395877566" sldId="355"/>
            <ac:spMk id="8" creationId="{FD2D3B2F-0C3A-14C4-52F9-40A42A502DDA}"/>
          </ac:spMkLst>
        </pc:spChg>
        <pc:picChg chg="mod">
          <ac:chgData name="Caden Schwartz" userId="dd2b363a-57e9-4b31-b955-4fc0c412fe2c" providerId="ADAL" clId="{B8C4217A-974A-4DC1-B87D-E0D0D3F7C64C}" dt="2024-03-28T19:24:41.529" v="178" actId="1440"/>
          <ac:picMkLst>
            <pc:docMk/>
            <pc:sldMk cId="3395877566" sldId="355"/>
            <ac:picMk id="6" creationId="{FD4A3D5F-17E5-F5D8-E272-41D5B864CBBD}"/>
          </ac:picMkLst>
        </pc:picChg>
        <pc:picChg chg="mod">
          <ac:chgData name="Caden Schwartz" userId="dd2b363a-57e9-4b31-b955-4fc0c412fe2c" providerId="ADAL" clId="{B8C4217A-974A-4DC1-B87D-E0D0D3F7C64C}" dt="2024-03-28T19:24:37.888" v="177" actId="1440"/>
          <ac:picMkLst>
            <pc:docMk/>
            <pc:sldMk cId="3395877566" sldId="355"/>
            <ac:picMk id="7" creationId="{68FEB6A1-9E5D-F723-FE4F-AAAE403EB345}"/>
          </ac:picMkLst>
        </pc:picChg>
      </pc:sldChg>
      <pc:sldChg chg="modSp mod">
        <pc:chgData name="Caden Schwartz" userId="dd2b363a-57e9-4b31-b955-4fc0c412fe2c" providerId="ADAL" clId="{B8C4217A-974A-4DC1-B87D-E0D0D3F7C64C}" dt="2024-03-28T15:51:40.672" v="9" actId="1076"/>
        <pc:sldMkLst>
          <pc:docMk/>
          <pc:sldMk cId="3473209447" sldId="361"/>
        </pc:sldMkLst>
        <pc:spChg chg="mod">
          <ac:chgData name="Caden Schwartz" userId="dd2b363a-57e9-4b31-b955-4fc0c412fe2c" providerId="ADAL" clId="{B8C4217A-974A-4DC1-B87D-E0D0D3F7C64C}" dt="2024-03-28T15:51:40.672" v="9" actId="1076"/>
          <ac:spMkLst>
            <pc:docMk/>
            <pc:sldMk cId="3473209447" sldId="361"/>
            <ac:spMk id="5" creationId="{DEE50683-FBA7-EC4B-EC41-C9CE793E95C2}"/>
          </ac:spMkLst>
        </pc:spChg>
      </pc:sldChg>
      <pc:sldChg chg="modSp mod">
        <pc:chgData name="Caden Schwartz" userId="dd2b363a-57e9-4b31-b955-4fc0c412fe2c" providerId="ADAL" clId="{B8C4217A-974A-4DC1-B87D-E0D0D3F7C64C}" dt="2024-03-28T19:24:08.089" v="176" actId="1076"/>
        <pc:sldMkLst>
          <pc:docMk/>
          <pc:sldMk cId="3886176250" sldId="391"/>
        </pc:sldMkLst>
        <pc:spChg chg="mod">
          <ac:chgData name="Caden Schwartz" userId="dd2b363a-57e9-4b31-b955-4fc0c412fe2c" providerId="ADAL" clId="{B8C4217A-974A-4DC1-B87D-E0D0D3F7C64C}" dt="2024-03-28T19:24:08.089" v="176" actId="1076"/>
          <ac:spMkLst>
            <pc:docMk/>
            <pc:sldMk cId="3886176250" sldId="391"/>
            <ac:spMk id="5" creationId="{DEE50683-FBA7-EC4B-EC41-C9CE793E95C2}"/>
          </ac:spMkLst>
        </pc:spChg>
      </pc:sldChg>
      <pc:sldChg chg="addSp delSp modSp mod">
        <pc:chgData name="Caden Schwartz" userId="dd2b363a-57e9-4b31-b955-4fc0c412fe2c" providerId="ADAL" clId="{B8C4217A-974A-4DC1-B87D-E0D0D3F7C64C}" dt="2024-03-28T19:22:59.853" v="172" actId="1076"/>
        <pc:sldMkLst>
          <pc:docMk/>
          <pc:sldMk cId="2472399973" sldId="393"/>
        </pc:sldMkLst>
        <pc:spChg chg="add mod">
          <ac:chgData name="Caden Schwartz" userId="dd2b363a-57e9-4b31-b955-4fc0c412fe2c" providerId="ADAL" clId="{B8C4217A-974A-4DC1-B87D-E0D0D3F7C64C}" dt="2024-03-28T15:51:39.858" v="7" actId="1076"/>
          <ac:spMkLst>
            <pc:docMk/>
            <pc:sldMk cId="2472399973" sldId="393"/>
            <ac:spMk id="8" creationId="{68FD38B1-5C6D-0CF6-8D2E-01D0B0F222FD}"/>
          </ac:spMkLst>
        </pc:spChg>
        <pc:spChg chg="add mod">
          <ac:chgData name="Caden Schwartz" userId="dd2b363a-57e9-4b31-b955-4fc0c412fe2c" providerId="ADAL" clId="{B8C4217A-974A-4DC1-B87D-E0D0D3F7C64C}" dt="2024-03-28T15:51:39.858" v="7" actId="1076"/>
          <ac:spMkLst>
            <pc:docMk/>
            <pc:sldMk cId="2472399973" sldId="393"/>
            <ac:spMk id="9" creationId="{A454F7FA-71FD-C53A-C93E-22E06A7DAE2E}"/>
          </ac:spMkLst>
        </pc:spChg>
        <pc:spChg chg="add mod">
          <ac:chgData name="Caden Schwartz" userId="dd2b363a-57e9-4b31-b955-4fc0c412fe2c" providerId="ADAL" clId="{B8C4217A-974A-4DC1-B87D-E0D0D3F7C64C}" dt="2024-03-28T15:51:39.858" v="7" actId="1076"/>
          <ac:spMkLst>
            <pc:docMk/>
            <pc:sldMk cId="2472399973" sldId="393"/>
            <ac:spMk id="10" creationId="{4AF914CB-2573-4FB3-97C9-43F0A935D30A}"/>
          </ac:spMkLst>
        </pc:spChg>
        <pc:spChg chg="add mod">
          <ac:chgData name="Caden Schwartz" userId="dd2b363a-57e9-4b31-b955-4fc0c412fe2c" providerId="ADAL" clId="{B8C4217A-974A-4DC1-B87D-E0D0D3F7C64C}" dt="2024-03-28T15:51:39.858" v="7" actId="1076"/>
          <ac:spMkLst>
            <pc:docMk/>
            <pc:sldMk cId="2472399973" sldId="393"/>
            <ac:spMk id="11" creationId="{E942067E-07B6-49B4-314D-054374F3E3B6}"/>
          </ac:spMkLst>
        </pc:spChg>
        <pc:spChg chg="add mod">
          <ac:chgData name="Caden Schwartz" userId="dd2b363a-57e9-4b31-b955-4fc0c412fe2c" providerId="ADAL" clId="{B8C4217A-974A-4DC1-B87D-E0D0D3F7C64C}" dt="2024-03-28T15:51:39.858" v="7" actId="1076"/>
          <ac:spMkLst>
            <pc:docMk/>
            <pc:sldMk cId="2472399973" sldId="393"/>
            <ac:spMk id="12" creationId="{E12F9979-3599-8278-380C-C18911410E44}"/>
          </ac:spMkLst>
        </pc:spChg>
        <pc:spChg chg="add mod">
          <ac:chgData name="Caden Schwartz" userId="dd2b363a-57e9-4b31-b955-4fc0c412fe2c" providerId="ADAL" clId="{B8C4217A-974A-4DC1-B87D-E0D0D3F7C64C}" dt="2024-03-28T15:51:39.858" v="7" actId="1076"/>
          <ac:spMkLst>
            <pc:docMk/>
            <pc:sldMk cId="2472399973" sldId="393"/>
            <ac:spMk id="13" creationId="{E3F47FB6-F7B0-AF8C-6395-E10D55D08DCA}"/>
          </ac:spMkLst>
        </pc:spChg>
        <pc:spChg chg="add mod">
          <ac:chgData name="Caden Schwartz" userId="dd2b363a-57e9-4b31-b955-4fc0c412fe2c" providerId="ADAL" clId="{B8C4217A-974A-4DC1-B87D-E0D0D3F7C64C}" dt="2024-03-28T15:51:39.858" v="7" actId="1076"/>
          <ac:spMkLst>
            <pc:docMk/>
            <pc:sldMk cId="2472399973" sldId="393"/>
            <ac:spMk id="14" creationId="{3E346109-46F1-C5E7-7084-2BBB3847B484}"/>
          </ac:spMkLst>
        </pc:spChg>
        <pc:spChg chg="add mod">
          <ac:chgData name="Caden Schwartz" userId="dd2b363a-57e9-4b31-b955-4fc0c412fe2c" providerId="ADAL" clId="{B8C4217A-974A-4DC1-B87D-E0D0D3F7C64C}" dt="2024-03-28T15:51:39.858" v="7" actId="1076"/>
          <ac:spMkLst>
            <pc:docMk/>
            <pc:sldMk cId="2472399973" sldId="393"/>
            <ac:spMk id="15" creationId="{785A8A10-2FAA-6078-DE01-13CDC0C809C8}"/>
          </ac:spMkLst>
        </pc:spChg>
        <pc:spChg chg="add mod">
          <ac:chgData name="Caden Schwartz" userId="dd2b363a-57e9-4b31-b955-4fc0c412fe2c" providerId="ADAL" clId="{B8C4217A-974A-4DC1-B87D-E0D0D3F7C64C}" dt="2024-03-28T15:51:39.858" v="7" actId="1076"/>
          <ac:spMkLst>
            <pc:docMk/>
            <pc:sldMk cId="2472399973" sldId="393"/>
            <ac:spMk id="16" creationId="{103FE8E8-A171-2855-D8D3-46E88C285414}"/>
          </ac:spMkLst>
        </pc:spChg>
        <pc:spChg chg="add mod">
          <ac:chgData name="Caden Schwartz" userId="dd2b363a-57e9-4b31-b955-4fc0c412fe2c" providerId="ADAL" clId="{B8C4217A-974A-4DC1-B87D-E0D0D3F7C64C}" dt="2024-03-28T15:51:39.398" v="6" actId="1076"/>
          <ac:spMkLst>
            <pc:docMk/>
            <pc:sldMk cId="2472399973" sldId="393"/>
            <ac:spMk id="17" creationId="{141B10DC-1FF2-21B7-22FB-C2EB1A69299A}"/>
          </ac:spMkLst>
        </pc:spChg>
        <pc:spChg chg="add mod">
          <ac:chgData name="Caden Schwartz" userId="dd2b363a-57e9-4b31-b955-4fc0c412fe2c" providerId="ADAL" clId="{B8C4217A-974A-4DC1-B87D-E0D0D3F7C64C}" dt="2024-03-28T18:35:22.497" v="148" actId="20577"/>
          <ac:spMkLst>
            <pc:docMk/>
            <pc:sldMk cId="2472399973" sldId="393"/>
            <ac:spMk id="18" creationId="{C8858533-E147-F372-ED47-63462A183358}"/>
          </ac:spMkLst>
        </pc:spChg>
        <pc:spChg chg="add mod">
          <ac:chgData name="Caden Schwartz" userId="dd2b363a-57e9-4b31-b955-4fc0c412fe2c" providerId="ADAL" clId="{B8C4217A-974A-4DC1-B87D-E0D0D3F7C64C}" dt="2024-03-28T18:31:48.824" v="12" actId="1076"/>
          <ac:spMkLst>
            <pc:docMk/>
            <pc:sldMk cId="2472399973" sldId="393"/>
            <ac:spMk id="19" creationId="{B2E0F273-785B-BF90-FC2A-7659A23FE9AC}"/>
          </ac:spMkLst>
        </pc:spChg>
        <pc:spChg chg="add mod">
          <ac:chgData name="Caden Schwartz" userId="dd2b363a-57e9-4b31-b955-4fc0c412fe2c" providerId="ADAL" clId="{B8C4217A-974A-4DC1-B87D-E0D0D3F7C64C}" dt="2024-03-28T18:31:48.824" v="12" actId="1076"/>
          <ac:spMkLst>
            <pc:docMk/>
            <pc:sldMk cId="2472399973" sldId="393"/>
            <ac:spMk id="20" creationId="{B247A105-12C1-BFAC-5190-BBA64EEDF3B9}"/>
          </ac:spMkLst>
        </pc:spChg>
        <pc:spChg chg="add mod">
          <ac:chgData name="Caden Schwartz" userId="dd2b363a-57e9-4b31-b955-4fc0c412fe2c" providerId="ADAL" clId="{B8C4217A-974A-4DC1-B87D-E0D0D3F7C64C}" dt="2024-03-28T18:32:36.129" v="26" actId="1076"/>
          <ac:spMkLst>
            <pc:docMk/>
            <pc:sldMk cId="2472399973" sldId="393"/>
            <ac:spMk id="21" creationId="{6D9778AC-4859-CC84-DF31-4334B2BE5B53}"/>
          </ac:spMkLst>
        </pc:spChg>
        <pc:spChg chg="add mod">
          <ac:chgData name="Caden Schwartz" userId="dd2b363a-57e9-4b31-b955-4fc0c412fe2c" providerId="ADAL" clId="{B8C4217A-974A-4DC1-B87D-E0D0D3F7C64C}" dt="2024-03-28T19:19:22.382" v="171" actId="1076"/>
          <ac:spMkLst>
            <pc:docMk/>
            <pc:sldMk cId="2472399973" sldId="393"/>
            <ac:spMk id="22" creationId="{A5525302-B4E2-9ED6-91EF-22AAF5EF7190}"/>
          </ac:spMkLst>
        </pc:spChg>
        <pc:spChg chg="add mod">
          <ac:chgData name="Caden Schwartz" userId="dd2b363a-57e9-4b31-b955-4fc0c412fe2c" providerId="ADAL" clId="{B8C4217A-974A-4DC1-B87D-E0D0D3F7C64C}" dt="2024-03-28T18:31:48.824" v="12" actId="1076"/>
          <ac:spMkLst>
            <pc:docMk/>
            <pc:sldMk cId="2472399973" sldId="393"/>
            <ac:spMk id="23" creationId="{63AB33E6-1153-2FB3-EF62-86C626D64DEE}"/>
          </ac:spMkLst>
        </pc:spChg>
        <pc:spChg chg="add mod">
          <ac:chgData name="Caden Schwartz" userId="dd2b363a-57e9-4b31-b955-4fc0c412fe2c" providerId="ADAL" clId="{B8C4217A-974A-4DC1-B87D-E0D0D3F7C64C}" dt="2024-03-28T19:22:59.853" v="172" actId="1076"/>
          <ac:spMkLst>
            <pc:docMk/>
            <pc:sldMk cId="2472399973" sldId="393"/>
            <ac:spMk id="24" creationId="{60DC0713-F14C-9385-9C8B-43762573A745}"/>
          </ac:spMkLst>
        </pc:spChg>
        <pc:spChg chg="add mod">
          <ac:chgData name="Caden Schwartz" userId="dd2b363a-57e9-4b31-b955-4fc0c412fe2c" providerId="ADAL" clId="{B8C4217A-974A-4DC1-B87D-E0D0D3F7C64C}" dt="2024-03-28T18:33:54.437" v="41" actId="14100"/>
          <ac:spMkLst>
            <pc:docMk/>
            <pc:sldMk cId="2472399973" sldId="393"/>
            <ac:spMk id="25" creationId="{C54CA38D-EEBE-A6C8-E5B7-63DF280A7884}"/>
          </ac:spMkLst>
        </pc:spChg>
        <pc:spChg chg="add mod">
          <ac:chgData name="Caden Schwartz" userId="dd2b363a-57e9-4b31-b955-4fc0c412fe2c" providerId="ADAL" clId="{B8C4217A-974A-4DC1-B87D-E0D0D3F7C64C}" dt="2024-03-28T18:35:33.393" v="169" actId="20577"/>
          <ac:spMkLst>
            <pc:docMk/>
            <pc:sldMk cId="2472399973" sldId="393"/>
            <ac:spMk id="26" creationId="{E7304911-8CC0-F2AB-3E4E-B96355DE5A91}"/>
          </ac:spMkLst>
        </pc:spChg>
        <pc:spChg chg="add mod">
          <ac:chgData name="Caden Schwartz" userId="dd2b363a-57e9-4b31-b955-4fc0c412fe2c" providerId="ADAL" clId="{B8C4217A-974A-4DC1-B87D-E0D0D3F7C64C}" dt="2024-03-28T18:31:59.065" v="23" actId="20577"/>
          <ac:spMkLst>
            <pc:docMk/>
            <pc:sldMk cId="2472399973" sldId="393"/>
            <ac:spMk id="27" creationId="{F8FCE9EF-3F09-7E53-CB5C-44C997C63B70}"/>
          </ac:spMkLst>
        </pc:spChg>
        <pc:spChg chg="add mod">
          <ac:chgData name="Caden Schwartz" userId="dd2b363a-57e9-4b31-b955-4fc0c412fe2c" providerId="ADAL" clId="{B8C4217A-974A-4DC1-B87D-E0D0D3F7C64C}" dt="2024-03-28T18:31:48.824" v="12" actId="1076"/>
          <ac:spMkLst>
            <pc:docMk/>
            <pc:sldMk cId="2472399973" sldId="393"/>
            <ac:spMk id="28" creationId="{766061DC-A379-DB89-9295-819B49DB3D6E}"/>
          </ac:spMkLst>
        </pc:spChg>
        <pc:spChg chg="add mod">
          <ac:chgData name="Caden Schwartz" userId="dd2b363a-57e9-4b31-b955-4fc0c412fe2c" providerId="ADAL" clId="{B8C4217A-974A-4DC1-B87D-E0D0D3F7C64C}" dt="2024-03-28T18:34:13.830" v="42" actId="1076"/>
          <ac:spMkLst>
            <pc:docMk/>
            <pc:sldMk cId="2472399973" sldId="393"/>
            <ac:spMk id="29" creationId="{24320A0D-DCAF-7A05-45F1-7897BA1EF14A}"/>
          </ac:spMkLst>
        </pc:spChg>
        <pc:spChg chg="add mod">
          <ac:chgData name="Caden Schwartz" userId="dd2b363a-57e9-4b31-b955-4fc0c412fe2c" providerId="ADAL" clId="{B8C4217A-974A-4DC1-B87D-E0D0D3F7C64C}" dt="2024-03-28T18:33:27.930" v="34" actId="1076"/>
          <ac:spMkLst>
            <pc:docMk/>
            <pc:sldMk cId="2472399973" sldId="393"/>
            <ac:spMk id="30" creationId="{F46D3F45-4958-3960-DACD-9AB2F8A3295A}"/>
          </ac:spMkLst>
        </pc:spChg>
        <pc:spChg chg="add del mod">
          <ac:chgData name="Caden Schwartz" userId="dd2b363a-57e9-4b31-b955-4fc0c412fe2c" providerId="ADAL" clId="{B8C4217A-974A-4DC1-B87D-E0D0D3F7C64C}" dt="2024-03-28T18:34:29.400" v="45" actId="478"/>
          <ac:spMkLst>
            <pc:docMk/>
            <pc:sldMk cId="2472399973" sldId="393"/>
            <ac:spMk id="31" creationId="{31195D35-24E2-9628-D2C5-90E4820A3C5A}"/>
          </ac:spMkLst>
        </pc:spChg>
        <pc:spChg chg="add del mod">
          <ac:chgData name="Caden Schwartz" userId="dd2b363a-57e9-4b31-b955-4fc0c412fe2c" providerId="ADAL" clId="{B8C4217A-974A-4DC1-B87D-E0D0D3F7C64C}" dt="2024-03-28T18:34:43.951" v="49" actId="478"/>
          <ac:spMkLst>
            <pc:docMk/>
            <pc:sldMk cId="2472399973" sldId="393"/>
            <ac:spMk id="32" creationId="{E5D12933-90E6-6D9A-B286-AA6C3F29E7DD}"/>
          </ac:spMkLst>
        </pc:spChg>
        <pc:spChg chg="add mod">
          <ac:chgData name="Caden Schwartz" userId="dd2b363a-57e9-4b31-b955-4fc0c412fe2c" providerId="ADAL" clId="{B8C4217A-974A-4DC1-B87D-E0D0D3F7C64C}" dt="2024-03-28T18:34:40.951" v="47" actId="1076"/>
          <ac:spMkLst>
            <pc:docMk/>
            <pc:sldMk cId="2472399973" sldId="393"/>
            <ac:spMk id="33" creationId="{FFDA12C4-70C5-347E-C21B-D204D5020086}"/>
          </ac:spMkLst>
        </pc:spChg>
        <pc:spChg chg="add del mod">
          <ac:chgData name="Caden Schwartz" userId="dd2b363a-57e9-4b31-b955-4fc0c412fe2c" providerId="ADAL" clId="{B8C4217A-974A-4DC1-B87D-E0D0D3F7C64C}" dt="2024-03-28T18:34:42.103" v="48" actId="478"/>
          <ac:spMkLst>
            <pc:docMk/>
            <pc:sldMk cId="2472399973" sldId="393"/>
            <ac:spMk id="34" creationId="{A577EC68-C92D-E1CA-C5C8-B44CB37783BE}"/>
          </ac:spMkLst>
        </pc:spChg>
        <pc:spChg chg="add del mod">
          <ac:chgData name="Caden Schwartz" userId="dd2b363a-57e9-4b31-b955-4fc0c412fe2c" providerId="ADAL" clId="{B8C4217A-974A-4DC1-B87D-E0D0D3F7C64C}" dt="2024-03-28T18:34:45.377" v="50" actId="478"/>
          <ac:spMkLst>
            <pc:docMk/>
            <pc:sldMk cId="2472399973" sldId="393"/>
            <ac:spMk id="35" creationId="{9CAD8087-03BA-CF65-0035-55200644091B}"/>
          </ac:spMkLst>
        </pc:spChg>
        <pc:spChg chg="add del mod">
          <ac:chgData name="Caden Schwartz" userId="dd2b363a-57e9-4b31-b955-4fc0c412fe2c" providerId="ADAL" clId="{B8C4217A-974A-4DC1-B87D-E0D0D3F7C64C}" dt="2024-03-28T18:34:46.204" v="51" actId="478"/>
          <ac:spMkLst>
            <pc:docMk/>
            <pc:sldMk cId="2472399973" sldId="393"/>
            <ac:spMk id="36" creationId="{27673373-E057-13E8-F62C-2B4890C43EB4}"/>
          </ac:spMkLst>
        </pc:spChg>
        <pc:spChg chg="add del mod">
          <ac:chgData name="Caden Schwartz" userId="dd2b363a-57e9-4b31-b955-4fc0c412fe2c" providerId="ADAL" clId="{B8C4217A-974A-4DC1-B87D-E0D0D3F7C64C}" dt="2024-03-28T18:34:47.475" v="52" actId="478"/>
          <ac:spMkLst>
            <pc:docMk/>
            <pc:sldMk cId="2472399973" sldId="393"/>
            <ac:spMk id="37" creationId="{48C8A7F5-06BA-C74F-A997-C25DF3BB2994}"/>
          </ac:spMkLst>
        </pc:spChg>
        <pc:spChg chg="add mod">
          <ac:chgData name="Caden Schwartz" userId="dd2b363a-57e9-4b31-b955-4fc0c412fe2c" providerId="ADAL" clId="{B8C4217A-974A-4DC1-B87D-E0D0D3F7C64C}" dt="2024-03-28T18:34:24.472" v="44" actId="1076"/>
          <ac:spMkLst>
            <pc:docMk/>
            <pc:sldMk cId="2472399973" sldId="393"/>
            <ac:spMk id="38" creationId="{B51A38A0-C5B8-070F-FCC3-093132F7B679}"/>
          </ac:spMkLst>
        </pc:spChg>
        <pc:spChg chg="add mod">
          <ac:chgData name="Caden Schwartz" userId="dd2b363a-57e9-4b31-b955-4fc0c412fe2c" providerId="ADAL" clId="{B8C4217A-974A-4DC1-B87D-E0D0D3F7C64C}" dt="2024-03-28T18:34:37.038" v="46" actId="1076"/>
          <ac:spMkLst>
            <pc:docMk/>
            <pc:sldMk cId="2472399973" sldId="393"/>
            <ac:spMk id="39" creationId="{5945A394-C8AD-4F7D-6A58-BC5A1F102A88}"/>
          </ac:spMkLst>
        </pc:spChg>
        <pc:spChg chg="add mod">
          <ac:chgData name="Caden Schwartz" userId="dd2b363a-57e9-4b31-b955-4fc0c412fe2c" providerId="ADAL" clId="{B8C4217A-974A-4DC1-B87D-E0D0D3F7C64C}" dt="2024-03-28T18:33:49.061" v="40" actId="14100"/>
          <ac:spMkLst>
            <pc:docMk/>
            <pc:sldMk cId="2472399973" sldId="393"/>
            <ac:spMk id="40" creationId="{A6AE6FB2-3BB6-A9E9-ADAF-1BD572BB2CC5}"/>
          </ac:spMkLst>
        </pc:spChg>
        <pc:picChg chg="add del">
          <ac:chgData name="Caden Schwartz" userId="dd2b363a-57e9-4b31-b955-4fc0c412fe2c" providerId="ADAL" clId="{B8C4217A-974A-4DC1-B87D-E0D0D3F7C64C}" dt="2024-03-28T18:31:38.533" v="10" actId="478"/>
          <ac:picMkLst>
            <pc:docMk/>
            <pc:sldMk cId="2472399973" sldId="393"/>
            <ac:picMk id="2" creationId="{A901B964-9B76-DC73-0F87-C244B20E93E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D1768-8777-0D4D-8307-70FFA4DE0B86}" type="datetimeFigureOut">
              <a:rPr lang="en-US" smtClean="0"/>
              <a:t>3/28/2024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C1AB-48B7-0748-A812-2B7A531C5611}" type="slidenum">
              <a:rPr lang="en-US" smtClean="0"/>
              <a:t>‹#›</a:t>
            </a:fld>
            <a:endParaRPr lang="en-US"/>
          </a:p>
        </p:txBody>
      </p:sp>
    </p:spTree>
    <p:extLst>
      <p:ext uri="{BB962C8B-B14F-4D97-AF65-F5344CB8AC3E}">
        <p14:creationId xmlns:p14="http://schemas.microsoft.com/office/powerpoint/2010/main" val="20611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41CCC1AB-48B7-0748-A812-2B7A531C5611}" type="slidenum">
              <a:rPr lang="en-US" smtClean="0"/>
              <a:t>5</a:t>
            </a:fld>
            <a:endParaRPr lang="en-US"/>
          </a:p>
        </p:txBody>
      </p:sp>
    </p:spTree>
    <p:extLst>
      <p:ext uri="{BB962C8B-B14F-4D97-AF65-F5344CB8AC3E}">
        <p14:creationId xmlns:p14="http://schemas.microsoft.com/office/powerpoint/2010/main" val="2508532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a:t>Main reason for Rockwell to do this project, spark interest in the manufacturing industry and the advantages of having an automated process to make any products. How it turns raw material into a finished product</a:t>
            </a:r>
          </a:p>
          <a:p>
            <a:pPr marL="342900" indent="-342900">
              <a:buAutoNum type="arabicPeriod"/>
            </a:pPr>
            <a:r>
              <a:rPr lang="en-US"/>
              <a:t>We're showing this to kids K-12 and we want them to get interested in the subject and learn about this process.</a:t>
            </a:r>
            <a:endParaRPr lang="en-US">
              <a:ea typeface="Calibri"/>
              <a:cs typeface="Calibri"/>
            </a:endParaRPr>
          </a:p>
          <a:p>
            <a:pPr marL="342900" indent="-342900">
              <a:buAutoNum type="arabicPeriod"/>
            </a:pPr>
            <a:r>
              <a:rPr lang="en-US"/>
              <a:t>That the viewers can take home with them.</a:t>
            </a:r>
            <a:endParaRPr lang="en-US">
              <a:ea typeface="Calibri"/>
              <a:cs typeface="Calibri"/>
            </a:endParaRPr>
          </a:p>
          <a:p>
            <a:pPr marL="342900" indent="-342900">
              <a:buAutoNum type="arabicPeriod"/>
            </a:pPr>
            <a:r>
              <a:rPr lang="en-US">
                <a:ea typeface="Calibri"/>
                <a:cs typeface="Calibri"/>
              </a:rPr>
              <a:t>Response time for our sensor, we wanted a smooth process while the product is being built with quick responses from the sensors at each station.</a:t>
            </a:r>
          </a:p>
          <a:p>
            <a:pPr marL="342900" indent="-342900">
              <a:buAutoNum type="arabicPeriod"/>
            </a:pPr>
            <a:r>
              <a:rPr lang="en-US">
                <a:ea typeface="Calibri"/>
                <a:cs typeface="Calibri"/>
              </a:rPr>
              <a:t>Structure will be being moved from place to place to be showcased and we want it to be easily transported and moved around by 1-2 people.</a:t>
            </a:r>
          </a:p>
          <a:p>
            <a:pPr marL="342900" indent="-342900">
              <a:buAutoNum type="arabicPeriod"/>
            </a:pPr>
            <a:r>
              <a:rPr lang="en-US">
                <a:ea typeface="Calibri"/>
                <a:cs typeface="Calibri"/>
              </a:rPr>
              <a:t>Time it takes to run through a full assembly and make one full product. we don t want a slow process that makes it boring for the viewers since they might have a shorter attention span. So we want the process to be engaging and keep the viewers interested in what is happening in the system as well as being able to identify what is happening at each stage of the manufacturing line.</a:t>
            </a:r>
          </a:p>
          <a:p>
            <a:pPr marL="342900" indent="-342900">
              <a:buAutoNum type="arabicPeriod"/>
            </a:pPr>
            <a:r>
              <a:rPr lang="en-US">
                <a:ea typeface="Calibri"/>
                <a:cs typeface="Calibri"/>
              </a:rPr>
              <a:t>This is kind of a survey where we ask the viewers how interesting it was and if they feel they learned something to measure the success of the demonstration and they grade it from 1-10, and we want that score to be greater than 70%.</a:t>
            </a:r>
          </a:p>
        </p:txBody>
      </p:sp>
      <p:sp>
        <p:nvSpPr>
          <p:cNvPr id="4" name="Slide Number Placeholder 3"/>
          <p:cNvSpPr>
            <a:spLocks noGrp="1"/>
          </p:cNvSpPr>
          <p:nvPr>
            <p:ph type="sldNum" sz="quarter" idx="5"/>
          </p:nvPr>
        </p:nvSpPr>
        <p:spPr/>
        <p:txBody>
          <a:bodyPr/>
          <a:lstStyle/>
          <a:p>
            <a:fld id="{41CCC1AB-48B7-0748-A812-2B7A531C5611}" type="slidenum">
              <a:rPr lang="en-US" smtClean="0"/>
              <a:t>10</a:t>
            </a:fld>
            <a:endParaRPr lang="en-US"/>
          </a:p>
        </p:txBody>
      </p:sp>
    </p:spTree>
    <p:extLst>
      <p:ext uri="{BB962C8B-B14F-4D97-AF65-F5344CB8AC3E}">
        <p14:creationId xmlns:p14="http://schemas.microsoft.com/office/powerpoint/2010/main" val="139936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at least 20-point font in Room A105, B134, and B136</a:t>
            </a:r>
          </a:p>
          <a:p>
            <a:r>
              <a:rPr lang="en-US"/>
              <a:t>Use at least 25-point font in Room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163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Avoid 75% Black in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613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American orange add hyperlink grey</a:t>
            </a:r>
          </a:p>
          <a:p>
            <a:r>
              <a:rPr lang="en-US"/>
              <a:t>Make corn the last for b135</a:t>
            </a:r>
          </a:p>
          <a:p>
            <a:r>
              <a:rPr lang="en-US"/>
              <a:t>All work in 134 imperial move later</a:t>
            </a:r>
          </a:p>
          <a:p>
            <a:r>
              <a:rPr lang="en-US"/>
              <a:t>Tardis doesn’t work in b136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644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variants that work well with Fang Orange. The bolded items show well on the projectors. </a:t>
            </a:r>
          </a:p>
        </p:txBody>
      </p:sp>
      <p:sp>
        <p:nvSpPr>
          <p:cNvPr id="4" name="Slide Number Placeholder 3"/>
          <p:cNvSpPr>
            <a:spLocks noGrp="1"/>
          </p:cNvSpPr>
          <p:nvPr>
            <p:ph type="sldNum" sz="quarter" idx="5"/>
          </p:nvPr>
        </p:nvSpPr>
        <p:spPr/>
        <p:txBody>
          <a:bodyPr/>
          <a:lstStyle/>
          <a:p>
            <a:fld id="{41CCC1AB-48B7-0748-A812-2B7A531C5611}" type="slidenum">
              <a:rPr lang="en-US" smtClean="0"/>
              <a:t>63</a:t>
            </a:fld>
            <a:endParaRPr lang="en-US"/>
          </a:p>
        </p:txBody>
      </p:sp>
    </p:spTree>
    <p:extLst>
      <p:ext uri="{BB962C8B-B14F-4D97-AF65-F5344CB8AC3E}">
        <p14:creationId xmlns:p14="http://schemas.microsoft.com/office/powerpoint/2010/main" val="37060368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3010818515"/>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3/28/2024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88084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3/28/2024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50024500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3/28/2024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925119914"/>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3/28/2024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31076189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3/28/2024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20913470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146061182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3/28/2024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74478932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3/28/2024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732386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3/28/2024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88025866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3/28/2024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07193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3/28/2024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50563402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3/28/2024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92389433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3/28/2024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6248431"/>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3/28/2024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56113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3/28/2024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61175679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3/28/2024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58909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3/28/2024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63879527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3/28/2024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958537844"/>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3/28/2024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496836935"/>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3/28/2024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68708773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29F43-DCCB-87C9-01CC-AF879FFADE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316A45-8B8B-CFB3-9779-4F7EFFD61B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781D77-8D42-0DA3-2D2C-4702A7A5B383}"/>
              </a:ext>
            </a:extLst>
          </p:cNvPr>
          <p:cNvSpPr>
            <a:spLocks noGrp="1"/>
          </p:cNvSpPr>
          <p:nvPr>
            <p:ph type="dt" sz="half" idx="10"/>
          </p:nvPr>
        </p:nvSpPr>
        <p:spPr/>
        <p:txBody>
          <a:bodyPr/>
          <a:lstStyle/>
          <a:p>
            <a:fld id="{43A5AC83-CCB4-4099-87DB-2075E12E9FA7}" type="datetimeFigureOut">
              <a:rPr lang="en-US" smtClean="0"/>
              <a:t>3/28/2024</a:t>
            </a:fld>
            <a:endParaRPr lang="en-US"/>
          </a:p>
        </p:txBody>
      </p:sp>
      <p:sp>
        <p:nvSpPr>
          <p:cNvPr id="5" name="Footer Placeholder 4">
            <a:extLst>
              <a:ext uri="{FF2B5EF4-FFF2-40B4-BE49-F238E27FC236}">
                <a16:creationId xmlns:a16="http://schemas.microsoft.com/office/drawing/2014/main" id="{91AB0A51-43FF-64E4-7042-3A7B331E1C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AE2689-25E8-9EA1-E656-503F42470F0B}"/>
              </a:ext>
            </a:extLst>
          </p:cNvPr>
          <p:cNvSpPr>
            <a:spLocks noGrp="1"/>
          </p:cNvSpPr>
          <p:nvPr>
            <p:ph type="sldNum" sz="quarter" idx="12"/>
          </p:nvPr>
        </p:nvSpPr>
        <p:spPr/>
        <p:txBody>
          <a:bodyPr/>
          <a:lstStyle/>
          <a:p>
            <a:fld id="{CFDE0357-13F2-4762-BC43-3ABB3A54443D}" type="slidenum">
              <a:rPr lang="en-US" smtClean="0"/>
              <a:t>‹#›</a:t>
            </a:fld>
            <a:endParaRPr lang="en-US"/>
          </a:p>
        </p:txBody>
      </p:sp>
    </p:spTree>
    <p:extLst>
      <p:ext uri="{BB962C8B-B14F-4D97-AF65-F5344CB8AC3E}">
        <p14:creationId xmlns:p14="http://schemas.microsoft.com/office/powerpoint/2010/main" val="1091025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3/28/2024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026458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3/28/2024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32296050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3/28/2024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50932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3/28/2024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345696706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3/28/2024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938155"/>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3/28/2024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14163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3/28/2024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134409814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729EC29E-894E-9FF1-A6A7-272BF086D3C1}"/>
              </a:ext>
            </a:extLst>
          </p:cNvPr>
          <p:cNvSpPr/>
          <p:nvPr userDrawn="1"/>
        </p:nvSpPr>
        <p:spPr>
          <a:xfrm>
            <a:off x="10678509" y="0"/>
            <a:ext cx="1513491" cy="6865992"/>
          </a:xfrm>
          <a:prstGeom prst="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17" name="Diagonal Stripe 16">
            <a:extLst>
              <a:ext uri="{FF2B5EF4-FFF2-40B4-BE49-F238E27FC236}">
                <a16:creationId xmlns:a16="http://schemas.microsoft.com/office/drawing/2014/main" id="{0B619F45-0103-F301-0229-BD7A441D2DBB}"/>
              </a:ext>
            </a:extLst>
          </p:cNvPr>
          <p:cNvSpPr/>
          <p:nvPr userDrawn="1"/>
        </p:nvSpPr>
        <p:spPr>
          <a:xfrm flipH="1">
            <a:off x="10678508" y="725214"/>
            <a:ext cx="1532465" cy="1423931"/>
          </a:xfrm>
          <a:prstGeom prst="diagStripe">
            <a:avLst>
              <a:gd name="adj" fmla="val 50671"/>
            </a:avLst>
          </a:prstGeom>
          <a:solidFill>
            <a:srgbClr val="782F40">
              <a:alpha val="28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iagonal Stripe 18">
            <a:extLst>
              <a:ext uri="{FF2B5EF4-FFF2-40B4-BE49-F238E27FC236}">
                <a16:creationId xmlns:a16="http://schemas.microsoft.com/office/drawing/2014/main" id="{434A750A-3F86-1FD5-F797-C1FBC2B60BF6}"/>
              </a:ext>
            </a:extLst>
          </p:cNvPr>
          <p:cNvSpPr/>
          <p:nvPr userDrawn="1"/>
        </p:nvSpPr>
        <p:spPr>
          <a:xfrm flipH="1">
            <a:off x="10964330" y="0"/>
            <a:ext cx="1246641" cy="1177160"/>
          </a:xfrm>
          <a:prstGeom prst="diagStripe">
            <a:avLst/>
          </a:prstGeom>
          <a:solidFill>
            <a:srgbClr val="782F40">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3/28/2024</a:t>
            </a:fld>
            <a:endParaRPr lang="en-US"/>
          </a:p>
        </p:txBody>
      </p:sp>
    </p:spTree>
    <p:extLst>
      <p:ext uri="{BB962C8B-B14F-4D97-AF65-F5344CB8AC3E}">
        <p14:creationId xmlns:p14="http://schemas.microsoft.com/office/powerpoint/2010/main" val="3705740627"/>
      </p:ext>
    </p:extLst>
  </p:cSld>
  <p:clrMap bg1="lt1" tx1="dk1" bg2="lt2" tx2="dk2" accent1="accent1" accent2="accent2" accent3="accent3" accent4="accent4" accent5="accent5" accent6="accent6" hlink="hlink" folHlink="folHlink"/>
  <p:sldLayoutIdLst>
    <p:sldLayoutId id="2147483681" r:id="rId1"/>
    <p:sldLayoutId id="2147483650" r:id="rId2"/>
    <p:sldLayoutId id="2147483654" r:id="rId3"/>
    <p:sldLayoutId id="2147483655" r:id="rId4"/>
    <p:sldLayoutId id="2147483652" r:id="rId5"/>
    <p:sldLayoutId id="2147483651" r:id="rId6"/>
    <p:sldLayoutId id="2147483662" r:id="rId7"/>
    <p:sldLayoutId id="2147483663" r:id="rId8"/>
    <p:sldLayoutId id="2147483660" r:id="rId9"/>
    <p:sldLayoutId id="2147483664" r:id="rId10"/>
    <p:sldLayoutId id="2147483656" r:id="rId11"/>
    <p:sldLayoutId id="2147483661" r:id="rId12"/>
    <p:sldLayoutId id="2147483658" r:id="rId13"/>
    <p:sldLayoutId id="2147483659" r:id="rId14"/>
  </p:sldLayoutIdLst>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3/28/2024</a:t>
            </a:fld>
            <a:endParaRPr lang="en-US"/>
          </a:p>
        </p:txBody>
      </p:sp>
      <p:sp>
        <p:nvSpPr>
          <p:cNvPr id="20" name="Rectangle 19">
            <a:extLst>
              <a:ext uri="{FF2B5EF4-FFF2-40B4-BE49-F238E27FC236}">
                <a16:creationId xmlns:a16="http://schemas.microsoft.com/office/drawing/2014/main" id="{74886DB4-4258-8A85-F4EE-A2422F314163}"/>
              </a:ext>
            </a:extLst>
          </p:cNvPr>
          <p:cNvSpPr/>
          <p:nvPr userDrawn="1"/>
        </p:nvSpPr>
        <p:spPr>
          <a:xfrm>
            <a:off x="10678509" y="0"/>
            <a:ext cx="1513491" cy="686599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white logo&#10;&#10;Description automatically generated">
            <a:extLst>
              <a:ext uri="{FF2B5EF4-FFF2-40B4-BE49-F238E27FC236}">
                <a16:creationId xmlns:a16="http://schemas.microsoft.com/office/drawing/2014/main" id="{DB0D957D-95C3-64F0-63F7-7843E0C4262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2" name="Diagonal Stripe 21">
            <a:extLst>
              <a:ext uri="{FF2B5EF4-FFF2-40B4-BE49-F238E27FC236}">
                <a16:creationId xmlns:a16="http://schemas.microsoft.com/office/drawing/2014/main" id="{41C343E7-CBE2-CA11-041C-5D8FB0EF716E}"/>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8ADD025-C3C4-485E-E1CF-C849233D47E5}"/>
              </a:ext>
            </a:extLst>
          </p:cNvPr>
          <p:cNvSpPr/>
          <p:nvPr userDrawn="1"/>
        </p:nvSpPr>
        <p:spPr>
          <a:xfrm flipH="1">
            <a:off x="10665954" y="766574"/>
            <a:ext cx="1545019" cy="1399020"/>
          </a:xfrm>
          <a:prstGeom prst="diagStripe">
            <a:avLst>
              <a:gd name="adj" fmla="val 50671"/>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B8A2024E-A79D-FD85-D0AB-B9E6700323D6}"/>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901C6E55-08CE-D78A-3EBE-8C104D3AE00B}"/>
              </a:ext>
            </a:extLst>
          </p:cNvPr>
          <p:cNvSpPr/>
          <p:nvPr userDrawn="1"/>
        </p:nvSpPr>
        <p:spPr>
          <a:xfrm flipH="1">
            <a:off x="10867696" y="-1"/>
            <a:ext cx="1343276" cy="1187671"/>
          </a:xfrm>
          <a:prstGeom prst="diagStripe">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20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F9506C-0FC3-9EBE-A23E-2986C95F5C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502901-0655-3E3A-F7C0-A12E19C878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86876F-2A54-3EBC-BA33-2F291A50A9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3A5AC83-CCB4-4099-87DB-2075E12E9FA7}" type="datetimeFigureOut">
              <a:rPr lang="en-US" smtClean="0"/>
              <a:t>3/28/2024</a:t>
            </a:fld>
            <a:endParaRPr lang="en-US"/>
          </a:p>
        </p:txBody>
      </p:sp>
      <p:sp>
        <p:nvSpPr>
          <p:cNvPr id="5" name="Footer Placeholder 4">
            <a:extLst>
              <a:ext uri="{FF2B5EF4-FFF2-40B4-BE49-F238E27FC236}">
                <a16:creationId xmlns:a16="http://schemas.microsoft.com/office/drawing/2014/main" id="{0103DB65-6EBE-8978-9463-AF761703D6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C8D9A5F-D43A-FD26-F667-685649D0B7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DE0357-13F2-4762-BC43-3ABB3A54443D}" type="slidenum">
              <a:rPr lang="en-US" smtClean="0"/>
              <a:t>‹#›</a:t>
            </a:fld>
            <a:endParaRPr lang="en-US"/>
          </a:p>
        </p:txBody>
      </p:sp>
    </p:spTree>
    <p:extLst>
      <p:ext uri="{BB962C8B-B14F-4D97-AF65-F5344CB8AC3E}">
        <p14:creationId xmlns:p14="http://schemas.microsoft.com/office/powerpoint/2010/main" val="312900065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microsoft.com/office/2017/06/relationships/model3d" Target="../media/model3d1.glb"/><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microsoft.com/office/2017/06/relationships/model3d" Target="../media/model3d1.glb"/><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microsoft.com/office/2017/06/relationships/model3d" Target="../media/model3d1.glb"/><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microsoft.com/office/2017/06/relationships/model3d" Target="../media/model3d1.glb"/><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microsoft.com/office/2017/06/relationships/model3d" Target="../media/model3d1.glb"/><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microsoft.com/office/2017/06/relationships/model3d" Target="../media/model3d1.glb"/><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microsoft.com/office/2017/06/relationships/model3d" Target="../media/model3d1.glb"/><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microsoft.com/office/2017/06/relationships/model3d" Target="../media/model3d1.glb"/><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microsoft.com/office/2017/06/relationships/model3d" Target="../media/model3d1.glb"/><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microsoft.com/office/2017/06/relationships/model3d" Target="../media/model3d1.glb"/><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microsoft.com/office/2017/06/relationships/model3d" Target="../media/model3d1.glb"/><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microsoft.com/office/2017/06/relationships/model3d" Target="../media/model3d1.glb"/><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microsoft.com/office/2017/06/relationships/model3d" Target="../media/model3d1.glb"/><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53.png"/><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image" Target="../media/image58.svg"/><Relationship Id="rId7" Type="http://schemas.openxmlformats.org/officeDocument/2006/relationships/image" Target="../media/image62.svg"/><Relationship Id="rId12" Type="http://schemas.openxmlformats.org/officeDocument/2006/relationships/image" Target="../media/image67.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svg"/><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microsoft.com/office/2017/06/relationships/model3d" Target="../media/model3d2.glb"/><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4.svg"/><Relationship Id="rId7"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6.svg"/><Relationship Id="rId10" Type="http://schemas.openxmlformats.org/officeDocument/2006/relationships/image" Target="../media/image23.png"/><Relationship Id="rId4" Type="http://schemas.openxmlformats.org/officeDocument/2006/relationships/image" Target="../media/image15.png"/><Relationship Id="rId9" Type="http://schemas.openxmlformats.org/officeDocument/2006/relationships/image" Target="../media/image22.svg"/></Relationships>
</file>

<file path=ppt/slides/_rels/slide7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4.xml"/><Relationship Id="rId5" Type="http://schemas.openxmlformats.org/officeDocument/2006/relationships/image" Target="../media/image99.png"/><Relationship Id="rId4" Type="http://schemas.openxmlformats.org/officeDocument/2006/relationships/image" Target="../media/image98.png"/></Relationships>
</file>

<file path=ppt/slides/_rels/slide7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4.svg"/><Relationship Id="rId7" Type="http://schemas.openxmlformats.org/officeDocument/2006/relationships/image" Target="../media/image22.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4.sv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4.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6.sv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1A98657A-6FD2-A346-6456-FE7CA89F9095}"/>
              </a:ext>
            </a:extLst>
          </p:cNvPr>
          <p:cNvSpPr>
            <a:spLocks noGrp="1"/>
          </p:cNvSpPr>
          <p:nvPr>
            <p:ph type="subTitle" idx="1"/>
          </p:nvPr>
        </p:nvSpPr>
        <p:spPr>
          <a:xfrm>
            <a:off x="359804" y="2255795"/>
            <a:ext cx="8328338" cy="1014941"/>
          </a:xfrm>
        </p:spPr>
        <p:txBody>
          <a:bodyPr vert="horz" lIns="0" tIns="0" rIns="0" bIns="0" rtlCol="0" anchor="t">
            <a:noAutofit/>
          </a:bodyPr>
          <a:lstStyle/>
          <a:p>
            <a:r>
              <a:rPr lang="en-US" sz="3600">
                <a:latin typeface="Arial Black"/>
              </a:rPr>
              <a:t>Team 522 – Rockwell Automation Manufacturing Device for Students</a:t>
            </a:r>
            <a:endParaRPr lang="en-US" sz="3600"/>
          </a:p>
        </p:txBody>
      </p:sp>
      <p:sp>
        <p:nvSpPr>
          <p:cNvPr id="7" name="Text Placeholder 6">
            <a:extLst>
              <a:ext uri="{FF2B5EF4-FFF2-40B4-BE49-F238E27FC236}">
                <a16:creationId xmlns:a16="http://schemas.microsoft.com/office/drawing/2014/main" id="{783DA0E5-0D98-83CA-305E-E08A54C609D4}"/>
              </a:ext>
            </a:extLst>
          </p:cNvPr>
          <p:cNvSpPr>
            <a:spLocks noGrp="1"/>
          </p:cNvSpPr>
          <p:nvPr>
            <p:ph type="body" sz="quarter" idx="13"/>
          </p:nvPr>
        </p:nvSpPr>
        <p:spPr>
          <a:xfrm>
            <a:off x="447369" y="4094923"/>
            <a:ext cx="4973392" cy="591955"/>
          </a:xfrm>
        </p:spPr>
        <p:txBody>
          <a:bodyPr>
            <a:noAutofit/>
          </a:bodyPr>
          <a:lstStyle/>
          <a:p>
            <a:r>
              <a:rPr lang="en-US" sz="2000">
                <a:latin typeface="Arial"/>
                <a:cs typeface="Arial"/>
              </a:rPr>
              <a:t>Luis Garcia, Caleb Mears, Chloe Keiran,  Maria Rojas, Caden Schwartz</a:t>
            </a:r>
            <a:endParaRPr lang="en-US" sz="2000"/>
          </a:p>
        </p:txBody>
      </p:sp>
    </p:spTree>
    <p:extLst>
      <p:ext uri="{BB962C8B-B14F-4D97-AF65-F5344CB8AC3E}">
        <p14:creationId xmlns:p14="http://schemas.microsoft.com/office/powerpoint/2010/main" val="206686364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5DE89-8D40-6144-F6B4-A2CA8A0B224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626E25A-6FF8-2D59-C67A-1F6742B8A83A}"/>
              </a:ext>
            </a:extLst>
          </p:cNvPr>
          <p:cNvSpPr>
            <a:spLocks noGrp="1"/>
          </p:cNvSpPr>
          <p:nvPr>
            <p:ph idx="1"/>
          </p:nvPr>
        </p:nvSpPr>
        <p:spPr/>
        <p:txBody>
          <a:bodyPr vert="horz" lIns="0" tIns="0" rIns="0" bIns="0" rtlCol="0" anchor="t">
            <a:noAutofit/>
          </a:bodyPr>
          <a:lstStyle/>
          <a:p>
            <a:pPr marL="0" indent="0">
              <a:buNone/>
            </a:pPr>
            <a:endParaRPr lang="en-US">
              <a:ea typeface="Calibri"/>
              <a:cs typeface="Calibri"/>
            </a:endParaRPr>
          </a:p>
          <a:p>
            <a:pPr marL="0" indent="0">
              <a:buNone/>
            </a:pPr>
            <a:endParaRPr lang="en-US">
              <a:ea typeface="Calibri"/>
              <a:cs typeface="Calibri"/>
            </a:endParaRPr>
          </a:p>
        </p:txBody>
      </p:sp>
      <p:sp>
        <p:nvSpPr>
          <p:cNvPr id="4" name="Footer Placeholder 3">
            <a:extLst>
              <a:ext uri="{FF2B5EF4-FFF2-40B4-BE49-F238E27FC236}">
                <a16:creationId xmlns:a16="http://schemas.microsoft.com/office/drawing/2014/main" id="{5AC2FB24-EA79-CD6C-FF21-A3D1C8D962FB}"/>
              </a:ext>
            </a:extLst>
          </p:cNvPr>
          <p:cNvSpPr>
            <a:spLocks noGrp="1"/>
          </p:cNvSpPr>
          <p:nvPr>
            <p:ph type="ftr" sz="quarter" idx="11"/>
          </p:nvPr>
        </p:nvSpPr>
        <p:spPr/>
        <p:txBody>
          <a:bodyPr/>
          <a:lstStyle/>
          <a:p>
            <a:r>
              <a:rPr lang="en-US">
                <a:ea typeface="Calibri"/>
                <a:cs typeface="Calibri"/>
              </a:rPr>
              <a:t>Luis Garcia</a:t>
            </a:r>
          </a:p>
        </p:txBody>
      </p:sp>
      <p:sp>
        <p:nvSpPr>
          <p:cNvPr id="5" name="Slide Number Placeholder 4">
            <a:extLst>
              <a:ext uri="{FF2B5EF4-FFF2-40B4-BE49-F238E27FC236}">
                <a16:creationId xmlns:a16="http://schemas.microsoft.com/office/drawing/2014/main" id="{D823898A-92AA-665A-1C38-9A774FB10757}"/>
              </a:ext>
            </a:extLst>
          </p:cNvPr>
          <p:cNvSpPr>
            <a:spLocks noGrp="1"/>
          </p:cNvSpPr>
          <p:nvPr>
            <p:ph type="sldNum" sz="quarter" idx="12"/>
          </p:nvPr>
        </p:nvSpPr>
        <p:spPr/>
        <p:txBody>
          <a:bodyPr/>
          <a:lstStyle/>
          <a:p>
            <a:fld id="{A5AEF524-62EC-C340-82A1-9F47B6C43E55}" type="slidenum">
              <a:rPr lang="en-US" smtClean="0"/>
              <a:t>10</a:t>
            </a:fld>
            <a:endParaRPr lang="en-US"/>
          </a:p>
        </p:txBody>
      </p:sp>
      <p:sp>
        <p:nvSpPr>
          <p:cNvPr id="2" name="Title 1">
            <a:extLst>
              <a:ext uri="{FF2B5EF4-FFF2-40B4-BE49-F238E27FC236}">
                <a16:creationId xmlns:a16="http://schemas.microsoft.com/office/drawing/2014/main" id="{9B21338D-C7FF-E4C4-F90B-FFF1BBE6F61C}"/>
              </a:ext>
            </a:extLst>
          </p:cNvPr>
          <p:cNvSpPr>
            <a:spLocks noGrp="1"/>
          </p:cNvSpPr>
          <p:nvPr>
            <p:ph type="title"/>
          </p:nvPr>
        </p:nvSpPr>
        <p:spPr/>
        <p:txBody>
          <a:bodyPr/>
          <a:lstStyle/>
          <a:p>
            <a:r>
              <a:rPr lang="en-US"/>
              <a:t>Key Goals &amp; Targets</a:t>
            </a:r>
          </a:p>
        </p:txBody>
      </p:sp>
      <p:sp>
        <p:nvSpPr>
          <p:cNvPr id="7" name="Rectangle 6">
            <a:extLst>
              <a:ext uri="{FF2B5EF4-FFF2-40B4-BE49-F238E27FC236}">
                <a16:creationId xmlns:a16="http://schemas.microsoft.com/office/drawing/2014/main" id="{A0F05823-41EA-F353-5164-37EB08E08BE1}"/>
              </a:ext>
            </a:extLst>
          </p:cNvPr>
          <p:cNvSpPr/>
          <p:nvPr/>
        </p:nvSpPr>
        <p:spPr>
          <a:xfrm>
            <a:off x="536907" y="2260600"/>
            <a:ext cx="2150904" cy="143216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Showcase automated manufacturing process</a:t>
            </a:r>
          </a:p>
        </p:txBody>
      </p:sp>
      <p:sp>
        <p:nvSpPr>
          <p:cNvPr id="8" name="TextBox 7">
            <a:extLst>
              <a:ext uri="{FF2B5EF4-FFF2-40B4-BE49-F238E27FC236}">
                <a16:creationId xmlns:a16="http://schemas.microsoft.com/office/drawing/2014/main" id="{E654D84B-CADD-2A03-FB33-74165B13B5D5}"/>
              </a:ext>
            </a:extLst>
          </p:cNvPr>
          <p:cNvSpPr txBox="1"/>
          <p:nvPr/>
        </p:nvSpPr>
        <p:spPr>
          <a:xfrm>
            <a:off x="533399" y="1717220"/>
            <a:ext cx="23948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782F40"/>
                </a:solidFill>
                <a:latin typeface="Arial"/>
                <a:ea typeface="Calibri"/>
                <a:cs typeface="Calibri"/>
              </a:rPr>
              <a:t>Key Goals</a:t>
            </a:r>
            <a:endParaRPr lang="en-US" sz="2400" b="1">
              <a:solidFill>
                <a:srgbClr val="782F40"/>
              </a:solidFill>
              <a:latin typeface="Arial"/>
            </a:endParaRPr>
          </a:p>
        </p:txBody>
      </p:sp>
      <p:pic>
        <p:nvPicPr>
          <p:cNvPr id="9" name="Graphic 1" descr="Workflow with solid fill">
            <a:extLst>
              <a:ext uri="{FF2B5EF4-FFF2-40B4-BE49-F238E27FC236}">
                <a16:creationId xmlns:a16="http://schemas.microsoft.com/office/drawing/2014/main" id="{1549CDA4-4511-A152-8A60-86ADD34189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52493" y="2332971"/>
            <a:ext cx="1158630" cy="1158630"/>
          </a:xfrm>
          <a:prstGeom prst="rect">
            <a:avLst/>
          </a:prstGeom>
        </p:spPr>
      </p:pic>
      <p:sp>
        <p:nvSpPr>
          <p:cNvPr id="10" name="Rectangle 9">
            <a:extLst>
              <a:ext uri="{FF2B5EF4-FFF2-40B4-BE49-F238E27FC236}">
                <a16:creationId xmlns:a16="http://schemas.microsoft.com/office/drawing/2014/main" id="{2EB730DA-26FC-4A74-08D8-7719EEAE211A}"/>
              </a:ext>
            </a:extLst>
          </p:cNvPr>
          <p:cNvSpPr/>
          <p:nvPr/>
        </p:nvSpPr>
        <p:spPr>
          <a:xfrm>
            <a:off x="4174094" y="2268386"/>
            <a:ext cx="2140018" cy="140286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Provide educational experience</a:t>
            </a:r>
          </a:p>
        </p:txBody>
      </p:sp>
      <p:pic>
        <p:nvPicPr>
          <p:cNvPr id="11" name="Graphic 1" descr="Classroom with solid fill">
            <a:extLst>
              <a:ext uri="{FF2B5EF4-FFF2-40B4-BE49-F238E27FC236}">
                <a16:creationId xmlns:a16="http://schemas.microsoft.com/office/drawing/2014/main" id="{26BF56A6-8C4A-BBA4-79FF-2AF4A6457C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88193" y="2380115"/>
            <a:ext cx="1168400" cy="1168400"/>
          </a:xfrm>
          <a:prstGeom prst="rect">
            <a:avLst/>
          </a:prstGeom>
        </p:spPr>
      </p:pic>
      <p:sp>
        <p:nvSpPr>
          <p:cNvPr id="12" name="Rectangle 11">
            <a:extLst>
              <a:ext uri="{FF2B5EF4-FFF2-40B4-BE49-F238E27FC236}">
                <a16:creationId xmlns:a16="http://schemas.microsoft.com/office/drawing/2014/main" id="{682A1B5D-7E75-D55A-89A9-48C71E75337D}"/>
              </a:ext>
            </a:extLst>
          </p:cNvPr>
          <p:cNvSpPr/>
          <p:nvPr/>
        </p:nvSpPr>
        <p:spPr>
          <a:xfrm>
            <a:off x="7803396" y="2246386"/>
            <a:ext cx="2035628" cy="143216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Create</a:t>
            </a:r>
            <a:endParaRPr lang="en-US" sz="2200">
              <a:solidFill>
                <a:srgbClr val="FFFFFF"/>
              </a:solidFill>
              <a:latin typeface="Arial"/>
              <a:cs typeface="Arial"/>
            </a:endParaRPr>
          </a:p>
          <a:p>
            <a:pPr algn="ctr"/>
            <a:r>
              <a:rPr lang="en-US" sz="2200">
                <a:solidFill>
                  <a:srgbClr val="FFFFFF"/>
                </a:solidFill>
                <a:latin typeface="Arial"/>
                <a:cs typeface="Calibri"/>
              </a:rPr>
              <a:t> tangible product</a:t>
            </a:r>
            <a:endParaRPr lang="en-US" sz="2200">
              <a:solidFill>
                <a:srgbClr val="FFFFFF"/>
              </a:solidFill>
              <a:latin typeface="Arial"/>
              <a:cs typeface="Arial"/>
            </a:endParaRPr>
          </a:p>
        </p:txBody>
      </p:sp>
      <p:sp>
        <p:nvSpPr>
          <p:cNvPr id="16" name="TextBox 15">
            <a:extLst>
              <a:ext uri="{FF2B5EF4-FFF2-40B4-BE49-F238E27FC236}">
                <a16:creationId xmlns:a16="http://schemas.microsoft.com/office/drawing/2014/main" id="{04CE9522-F9E7-88AF-A0E1-087632E5C19A}"/>
              </a:ext>
            </a:extLst>
          </p:cNvPr>
          <p:cNvSpPr txBox="1"/>
          <p:nvPr/>
        </p:nvSpPr>
        <p:spPr>
          <a:xfrm>
            <a:off x="533400" y="4063092"/>
            <a:ext cx="231321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solidFill>
                  <a:srgbClr val="782F40"/>
                </a:solidFill>
                <a:latin typeface="Arial"/>
                <a:ea typeface="Calibri"/>
                <a:cs typeface="Calibri"/>
              </a:rPr>
              <a:t>Targets</a:t>
            </a:r>
            <a:endParaRPr lang="en-US" sz="2400" b="1">
              <a:solidFill>
                <a:srgbClr val="782F40"/>
              </a:solidFill>
              <a:latin typeface="Arial"/>
            </a:endParaRPr>
          </a:p>
        </p:txBody>
      </p:sp>
      <p:sp>
        <p:nvSpPr>
          <p:cNvPr id="22" name="Rectangle: Rounded Corners 21">
            <a:extLst>
              <a:ext uri="{FF2B5EF4-FFF2-40B4-BE49-F238E27FC236}">
                <a16:creationId xmlns:a16="http://schemas.microsoft.com/office/drawing/2014/main" id="{636EC2DF-3448-7D08-2F06-B78FEE27D11A}"/>
              </a:ext>
            </a:extLst>
          </p:cNvPr>
          <p:cNvSpPr/>
          <p:nvPr/>
        </p:nvSpPr>
        <p:spPr>
          <a:xfrm>
            <a:off x="533400" y="4757057"/>
            <a:ext cx="1883228" cy="1251857"/>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000000"/>
                </a:solidFill>
                <a:latin typeface="Arial"/>
                <a:cs typeface="Arial"/>
              </a:rPr>
              <a:t>Latency:</a:t>
            </a:r>
            <a:r>
              <a:rPr lang="en-US" sz="2200" b="1">
                <a:solidFill>
                  <a:srgbClr val="000000"/>
                </a:solidFill>
                <a:latin typeface="Arial"/>
                <a:cs typeface="Arial"/>
              </a:rPr>
              <a:t> </a:t>
            </a:r>
          </a:p>
          <a:p>
            <a:pPr algn="ctr"/>
            <a:r>
              <a:rPr lang="en-US" sz="2200" b="1">
                <a:solidFill>
                  <a:srgbClr val="000000"/>
                </a:solidFill>
                <a:latin typeface="Arial"/>
                <a:cs typeface="Arial"/>
              </a:rPr>
              <a:t>5 </a:t>
            </a:r>
            <a:r>
              <a:rPr lang="en-US" sz="2200" b="1" err="1">
                <a:solidFill>
                  <a:srgbClr val="000000"/>
                </a:solidFill>
                <a:latin typeface="Arial"/>
                <a:cs typeface="Arial"/>
              </a:rPr>
              <a:t>ms</a:t>
            </a:r>
            <a:endParaRPr lang="en-US" sz="2200" b="1">
              <a:solidFill>
                <a:srgbClr val="000000"/>
              </a:solidFill>
              <a:latin typeface="Arial"/>
              <a:cs typeface="Arial"/>
            </a:endParaRPr>
          </a:p>
        </p:txBody>
      </p:sp>
      <p:sp>
        <p:nvSpPr>
          <p:cNvPr id="6" name="Rectangle: Rounded Corners 5">
            <a:extLst>
              <a:ext uri="{FF2B5EF4-FFF2-40B4-BE49-F238E27FC236}">
                <a16:creationId xmlns:a16="http://schemas.microsoft.com/office/drawing/2014/main" id="{CD8938B6-712F-C8FB-BD5F-4F80FB5F7185}"/>
              </a:ext>
            </a:extLst>
          </p:cNvPr>
          <p:cNvSpPr/>
          <p:nvPr/>
        </p:nvSpPr>
        <p:spPr>
          <a:xfrm>
            <a:off x="2933700" y="4757057"/>
            <a:ext cx="1883228" cy="1251857"/>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000000"/>
                </a:solidFill>
                <a:latin typeface="Arial"/>
                <a:cs typeface="Segoe UI"/>
              </a:rPr>
              <a:t>Load Cap</a:t>
            </a:r>
            <a:r>
              <a:rPr lang="en-US" sz="2200" b="1">
                <a:solidFill>
                  <a:srgbClr val="000000"/>
                </a:solidFill>
                <a:latin typeface="Arial"/>
                <a:cs typeface="Segoe UI"/>
              </a:rPr>
              <a:t>: </a:t>
            </a:r>
          </a:p>
          <a:p>
            <a:pPr algn="ctr"/>
            <a:r>
              <a:rPr lang="en-US" sz="2200" b="1">
                <a:solidFill>
                  <a:srgbClr val="000000"/>
                </a:solidFill>
                <a:latin typeface="Arial"/>
                <a:cs typeface="Segoe UI"/>
              </a:rPr>
              <a:t>30 </a:t>
            </a:r>
            <a:r>
              <a:rPr lang="en-US" sz="2200" b="1" err="1">
                <a:solidFill>
                  <a:srgbClr val="000000"/>
                </a:solidFill>
                <a:latin typeface="Arial"/>
                <a:cs typeface="Segoe UI"/>
              </a:rPr>
              <a:t>lb</a:t>
            </a:r>
            <a:endParaRPr lang="en-US" sz="2200" b="1">
              <a:solidFill>
                <a:srgbClr val="000000"/>
              </a:solidFill>
              <a:latin typeface="Arial"/>
              <a:cs typeface="Segoe UI"/>
            </a:endParaRPr>
          </a:p>
        </p:txBody>
      </p:sp>
      <p:sp>
        <p:nvSpPr>
          <p:cNvPr id="13" name="Rectangle: Rounded Corners 12">
            <a:extLst>
              <a:ext uri="{FF2B5EF4-FFF2-40B4-BE49-F238E27FC236}">
                <a16:creationId xmlns:a16="http://schemas.microsoft.com/office/drawing/2014/main" id="{D56639F4-171C-295E-8B8D-67FC0BAECD07}"/>
              </a:ext>
            </a:extLst>
          </p:cNvPr>
          <p:cNvSpPr/>
          <p:nvPr/>
        </p:nvSpPr>
        <p:spPr>
          <a:xfrm>
            <a:off x="5334000" y="4757057"/>
            <a:ext cx="1883228" cy="1251857"/>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000000"/>
                </a:solidFill>
                <a:latin typeface="Arial"/>
                <a:ea typeface="+mn-lt"/>
                <a:cs typeface="Arial"/>
              </a:rPr>
              <a:t>Cycle Time</a:t>
            </a:r>
            <a:r>
              <a:rPr lang="en-US" sz="2200" b="1">
                <a:solidFill>
                  <a:srgbClr val="000000"/>
                </a:solidFill>
                <a:latin typeface="Arial"/>
                <a:ea typeface="+mn-lt"/>
                <a:cs typeface="Arial"/>
              </a:rPr>
              <a:t>: &lt;5 min</a:t>
            </a:r>
            <a:endParaRPr lang="en-US" sz="2200">
              <a:solidFill>
                <a:srgbClr val="000000"/>
              </a:solidFill>
              <a:latin typeface="Arial"/>
              <a:ea typeface="+mn-lt"/>
              <a:cs typeface="Arial"/>
            </a:endParaRPr>
          </a:p>
        </p:txBody>
      </p:sp>
      <p:sp>
        <p:nvSpPr>
          <p:cNvPr id="14" name="Rectangle: Rounded Corners 13">
            <a:extLst>
              <a:ext uri="{FF2B5EF4-FFF2-40B4-BE49-F238E27FC236}">
                <a16:creationId xmlns:a16="http://schemas.microsoft.com/office/drawing/2014/main" id="{5ED672B0-8147-E655-4DF6-A885B37BAEEB}"/>
              </a:ext>
            </a:extLst>
          </p:cNvPr>
          <p:cNvSpPr/>
          <p:nvPr/>
        </p:nvSpPr>
        <p:spPr>
          <a:xfrm>
            <a:off x="7734300" y="4757057"/>
            <a:ext cx="1883228" cy="1251857"/>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000000"/>
                </a:solidFill>
                <a:latin typeface="Arial"/>
                <a:ea typeface="+mn-lt"/>
                <a:cs typeface="Calibri"/>
              </a:rPr>
              <a:t>Survey Percentage</a:t>
            </a:r>
            <a:r>
              <a:rPr lang="en-US" sz="2200" b="1">
                <a:solidFill>
                  <a:srgbClr val="000000"/>
                </a:solidFill>
                <a:latin typeface="Arial"/>
                <a:ea typeface="+mn-lt"/>
                <a:cs typeface="Calibri"/>
              </a:rPr>
              <a:t>: </a:t>
            </a:r>
            <a:endParaRPr lang="en-US">
              <a:solidFill>
                <a:srgbClr val="FFFFFF"/>
              </a:solidFill>
              <a:latin typeface="Arial"/>
              <a:ea typeface="+mn-lt"/>
              <a:cs typeface="Calibri"/>
            </a:endParaRPr>
          </a:p>
          <a:p>
            <a:pPr algn="ctr"/>
            <a:r>
              <a:rPr lang="en-US" sz="2200" b="1">
                <a:solidFill>
                  <a:srgbClr val="000000"/>
                </a:solidFill>
                <a:latin typeface="Arial"/>
                <a:ea typeface="+mn-lt"/>
                <a:cs typeface="Calibri"/>
              </a:rPr>
              <a:t>&gt;70%</a:t>
            </a:r>
            <a:endParaRPr lang="en-US">
              <a:latin typeface="Arial"/>
              <a:ea typeface="Calibri"/>
              <a:cs typeface="Calibri"/>
            </a:endParaRPr>
          </a:p>
        </p:txBody>
      </p:sp>
    </p:spTree>
    <p:extLst>
      <p:ext uri="{BB962C8B-B14F-4D97-AF65-F5344CB8AC3E}">
        <p14:creationId xmlns:p14="http://schemas.microsoft.com/office/powerpoint/2010/main" val="98059386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243D8D97-5BCD-9807-F7D0-809B0811145B}"/>
              </a:ext>
            </a:extLst>
          </p:cNvPr>
          <p:cNvSpPr/>
          <p:nvPr/>
        </p:nvSpPr>
        <p:spPr>
          <a:xfrm>
            <a:off x="7431095" y="3641010"/>
            <a:ext cx="1060704" cy="914400"/>
          </a:xfrm>
          <a:prstGeom prst="triangle">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Footer Placeholder 2">
            <a:extLst>
              <a:ext uri="{FF2B5EF4-FFF2-40B4-BE49-F238E27FC236}">
                <a16:creationId xmlns:a16="http://schemas.microsoft.com/office/drawing/2014/main" id="{0D4477F0-F3B7-6739-99E8-2757F1C5B44A}"/>
              </a:ext>
            </a:extLst>
          </p:cNvPr>
          <p:cNvSpPr>
            <a:spLocks noGrp="1"/>
          </p:cNvSpPr>
          <p:nvPr>
            <p:ph type="ftr" sz="quarter" idx="11"/>
          </p:nvPr>
        </p:nvSpPr>
        <p:spPr/>
        <p:txBody>
          <a:bodyPr/>
          <a:lstStyle/>
          <a:p>
            <a:r>
              <a:rPr lang="en-US">
                <a:ea typeface="Calibri"/>
                <a:cs typeface="Calibri"/>
              </a:rPr>
              <a:t>Luis Garcia</a:t>
            </a:r>
          </a:p>
        </p:txBody>
      </p:sp>
      <p:sp>
        <p:nvSpPr>
          <p:cNvPr id="4" name="Slide Number Placeholder 3">
            <a:extLst>
              <a:ext uri="{FF2B5EF4-FFF2-40B4-BE49-F238E27FC236}">
                <a16:creationId xmlns:a16="http://schemas.microsoft.com/office/drawing/2014/main" id="{D88C8723-C2E9-0114-18CE-A693FAD0DD41}"/>
              </a:ext>
            </a:extLst>
          </p:cNvPr>
          <p:cNvSpPr>
            <a:spLocks noGrp="1"/>
          </p:cNvSpPr>
          <p:nvPr>
            <p:ph type="sldNum" sz="quarter" idx="12"/>
          </p:nvPr>
        </p:nvSpPr>
        <p:spPr/>
        <p:txBody>
          <a:bodyPr/>
          <a:lstStyle/>
          <a:p>
            <a:fld id="{A5AEF524-62EC-C340-82A1-9F47B6C43E55}" type="slidenum">
              <a:rPr lang="en-US" smtClean="0"/>
              <a:t>11</a:t>
            </a:fld>
            <a:endParaRPr lang="en-US"/>
          </a:p>
        </p:txBody>
      </p:sp>
      <p:sp>
        <p:nvSpPr>
          <p:cNvPr id="5" name="Title 4">
            <a:extLst>
              <a:ext uri="{FF2B5EF4-FFF2-40B4-BE49-F238E27FC236}">
                <a16:creationId xmlns:a16="http://schemas.microsoft.com/office/drawing/2014/main" id="{7B7A5D0C-F0C2-38B8-CC7B-332C0690154C}"/>
              </a:ext>
            </a:extLst>
          </p:cNvPr>
          <p:cNvSpPr>
            <a:spLocks noGrp="1"/>
          </p:cNvSpPr>
          <p:nvPr>
            <p:ph type="title"/>
          </p:nvPr>
        </p:nvSpPr>
        <p:spPr/>
        <p:txBody>
          <a:bodyPr/>
          <a:lstStyle/>
          <a:p>
            <a:r>
              <a:rPr lang="en-US"/>
              <a:t>Concept Selection</a:t>
            </a:r>
          </a:p>
        </p:txBody>
      </p:sp>
      <p:sp>
        <p:nvSpPr>
          <p:cNvPr id="6" name="Isosceles Triangle 5">
            <a:extLst>
              <a:ext uri="{FF2B5EF4-FFF2-40B4-BE49-F238E27FC236}">
                <a16:creationId xmlns:a16="http://schemas.microsoft.com/office/drawing/2014/main" id="{D896324D-EF58-657B-A044-2388EF8FC5F7}"/>
              </a:ext>
            </a:extLst>
          </p:cNvPr>
          <p:cNvSpPr/>
          <p:nvPr/>
        </p:nvSpPr>
        <p:spPr>
          <a:xfrm rot="5400000">
            <a:off x="2516748" y="4325706"/>
            <a:ext cx="1060704" cy="914400"/>
          </a:xfrm>
          <a:prstGeom prst="triangle">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Isosceles Triangle 6">
            <a:extLst>
              <a:ext uri="{FF2B5EF4-FFF2-40B4-BE49-F238E27FC236}">
                <a16:creationId xmlns:a16="http://schemas.microsoft.com/office/drawing/2014/main" id="{F8E3AEF6-759F-D709-8B30-C9E6CC4C1E79}"/>
              </a:ext>
            </a:extLst>
          </p:cNvPr>
          <p:cNvSpPr/>
          <p:nvPr/>
        </p:nvSpPr>
        <p:spPr>
          <a:xfrm rot="5400000">
            <a:off x="5555997" y="4336751"/>
            <a:ext cx="1060704" cy="914400"/>
          </a:xfrm>
          <a:prstGeom prst="triangle">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Isosceles Triangle 9">
            <a:extLst>
              <a:ext uri="{FF2B5EF4-FFF2-40B4-BE49-F238E27FC236}">
                <a16:creationId xmlns:a16="http://schemas.microsoft.com/office/drawing/2014/main" id="{7EEDD094-B2E8-B4CA-DC01-E24641C4C2EB}"/>
              </a:ext>
            </a:extLst>
          </p:cNvPr>
          <p:cNvSpPr/>
          <p:nvPr/>
        </p:nvSpPr>
        <p:spPr>
          <a:xfrm rot="10800000">
            <a:off x="1268836" y="2947564"/>
            <a:ext cx="1060704" cy="914400"/>
          </a:xfrm>
          <a:prstGeom prst="triangle">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Rounded Corners 10">
            <a:extLst>
              <a:ext uri="{FF2B5EF4-FFF2-40B4-BE49-F238E27FC236}">
                <a16:creationId xmlns:a16="http://schemas.microsoft.com/office/drawing/2014/main" id="{725DF985-6082-972A-2B87-F0E0D7BA65A0}"/>
              </a:ext>
            </a:extLst>
          </p:cNvPr>
          <p:cNvSpPr/>
          <p:nvPr/>
        </p:nvSpPr>
        <p:spPr>
          <a:xfrm>
            <a:off x="534838" y="2096656"/>
            <a:ext cx="2510287" cy="1388853"/>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latin typeface="Arial"/>
                <a:ea typeface="Calibri"/>
                <a:cs typeface="Calibri"/>
              </a:rPr>
              <a:t>Concept Generation</a:t>
            </a:r>
            <a:endParaRPr lang="en-US" b="1">
              <a:latin typeface="Arial"/>
            </a:endParaRPr>
          </a:p>
        </p:txBody>
      </p:sp>
      <p:sp>
        <p:nvSpPr>
          <p:cNvPr id="14" name="Rectangle: Rounded Corners 13">
            <a:extLst>
              <a:ext uri="{FF2B5EF4-FFF2-40B4-BE49-F238E27FC236}">
                <a16:creationId xmlns:a16="http://schemas.microsoft.com/office/drawing/2014/main" id="{8C376F77-0F2D-8068-2306-EAB607FEFFB5}"/>
              </a:ext>
            </a:extLst>
          </p:cNvPr>
          <p:cNvSpPr/>
          <p:nvPr/>
        </p:nvSpPr>
        <p:spPr>
          <a:xfrm>
            <a:off x="534837" y="4093232"/>
            <a:ext cx="2510288" cy="1388853"/>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latin typeface="Arial"/>
                <a:ea typeface="Calibri"/>
                <a:cs typeface="Calibri"/>
              </a:rPr>
              <a:t>House of Quality</a:t>
            </a:r>
            <a:endParaRPr lang="en-US"/>
          </a:p>
        </p:txBody>
      </p:sp>
      <p:sp>
        <p:nvSpPr>
          <p:cNvPr id="15" name="Rectangle: Rounded Corners 14">
            <a:extLst>
              <a:ext uri="{FF2B5EF4-FFF2-40B4-BE49-F238E27FC236}">
                <a16:creationId xmlns:a16="http://schemas.microsoft.com/office/drawing/2014/main" id="{91F279D7-525A-E597-8621-A4953805A36B}"/>
              </a:ext>
            </a:extLst>
          </p:cNvPr>
          <p:cNvSpPr/>
          <p:nvPr/>
        </p:nvSpPr>
        <p:spPr>
          <a:xfrm>
            <a:off x="3602840" y="4093233"/>
            <a:ext cx="2510287" cy="1388853"/>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latin typeface="Arial"/>
                <a:ea typeface="Calibri"/>
                <a:cs typeface="Calibri"/>
              </a:rPr>
              <a:t>Analytical Hierarchy Process</a:t>
            </a:r>
            <a:endParaRPr lang="en-US" b="1">
              <a:latin typeface="Arial"/>
            </a:endParaRPr>
          </a:p>
        </p:txBody>
      </p:sp>
      <p:sp>
        <p:nvSpPr>
          <p:cNvPr id="16" name="Rectangle: Rounded Corners 15">
            <a:extLst>
              <a:ext uri="{FF2B5EF4-FFF2-40B4-BE49-F238E27FC236}">
                <a16:creationId xmlns:a16="http://schemas.microsoft.com/office/drawing/2014/main" id="{692F28CA-ED1D-C1DC-25DF-59A2A91570B4}"/>
              </a:ext>
            </a:extLst>
          </p:cNvPr>
          <p:cNvSpPr/>
          <p:nvPr/>
        </p:nvSpPr>
        <p:spPr>
          <a:xfrm>
            <a:off x="6702723" y="4093232"/>
            <a:ext cx="2510287" cy="1388853"/>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latin typeface="Arial"/>
                <a:ea typeface="Calibri"/>
                <a:cs typeface="Calibri"/>
              </a:rPr>
              <a:t>Final Selection</a:t>
            </a:r>
            <a:endParaRPr lang="en-US" b="1">
              <a:latin typeface="Arial"/>
            </a:endParaRPr>
          </a:p>
        </p:txBody>
      </p:sp>
      <p:pic>
        <p:nvPicPr>
          <p:cNvPr id="17" name="Graphic 16" descr="Car with solid fill">
            <a:extLst>
              <a:ext uri="{FF2B5EF4-FFF2-40B4-BE49-F238E27FC236}">
                <a16:creationId xmlns:a16="http://schemas.microsoft.com/office/drawing/2014/main" id="{FC26A144-1EB5-8C3B-869E-1CA3A5DCE4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86017" y="2364408"/>
            <a:ext cx="1157355" cy="1157355"/>
          </a:xfrm>
          <a:prstGeom prst="rect">
            <a:avLst/>
          </a:prstGeom>
        </p:spPr>
      </p:pic>
      <p:pic>
        <p:nvPicPr>
          <p:cNvPr id="18" name="Graphic 17" descr="Maze with solid fill">
            <a:extLst>
              <a:ext uri="{FF2B5EF4-FFF2-40B4-BE49-F238E27FC236}">
                <a16:creationId xmlns:a16="http://schemas.microsoft.com/office/drawing/2014/main" id="{27E3CA64-34F1-2078-711B-90623D4751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33240" y="2385806"/>
            <a:ext cx="925443" cy="958573"/>
          </a:xfrm>
          <a:prstGeom prst="rect">
            <a:avLst/>
          </a:prstGeom>
        </p:spPr>
      </p:pic>
      <p:pic>
        <p:nvPicPr>
          <p:cNvPr id="19" name="Graphic 18" descr="Alterations &amp; Tailoring with solid fill">
            <a:extLst>
              <a:ext uri="{FF2B5EF4-FFF2-40B4-BE49-F238E27FC236}">
                <a16:creationId xmlns:a16="http://schemas.microsoft.com/office/drawing/2014/main" id="{C9C2A4DC-EE90-B99F-978E-CC5E933ADC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15420" y="2407202"/>
            <a:ext cx="1069008" cy="1069008"/>
          </a:xfrm>
          <a:prstGeom prst="rect">
            <a:avLst/>
          </a:prstGeom>
        </p:spPr>
      </p:pic>
      <p:pic>
        <p:nvPicPr>
          <p:cNvPr id="20" name="Graphic 19" descr="Coins outline">
            <a:extLst>
              <a:ext uri="{FF2B5EF4-FFF2-40B4-BE49-F238E27FC236}">
                <a16:creationId xmlns:a16="http://schemas.microsoft.com/office/drawing/2014/main" id="{A7058AB2-1828-E611-556F-8D831621A11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23773" y="2406510"/>
            <a:ext cx="958574" cy="958575"/>
          </a:xfrm>
          <a:prstGeom prst="rect">
            <a:avLst/>
          </a:prstGeom>
        </p:spPr>
      </p:pic>
      <p:pic>
        <p:nvPicPr>
          <p:cNvPr id="21" name="Graphic 20" descr="Blueprint with solid fill">
            <a:extLst>
              <a:ext uri="{FF2B5EF4-FFF2-40B4-BE49-F238E27FC236}">
                <a16:creationId xmlns:a16="http://schemas.microsoft.com/office/drawing/2014/main" id="{F39F605C-9185-9B96-CE83-9AA024EFC0F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51865" y="2383734"/>
            <a:ext cx="958574" cy="958574"/>
          </a:xfrm>
          <a:prstGeom prst="rect">
            <a:avLst/>
          </a:prstGeom>
        </p:spPr>
      </p:pic>
      <p:sp>
        <p:nvSpPr>
          <p:cNvPr id="22" name="Rectangle 21">
            <a:extLst>
              <a:ext uri="{FF2B5EF4-FFF2-40B4-BE49-F238E27FC236}">
                <a16:creationId xmlns:a16="http://schemas.microsoft.com/office/drawing/2014/main" id="{542C83F0-39B5-050B-2749-006DF79A56B5}"/>
              </a:ext>
            </a:extLst>
          </p:cNvPr>
          <p:cNvSpPr/>
          <p:nvPr/>
        </p:nvSpPr>
        <p:spPr>
          <a:xfrm>
            <a:off x="3109843" y="2408583"/>
            <a:ext cx="4150138" cy="9364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0262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10" grpId="0" animBg="1"/>
      <p:bldP spid="14" grpId="0" animBg="1"/>
      <p:bldP spid="15" grpId="0" animBg="1"/>
      <p:bldP spid="16"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B48F868-0971-7AFF-BDAA-2BE6061915FF}"/>
              </a:ext>
            </a:extLst>
          </p:cNvPr>
          <p:cNvSpPr>
            <a:spLocks noGrp="1"/>
          </p:cNvSpPr>
          <p:nvPr>
            <p:ph type="ftr" sz="quarter" idx="11"/>
          </p:nvPr>
        </p:nvSpPr>
        <p:spPr/>
        <p:txBody>
          <a:bodyPr/>
          <a:lstStyle/>
          <a:p>
            <a:r>
              <a:rPr lang="en-US">
                <a:ea typeface="Calibri"/>
                <a:cs typeface="Calibri"/>
              </a:rPr>
              <a:t>Luis Garcia</a:t>
            </a:r>
          </a:p>
        </p:txBody>
      </p:sp>
      <p:sp>
        <p:nvSpPr>
          <p:cNvPr id="4" name="Slide Number Placeholder 3">
            <a:extLst>
              <a:ext uri="{FF2B5EF4-FFF2-40B4-BE49-F238E27FC236}">
                <a16:creationId xmlns:a16="http://schemas.microsoft.com/office/drawing/2014/main" id="{A342BD29-5352-3942-DAEB-812A78271FCB}"/>
              </a:ext>
            </a:extLst>
          </p:cNvPr>
          <p:cNvSpPr>
            <a:spLocks noGrp="1"/>
          </p:cNvSpPr>
          <p:nvPr>
            <p:ph type="sldNum" sz="quarter" idx="12"/>
          </p:nvPr>
        </p:nvSpPr>
        <p:spPr/>
        <p:txBody>
          <a:bodyPr/>
          <a:lstStyle/>
          <a:p>
            <a:fld id="{A5AEF524-62EC-C340-82A1-9F47B6C43E55}" type="slidenum">
              <a:rPr lang="en-US" smtClean="0"/>
              <a:t>12</a:t>
            </a:fld>
            <a:endParaRPr lang="en-US"/>
          </a:p>
        </p:txBody>
      </p:sp>
      <p:sp>
        <p:nvSpPr>
          <p:cNvPr id="5" name="Title 4">
            <a:extLst>
              <a:ext uri="{FF2B5EF4-FFF2-40B4-BE49-F238E27FC236}">
                <a16:creationId xmlns:a16="http://schemas.microsoft.com/office/drawing/2014/main" id="{FF6D06AE-3CC8-FDEE-1558-F95079C3C6EA}"/>
              </a:ext>
            </a:extLst>
          </p:cNvPr>
          <p:cNvSpPr>
            <a:spLocks noGrp="1"/>
          </p:cNvSpPr>
          <p:nvPr>
            <p:ph type="title"/>
          </p:nvPr>
        </p:nvSpPr>
        <p:spPr/>
        <p:txBody>
          <a:bodyPr/>
          <a:lstStyle/>
          <a:p>
            <a:r>
              <a:rPr lang="en-US"/>
              <a:t>Final Selection</a:t>
            </a:r>
          </a:p>
        </p:txBody>
      </p:sp>
      <p:sp>
        <p:nvSpPr>
          <p:cNvPr id="9" name="Rectangle: Rounded Corners 8">
            <a:extLst>
              <a:ext uri="{FF2B5EF4-FFF2-40B4-BE49-F238E27FC236}">
                <a16:creationId xmlns:a16="http://schemas.microsoft.com/office/drawing/2014/main" id="{90A1883E-34B6-8221-BAA4-4EE4113D79CC}"/>
              </a:ext>
            </a:extLst>
          </p:cNvPr>
          <p:cNvSpPr/>
          <p:nvPr/>
        </p:nvSpPr>
        <p:spPr>
          <a:xfrm>
            <a:off x="404150" y="1832974"/>
            <a:ext cx="4921739" cy="358976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a:latin typeface="Arial"/>
                <a:cs typeface="Calibri"/>
              </a:rPr>
              <a:t>Metal Pin</a:t>
            </a:r>
          </a:p>
          <a:p>
            <a:pPr marL="342900" indent="-342900">
              <a:buFont typeface="Arial"/>
              <a:buChar char="•"/>
            </a:pPr>
            <a:r>
              <a:rPr lang="en-US" sz="2800" b="1">
                <a:latin typeface="Arial"/>
                <a:cs typeface="Calibri"/>
              </a:rPr>
              <a:t>Highest alternative value</a:t>
            </a:r>
          </a:p>
          <a:p>
            <a:pPr marL="342900" indent="-342900">
              <a:buFont typeface="Arial"/>
              <a:buChar char="•"/>
            </a:pPr>
            <a:r>
              <a:rPr lang="en-US" sz="2800" b="1">
                <a:latin typeface="Arial"/>
                <a:cs typeface="Calibri"/>
              </a:rPr>
              <a:t>Most achievable within given timeline</a:t>
            </a:r>
          </a:p>
          <a:p>
            <a:pPr marL="342900" indent="-342900">
              <a:buFont typeface="Arial"/>
              <a:buChar char="•"/>
            </a:pPr>
            <a:r>
              <a:rPr lang="en-US" sz="2800" b="1">
                <a:latin typeface="Arial"/>
                <a:cs typeface="Calibri"/>
              </a:rPr>
              <a:t>Satisfies all customer requirements</a:t>
            </a:r>
          </a:p>
        </p:txBody>
      </p:sp>
      <p:sp>
        <p:nvSpPr>
          <p:cNvPr id="14" name="Arrow: Right 13">
            <a:extLst>
              <a:ext uri="{FF2B5EF4-FFF2-40B4-BE49-F238E27FC236}">
                <a16:creationId xmlns:a16="http://schemas.microsoft.com/office/drawing/2014/main" id="{EE91EF49-4B1D-0104-D808-41B2BF1564E9}"/>
              </a:ext>
            </a:extLst>
          </p:cNvPr>
          <p:cNvSpPr/>
          <p:nvPr/>
        </p:nvSpPr>
        <p:spPr>
          <a:xfrm rot="10800000">
            <a:off x="5492497" y="2705061"/>
            <a:ext cx="1915277" cy="484632"/>
          </a:xfrm>
          <a:prstGeom prst="rightArrow">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a:extLst>
              <a:ext uri="{FF2B5EF4-FFF2-40B4-BE49-F238E27FC236}">
                <a16:creationId xmlns:a16="http://schemas.microsoft.com/office/drawing/2014/main" id="{B9DF8BC7-EE27-699D-3ADA-0C01F3A23073}"/>
              </a:ext>
            </a:extLst>
          </p:cNvPr>
          <p:cNvSpPr/>
          <p:nvPr/>
        </p:nvSpPr>
        <p:spPr>
          <a:xfrm>
            <a:off x="7431095" y="3641010"/>
            <a:ext cx="1060704" cy="914400"/>
          </a:xfrm>
          <a:prstGeom prst="triangle">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Rounded Corners 7">
            <a:extLst>
              <a:ext uri="{FF2B5EF4-FFF2-40B4-BE49-F238E27FC236}">
                <a16:creationId xmlns:a16="http://schemas.microsoft.com/office/drawing/2014/main" id="{AE1924DA-572D-F0A2-F6D1-AD21ED6DE4B6}"/>
              </a:ext>
            </a:extLst>
          </p:cNvPr>
          <p:cNvSpPr/>
          <p:nvPr/>
        </p:nvSpPr>
        <p:spPr>
          <a:xfrm>
            <a:off x="6702723" y="4093232"/>
            <a:ext cx="2510287" cy="1388853"/>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latin typeface="Arial"/>
                <a:ea typeface="Calibri"/>
                <a:cs typeface="Calibri"/>
              </a:rPr>
              <a:t>Final Selection</a:t>
            </a:r>
            <a:endParaRPr lang="en-US" b="1">
              <a:latin typeface="Arial"/>
            </a:endParaRPr>
          </a:p>
        </p:txBody>
      </p:sp>
      <p:pic>
        <p:nvPicPr>
          <p:cNvPr id="11" name="Graphic 10" descr="Alterations &amp; Tailoring with solid fill">
            <a:extLst>
              <a:ext uri="{FF2B5EF4-FFF2-40B4-BE49-F238E27FC236}">
                <a16:creationId xmlns:a16="http://schemas.microsoft.com/office/drawing/2014/main" id="{F8D9FF4B-2EB4-7C8E-887B-86353B023C5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15420" y="2407202"/>
            <a:ext cx="1069008" cy="1069008"/>
          </a:xfrm>
          <a:prstGeom prst="rect">
            <a:avLst/>
          </a:prstGeom>
        </p:spPr>
      </p:pic>
    </p:spTree>
    <p:extLst>
      <p:ext uri="{BB962C8B-B14F-4D97-AF65-F5344CB8AC3E}">
        <p14:creationId xmlns:p14="http://schemas.microsoft.com/office/powerpoint/2010/main" val="133763939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14539-A0B5-25FC-61EF-CCCE13BB7185}"/>
            </a:ext>
          </a:extLst>
        </p:cNvPr>
        <p:cNvGrpSpPr/>
        <p:nvPr/>
      </p:nvGrpSpPr>
      <p:grpSpPr>
        <a:xfrm>
          <a:off x="0" y="0"/>
          <a:ext cx="0" cy="0"/>
          <a:chOff x="0" y="0"/>
          <a:chExt cx="0" cy="0"/>
        </a:xfrm>
      </p:grpSpPr>
      <p:sp>
        <p:nvSpPr>
          <p:cNvPr id="11" name="Text Placeholder 1">
            <a:extLst>
              <a:ext uri="{FF2B5EF4-FFF2-40B4-BE49-F238E27FC236}">
                <a16:creationId xmlns:a16="http://schemas.microsoft.com/office/drawing/2014/main" id="{281ADAB7-1D81-A154-35EB-808478EDAF9F}"/>
              </a:ext>
            </a:extLst>
          </p:cNvPr>
          <p:cNvSpPr>
            <a:spLocks noGrp="1"/>
          </p:cNvSpPr>
          <p:nvPr>
            <p:ph type="body" idx="1"/>
          </p:nvPr>
        </p:nvSpPr>
        <p:spPr>
          <a:xfrm>
            <a:off x="533400" y="1417476"/>
            <a:ext cx="4724399" cy="823912"/>
          </a:xfrm>
        </p:spPr>
        <p:txBody>
          <a:bodyPr/>
          <a:lstStyle/>
          <a:p>
            <a:pPr algn="ctr"/>
            <a:r>
              <a:rPr lang="en-US">
                <a:solidFill>
                  <a:srgbClr val="782F40"/>
                </a:solidFill>
                <a:latin typeface="Arial"/>
                <a:ea typeface="Calibri"/>
                <a:cs typeface="Calibri"/>
              </a:rPr>
              <a:t>OLD DESIGN</a:t>
            </a:r>
            <a:r>
              <a:rPr lang="en-US">
                <a:solidFill>
                  <a:srgbClr val="782F40"/>
                </a:solidFill>
                <a:ea typeface="Calibri"/>
                <a:cs typeface="Calibri"/>
              </a:rPr>
              <a:t> </a:t>
            </a:r>
          </a:p>
        </p:txBody>
      </p:sp>
      <p:sp>
        <p:nvSpPr>
          <p:cNvPr id="15" name="Text Placeholder 3">
            <a:extLst>
              <a:ext uri="{FF2B5EF4-FFF2-40B4-BE49-F238E27FC236}">
                <a16:creationId xmlns:a16="http://schemas.microsoft.com/office/drawing/2014/main" id="{CDEA37C0-7026-EBFA-2FC5-EC2BA0D73B4A}"/>
              </a:ext>
            </a:extLst>
          </p:cNvPr>
          <p:cNvSpPr>
            <a:spLocks noGrp="1"/>
          </p:cNvSpPr>
          <p:nvPr>
            <p:ph type="body" sz="quarter" idx="3"/>
          </p:nvPr>
        </p:nvSpPr>
        <p:spPr>
          <a:xfrm>
            <a:off x="5829300" y="1417476"/>
            <a:ext cx="4724400" cy="823912"/>
          </a:xfrm>
        </p:spPr>
        <p:txBody>
          <a:bodyPr/>
          <a:lstStyle/>
          <a:p>
            <a:pPr algn="ctr"/>
            <a:r>
              <a:rPr lang="en-US">
                <a:solidFill>
                  <a:srgbClr val="782F40"/>
                </a:solidFill>
                <a:latin typeface="Arial"/>
                <a:ea typeface="Calibri"/>
                <a:cs typeface="Calibri"/>
              </a:rPr>
              <a:t>NEW DESIGN</a:t>
            </a:r>
          </a:p>
        </p:txBody>
      </p:sp>
      <p:sp>
        <p:nvSpPr>
          <p:cNvPr id="19" name="Footer Placeholder 5">
            <a:extLst>
              <a:ext uri="{FF2B5EF4-FFF2-40B4-BE49-F238E27FC236}">
                <a16:creationId xmlns:a16="http://schemas.microsoft.com/office/drawing/2014/main" id="{8F755C16-24BF-6464-0BFD-6E5E8DA79C2A}"/>
              </a:ext>
            </a:extLst>
          </p:cNvPr>
          <p:cNvSpPr>
            <a:spLocks noGrp="1"/>
          </p:cNvSpPr>
          <p:nvPr>
            <p:ph type="ftr" sz="quarter" idx="11"/>
          </p:nvPr>
        </p:nvSpPr>
        <p:spPr>
          <a:xfrm>
            <a:off x="533400" y="6377940"/>
            <a:ext cx="4274813" cy="274320"/>
          </a:xfrm>
        </p:spPr>
        <p:txBody>
          <a:bodyPr/>
          <a:lstStyle/>
          <a:p>
            <a:r>
              <a:rPr lang="en-US">
                <a:ea typeface="Calibri"/>
                <a:cs typeface="Calibri"/>
              </a:rPr>
              <a:t>Luis Garcia</a:t>
            </a:r>
          </a:p>
        </p:txBody>
      </p:sp>
      <p:sp>
        <p:nvSpPr>
          <p:cNvPr id="5" name="Slide Number Placeholder 4">
            <a:extLst>
              <a:ext uri="{FF2B5EF4-FFF2-40B4-BE49-F238E27FC236}">
                <a16:creationId xmlns:a16="http://schemas.microsoft.com/office/drawing/2014/main" id="{C61F8C91-63FB-0F8E-9E19-F40BCB4B112F}"/>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13</a:t>
            </a:fld>
            <a:endParaRPr lang="en-US"/>
          </a:p>
        </p:txBody>
      </p:sp>
      <p:sp>
        <p:nvSpPr>
          <p:cNvPr id="2" name="Title 1">
            <a:extLst>
              <a:ext uri="{FF2B5EF4-FFF2-40B4-BE49-F238E27FC236}">
                <a16:creationId xmlns:a16="http://schemas.microsoft.com/office/drawing/2014/main" id="{EBCFA7DA-0FD2-4153-93E7-6F5FBE5C8164}"/>
              </a:ext>
            </a:extLst>
          </p:cNvPr>
          <p:cNvSpPr>
            <a:spLocks noGrp="1"/>
          </p:cNvSpPr>
          <p:nvPr>
            <p:ph type="title"/>
          </p:nvPr>
        </p:nvSpPr>
        <p:spPr>
          <a:xfrm>
            <a:off x="533400" y="457200"/>
            <a:ext cx="9601200" cy="960276"/>
          </a:xfrm>
        </p:spPr>
        <p:txBody>
          <a:bodyPr anchor="b">
            <a:normAutofit/>
          </a:bodyPr>
          <a:lstStyle/>
          <a:p>
            <a:r>
              <a:rPr lang="en-US"/>
              <a:t>Design Updates</a:t>
            </a:r>
          </a:p>
        </p:txBody>
      </p:sp>
      <p:sp>
        <p:nvSpPr>
          <p:cNvPr id="7" name="Arrow: Right 6">
            <a:extLst>
              <a:ext uri="{FF2B5EF4-FFF2-40B4-BE49-F238E27FC236}">
                <a16:creationId xmlns:a16="http://schemas.microsoft.com/office/drawing/2014/main" id="{C90112EE-3CAF-5126-6573-7A947D53E4A6}"/>
              </a:ext>
            </a:extLst>
          </p:cNvPr>
          <p:cNvSpPr/>
          <p:nvPr/>
        </p:nvSpPr>
        <p:spPr>
          <a:xfrm>
            <a:off x="5176444" y="3258362"/>
            <a:ext cx="864108" cy="484631"/>
          </a:xfrm>
          <a:prstGeom prst="rightArrow">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logo&#10;&#10;Description automatically generated">
            <a:extLst>
              <a:ext uri="{FF2B5EF4-FFF2-40B4-BE49-F238E27FC236}">
                <a16:creationId xmlns:a16="http://schemas.microsoft.com/office/drawing/2014/main" id="{68D9571A-E3AB-FDAC-39B2-26A6E86256C3}"/>
              </a:ext>
            </a:extLst>
          </p:cNvPr>
          <p:cNvPicPr>
            <a:picLocks noChangeAspect="1"/>
          </p:cNvPicPr>
          <p:nvPr/>
        </p:nvPicPr>
        <p:blipFill rotWithShape="1">
          <a:blip r:embed="rId2"/>
          <a:srcRect l="452" t="32258" b="29350"/>
          <a:stretch/>
        </p:blipFill>
        <p:spPr>
          <a:xfrm>
            <a:off x="5791797" y="5674813"/>
            <a:ext cx="4537013" cy="980056"/>
          </a:xfrm>
          <a:prstGeom prst="rect">
            <a:avLst/>
          </a:prstGeom>
        </p:spPr>
      </p:pic>
      <p:sp>
        <p:nvSpPr>
          <p:cNvPr id="9" name="Rectangle: Rounded Corners 8">
            <a:extLst>
              <a:ext uri="{FF2B5EF4-FFF2-40B4-BE49-F238E27FC236}">
                <a16:creationId xmlns:a16="http://schemas.microsoft.com/office/drawing/2014/main" id="{F4058DC0-C3DF-F08B-8374-7ADA1A64CF0A}"/>
              </a:ext>
            </a:extLst>
          </p:cNvPr>
          <p:cNvSpPr/>
          <p:nvPr/>
        </p:nvSpPr>
        <p:spPr>
          <a:xfrm>
            <a:off x="914400" y="2348147"/>
            <a:ext cx="3961727" cy="699921"/>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Fully automated physical</a:t>
            </a:r>
          </a:p>
        </p:txBody>
      </p:sp>
      <p:sp>
        <p:nvSpPr>
          <p:cNvPr id="12" name="Rectangle: Rounded Corners 11">
            <a:extLst>
              <a:ext uri="{FF2B5EF4-FFF2-40B4-BE49-F238E27FC236}">
                <a16:creationId xmlns:a16="http://schemas.microsoft.com/office/drawing/2014/main" id="{931BF982-E1B2-4E2B-E9D6-02B901E9C3E6}"/>
              </a:ext>
            </a:extLst>
          </p:cNvPr>
          <p:cNvSpPr/>
          <p:nvPr/>
        </p:nvSpPr>
        <p:spPr>
          <a:xfrm>
            <a:off x="914400" y="3157771"/>
            <a:ext cx="3961728" cy="699921"/>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PLC</a:t>
            </a:r>
          </a:p>
        </p:txBody>
      </p:sp>
      <p:sp>
        <p:nvSpPr>
          <p:cNvPr id="16" name="Rectangle: Rounded Corners 15">
            <a:extLst>
              <a:ext uri="{FF2B5EF4-FFF2-40B4-BE49-F238E27FC236}">
                <a16:creationId xmlns:a16="http://schemas.microsoft.com/office/drawing/2014/main" id="{208EF75D-1C58-78D1-A52E-0268C6D01267}"/>
              </a:ext>
            </a:extLst>
          </p:cNvPr>
          <p:cNvSpPr/>
          <p:nvPr/>
        </p:nvSpPr>
        <p:spPr>
          <a:xfrm>
            <a:off x="914400" y="3967396"/>
            <a:ext cx="3961727" cy="699921"/>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Integrated assembly line</a:t>
            </a:r>
            <a:endParaRPr lang="en-US">
              <a:latin typeface="Arial Black"/>
            </a:endParaRPr>
          </a:p>
        </p:txBody>
      </p:sp>
      <p:sp>
        <p:nvSpPr>
          <p:cNvPr id="21" name="Rectangle: Rounded Corners 20">
            <a:extLst>
              <a:ext uri="{FF2B5EF4-FFF2-40B4-BE49-F238E27FC236}">
                <a16:creationId xmlns:a16="http://schemas.microsoft.com/office/drawing/2014/main" id="{F6856F84-FBC2-61BE-2361-36607C2503C2}"/>
              </a:ext>
            </a:extLst>
          </p:cNvPr>
          <p:cNvSpPr/>
          <p:nvPr/>
        </p:nvSpPr>
        <p:spPr>
          <a:xfrm>
            <a:off x="6210300" y="2342889"/>
            <a:ext cx="3961727" cy="738021"/>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Fully automated Emulate3D</a:t>
            </a:r>
          </a:p>
        </p:txBody>
      </p:sp>
      <p:sp>
        <p:nvSpPr>
          <p:cNvPr id="22" name="Rectangle: Rounded Corners 21">
            <a:extLst>
              <a:ext uri="{FF2B5EF4-FFF2-40B4-BE49-F238E27FC236}">
                <a16:creationId xmlns:a16="http://schemas.microsoft.com/office/drawing/2014/main" id="{1D9877C8-E7B8-493A-A25A-56A3177BFC90}"/>
              </a:ext>
            </a:extLst>
          </p:cNvPr>
          <p:cNvSpPr/>
          <p:nvPr/>
        </p:nvSpPr>
        <p:spPr>
          <a:xfrm>
            <a:off x="6210300" y="3154002"/>
            <a:ext cx="3961728" cy="699921"/>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Arduino/breadboard control</a:t>
            </a:r>
          </a:p>
        </p:txBody>
      </p:sp>
      <p:sp>
        <p:nvSpPr>
          <p:cNvPr id="23" name="Rectangle: Rounded Corners 22">
            <a:extLst>
              <a:ext uri="{FF2B5EF4-FFF2-40B4-BE49-F238E27FC236}">
                <a16:creationId xmlns:a16="http://schemas.microsoft.com/office/drawing/2014/main" id="{B4576556-B3BE-4393-DBED-57FC77552BA1}"/>
              </a:ext>
            </a:extLst>
          </p:cNvPr>
          <p:cNvSpPr/>
          <p:nvPr/>
        </p:nvSpPr>
        <p:spPr>
          <a:xfrm>
            <a:off x="6210300" y="3965116"/>
            <a:ext cx="3961727" cy="699921"/>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ON/OFF stepper motors</a:t>
            </a:r>
          </a:p>
        </p:txBody>
      </p:sp>
    </p:spTree>
    <p:extLst>
      <p:ext uri="{BB962C8B-B14F-4D97-AF65-F5344CB8AC3E}">
        <p14:creationId xmlns:p14="http://schemas.microsoft.com/office/powerpoint/2010/main" val="24809702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ppt_x"/>
                                          </p:val>
                                        </p:tav>
                                        <p:tav tm="100000">
                                          <p:val>
                                            <p:strVal val="#ppt_x"/>
                                          </p:val>
                                        </p:tav>
                                      </p:tavLst>
                                    </p:anim>
                                    <p:anim calcmode="lin" valueType="num">
                                      <p:cBhvr additive="base">
                                        <p:cTn id="4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P spid="16" grpId="0" animBg="1"/>
      <p:bldP spid="21" grpId="0" animBg="1"/>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09F05BA-5A65-C895-57C6-DF3810AF6855}"/>
              </a:ext>
            </a:extLst>
          </p:cNvPr>
          <p:cNvSpPr>
            <a:spLocks noGrp="1"/>
          </p:cNvSpPr>
          <p:nvPr>
            <p:ph type="ftr" sz="quarter" idx="11"/>
          </p:nvPr>
        </p:nvSpPr>
        <p:spPr/>
        <p:txBody>
          <a:bodyPr/>
          <a:lstStyle/>
          <a:p>
            <a:r>
              <a:rPr lang="en-US">
                <a:ea typeface="Calibri"/>
                <a:cs typeface="Calibri"/>
              </a:rPr>
              <a:t>Caleb Mears</a:t>
            </a:r>
            <a:endParaRPr lang="en-US"/>
          </a:p>
        </p:txBody>
      </p:sp>
      <p:sp>
        <p:nvSpPr>
          <p:cNvPr id="3" name="Slide Number Placeholder 2">
            <a:extLst>
              <a:ext uri="{FF2B5EF4-FFF2-40B4-BE49-F238E27FC236}">
                <a16:creationId xmlns:a16="http://schemas.microsoft.com/office/drawing/2014/main" id="{3DAF240F-6E38-969F-BCD9-E4BAD1027C46}"/>
              </a:ext>
            </a:extLst>
          </p:cNvPr>
          <p:cNvSpPr>
            <a:spLocks noGrp="1"/>
          </p:cNvSpPr>
          <p:nvPr>
            <p:ph type="sldNum" sz="quarter" idx="12"/>
          </p:nvPr>
        </p:nvSpPr>
        <p:spPr/>
        <p:txBody>
          <a:bodyPr/>
          <a:lstStyle/>
          <a:p>
            <a:fld id="{A5AEF524-62EC-C340-82A1-9F47B6C43E55}" type="slidenum">
              <a:rPr lang="en-US" smtClean="0"/>
              <a:t>14</a:t>
            </a:fld>
            <a:endParaRPr lang="en-US"/>
          </a:p>
        </p:txBody>
      </p:sp>
      <p:sp>
        <p:nvSpPr>
          <p:cNvPr id="4" name="Title 3">
            <a:extLst>
              <a:ext uri="{FF2B5EF4-FFF2-40B4-BE49-F238E27FC236}">
                <a16:creationId xmlns:a16="http://schemas.microsoft.com/office/drawing/2014/main" id="{FC19E8F1-A6F2-C513-B0DB-96A73E463DA1}"/>
              </a:ext>
            </a:extLst>
          </p:cNvPr>
          <p:cNvSpPr>
            <a:spLocks noGrp="1"/>
          </p:cNvSpPr>
          <p:nvPr>
            <p:ph type="title"/>
          </p:nvPr>
        </p:nvSpPr>
        <p:spPr>
          <a:xfrm>
            <a:off x="533400" y="394413"/>
            <a:ext cx="9601200" cy="567204"/>
          </a:xfrm>
        </p:spPr>
        <p:txBody>
          <a:bodyPr/>
          <a:lstStyle/>
          <a:p>
            <a:r>
              <a:rPr lang="en-US"/>
              <a:t>System Design</a:t>
            </a:r>
          </a:p>
        </p:txBody>
      </p:sp>
      <mc:AlternateContent xmlns:mc="http://schemas.openxmlformats.org/markup-compatibility/2006">
        <mc:Choice xmlns:am3d="http://schemas.microsoft.com/office/drawing/2017/model3d" Requires="am3d">
          <p:graphicFrame>
            <p:nvGraphicFramePr>
              <p:cNvPr id="5" name="3D Model 4">
                <a:extLst>
                  <a:ext uri="{FF2B5EF4-FFF2-40B4-BE49-F238E27FC236}">
                    <a16:creationId xmlns:a16="http://schemas.microsoft.com/office/drawing/2014/main" id="{FDF656CB-1851-7E13-40FF-B5630048B9E7}"/>
                  </a:ext>
                </a:extLst>
              </p:cNvPr>
              <p:cNvGraphicFramePr>
                <a:graphicFrameLocks noChangeAspect="1"/>
              </p:cNvGraphicFramePr>
              <p:nvPr/>
            </p:nvGraphicFramePr>
            <p:xfrm>
              <a:off x="2389560" y="1581150"/>
              <a:ext cx="5601034" cy="4354755"/>
            </p:xfrm>
            <a:graphic>
              <a:graphicData uri="http://schemas.microsoft.com/office/drawing/2017/model3d">
                <am3d:model3d r:embed="rId2">
                  <am3d:spPr>
                    <a:xfrm>
                      <a:off x="0" y="0"/>
                      <a:ext cx="5601034" cy="4354755"/>
                    </a:xfrm>
                    <a:prstGeom prst="rect">
                      <a:avLst/>
                    </a:prstGeom>
                  </am3d:spPr>
                  <am3d:camera>
                    <am3d:pos x="0" y="0" z="57045779"/>
                    <am3d:up dx="0" dy="36000000" dz="0"/>
                    <am3d:lookAt x="0" y="0" z="0"/>
                    <am3d:perspective fov="2700000"/>
                  </am3d:camera>
                  <am3d:trans>
                    <am3d:meterPerModelUnit n="864" d="1000000"/>
                    <am3d:preTrans dx="1940514" dy="-6439154" dz="-15756207"/>
                    <am3d:scale>
                      <am3d:sx n="1000000" d="1000000"/>
                      <am3d:sy n="1000000" d="1000000"/>
                      <am3d:sz n="1000000" d="1000000"/>
                    </am3d:scale>
                    <am3d:rot ax="2796896" ay="-3797709" az="-2603119"/>
                    <am3d:postTrans dx="0" dy="0" dz="0"/>
                  </am3d:trans>
                  <am3d:raster rName="Office3DRenderer" rVer="16.0.8326">
                    <am3d:blip r:embed="rId3"/>
                  </am3d:raster>
                  <am3d:objViewport viewportSz="696538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a:extLst>
                  <a:ext uri="{FF2B5EF4-FFF2-40B4-BE49-F238E27FC236}">
                    <a16:creationId xmlns:a16="http://schemas.microsoft.com/office/drawing/2014/main" id="{FDF656CB-1851-7E13-40FF-B5630048B9E7}"/>
                  </a:ext>
                </a:extLst>
              </p:cNvPr>
              <p:cNvPicPr>
                <a:picLocks noGrp="1" noRot="1" noChangeAspect="1" noMove="1" noResize="1" noEditPoints="1" noAdjustHandles="1" noChangeArrowheads="1" noChangeShapeType="1" noCrop="1"/>
              </p:cNvPicPr>
              <p:nvPr/>
            </p:nvPicPr>
            <p:blipFill>
              <a:blip r:embed="rId3"/>
              <a:stretch>
                <a:fillRect/>
              </a:stretch>
            </p:blipFill>
            <p:spPr>
              <a:xfrm>
                <a:off x="2389560" y="1581150"/>
                <a:ext cx="5601034" cy="4354755"/>
              </a:xfrm>
              <a:prstGeom prst="rect">
                <a:avLst/>
              </a:prstGeom>
            </p:spPr>
          </p:pic>
        </mc:Fallback>
      </mc:AlternateContent>
      <p:sp>
        <p:nvSpPr>
          <p:cNvPr id="6" name="Rectangle: Rounded Corners 5">
            <a:extLst>
              <a:ext uri="{FF2B5EF4-FFF2-40B4-BE49-F238E27FC236}">
                <a16:creationId xmlns:a16="http://schemas.microsoft.com/office/drawing/2014/main" id="{ACA70E80-1651-ABDE-900F-CF1A58E9DDD6}"/>
              </a:ext>
            </a:extLst>
          </p:cNvPr>
          <p:cNvSpPr/>
          <p:nvPr/>
        </p:nvSpPr>
        <p:spPr>
          <a:xfrm>
            <a:off x="328470" y="1371189"/>
            <a:ext cx="1143659" cy="814852"/>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Arial Black"/>
                <a:ea typeface="Calibri"/>
                <a:cs typeface="Calibri"/>
              </a:rPr>
              <a:t>Insert design</a:t>
            </a:r>
            <a:endParaRPr lang="en-US">
              <a:latin typeface="Arial Black"/>
            </a:endParaRPr>
          </a:p>
        </p:txBody>
      </p:sp>
      <p:cxnSp>
        <p:nvCxnSpPr>
          <p:cNvPr id="7" name="Straight Arrow Connector 6">
            <a:extLst>
              <a:ext uri="{FF2B5EF4-FFF2-40B4-BE49-F238E27FC236}">
                <a16:creationId xmlns:a16="http://schemas.microsoft.com/office/drawing/2014/main" id="{A9ACAF60-6E04-3F22-B462-4C2F7C202FA8}"/>
              </a:ext>
            </a:extLst>
          </p:cNvPr>
          <p:cNvCxnSpPr/>
          <p:nvPr/>
        </p:nvCxnSpPr>
        <p:spPr>
          <a:xfrm>
            <a:off x="1482793" y="1782506"/>
            <a:ext cx="313386" cy="2146"/>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4729B451-4641-EA38-ED4D-E48978DBAA7E}"/>
              </a:ext>
            </a:extLst>
          </p:cNvPr>
          <p:cNvSpPr/>
          <p:nvPr/>
        </p:nvSpPr>
        <p:spPr>
          <a:xfrm>
            <a:off x="1806843" y="1381114"/>
            <a:ext cx="1143659" cy="814852"/>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Pin top</a:t>
            </a:r>
          </a:p>
        </p:txBody>
      </p:sp>
      <p:cxnSp>
        <p:nvCxnSpPr>
          <p:cNvPr id="9" name="Straight Arrow Connector 8">
            <a:extLst>
              <a:ext uri="{FF2B5EF4-FFF2-40B4-BE49-F238E27FC236}">
                <a16:creationId xmlns:a16="http://schemas.microsoft.com/office/drawing/2014/main" id="{71FF1538-4020-4610-B67A-48148B2600A9}"/>
              </a:ext>
            </a:extLst>
          </p:cNvPr>
          <p:cNvCxnSpPr/>
          <p:nvPr/>
        </p:nvCxnSpPr>
        <p:spPr>
          <a:xfrm>
            <a:off x="2962044" y="1780358"/>
            <a:ext cx="313387" cy="2148"/>
          </a:xfrm>
          <a:prstGeom prst="straightConnector1">
            <a:avLst/>
          </a:prstGeom>
          <a:ln w="57150">
            <a:solidFill>
              <a:srgbClr val="EE7624"/>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8F7EC3E1-30A9-7013-1EC5-F3B586375A0E}"/>
              </a:ext>
            </a:extLst>
          </p:cNvPr>
          <p:cNvSpPr/>
          <p:nvPr/>
        </p:nvSpPr>
        <p:spPr>
          <a:xfrm>
            <a:off x="3285216" y="1378964"/>
            <a:ext cx="1143659"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Orient design</a:t>
            </a:r>
          </a:p>
        </p:txBody>
      </p:sp>
      <p:cxnSp>
        <p:nvCxnSpPr>
          <p:cNvPr id="11" name="Straight Arrow Connector 10">
            <a:extLst>
              <a:ext uri="{FF2B5EF4-FFF2-40B4-BE49-F238E27FC236}">
                <a16:creationId xmlns:a16="http://schemas.microsoft.com/office/drawing/2014/main" id="{79D47107-568F-DEC0-0B45-B8C8094E6574}"/>
              </a:ext>
            </a:extLst>
          </p:cNvPr>
          <p:cNvCxnSpPr>
            <a:cxnSpLocks/>
          </p:cNvCxnSpPr>
          <p:nvPr/>
        </p:nvCxnSpPr>
        <p:spPr>
          <a:xfrm flipV="1">
            <a:off x="4438660" y="1779954"/>
            <a:ext cx="313385" cy="8586"/>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EB00B7BB-0216-CEB1-5CAE-11593300A84D}"/>
              </a:ext>
            </a:extLst>
          </p:cNvPr>
          <p:cNvSpPr/>
          <p:nvPr/>
        </p:nvSpPr>
        <p:spPr>
          <a:xfrm>
            <a:off x="4766948" y="1367559"/>
            <a:ext cx="1143659" cy="80707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Mylar plastic</a:t>
            </a:r>
          </a:p>
        </p:txBody>
      </p:sp>
      <p:cxnSp>
        <p:nvCxnSpPr>
          <p:cNvPr id="13" name="Straight Arrow Connector 12">
            <a:extLst>
              <a:ext uri="{FF2B5EF4-FFF2-40B4-BE49-F238E27FC236}">
                <a16:creationId xmlns:a16="http://schemas.microsoft.com/office/drawing/2014/main" id="{98EF6F51-6B09-9A7F-7455-D171425907D3}"/>
              </a:ext>
            </a:extLst>
          </p:cNvPr>
          <p:cNvCxnSpPr>
            <a:cxnSpLocks/>
          </p:cNvCxnSpPr>
          <p:nvPr/>
        </p:nvCxnSpPr>
        <p:spPr>
          <a:xfrm flipV="1">
            <a:off x="5925510" y="1788540"/>
            <a:ext cx="308769" cy="1721"/>
          </a:xfrm>
          <a:prstGeom prst="straightConnector1">
            <a:avLst/>
          </a:prstGeom>
          <a:ln w="57150">
            <a:solidFill>
              <a:srgbClr val="EE7624"/>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83333D8B-B2C0-9154-525F-4DC90AFA7673}"/>
              </a:ext>
            </a:extLst>
          </p:cNvPr>
          <p:cNvSpPr/>
          <p:nvPr/>
        </p:nvSpPr>
        <p:spPr>
          <a:xfrm>
            <a:off x="6248680" y="1365837"/>
            <a:ext cx="1219255"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Pin bottom</a:t>
            </a:r>
          </a:p>
        </p:txBody>
      </p:sp>
      <p:cxnSp>
        <p:nvCxnSpPr>
          <p:cNvPr id="15" name="Straight Arrow Connector 14">
            <a:extLst>
              <a:ext uri="{FF2B5EF4-FFF2-40B4-BE49-F238E27FC236}">
                <a16:creationId xmlns:a16="http://schemas.microsoft.com/office/drawing/2014/main" id="{E9190923-A73C-38F5-8ACB-BF840DB94642}"/>
              </a:ext>
            </a:extLst>
          </p:cNvPr>
          <p:cNvCxnSpPr>
            <a:cxnSpLocks/>
          </p:cNvCxnSpPr>
          <p:nvPr/>
        </p:nvCxnSpPr>
        <p:spPr>
          <a:xfrm flipV="1">
            <a:off x="7484700" y="1784317"/>
            <a:ext cx="321308" cy="4000"/>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6C6AD755-036D-C168-77E0-FE6A5EEC4D57}"/>
              </a:ext>
            </a:extLst>
          </p:cNvPr>
          <p:cNvSpPr/>
          <p:nvPr/>
        </p:nvSpPr>
        <p:spPr>
          <a:xfrm>
            <a:off x="7822773" y="1375077"/>
            <a:ext cx="1139674" cy="80707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Press pin</a:t>
            </a:r>
          </a:p>
        </p:txBody>
      </p:sp>
      <p:cxnSp>
        <p:nvCxnSpPr>
          <p:cNvPr id="17" name="Straight Arrow Connector 16">
            <a:extLst>
              <a:ext uri="{FF2B5EF4-FFF2-40B4-BE49-F238E27FC236}">
                <a16:creationId xmlns:a16="http://schemas.microsoft.com/office/drawing/2014/main" id="{156A3F14-EB58-47CD-2317-1A273427E47F}"/>
              </a:ext>
            </a:extLst>
          </p:cNvPr>
          <p:cNvCxnSpPr>
            <a:cxnSpLocks/>
          </p:cNvCxnSpPr>
          <p:nvPr/>
        </p:nvCxnSpPr>
        <p:spPr>
          <a:xfrm flipV="1">
            <a:off x="8970940" y="1772839"/>
            <a:ext cx="326011" cy="7428"/>
          </a:xfrm>
          <a:prstGeom prst="straightConnector1">
            <a:avLst/>
          </a:prstGeom>
          <a:ln w="57150">
            <a:solidFill>
              <a:srgbClr val="EE7624"/>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732F416A-CE53-DA45-DF63-1A2DE9DF8B39}"/>
              </a:ext>
            </a:extLst>
          </p:cNvPr>
          <p:cNvSpPr/>
          <p:nvPr/>
        </p:nvSpPr>
        <p:spPr>
          <a:xfrm>
            <a:off x="9304505" y="1380040"/>
            <a:ext cx="1040953"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Eject pin</a:t>
            </a:r>
          </a:p>
        </p:txBody>
      </p:sp>
    </p:spTree>
    <p:extLst>
      <p:ext uri="{BB962C8B-B14F-4D97-AF65-F5344CB8AC3E}">
        <p14:creationId xmlns:p14="http://schemas.microsoft.com/office/powerpoint/2010/main" val="18495008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09F05BA-5A65-C895-57C6-DF3810AF6855}"/>
              </a:ext>
            </a:extLst>
          </p:cNvPr>
          <p:cNvSpPr>
            <a:spLocks noGrp="1"/>
          </p:cNvSpPr>
          <p:nvPr>
            <p:ph type="ftr" sz="quarter" idx="11"/>
          </p:nvPr>
        </p:nvSpPr>
        <p:spPr/>
        <p:txBody>
          <a:bodyPr/>
          <a:lstStyle/>
          <a:p>
            <a:r>
              <a:rPr lang="en-US">
                <a:ea typeface="Calibri"/>
                <a:cs typeface="Calibri"/>
              </a:rPr>
              <a:t>Caleb Mears</a:t>
            </a:r>
          </a:p>
        </p:txBody>
      </p:sp>
      <p:sp>
        <p:nvSpPr>
          <p:cNvPr id="3" name="Slide Number Placeholder 2">
            <a:extLst>
              <a:ext uri="{FF2B5EF4-FFF2-40B4-BE49-F238E27FC236}">
                <a16:creationId xmlns:a16="http://schemas.microsoft.com/office/drawing/2014/main" id="{3DAF240F-6E38-969F-BCD9-E4BAD1027C46}"/>
              </a:ext>
            </a:extLst>
          </p:cNvPr>
          <p:cNvSpPr>
            <a:spLocks noGrp="1"/>
          </p:cNvSpPr>
          <p:nvPr>
            <p:ph type="sldNum" sz="quarter" idx="12"/>
          </p:nvPr>
        </p:nvSpPr>
        <p:spPr/>
        <p:txBody>
          <a:bodyPr/>
          <a:lstStyle/>
          <a:p>
            <a:fld id="{A5AEF524-62EC-C340-82A1-9F47B6C43E55}" type="slidenum">
              <a:rPr lang="en-US" smtClean="0"/>
              <a:t>15</a:t>
            </a:fld>
            <a:endParaRPr lang="en-US"/>
          </a:p>
        </p:txBody>
      </p:sp>
      <p:sp>
        <p:nvSpPr>
          <p:cNvPr id="4" name="Title 3">
            <a:extLst>
              <a:ext uri="{FF2B5EF4-FFF2-40B4-BE49-F238E27FC236}">
                <a16:creationId xmlns:a16="http://schemas.microsoft.com/office/drawing/2014/main" id="{FC19E8F1-A6F2-C513-B0DB-96A73E463DA1}"/>
              </a:ext>
            </a:extLst>
          </p:cNvPr>
          <p:cNvSpPr>
            <a:spLocks noGrp="1"/>
          </p:cNvSpPr>
          <p:nvPr>
            <p:ph type="title"/>
          </p:nvPr>
        </p:nvSpPr>
        <p:spPr>
          <a:xfrm>
            <a:off x="533400" y="394413"/>
            <a:ext cx="9601200" cy="567204"/>
          </a:xfrm>
        </p:spPr>
        <p:txBody>
          <a:bodyPr/>
          <a:lstStyle/>
          <a:p>
            <a:r>
              <a:rPr lang="en-US"/>
              <a:t>System Design</a:t>
            </a:r>
          </a:p>
        </p:txBody>
      </p:sp>
      <mc:AlternateContent xmlns:mc="http://schemas.openxmlformats.org/markup-compatibility/2006">
        <mc:Choice xmlns:am3d="http://schemas.microsoft.com/office/drawing/2017/model3d" Requires="am3d">
          <p:graphicFrame>
            <p:nvGraphicFramePr>
              <p:cNvPr id="5" name="3D Model 4">
                <a:extLst>
                  <a:ext uri="{FF2B5EF4-FFF2-40B4-BE49-F238E27FC236}">
                    <a16:creationId xmlns:a16="http://schemas.microsoft.com/office/drawing/2014/main" id="{FDF656CB-1851-7E13-40FF-B5630048B9E7}"/>
                  </a:ext>
                </a:extLst>
              </p:cNvPr>
              <p:cNvGraphicFramePr>
                <a:graphicFrameLocks noChangeAspect="1"/>
              </p:cNvGraphicFramePr>
              <p:nvPr>
                <p:extLst>
                  <p:ext uri="{D42A27DB-BD31-4B8C-83A1-F6EECF244321}">
                    <p14:modId xmlns:p14="http://schemas.microsoft.com/office/powerpoint/2010/main" val="3606458354"/>
                  </p:ext>
                </p:extLst>
              </p:nvPr>
            </p:nvGraphicFramePr>
            <p:xfrm>
              <a:off x="3080802" y="513649"/>
              <a:ext cx="7053798" cy="5191971"/>
            </p:xfrm>
            <a:graphic>
              <a:graphicData uri="http://schemas.microsoft.com/office/drawing/2017/model3d">
                <am3d:model3d r:embed="rId2">
                  <am3d:spPr>
                    <a:xfrm>
                      <a:off x="0" y="0"/>
                      <a:ext cx="7053798" cy="5191971"/>
                    </a:xfrm>
                    <a:prstGeom prst="rect">
                      <a:avLst/>
                    </a:prstGeom>
                  </am3d:spPr>
                  <am3d:camera>
                    <am3d:pos x="0" y="0" z="57045779"/>
                    <am3d:up dx="0" dy="36000000" dz="0"/>
                    <am3d:lookAt x="0" y="0" z="0"/>
                    <am3d:perspective fov="2700000"/>
                  </am3d:camera>
                  <am3d:trans>
                    <am3d:meterPerModelUnit n="864" d="1000000"/>
                    <am3d:preTrans dx="1940514" dy="-6439154" dz="-15756207"/>
                    <am3d:scale>
                      <am3d:sx n="1000000" d="1000000"/>
                      <am3d:sy n="1000000" d="1000000"/>
                      <am3d:sz n="1000000" d="1000000"/>
                    </am3d:scale>
                    <am3d:rot ax="2379045" ay="-3995289" az="-2235258"/>
                    <am3d:postTrans dx="0" dy="0" dz="0"/>
                  </am3d:trans>
                  <am3d:raster rName="Office3DRenderer" rVer="16.0.8326">
                    <am3d:blip r:embed="rId3"/>
                  </am3d:raster>
                  <am3d:objViewport viewportSz="876695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a:extLst>
                  <a:ext uri="{FF2B5EF4-FFF2-40B4-BE49-F238E27FC236}">
                    <a16:creationId xmlns:a16="http://schemas.microsoft.com/office/drawing/2014/main" id="{FDF656CB-1851-7E13-40FF-B5630048B9E7}"/>
                  </a:ext>
                </a:extLst>
              </p:cNvPr>
              <p:cNvPicPr>
                <a:picLocks noGrp="1" noRot="1" noChangeAspect="1" noMove="1" noResize="1" noEditPoints="1" noAdjustHandles="1" noChangeArrowheads="1" noChangeShapeType="1" noCrop="1"/>
              </p:cNvPicPr>
              <p:nvPr/>
            </p:nvPicPr>
            <p:blipFill>
              <a:blip r:embed="rId3"/>
              <a:stretch>
                <a:fillRect/>
              </a:stretch>
            </p:blipFill>
            <p:spPr>
              <a:xfrm>
                <a:off x="3080802" y="513649"/>
                <a:ext cx="7053798" cy="5191971"/>
              </a:xfrm>
              <a:prstGeom prst="rect">
                <a:avLst/>
              </a:prstGeom>
            </p:spPr>
          </p:pic>
        </mc:Fallback>
      </mc:AlternateContent>
      <p:sp>
        <p:nvSpPr>
          <p:cNvPr id="7" name="Rectangle: Rounded Corners 6">
            <a:extLst>
              <a:ext uri="{FF2B5EF4-FFF2-40B4-BE49-F238E27FC236}">
                <a16:creationId xmlns:a16="http://schemas.microsoft.com/office/drawing/2014/main" id="{28FDFA98-1946-4550-22C5-AFBB3FAA7384}"/>
              </a:ext>
            </a:extLst>
          </p:cNvPr>
          <p:cNvSpPr/>
          <p:nvPr/>
        </p:nvSpPr>
        <p:spPr>
          <a:xfrm>
            <a:off x="494642" y="970300"/>
            <a:ext cx="3469648" cy="1480245"/>
          </a:xfrm>
          <a:prstGeom prst="roundRect">
            <a:avLst/>
          </a:prstGeom>
          <a:solidFill>
            <a:srgbClr val="6736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latin typeface="Arial Black"/>
                <a:ea typeface="Calibri"/>
                <a:cs typeface="Calibri"/>
              </a:rPr>
              <a:t>Framing</a:t>
            </a:r>
            <a:endParaRPr lang="en-US" sz="2800">
              <a:latin typeface="Arial Black"/>
            </a:endParaRPr>
          </a:p>
          <a:p>
            <a:pPr algn="ctr"/>
            <a:r>
              <a:rPr lang="en-US" sz="1600" b="1">
                <a:latin typeface="Arial Black"/>
                <a:ea typeface="Calibri"/>
                <a:cs typeface="Calibri"/>
              </a:rPr>
              <a:t>Aluminum extrusion rods</a:t>
            </a:r>
          </a:p>
          <a:p>
            <a:pPr algn="ctr"/>
            <a:r>
              <a:rPr lang="en-US" sz="1600" b="1">
                <a:latin typeface="Arial Black"/>
                <a:ea typeface="Calibri"/>
                <a:cs typeface="Calibri"/>
              </a:rPr>
              <a:t>Machine shop </a:t>
            </a:r>
          </a:p>
          <a:p>
            <a:pPr algn="ctr"/>
            <a:r>
              <a:rPr lang="en-US" sz="1600" b="1">
                <a:latin typeface="Arial Black"/>
                <a:ea typeface="Calibri"/>
                <a:cs typeface="Calibri"/>
              </a:rPr>
              <a:t>M6 Bolts and Corner Brackets</a:t>
            </a:r>
          </a:p>
        </p:txBody>
      </p:sp>
      <p:cxnSp>
        <p:nvCxnSpPr>
          <p:cNvPr id="8" name="Straight Arrow Connector 7">
            <a:extLst>
              <a:ext uri="{FF2B5EF4-FFF2-40B4-BE49-F238E27FC236}">
                <a16:creationId xmlns:a16="http://schemas.microsoft.com/office/drawing/2014/main" id="{C56C1F8A-BB9A-83ED-3084-6274EE528BC9}"/>
              </a:ext>
            </a:extLst>
          </p:cNvPr>
          <p:cNvCxnSpPr/>
          <p:nvPr/>
        </p:nvCxnSpPr>
        <p:spPr>
          <a:xfrm flipH="1" flipV="1">
            <a:off x="4664767" y="5631065"/>
            <a:ext cx="289337" cy="454992"/>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303912F-FAB8-2170-7DB7-916E37F9464A}"/>
              </a:ext>
            </a:extLst>
          </p:cNvPr>
          <p:cNvCxnSpPr/>
          <p:nvPr/>
        </p:nvCxnSpPr>
        <p:spPr>
          <a:xfrm flipV="1">
            <a:off x="2512804" y="3101420"/>
            <a:ext cx="1311965" cy="2212"/>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26E1E70-23B4-35A6-F7FC-7EC48D08B3B8}"/>
              </a:ext>
            </a:extLst>
          </p:cNvPr>
          <p:cNvCxnSpPr/>
          <p:nvPr/>
        </p:nvCxnSpPr>
        <p:spPr>
          <a:xfrm>
            <a:off x="2512114" y="6062589"/>
            <a:ext cx="2449442" cy="19879"/>
          </a:xfrm>
          <a:prstGeom prst="straightConnector1">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FD1B5FE1-A10D-C953-EB67-87B204A4C8F8}"/>
              </a:ext>
            </a:extLst>
          </p:cNvPr>
          <p:cNvSpPr/>
          <p:nvPr/>
        </p:nvSpPr>
        <p:spPr>
          <a:xfrm>
            <a:off x="501561" y="2636141"/>
            <a:ext cx="2108493" cy="80707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1.5 ft (x4)</a:t>
            </a:r>
          </a:p>
        </p:txBody>
      </p:sp>
      <p:sp>
        <p:nvSpPr>
          <p:cNvPr id="18" name="Rectangle: Rounded Corners 17">
            <a:extLst>
              <a:ext uri="{FF2B5EF4-FFF2-40B4-BE49-F238E27FC236}">
                <a16:creationId xmlns:a16="http://schemas.microsoft.com/office/drawing/2014/main" id="{DF889F7D-E33C-DAFA-556C-428FE20652F3}"/>
              </a:ext>
            </a:extLst>
          </p:cNvPr>
          <p:cNvSpPr/>
          <p:nvPr/>
        </p:nvSpPr>
        <p:spPr>
          <a:xfrm>
            <a:off x="501561" y="3950314"/>
            <a:ext cx="2108493" cy="80707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1.0 ft (x4)</a:t>
            </a:r>
          </a:p>
        </p:txBody>
      </p:sp>
      <p:sp>
        <p:nvSpPr>
          <p:cNvPr id="20" name="Rectangle: Rounded Corners 19">
            <a:extLst>
              <a:ext uri="{FF2B5EF4-FFF2-40B4-BE49-F238E27FC236}">
                <a16:creationId xmlns:a16="http://schemas.microsoft.com/office/drawing/2014/main" id="{7059C637-BACB-DADB-E27D-6FFD510C7F4A}"/>
              </a:ext>
            </a:extLst>
          </p:cNvPr>
          <p:cNvSpPr/>
          <p:nvPr/>
        </p:nvSpPr>
        <p:spPr>
          <a:xfrm>
            <a:off x="501561" y="5397010"/>
            <a:ext cx="2053275" cy="80707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3.0 ft (x7)</a:t>
            </a:r>
          </a:p>
        </p:txBody>
      </p:sp>
      <p:cxnSp>
        <p:nvCxnSpPr>
          <p:cNvPr id="21" name="Straight Arrow Connector 20">
            <a:extLst>
              <a:ext uri="{FF2B5EF4-FFF2-40B4-BE49-F238E27FC236}">
                <a16:creationId xmlns:a16="http://schemas.microsoft.com/office/drawing/2014/main" id="{B322FFEB-47DB-5D0B-133A-BE342E5D04F7}"/>
              </a:ext>
            </a:extLst>
          </p:cNvPr>
          <p:cNvCxnSpPr>
            <a:cxnSpLocks/>
          </p:cNvCxnSpPr>
          <p:nvPr/>
        </p:nvCxnSpPr>
        <p:spPr>
          <a:xfrm flipV="1">
            <a:off x="2610054" y="4384111"/>
            <a:ext cx="1356137" cy="23552"/>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68FEA8C3-2AE7-10C2-C5C4-B13066CEB419}"/>
              </a:ext>
            </a:extLst>
          </p:cNvPr>
          <p:cNvSpPr/>
          <p:nvPr/>
        </p:nvSpPr>
        <p:spPr>
          <a:xfrm>
            <a:off x="7028256" y="5397010"/>
            <a:ext cx="2053275" cy="80707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2.5 ft (x1)</a:t>
            </a:r>
          </a:p>
        </p:txBody>
      </p:sp>
      <p:cxnSp>
        <p:nvCxnSpPr>
          <p:cNvPr id="24" name="Straight Arrow Connector 23">
            <a:extLst>
              <a:ext uri="{FF2B5EF4-FFF2-40B4-BE49-F238E27FC236}">
                <a16:creationId xmlns:a16="http://schemas.microsoft.com/office/drawing/2014/main" id="{C11C8B84-3676-EDF6-6FE7-2028DEA93066}"/>
              </a:ext>
            </a:extLst>
          </p:cNvPr>
          <p:cNvCxnSpPr>
            <a:cxnSpLocks/>
          </p:cNvCxnSpPr>
          <p:nvPr/>
        </p:nvCxnSpPr>
        <p:spPr>
          <a:xfrm flipH="1" flipV="1">
            <a:off x="8033026" y="4515677"/>
            <a:ext cx="2208" cy="885684"/>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85278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18" grpId="0" animBg="1"/>
      <p:bldP spid="20"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09F05BA-5A65-C895-57C6-DF3810AF6855}"/>
              </a:ext>
            </a:extLst>
          </p:cNvPr>
          <p:cNvSpPr>
            <a:spLocks noGrp="1"/>
          </p:cNvSpPr>
          <p:nvPr>
            <p:ph type="ftr" sz="quarter" idx="11"/>
          </p:nvPr>
        </p:nvSpPr>
        <p:spPr/>
        <p:txBody>
          <a:bodyPr/>
          <a:lstStyle/>
          <a:p>
            <a:r>
              <a:rPr lang="en-US">
                <a:ea typeface="Calibri"/>
                <a:cs typeface="Calibri"/>
              </a:rPr>
              <a:t>Caleb Mears</a:t>
            </a:r>
            <a:endParaRPr lang="en-US"/>
          </a:p>
        </p:txBody>
      </p:sp>
      <p:sp>
        <p:nvSpPr>
          <p:cNvPr id="3" name="Slide Number Placeholder 2">
            <a:extLst>
              <a:ext uri="{FF2B5EF4-FFF2-40B4-BE49-F238E27FC236}">
                <a16:creationId xmlns:a16="http://schemas.microsoft.com/office/drawing/2014/main" id="{3DAF240F-6E38-969F-BCD9-E4BAD1027C46}"/>
              </a:ext>
            </a:extLst>
          </p:cNvPr>
          <p:cNvSpPr>
            <a:spLocks noGrp="1"/>
          </p:cNvSpPr>
          <p:nvPr>
            <p:ph type="sldNum" sz="quarter" idx="12"/>
          </p:nvPr>
        </p:nvSpPr>
        <p:spPr/>
        <p:txBody>
          <a:bodyPr/>
          <a:lstStyle/>
          <a:p>
            <a:fld id="{A5AEF524-62EC-C340-82A1-9F47B6C43E55}" type="slidenum">
              <a:rPr lang="en-US" smtClean="0"/>
              <a:t>16</a:t>
            </a:fld>
            <a:endParaRPr lang="en-US"/>
          </a:p>
        </p:txBody>
      </p:sp>
      <p:sp>
        <p:nvSpPr>
          <p:cNvPr id="4" name="Title 3">
            <a:extLst>
              <a:ext uri="{FF2B5EF4-FFF2-40B4-BE49-F238E27FC236}">
                <a16:creationId xmlns:a16="http://schemas.microsoft.com/office/drawing/2014/main" id="{FC19E8F1-A6F2-C513-B0DB-96A73E463DA1}"/>
              </a:ext>
            </a:extLst>
          </p:cNvPr>
          <p:cNvSpPr>
            <a:spLocks noGrp="1"/>
          </p:cNvSpPr>
          <p:nvPr>
            <p:ph type="title"/>
          </p:nvPr>
        </p:nvSpPr>
        <p:spPr>
          <a:xfrm>
            <a:off x="533400" y="394413"/>
            <a:ext cx="9601200" cy="567204"/>
          </a:xfrm>
        </p:spPr>
        <p:txBody>
          <a:bodyPr/>
          <a:lstStyle/>
          <a:p>
            <a:r>
              <a:rPr lang="en-US"/>
              <a:t>System Design</a:t>
            </a:r>
          </a:p>
        </p:txBody>
      </p:sp>
      <mc:AlternateContent xmlns:mc="http://schemas.openxmlformats.org/markup-compatibility/2006">
        <mc:Choice xmlns:am3d="http://schemas.microsoft.com/office/drawing/2017/model3d" Requires="am3d">
          <p:graphicFrame>
            <p:nvGraphicFramePr>
              <p:cNvPr id="5" name="3D Model 4">
                <a:extLst>
                  <a:ext uri="{FF2B5EF4-FFF2-40B4-BE49-F238E27FC236}">
                    <a16:creationId xmlns:a16="http://schemas.microsoft.com/office/drawing/2014/main" id="{FDF656CB-1851-7E13-40FF-B5630048B9E7}"/>
                  </a:ext>
                </a:extLst>
              </p:cNvPr>
              <p:cNvGraphicFramePr>
                <a:graphicFrameLocks/>
              </p:cNvGraphicFramePr>
              <p:nvPr>
                <p:extLst>
                  <p:ext uri="{D42A27DB-BD31-4B8C-83A1-F6EECF244321}">
                    <p14:modId xmlns:p14="http://schemas.microsoft.com/office/powerpoint/2010/main" val="1841939720"/>
                  </p:ext>
                </p:extLst>
              </p:nvPr>
            </p:nvGraphicFramePr>
            <p:xfrm>
              <a:off x="918207" y="2998470"/>
              <a:ext cx="8831586" cy="2915597"/>
            </p:xfrm>
            <a:graphic>
              <a:graphicData uri="http://schemas.microsoft.com/office/drawing/2017/model3d">
                <am3d:model3d r:embed="rId2">
                  <am3d:spPr>
                    <a:xfrm>
                      <a:off x="0" y="0"/>
                      <a:ext cx="8831586" cy="2915597"/>
                    </a:xfrm>
                    <a:prstGeom prst="rect">
                      <a:avLst/>
                    </a:prstGeom>
                  </am3d:spPr>
                  <am3d:camera>
                    <am3d:pos x="52674" y="-5784097" z="57045779"/>
                    <am3d:up dx="0" dy="36000000" dz="0"/>
                    <am3d:lookAt x="52674" y="-5784097" z="0"/>
                    <am3d:perspective fov="608088"/>
                  </am3d:camera>
                  <am3d:trans>
                    <am3d:meterPerModelUnit n="864" d="1000000"/>
                    <am3d:preTrans dx="2057792" dy="-1844386" dz="-15454562"/>
                    <am3d:scale>
                      <am3d:sx n="1000000" d="1000000"/>
                      <am3d:sy n="1000000" d="1000000"/>
                      <am3d:sz n="1000000" d="1000000"/>
                    </am3d:scale>
                    <am3d:rot ax="5493066" ay="-4706124" az="-5495015"/>
                    <am3d:postTrans dx="298322" dy="-4596480" dz="0"/>
                  </am3d:trans>
                  <am3d:raster rName="Office3DRenderer" rVer="16.0.8326">
                    <am3d:blip r:embed="rId3"/>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a:extLst>
                  <a:ext uri="{FF2B5EF4-FFF2-40B4-BE49-F238E27FC236}">
                    <a16:creationId xmlns:a16="http://schemas.microsoft.com/office/drawing/2014/main" id="{FDF656CB-1851-7E13-40FF-B5630048B9E7}"/>
                  </a:ext>
                </a:extLst>
              </p:cNvPr>
              <p:cNvPicPr>
                <a:picLocks noGrp="1" noRot="1" noChangeAspect="1" noMove="1" noResize="1" noEditPoints="1" noAdjustHandles="1" noChangeArrowheads="1" noChangeShapeType="1" noCrop="1"/>
              </p:cNvPicPr>
              <p:nvPr/>
            </p:nvPicPr>
            <p:blipFill>
              <a:blip r:embed="rId3"/>
              <a:stretch>
                <a:fillRect/>
              </a:stretch>
            </p:blipFill>
            <p:spPr>
              <a:xfrm>
                <a:off x="918207" y="2998470"/>
                <a:ext cx="8831586" cy="2915597"/>
              </a:xfrm>
              <a:prstGeom prst="rect">
                <a:avLst/>
              </a:prstGeom>
            </p:spPr>
          </p:pic>
        </mc:Fallback>
      </mc:AlternateContent>
      <p:sp>
        <p:nvSpPr>
          <p:cNvPr id="6" name="Rectangle: Rounded Corners 5">
            <a:extLst>
              <a:ext uri="{FF2B5EF4-FFF2-40B4-BE49-F238E27FC236}">
                <a16:creationId xmlns:a16="http://schemas.microsoft.com/office/drawing/2014/main" id="{5AB8CEAE-7E17-7B64-6F45-1D5CB58C61CD}"/>
              </a:ext>
            </a:extLst>
          </p:cNvPr>
          <p:cNvSpPr/>
          <p:nvPr/>
        </p:nvSpPr>
        <p:spPr>
          <a:xfrm>
            <a:off x="1077844" y="1232189"/>
            <a:ext cx="3360790" cy="1229400"/>
          </a:xfrm>
          <a:prstGeom prst="roundRect">
            <a:avLst/>
          </a:prstGeom>
          <a:solidFill>
            <a:srgbClr val="6736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latin typeface="Arial Black"/>
                <a:ea typeface="Calibri"/>
                <a:cs typeface="Calibri"/>
              </a:rPr>
              <a:t>Conveyor</a:t>
            </a:r>
          </a:p>
          <a:p>
            <a:pPr algn="ctr"/>
            <a:r>
              <a:rPr lang="en-US" sz="1600" b="1">
                <a:latin typeface="Arial Black"/>
                <a:ea typeface="Calibri"/>
                <a:cs typeface="Calibri"/>
              </a:rPr>
              <a:t>Analogous to 3D Printer track</a:t>
            </a:r>
          </a:p>
          <a:p>
            <a:pPr algn="ctr"/>
            <a:r>
              <a:rPr lang="en-US" sz="1600" b="1">
                <a:latin typeface="Arial Black"/>
                <a:ea typeface="Calibri"/>
                <a:cs typeface="Calibri"/>
              </a:rPr>
              <a:t>Tension Housing</a:t>
            </a:r>
          </a:p>
        </p:txBody>
      </p:sp>
      <p:sp>
        <p:nvSpPr>
          <p:cNvPr id="7" name="Rectangle: Rounded Corners 6">
            <a:extLst>
              <a:ext uri="{FF2B5EF4-FFF2-40B4-BE49-F238E27FC236}">
                <a16:creationId xmlns:a16="http://schemas.microsoft.com/office/drawing/2014/main" id="{5974E73F-24BF-9ADD-56DD-36F79EFA5565}"/>
              </a:ext>
            </a:extLst>
          </p:cNvPr>
          <p:cNvSpPr/>
          <p:nvPr/>
        </p:nvSpPr>
        <p:spPr>
          <a:xfrm>
            <a:off x="6091583" y="1232188"/>
            <a:ext cx="3364471" cy="1229400"/>
          </a:xfrm>
          <a:prstGeom prst="roundRect">
            <a:avLst/>
          </a:prstGeom>
          <a:solidFill>
            <a:srgbClr val="6736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latin typeface="Arial Black"/>
                <a:ea typeface="Calibri"/>
                <a:cs typeface="Calibri"/>
              </a:rPr>
              <a:t>Gantry</a:t>
            </a:r>
          </a:p>
          <a:p>
            <a:pPr algn="ctr"/>
            <a:r>
              <a:rPr lang="en-US" sz="1600" b="1">
                <a:latin typeface="Arial Black"/>
                <a:ea typeface="Calibri"/>
                <a:cs typeface="Calibri"/>
              </a:rPr>
              <a:t>Analogous to 3D Printer gantry</a:t>
            </a:r>
          </a:p>
          <a:p>
            <a:pPr algn="ctr"/>
            <a:r>
              <a:rPr lang="en-US" sz="1600" b="1">
                <a:latin typeface="Arial Black"/>
                <a:ea typeface="Calibri"/>
                <a:cs typeface="Calibri"/>
              </a:rPr>
              <a:t>Die Mold subject</a:t>
            </a:r>
          </a:p>
        </p:txBody>
      </p:sp>
      <p:cxnSp>
        <p:nvCxnSpPr>
          <p:cNvPr id="9" name="Straight Arrow Connector 8">
            <a:extLst>
              <a:ext uri="{FF2B5EF4-FFF2-40B4-BE49-F238E27FC236}">
                <a16:creationId xmlns:a16="http://schemas.microsoft.com/office/drawing/2014/main" id="{E845E68A-4308-D6A5-FBEE-4AC4EA4BFC48}"/>
              </a:ext>
            </a:extLst>
          </p:cNvPr>
          <p:cNvCxnSpPr>
            <a:cxnSpLocks/>
          </p:cNvCxnSpPr>
          <p:nvPr/>
        </p:nvCxnSpPr>
        <p:spPr>
          <a:xfrm>
            <a:off x="7659066" y="2470421"/>
            <a:ext cx="8835" cy="1624914"/>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6FA7F1F-CF9F-E33D-FCD0-D91E41ABC535}"/>
              </a:ext>
            </a:extLst>
          </p:cNvPr>
          <p:cNvCxnSpPr>
            <a:cxnSpLocks/>
          </p:cNvCxnSpPr>
          <p:nvPr/>
        </p:nvCxnSpPr>
        <p:spPr>
          <a:xfrm>
            <a:off x="1728718" y="2463107"/>
            <a:ext cx="8835" cy="191935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30756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09F05BA-5A65-C895-57C6-DF3810AF6855}"/>
              </a:ext>
            </a:extLst>
          </p:cNvPr>
          <p:cNvSpPr>
            <a:spLocks noGrp="1"/>
          </p:cNvSpPr>
          <p:nvPr>
            <p:ph type="ftr" sz="quarter" idx="11"/>
          </p:nvPr>
        </p:nvSpPr>
        <p:spPr/>
        <p:txBody>
          <a:bodyPr/>
          <a:lstStyle/>
          <a:p>
            <a:r>
              <a:rPr lang="en-US">
                <a:ea typeface="Calibri"/>
                <a:cs typeface="Calibri"/>
              </a:rPr>
              <a:t>Caleb Mears</a:t>
            </a:r>
            <a:endParaRPr lang="en-US"/>
          </a:p>
        </p:txBody>
      </p:sp>
      <p:sp>
        <p:nvSpPr>
          <p:cNvPr id="3" name="Slide Number Placeholder 2">
            <a:extLst>
              <a:ext uri="{FF2B5EF4-FFF2-40B4-BE49-F238E27FC236}">
                <a16:creationId xmlns:a16="http://schemas.microsoft.com/office/drawing/2014/main" id="{3DAF240F-6E38-969F-BCD9-E4BAD1027C46}"/>
              </a:ext>
            </a:extLst>
          </p:cNvPr>
          <p:cNvSpPr>
            <a:spLocks noGrp="1"/>
          </p:cNvSpPr>
          <p:nvPr>
            <p:ph type="sldNum" sz="quarter" idx="12"/>
          </p:nvPr>
        </p:nvSpPr>
        <p:spPr/>
        <p:txBody>
          <a:bodyPr/>
          <a:lstStyle/>
          <a:p>
            <a:fld id="{A5AEF524-62EC-C340-82A1-9F47B6C43E55}" type="slidenum">
              <a:rPr lang="en-US" smtClean="0"/>
              <a:t>17</a:t>
            </a:fld>
            <a:endParaRPr lang="en-US"/>
          </a:p>
        </p:txBody>
      </p:sp>
      <p:sp>
        <p:nvSpPr>
          <p:cNvPr id="4" name="Title 3">
            <a:extLst>
              <a:ext uri="{FF2B5EF4-FFF2-40B4-BE49-F238E27FC236}">
                <a16:creationId xmlns:a16="http://schemas.microsoft.com/office/drawing/2014/main" id="{FC19E8F1-A6F2-C513-B0DB-96A73E463DA1}"/>
              </a:ext>
            </a:extLst>
          </p:cNvPr>
          <p:cNvSpPr>
            <a:spLocks noGrp="1"/>
          </p:cNvSpPr>
          <p:nvPr>
            <p:ph type="title"/>
          </p:nvPr>
        </p:nvSpPr>
        <p:spPr>
          <a:xfrm>
            <a:off x="533400" y="394413"/>
            <a:ext cx="9601200" cy="567204"/>
          </a:xfrm>
        </p:spPr>
        <p:txBody>
          <a:bodyPr/>
          <a:lstStyle/>
          <a:p>
            <a:r>
              <a:rPr lang="en-US"/>
              <a:t>System Design</a:t>
            </a:r>
          </a:p>
        </p:txBody>
      </p:sp>
      <mc:AlternateContent xmlns:mc="http://schemas.openxmlformats.org/markup-compatibility/2006">
        <mc:Choice xmlns:am3d="http://schemas.microsoft.com/office/drawing/2017/model3d" Requires="am3d">
          <p:graphicFrame>
            <p:nvGraphicFramePr>
              <p:cNvPr id="5" name="3D Model 4">
                <a:extLst>
                  <a:ext uri="{FF2B5EF4-FFF2-40B4-BE49-F238E27FC236}">
                    <a16:creationId xmlns:a16="http://schemas.microsoft.com/office/drawing/2014/main" id="{FDF656CB-1851-7E13-40FF-B5630048B9E7}"/>
                  </a:ext>
                </a:extLst>
              </p:cNvPr>
              <p:cNvGraphicFramePr>
                <a:graphicFrameLocks noChangeAspect="1"/>
              </p:cNvGraphicFramePr>
              <p:nvPr/>
            </p:nvGraphicFramePr>
            <p:xfrm>
              <a:off x="2389560" y="1581150"/>
              <a:ext cx="5601034" cy="4354755"/>
            </p:xfrm>
            <a:graphic>
              <a:graphicData uri="http://schemas.microsoft.com/office/drawing/2017/model3d">
                <am3d:model3d r:embed="rId2">
                  <am3d:spPr>
                    <a:xfrm>
                      <a:off x="0" y="0"/>
                      <a:ext cx="5601034" cy="4354755"/>
                    </a:xfrm>
                    <a:prstGeom prst="rect">
                      <a:avLst/>
                    </a:prstGeom>
                  </am3d:spPr>
                  <am3d:camera>
                    <am3d:pos x="0" y="0" z="57045779"/>
                    <am3d:up dx="0" dy="36000000" dz="0"/>
                    <am3d:lookAt x="0" y="0" z="0"/>
                    <am3d:perspective fov="2700000"/>
                  </am3d:camera>
                  <am3d:trans>
                    <am3d:meterPerModelUnit n="864" d="1000000"/>
                    <am3d:preTrans dx="1940514" dy="-6439154" dz="-15756207"/>
                    <am3d:scale>
                      <am3d:sx n="1000000" d="1000000"/>
                      <am3d:sy n="1000000" d="1000000"/>
                      <am3d:sz n="1000000" d="1000000"/>
                    </am3d:scale>
                    <am3d:rot ax="2796896" ay="-3797709" az="-2603119"/>
                    <am3d:postTrans dx="0" dy="0" dz="0"/>
                  </am3d:trans>
                  <am3d:raster rName="Office3DRenderer" rVer="16.0.8326">
                    <am3d:blip r:embed="rId3"/>
                  </am3d:raster>
                  <am3d:objViewport viewportSz="696538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a:extLst>
                  <a:ext uri="{FF2B5EF4-FFF2-40B4-BE49-F238E27FC236}">
                    <a16:creationId xmlns:a16="http://schemas.microsoft.com/office/drawing/2014/main" id="{FDF656CB-1851-7E13-40FF-B5630048B9E7}"/>
                  </a:ext>
                </a:extLst>
              </p:cNvPr>
              <p:cNvPicPr>
                <a:picLocks noGrp="1" noRot="1" noChangeAspect="1" noMove="1" noResize="1" noEditPoints="1" noAdjustHandles="1" noChangeArrowheads="1" noChangeShapeType="1" noCrop="1"/>
              </p:cNvPicPr>
              <p:nvPr/>
            </p:nvPicPr>
            <p:blipFill>
              <a:blip r:embed="rId3"/>
              <a:stretch>
                <a:fillRect/>
              </a:stretch>
            </p:blipFill>
            <p:spPr>
              <a:xfrm>
                <a:off x="2389560" y="1581150"/>
                <a:ext cx="5601034" cy="4354755"/>
              </a:xfrm>
              <a:prstGeom prst="rect">
                <a:avLst/>
              </a:prstGeom>
            </p:spPr>
          </p:pic>
        </mc:Fallback>
      </mc:AlternateContent>
      <p:sp>
        <p:nvSpPr>
          <p:cNvPr id="6" name="Rectangle: Rounded Corners 5">
            <a:extLst>
              <a:ext uri="{FF2B5EF4-FFF2-40B4-BE49-F238E27FC236}">
                <a16:creationId xmlns:a16="http://schemas.microsoft.com/office/drawing/2014/main" id="{ACA70E80-1651-ABDE-900F-CF1A58E9DDD6}"/>
              </a:ext>
            </a:extLst>
          </p:cNvPr>
          <p:cNvSpPr/>
          <p:nvPr/>
        </p:nvSpPr>
        <p:spPr>
          <a:xfrm>
            <a:off x="328470" y="1371189"/>
            <a:ext cx="1143659" cy="814852"/>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Arial Black"/>
                <a:ea typeface="Calibri"/>
                <a:cs typeface="Calibri"/>
              </a:rPr>
              <a:t>Insert design</a:t>
            </a:r>
            <a:endParaRPr lang="en-US">
              <a:latin typeface="Arial Black"/>
            </a:endParaRPr>
          </a:p>
        </p:txBody>
      </p:sp>
      <p:cxnSp>
        <p:nvCxnSpPr>
          <p:cNvPr id="7" name="Straight Arrow Connector 6">
            <a:extLst>
              <a:ext uri="{FF2B5EF4-FFF2-40B4-BE49-F238E27FC236}">
                <a16:creationId xmlns:a16="http://schemas.microsoft.com/office/drawing/2014/main" id="{A9ACAF60-6E04-3F22-B462-4C2F7C202FA8}"/>
              </a:ext>
            </a:extLst>
          </p:cNvPr>
          <p:cNvCxnSpPr/>
          <p:nvPr/>
        </p:nvCxnSpPr>
        <p:spPr>
          <a:xfrm>
            <a:off x="1482793" y="1782506"/>
            <a:ext cx="313386" cy="2146"/>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4729B451-4641-EA38-ED4D-E48978DBAA7E}"/>
              </a:ext>
            </a:extLst>
          </p:cNvPr>
          <p:cNvSpPr/>
          <p:nvPr/>
        </p:nvSpPr>
        <p:spPr>
          <a:xfrm>
            <a:off x="1806843" y="1381114"/>
            <a:ext cx="1143659" cy="814852"/>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Pin top</a:t>
            </a:r>
          </a:p>
        </p:txBody>
      </p:sp>
      <p:cxnSp>
        <p:nvCxnSpPr>
          <p:cNvPr id="9" name="Straight Arrow Connector 8">
            <a:extLst>
              <a:ext uri="{FF2B5EF4-FFF2-40B4-BE49-F238E27FC236}">
                <a16:creationId xmlns:a16="http://schemas.microsoft.com/office/drawing/2014/main" id="{71FF1538-4020-4610-B67A-48148B2600A9}"/>
              </a:ext>
            </a:extLst>
          </p:cNvPr>
          <p:cNvCxnSpPr/>
          <p:nvPr/>
        </p:nvCxnSpPr>
        <p:spPr>
          <a:xfrm>
            <a:off x="2962044" y="1780358"/>
            <a:ext cx="313387" cy="2148"/>
          </a:xfrm>
          <a:prstGeom prst="straightConnector1">
            <a:avLst/>
          </a:prstGeom>
          <a:ln w="57150">
            <a:solidFill>
              <a:srgbClr val="EE7624"/>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8F7EC3E1-30A9-7013-1EC5-F3B586375A0E}"/>
              </a:ext>
            </a:extLst>
          </p:cNvPr>
          <p:cNvSpPr/>
          <p:nvPr/>
        </p:nvSpPr>
        <p:spPr>
          <a:xfrm>
            <a:off x="3285216" y="1378964"/>
            <a:ext cx="1143659"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Orient design</a:t>
            </a:r>
          </a:p>
        </p:txBody>
      </p:sp>
      <p:cxnSp>
        <p:nvCxnSpPr>
          <p:cNvPr id="11" name="Straight Arrow Connector 10">
            <a:extLst>
              <a:ext uri="{FF2B5EF4-FFF2-40B4-BE49-F238E27FC236}">
                <a16:creationId xmlns:a16="http://schemas.microsoft.com/office/drawing/2014/main" id="{79D47107-568F-DEC0-0B45-B8C8094E6574}"/>
              </a:ext>
            </a:extLst>
          </p:cNvPr>
          <p:cNvCxnSpPr>
            <a:cxnSpLocks/>
          </p:cNvCxnSpPr>
          <p:nvPr/>
        </p:nvCxnSpPr>
        <p:spPr>
          <a:xfrm flipV="1">
            <a:off x="4438660" y="1779954"/>
            <a:ext cx="313385" cy="8586"/>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EB00B7BB-0216-CEB1-5CAE-11593300A84D}"/>
              </a:ext>
            </a:extLst>
          </p:cNvPr>
          <p:cNvSpPr/>
          <p:nvPr/>
        </p:nvSpPr>
        <p:spPr>
          <a:xfrm>
            <a:off x="4766948" y="1367559"/>
            <a:ext cx="1143659" cy="80707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Mylar plastic</a:t>
            </a:r>
          </a:p>
        </p:txBody>
      </p:sp>
      <p:cxnSp>
        <p:nvCxnSpPr>
          <p:cNvPr id="13" name="Straight Arrow Connector 12">
            <a:extLst>
              <a:ext uri="{FF2B5EF4-FFF2-40B4-BE49-F238E27FC236}">
                <a16:creationId xmlns:a16="http://schemas.microsoft.com/office/drawing/2014/main" id="{98EF6F51-6B09-9A7F-7455-D171425907D3}"/>
              </a:ext>
            </a:extLst>
          </p:cNvPr>
          <p:cNvCxnSpPr>
            <a:cxnSpLocks/>
          </p:cNvCxnSpPr>
          <p:nvPr/>
        </p:nvCxnSpPr>
        <p:spPr>
          <a:xfrm flipV="1">
            <a:off x="5925510" y="1788540"/>
            <a:ext cx="308769" cy="1721"/>
          </a:xfrm>
          <a:prstGeom prst="straightConnector1">
            <a:avLst/>
          </a:prstGeom>
          <a:ln w="57150">
            <a:solidFill>
              <a:srgbClr val="EE7624"/>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83333D8B-B2C0-9154-525F-4DC90AFA7673}"/>
              </a:ext>
            </a:extLst>
          </p:cNvPr>
          <p:cNvSpPr/>
          <p:nvPr/>
        </p:nvSpPr>
        <p:spPr>
          <a:xfrm>
            <a:off x="6248680" y="1365837"/>
            <a:ext cx="1219255"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Pin bottom</a:t>
            </a:r>
          </a:p>
        </p:txBody>
      </p:sp>
      <p:cxnSp>
        <p:nvCxnSpPr>
          <p:cNvPr id="15" name="Straight Arrow Connector 14">
            <a:extLst>
              <a:ext uri="{FF2B5EF4-FFF2-40B4-BE49-F238E27FC236}">
                <a16:creationId xmlns:a16="http://schemas.microsoft.com/office/drawing/2014/main" id="{E9190923-A73C-38F5-8ACB-BF840DB94642}"/>
              </a:ext>
            </a:extLst>
          </p:cNvPr>
          <p:cNvCxnSpPr>
            <a:cxnSpLocks/>
          </p:cNvCxnSpPr>
          <p:nvPr/>
        </p:nvCxnSpPr>
        <p:spPr>
          <a:xfrm flipV="1">
            <a:off x="7484700" y="1784317"/>
            <a:ext cx="321308" cy="4000"/>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6C6AD755-036D-C168-77E0-FE6A5EEC4D57}"/>
              </a:ext>
            </a:extLst>
          </p:cNvPr>
          <p:cNvSpPr/>
          <p:nvPr/>
        </p:nvSpPr>
        <p:spPr>
          <a:xfrm>
            <a:off x="7822773" y="1375077"/>
            <a:ext cx="1139674" cy="80707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Press pin</a:t>
            </a:r>
          </a:p>
        </p:txBody>
      </p:sp>
      <p:cxnSp>
        <p:nvCxnSpPr>
          <p:cNvPr id="17" name="Straight Arrow Connector 16">
            <a:extLst>
              <a:ext uri="{FF2B5EF4-FFF2-40B4-BE49-F238E27FC236}">
                <a16:creationId xmlns:a16="http://schemas.microsoft.com/office/drawing/2014/main" id="{156A3F14-EB58-47CD-2317-1A273427E47F}"/>
              </a:ext>
            </a:extLst>
          </p:cNvPr>
          <p:cNvCxnSpPr>
            <a:cxnSpLocks/>
          </p:cNvCxnSpPr>
          <p:nvPr/>
        </p:nvCxnSpPr>
        <p:spPr>
          <a:xfrm flipV="1">
            <a:off x="8970940" y="1772839"/>
            <a:ext cx="326011" cy="7428"/>
          </a:xfrm>
          <a:prstGeom prst="straightConnector1">
            <a:avLst/>
          </a:prstGeom>
          <a:ln w="57150">
            <a:solidFill>
              <a:srgbClr val="EE7624"/>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732F416A-CE53-DA45-DF63-1A2DE9DF8B39}"/>
              </a:ext>
            </a:extLst>
          </p:cNvPr>
          <p:cNvSpPr/>
          <p:nvPr/>
        </p:nvSpPr>
        <p:spPr>
          <a:xfrm>
            <a:off x="9304505" y="1380040"/>
            <a:ext cx="1040953"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Eject pin</a:t>
            </a:r>
          </a:p>
        </p:txBody>
      </p:sp>
    </p:spTree>
    <p:extLst>
      <p:ext uri="{BB962C8B-B14F-4D97-AF65-F5344CB8AC3E}">
        <p14:creationId xmlns:p14="http://schemas.microsoft.com/office/powerpoint/2010/main" val="40416012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09F05BA-5A65-C895-57C6-DF3810AF6855}"/>
              </a:ext>
            </a:extLst>
          </p:cNvPr>
          <p:cNvSpPr>
            <a:spLocks noGrp="1"/>
          </p:cNvSpPr>
          <p:nvPr>
            <p:ph type="ftr" sz="quarter" idx="11"/>
          </p:nvPr>
        </p:nvSpPr>
        <p:spPr/>
        <p:txBody>
          <a:bodyPr/>
          <a:lstStyle/>
          <a:p>
            <a:r>
              <a:rPr lang="en-US">
                <a:ea typeface="Calibri"/>
                <a:cs typeface="Calibri"/>
              </a:rPr>
              <a:t>Caleb Mears</a:t>
            </a:r>
            <a:endParaRPr lang="en-US"/>
          </a:p>
        </p:txBody>
      </p:sp>
      <p:sp>
        <p:nvSpPr>
          <p:cNvPr id="3" name="Slide Number Placeholder 2">
            <a:extLst>
              <a:ext uri="{FF2B5EF4-FFF2-40B4-BE49-F238E27FC236}">
                <a16:creationId xmlns:a16="http://schemas.microsoft.com/office/drawing/2014/main" id="{3DAF240F-6E38-969F-BCD9-E4BAD1027C46}"/>
              </a:ext>
            </a:extLst>
          </p:cNvPr>
          <p:cNvSpPr>
            <a:spLocks noGrp="1"/>
          </p:cNvSpPr>
          <p:nvPr>
            <p:ph type="sldNum" sz="quarter" idx="12"/>
          </p:nvPr>
        </p:nvSpPr>
        <p:spPr/>
        <p:txBody>
          <a:bodyPr/>
          <a:lstStyle/>
          <a:p>
            <a:fld id="{A5AEF524-62EC-C340-82A1-9F47B6C43E55}" type="slidenum">
              <a:rPr lang="en-US" smtClean="0"/>
              <a:t>18</a:t>
            </a:fld>
            <a:endParaRPr lang="en-US"/>
          </a:p>
        </p:txBody>
      </p:sp>
      <p:sp>
        <p:nvSpPr>
          <p:cNvPr id="4" name="Title 3">
            <a:extLst>
              <a:ext uri="{FF2B5EF4-FFF2-40B4-BE49-F238E27FC236}">
                <a16:creationId xmlns:a16="http://schemas.microsoft.com/office/drawing/2014/main" id="{FC19E8F1-A6F2-C513-B0DB-96A73E463DA1}"/>
              </a:ext>
            </a:extLst>
          </p:cNvPr>
          <p:cNvSpPr>
            <a:spLocks noGrp="1"/>
          </p:cNvSpPr>
          <p:nvPr>
            <p:ph type="title"/>
          </p:nvPr>
        </p:nvSpPr>
        <p:spPr>
          <a:xfrm>
            <a:off x="533400" y="394413"/>
            <a:ext cx="9601200" cy="567204"/>
          </a:xfrm>
        </p:spPr>
        <p:txBody>
          <a:bodyPr/>
          <a:lstStyle/>
          <a:p>
            <a:r>
              <a:rPr lang="en-US"/>
              <a:t>System Design</a:t>
            </a:r>
          </a:p>
        </p:txBody>
      </p:sp>
      <mc:AlternateContent xmlns:mc="http://schemas.openxmlformats.org/markup-compatibility/2006">
        <mc:Choice xmlns:am3d="http://schemas.microsoft.com/office/drawing/2017/model3d" Requires="am3d">
          <p:graphicFrame>
            <p:nvGraphicFramePr>
              <p:cNvPr id="5" name="3D Model 4">
                <a:extLst>
                  <a:ext uri="{FF2B5EF4-FFF2-40B4-BE49-F238E27FC236}">
                    <a16:creationId xmlns:a16="http://schemas.microsoft.com/office/drawing/2014/main" id="{FDF656CB-1851-7E13-40FF-B5630048B9E7}"/>
                  </a:ext>
                </a:extLst>
              </p:cNvPr>
              <p:cNvGraphicFramePr>
                <a:graphicFrameLocks/>
              </p:cNvGraphicFramePr>
              <p:nvPr>
                <p:extLst>
                  <p:ext uri="{D42A27DB-BD31-4B8C-83A1-F6EECF244321}">
                    <p14:modId xmlns:p14="http://schemas.microsoft.com/office/powerpoint/2010/main" val="2364973185"/>
                  </p:ext>
                </p:extLst>
              </p:nvPr>
            </p:nvGraphicFramePr>
            <p:xfrm>
              <a:off x="3831615" y="1019326"/>
              <a:ext cx="6122009" cy="4819347"/>
            </p:xfrm>
            <a:graphic>
              <a:graphicData uri="http://schemas.microsoft.com/office/drawing/2017/model3d">
                <am3d:model3d r:embed="rId2">
                  <am3d:spPr>
                    <a:xfrm>
                      <a:off x="0" y="0"/>
                      <a:ext cx="6122009" cy="4819347"/>
                    </a:xfrm>
                    <a:prstGeom prst="rect">
                      <a:avLst/>
                    </a:prstGeom>
                  </am3d:spPr>
                  <am3d:camera>
                    <am3d:pos x="-9271664" y="-1076872" z="57045779"/>
                    <am3d:up dx="0" dy="36000000" dz="0"/>
                    <am3d:lookAt x="-9271664" y="-1076872" z="0"/>
                    <am3d:perspective fov="851603"/>
                  </am3d:camera>
                  <am3d:trans>
                    <am3d:meterPerModelUnit n="864" d="1000000"/>
                    <am3d:preTrans dx="7946963" dy="-5532984" dz="-20751240"/>
                    <am3d:scale>
                      <am3d:sx n="1000000" d="1000000"/>
                      <am3d:sy n="1000000" d="1000000"/>
                      <am3d:sz n="1000000" d="1000000"/>
                    </am3d:scale>
                    <am3d:rot ax="635233" ay="-3165012" az="-507754"/>
                    <am3d:postTrans dx="-7822127" dy="-911258" dz="0"/>
                  </am3d:trans>
                  <am3d:raster rName="Office3DRenderer" rVer="16.0.8326">
                    <am3d:blip r:embed="rId3"/>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a:extLst>
                  <a:ext uri="{FF2B5EF4-FFF2-40B4-BE49-F238E27FC236}">
                    <a16:creationId xmlns:a16="http://schemas.microsoft.com/office/drawing/2014/main" id="{FDF656CB-1851-7E13-40FF-B5630048B9E7}"/>
                  </a:ext>
                </a:extLst>
              </p:cNvPr>
              <p:cNvPicPr>
                <a:picLocks noGrp="1" noRot="1" noChangeAspect="1" noMove="1" noResize="1" noEditPoints="1" noAdjustHandles="1" noChangeArrowheads="1" noChangeShapeType="1" noCrop="1"/>
              </p:cNvPicPr>
              <p:nvPr/>
            </p:nvPicPr>
            <p:blipFill>
              <a:blip r:embed="rId3"/>
              <a:stretch>
                <a:fillRect/>
              </a:stretch>
            </p:blipFill>
            <p:spPr>
              <a:xfrm>
                <a:off x="3831615" y="1019326"/>
                <a:ext cx="6122009" cy="4819347"/>
              </a:xfrm>
              <a:prstGeom prst="rect">
                <a:avLst/>
              </a:prstGeom>
            </p:spPr>
          </p:pic>
        </mc:Fallback>
      </mc:AlternateContent>
      <p:sp>
        <p:nvSpPr>
          <p:cNvPr id="8" name="Rectangle: Rounded Corners 7">
            <a:extLst>
              <a:ext uri="{FF2B5EF4-FFF2-40B4-BE49-F238E27FC236}">
                <a16:creationId xmlns:a16="http://schemas.microsoft.com/office/drawing/2014/main" id="{CF5A2238-C034-0CA1-E392-C61381A18224}"/>
              </a:ext>
            </a:extLst>
          </p:cNvPr>
          <p:cNvSpPr/>
          <p:nvPr/>
        </p:nvSpPr>
        <p:spPr>
          <a:xfrm>
            <a:off x="640135" y="2584829"/>
            <a:ext cx="3167267" cy="1035877"/>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latin typeface="Arial Black"/>
                <a:ea typeface="Calibri"/>
                <a:cs typeface="Calibri"/>
              </a:rPr>
              <a:t>Entry Gate</a:t>
            </a:r>
          </a:p>
          <a:p>
            <a:pPr algn="ctr"/>
            <a:r>
              <a:rPr lang="en-US" b="1">
                <a:latin typeface="Arial Black"/>
                <a:ea typeface="Calibri"/>
                <a:cs typeface="Calibri"/>
              </a:rPr>
              <a:t>Manual Insert</a:t>
            </a:r>
          </a:p>
          <a:p>
            <a:pPr algn="ctr"/>
            <a:endParaRPr lang="en-US"/>
          </a:p>
        </p:txBody>
      </p:sp>
      <p:sp>
        <p:nvSpPr>
          <p:cNvPr id="9" name="Rectangle: Rounded Corners 8">
            <a:extLst>
              <a:ext uri="{FF2B5EF4-FFF2-40B4-BE49-F238E27FC236}">
                <a16:creationId xmlns:a16="http://schemas.microsoft.com/office/drawing/2014/main" id="{BE94C776-CB96-A7CC-4815-52F3944DB683}"/>
              </a:ext>
            </a:extLst>
          </p:cNvPr>
          <p:cNvSpPr/>
          <p:nvPr/>
        </p:nvSpPr>
        <p:spPr>
          <a:xfrm>
            <a:off x="640135" y="4451176"/>
            <a:ext cx="3167267" cy="1035877"/>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latin typeface="Arial Black"/>
                <a:ea typeface="Calibri"/>
                <a:cs typeface="Calibri"/>
              </a:rPr>
              <a:t>Ramp</a:t>
            </a:r>
          </a:p>
          <a:p>
            <a:pPr algn="ctr"/>
            <a:r>
              <a:rPr lang="en-US" b="1">
                <a:latin typeface="Arial Black"/>
                <a:ea typeface="Calibri"/>
                <a:cs typeface="Calibri"/>
              </a:rPr>
              <a:t>Stepper motor</a:t>
            </a:r>
          </a:p>
          <a:p>
            <a:pPr algn="ctr"/>
            <a:endParaRPr lang="en-US"/>
          </a:p>
        </p:txBody>
      </p:sp>
      <p:cxnSp>
        <p:nvCxnSpPr>
          <p:cNvPr id="11" name="Straight Arrow Connector 10">
            <a:extLst>
              <a:ext uri="{FF2B5EF4-FFF2-40B4-BE49-F238E27FC236}">
                <a16:creationId xmlns:a16="http://schemas.microsoft.com/office/drawing/2014/main" id="{8E99AB5D-49D1-9A5B-7064-DC5C097F46BF}"/>
              </a:ext>
            </a:extLst>
          </p:cNvPr>
          <p:cNvCxnSpPr>
            <a:cxnSpLocks/>
          </p:cNvCxnSpPr>
          <p:nvPr/>
        </p:nvCxnSpPr>
        <p:spPr>
          <a:xfrm flipV="1">
            <a:off x="3672371" y="5056118"/>
            <a:ext cx="3310834" cy="24294"/>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ADDE5DE-36CB-AF01-3105-4B091F3188E8}"/>
              </a:ext>
            </a:extLst>
          </p:cNvPr>
          <p:cNvCxnSpPr>
            <a:cxnSpLocks/>
          </p:cNvCxnSpPr>
          <p:nvPr/>
        </p:nvCxnSpPr>
        <p:spPr>
          <a:xfrm flipV="1">
            <a:off x="3782806" y="3222899"/>
            <a:ext cx="1499704" cy="2209"/>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Arrow: Up 14">
            <a:extLst>
              <a:ext uri="{FF2B5EF4-FFF2-40B4-BE49-F238E27FC236}">
                <a16:creationId xmlns:a16="http://schemas.microsoft.com/office/drawing/2014/main" id="{67E9077C-3E4E-A295-C0A5-C6B16629F673}"/>
              </a:ext>
            </a:extLst>
          </p:cNvPr>
          <p:cNvSpPr/>
          <p:nvPr/>
        </p:nvSpPr>
        <p:spPr>
          <a:xfrm rot="5400000">
            <a:off x="4715516" y="2651977"/>
            <a:ext cx="495674" cy="2447189"/>
          </a:xfrm>
          <a:prstGeom prst="up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BB63BE36-0E78-7DA9-20DB-C62B11543662}"/>
              </a:ext>
            </a:extLst>
          </p:cNvPr>
          <p:cNvSpPr/>
          <p:nvPr/>
        </p:nvSpPr>
        <p:spPr>
          <a:xfrm>
            <a:off x="328470" y="1371189"/>
            <a:ext cx="1143659" cy="814852"/>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Arial Black"/>
                <a:ea typeface="Calibri"/>
                <a:cs typeface="Calibri"/>
              </a:rPr>
              <a:t>Insert design</a:t>
            </a:r>
            <a:endParaRPr lang="en-US">
              <a:latin typeface="Arial Black"/>
            </a:endParaRPr>
          </a:p>
        </p:txBody>
      </p:sp>
    </p:spTree>
    <p:extLst>
      <p:ext uri="{BB962C8B-B14F-4D97-AF65-F5344CB8AC3E}">
        <p14:creationId xmlns:p14="http://schemas.microsoft.com/office/powerpoint/2010/main" val="14959432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5"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09F05BA-5A65-C895-57C6-DF3810AF6855}"/>
              </a:ext>
            </a:extLst>
          </p:cNvPr>
          <p:cNvSpPr>
            <a:spLocks noGrp="1"/>
          </p:cNvSpPr>
          <p:nvPr>
            <p:ph type="ftr" sz="quarter" idx="11"/>
          </p:nvPr>
        </p:nvSpPr>
        <p:spPr/>
        <p:txBody>
          <a:bodyPr/>
          <a:lstStyle/>
          <a:p>
            <a:r>
              <a:rPr lang="en-US">
                <a:ea typeface="Calibri"/>
                <a:cs typeface="Calibri"/>
              </a:rPr>
              <a:t>Caleb Mears</a:t>
            </a:r>
            <a:endParaRPr lang="en-US"/>
          </a:p>
        </p:txBody>
      </p:sp>
      <p:sp>
        <p:nvSpPr>
          <p:cNvPr id="3" name="Slide Number Placeholder 2">
            <a:extLst>
              <a:ext uri="{FF2B5EF4-FFF2-40B4-BE49-F238E27FC236}">
                <a16:creationId xmlns:a16="http://schemas.microsoft.com/office/drawing/2014/main" id="{3DAF240F-6E38-969F-BCD9-E4BAD1027C46}"/>
              </a:ext>
            </a:extLst>
          </p:cNvPr>
          <p:cNvSpPr>
            <a:spLocks noGrp="1"/>
          </p:cNvSpPr>
          <p:nvPr>
            <p:ph type="sldNum" sz="quarter" idx="12"/>
          </p:nvPr>
        </p:nvSpPr>
        <p:spPr/>
        <p:txBody>
          <a:bodyPr/>
          <a:lstStyle/>
          <a:p>
            <a:fld id="{A5AEF524-62EC-C340-82A1-9F47B6C43E55}" type="slidenum">
              <a:rPr lang="en-US" smtClean="0"/>
              <a:t>19</a:t>
            </a:fld>
            <a:endParaRPr lang="en-US"/>
          </a:p>
        </p:txBody>
      </p:sp>
      <p:sp>
        <p:nvSpPr>
          <p:cNvPr id="4" name="Title 3">
            <a:extLst>
              <a:ext uri="{FF2B5EF4-FFF2-40B4-BE49-F238E27FC236}">
                <a16:creationId xmlns:a16="http://schemas.microsoft.com/office/drawing/2014/main" id="{FC19E8F1-A6F2-C513-B0DB-96A73E463DA1}"/>
              </a:ext>
            </a:extLst>
          </p:cNvPr>
          <p:cNvSpPr>
            <a:spLocks noGrp="1"/>
          </p:cNvSpPr>
          <p:nvPr>
            <p:ph type="title"/>
          </p:nvPr>
        </p:nvSpPr>
        <p:spPr>
          <a:xfrm>
            <a:off x="533400" y="394413"/>
            <a:ext cx="9601200" cy="567204"/>
          </a:xfrm>
        </p:spPr>
        <p:txBody>
          <a:bodyPr/>
          <a:lstStyle/>
          <a:p>
            <a:r>
              <a:rPr lang="en-US"/>
              <a:t>System Design</a:t>
            </a:r>
          </a:p>
        </p:txBody>
      </p:sp>
      <mc:AlternateContent xmlns:mc="http://schemas.openxmlformats.org/markup-compatibility/2006">
        <mc:Choice xmlns:am3d="http://schemas.microsoft.com/office/drawing/2017/model3d" Requires="am3d">
          <p:graphicFrame>
            <p:nvGraphicFramePr>
              <p:cNvPr id="5" name="3D Model 4">
                <a:extLst>
                  <a:ext uri="{FF2B5EF4-FFF2-40B4-BE49-F238E27FC236}">
                    <a16:creationId xmlns:a16="http://schemas.microsoft.com/office/drawing/2014/main" id="{FDF656CB-1851-7E13-40FF-B5630048B9E7}"/>
                  </a:ext>
                </a:extLst>
              </p:cNvPr>
              <p:cNvGraphicFramePr>
                <a:graphicFrameLocks noChangeAspect="1"/>
              </p:cNvGraphicFramePr>
              <p:nvPr/>
            </p:nvGraphicFramePr>
            <p:xfrm>
              <a:off x="2389560" y="1581150"/>
              <a:ext cx="5601034" cy="4354755"/>
            </p:xfrm>
            <a:graphic>
              <a:graphicData uri="http://schemas.microsoft.com/office/drawing/2017/model3d">
                <am3d:model3d r:embed="rId2">
                  <am3d:spPr>
                    <a:xfrm>
                      <a:off x="0" y="0"/>
                      <a:ext cx="5601034" cy="4354755"/>
                    </a:xfrm>
                    <a:prstGeom prst="rect">
                      <a:avLst/>
                    </a:prstGeom>
                  </am3d:spPr>
                  <am3d:camera>
                    <am3d:pos x="0" y="0" z="57045779"/>
                    <am3d:up dx="0" dy="36000000" dz="0"/>
                    <am3d:lookAt x="0" y="0" z="0"/>
                    <am3d:perspective fov="2700000"/>
                  </am3d:camera>
                  <am3d:trans>
                    <am3d:meterPerModelUnit n="864" d="1000000"/>
                    <am3d:preTrans dx="1940514" dy="-6439154" dz="-15756207"/>
                    <am3d:scale>
                      <am3d:sx n="1000000" d="1000000"/>
                      <am3d:sy n="1000000" d="1000000"/>
                      <am3d:sz n="1000000" d="1000000"/>
                    </am3d:scale>
                    <am3d:rot ax="2796896" ay="-3797709" az="-2603119"/>
                    <am3d:postTrans dx="0" dy="0" dz="0"/>
                  </am3d:trans>
                  <am3d:raster rName="Office3DRenderer" rVer="16.0.8326">
                    <am3d:blip r:embed="rId3"/>
                  </am3d:raster>
                  <am3d:objViewport viewportSz="696538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a:extLst>
                  <a:ext uri="{FF2B5EF4-FFF2-40B4-BE49-F238E27FC236}">
                    <a16:creationId xmlns:a16="http://schemas.microsoft.com/office/drawing/2014/main" id="{FDF656CB-1851-7E13-40FF-B5630048B9E7}"/>
                  </a:ext>
                </a:extLst>
              </p:cNvPr>
              <p:cNvPicPr>
                <a:picLocks noGrp="1" noRot="1" noChangeAspect="1" noMove="1" noResize="1" noEditPoints="1" noAdjustHandles="1" noChangeArrowheads="1" noChangeShapeType="1" noCrop="1"/>
              </p:cNvPicPr>
              <p:nvPr/>
            </p:nvPicPr>
            <p:blipFill>
              <a:blip r:embed="rId3"/>
              <a:stretch>
                <a:fillRect/>
              </a:stretch>
            </p:blipFill>
            <p:spPr>
              <a:xfrm>
                <a:off x="2389560" y="1581150"/>
                <a:ext cx="5601034" cy="4354755"/>
              </a:xfrm>
              <a:prstGeom prst="rect">
                <a:avLst/>
              </a:prstGeom>
            </p:spPr>
          </p:pic>
        </mc:Fallback>
      </mc:AlternateContent>
      <p:sp>
        <p:nvSpPr>
          <p:cNvPr id="6" name="Rectangle: Rounded Corners 5">
            <a:extLst>
              <a:ext uri="{FF2B5EF4-FFF2-40B4-BE49-F238E27FC236}">
                <a16:creationId xmlns:a16="http://schemas.microsoft.com/office/drawing/2014/main" id="{ACA70E80-1651-ABDE-900F-CF1A58E9DDD6}"/>
              </a:ext>
            </a:extLst>
          </p:cNvPr>
          <p:cNvSpPr/>
          <p:nvPr/>
        </p:nvSpPr>
        <p:spPr>
          <a:xfrm>
            <a:off x="328470" y="1371189"/>
            <a:ext cx="1143659" cy="814852"/>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Arial Black"/>
                <a:ea typeface="Calibri"/>
                <a:cs typeface="Calibri"/>
              </a:rPr>
              <a:t>Insert design</a:t>
            </a:r>
            <a:endParaRPr lang="en-US">
              <a:latin typeface="Arial Black"/>
            </a:endParaRPr>
          </a:p>
        </p:txBody>
      </p:sp>
      <p:cxnSp>
        <p:nvCxnSpPr>
          <p:cNvPr id="7" name="Straight Arrow Connector 6">
            <a:extLst>
              <a:ext uri="{FF2B5EF4-FFF2-40B4-BE49-F238E27FC236}">
                <a16:creationId xmlns:a16="http://schemas.microsoft.com/office/drawing/2014/main" id="{A9ACAF60-6E04-3F22-B462-4C2F7C202FA8}"/>
              </a:ext>
            </a:extLst>
          </p:cNvPr>
          <p:cNvCxnSpPr/>
          <p:nvPr/>
        </p:nvCxnSpPr>
        <p:spPr>
          <a:xfrm>
            <a:off x="1482793" y="1782506"/>
            <a:ext cx="313386" cy="2146"/>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4729B451-4641-EA38-ED4D-E48978DBAA7E}"/>
              </a:ext>
            </a:extLst>
          </p:cNvPr>
          <p:cNvSpPr/>
          <p:nvPr/>
        </p:nvSpPr>
        <p:spPr>
          <a:xfrm>
            <a:off x="1806843" y="1381114"/>
            <a:ext cx="1143659" cy="814852"/>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Pin top</a:t>
            </a:r>
          </a:p>
        </p:txBody>
      </p:sp>
      <p:cxnSp>
        <p:nvCxnSpPr>
          <p:cNvPr id="9" name="Straight Arrow Connector 8">
            <a:extLst>
              <a:ext uri="{FF2B5EF4-FFF2-40B4-BE49-F238E27FC236}">
                <a16:creationId xmlns:a16="http://schemas.microsoft.com/office/drawing/2014/main" id="{71FF1538-4020-4610-B67A-48148B2600A9}"/>
              </a:ext>
            </a:extLst>
          </p:cNvPr>
          <p:cNvCxnSpPr/>
          <p:nvPr/>
        </p:nvCxnSpPr>
        <p:spPr>
          <a:xfrm>
            <a:off x="2962044" y="1780358"/>
            <a:ext cx="313387" cy="2148"/>
          </a:xfrm>
          <a:prstGeom prst="straightConnector1">
            <a:avLst/>
          </a:prstGeom>
          <a:ln w="57150">
            <a:solidFill>
              <a:srgbClr val="EE7624"/>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8F7EC3E1-30A9-7013-1EC5-F3B586375A0E}"/>
              </a:ext>
            </a:extLst>
          </p:cNvPr>
          <p:cNvSpPr/>
          <p:nvPr/>
        </p:nvSpPr>
        <p:spPr>
          <a:xfrm>
            <a:off x="3285216" y="1378964"/>
            <a:ext cx="1143659"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Orient design</a:t>
            </a:r>
          </a:p>
        </p:txBody>
      </p:sp>
      <p:cxnSp>
        <p:nvCxnSpPr>
          <p:cNvPr id="11" name="Straight Arrow Connector 10">
            <a:extLst>
              <a:ext uri="{FF2B5EF4-FFF2-40B4-BE49-F238E27FC236}">
                <a16:creationId xmlns:a16="http://schemas.microsoft.com/office/drawing/2014/main" id="{79D47107-568F-DEC0-0B45-B8C8094E6574}"/>
              </a:ext>
            </a:extLst>
          </p:cNvPr>
          <p:cNvCxnSpPr>
            <a:cxnSpLocks/>
          </p:cNvCxnSpPr>
          <p:nvPr/>
        </p:nvCxnSpPr>
        <p:spPr>
          <a:xfrm flipV="1">
            <a:off x="4438660" y="1779954"/>
            <a:ext cx="313385" cy="8586"/>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EB00B7BB-0216-CEB1-5CAE-11593300A84D}"/>
              </a:ext>
            </a:extLst>
          </p:cNvPr>
          <p:cNvSpPr/>
          <p:nvPr/>
        </p:nvSpPr>
        <p:spPr>
          <a:xfrm>
            <a:off x="4766948" y="1367559"/>
            <a:ext cx="1143659" cy="80707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Mylar plastic</a:t>
            </a:r>
          </a:p>
        </p:txBody>
      </p:sp>
      <p:cxnSp>
        <p:nvCxnSpPr>
          <p:cNvPr id="13" name="Straight Arrow Connector 12">
            <a:extLst>
              <a:ext uri="{FF2B5EF4-FFF2-40B4-BE49-F238E27FC236}">
                <a16:creationId xmlns:a16="http://schemas.microsoft.com/office/drawing/2014/main" id="{98EF6F51-6B09-9A7F-7455-D171425907D3}"/>
              </a:ext>
            </a:extLst>
          </p:cNvPr>
          <p:cNvCxnSpPr>
            <a:cxnSpLocks/>
          </p:cNvCxnSpPr>
          <p:nvPr/>
        </p:nvCxnSpPr>
        <p:spPr>
          <a:xfrm flipV="1">
            <a:off x="5925510" y="1788540"/>
            <a:ext cx="308769" cy="1721"/>
          </a:xfrm>
          <a:prstGeom prst="straightConnector1">
            <a:avLst/>
          </a:prstGeom>
          <a:ln w="57150">
            <a:solidFill>
              <a:srgbClr val="EE7624"/>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83333D8B-B2C0-9154-525F-4DC90AFA7673}"/>
              </a:ext>
            </a:extLst>
          </p:cNvPr>
          <p:cNvSpPr/>
          <p:nvPr/>
        </p:nvSpPr>
        <p:spPr>
          <a:xfrm>
            <a:off x="6248680" y="1365837"/>
            <a:ext cx="1219255"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Pin bottom</a:t>
            </a:r>
          </a:p>
        </p:txBody>
      </p:sp>
      <p:cxnSp>
        <p:nvCxnSpPr>
          <p:cNvPr id="15" name="Straight Arrow Connector 14">
            <a:extLst>
              <a:ext uri="{FF2B5EF4-FFF2-40B4-BE49-F238E27FC236}">
                <a16:creationId xmlns:a16="http://schemas.microsoft.com/office/drawing/2014/main" id="{E9190923-A73C-38F5-8ACB-BF840DB94642}"/>
              </a:ext>
            </a:extLst>
          </p:cNvPr>
          <p:cNvCxnSpPr>
            <a:cxnSpLocks/>
          </p:cNvCxnSpPr>
          <p:nvPr/>
        </p:nvCxnSpPr>
        <p:spPr>
          <a:xfrm flipV="1">
            <a:off x="7484700" y="1784317"/>
            <a:ext cx="321308" cy="4000"/>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6C6AD755-036D-C168-77E0-FE6A5EEC4D57}"/>
              </a:ext>
            </a:extLst>
          </p:cNvPr>
          <p:cNvSpPr/>
          <p:nvPr/>
        </p:nvSpPr>
        <p:spPr>
          <a:xfrm>
            <a:off x="7822773" y="1375077"/>
            <a:ext cx="1139674" cy="80707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Press pin</a:t>
            </a:r>
          </a:p>
        </p:txBody>
      </p:sp>
      <p:cxnSp>
        <p:nvCxnSpPr>
          <p:cNvPr id="17" name="Straight Arrow Connector 16">
            <a:extLst>
              <a:ext uri="{FF2B5EF4-FFF2-40B4-BE49-F238E27FC236}">
                <a16:creationId xmlns:a16="http://schemas.microsoft.com/office/drawing/2014/main" id="{156A3F14-EB58-47CD-2317-1A273427E47F}"/>
              </a:ext>
            </a:extLst>
          </p:cNvPr>
          <p:cNvCxnSpPr>
            <a:cxnSpLocks/>
          </p:cNvCxnSpPr>
          <p:nvPr/>
        </p:nvCxnSpPr>
        <p:spPr>
          <a:xfrm flipV="1">
            <a:off x="8970940" y="1772839"/>
            <a:ext cx="326011" cy="7428"/>
          </a:xfrm>
          <a:prstGeom prst="straightConnector1">
            <a:avLst/>
          </a:prstGeom>
          <a:ln w="57150">
            <a:solidFill>
              <a:srgbClr val="EE7624"/>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732F416A-CE53-DA45-DF63-1A2DE9DF8B39}"/>
              </a:ext>
            </a:extLst>
          </p:cNvPr>
          <p:cNvSpPr/>
          <p:nvPr/>
        </p:nvSpPr>
        <p:spPr>
          <a:xfrm>
            <a:off x="9304505" y="1380040"/>
            <a:ext cx="1040953"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Eject pin</a:t>
            </a:r>
          </a:p>
        </p:txBody>
      </p:sp>
    </p:spTree>
    <p:extLst>
      <p:ext uri="{BB962C8B-B14F-4D97-AF65-F5344CB8AC3E}">
        <p14:creationId xmlns:p14="http://schemas.microsoft.com/office/powerpoint/2010/main" val="36397642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1154685-A21C-08FF-2404-69108BEB9B5E}"/>
              </a:ext>
            </a:extLst>
          </p:cNvPr>
          <p:cNvSpPr>
            <a:spLocks noGrp="1"/>
          </p:cNvSpPr>
          <p:nvPr>
            <p:ph type="ftr" sz="quarter" idx="11"/>
          </p:nvPr>
        </p:nvSpPr>
        <p:spPr/>
        <p:txBody>
          <a:bodyPr/>
          <a:lstStyle/>
          <a:p>
            <a:r>
              <a:rPr lang="en-US">
                <a:ea typeface="Calibri"/>
                <a:cs typeface="Calibri"/>
              </a:rPr>
              <a:t>Luis Garcia</a:t>
            </a:r>
          </a:p>
        </p:txBody>
      </p:sp>
      <p:sp>
        <p:nvSpPr>
          <p:cNvPr id="4" name="Slide Number Placeholder 3">
            <a:extLst>
              <a:ext uri="{FF2B5EF4-FFF2-40B4-BE49-F238E27FC236}">
                <a16:creationId xmlns:a16="http://schemas.microsoft.com/office/drawing/2014/main" id="{6F04AE7F-CA74-57BC-804A-44037D4CF7D1}"/>
              </a:ext>
            </a:extLst>
          </p:cNvPr>
          <p:cNvSpPr>
            <a:spLocks noGrp="1"/>
          </p:cNvSpPr>
          <p:nvPr>
            <p:ph type="sldNum" sz="quarter" idx="12"/>
          </p:nvPr>
        </p:nvSpPr>
        <p:spPr/>
        <p:txBody>
          <a:bodyPr/>
          <a:lstStyle/>
          <a:p>
            <a:fld id="{A5AEF524-62EC-C340-82A1-9F47B6C43E55}" type="slidenum">
              <a:rPr lang="en-US" smtClean="0"/>
              <a:t>2</a:t>
            </a:fld>
            <a:endParaRPr lang="en-US"/>
          </a:p>
        </p:txBody>
      </p:sp>
      <p:sp>
        <p:nvSpPr>
          <p:cNvPr id="6" name="Title 5">
            <a:extLst>
              <a:ext uri="{FF2B5EF4-FFF2-40B4-BE49-F238E27FC236}">
                <a16:creationId xmlns:a16="http://schemas.microsoft.com/office/drawing/2014/main" id="{7B1F204E-9881-1C67-C34B-68CA5202BE0F}"/>
              </a:ext>
            </a:extLst>
          </p:cNvPr>
          <p:cNvSpPr>
            <a:spLocks noGrp="1"/>
          </p:cNvSpPr>
          <p:nvPr>
            <p:ph type="title"/>
          </p:nvPr>
        </p:nvSpPr>
        <p:spPr/>
        <p:txBody>
          <a:bodyPr/>
          <a:lstStyle/>
          <a:p>
            <a:r>
              <a:rPr lang="en-US"/>
              <a:t>Team Introductions</a:t>
            </a:r>
          </a:p>
        </p:txBody>
      </p:sp>
      <p:grpSp>
        <p:nvGrpSpPr>
          <p:cNvPr id="20" name="Group 19">
            <a:extLst>
              <a:ext uri="{FF2B5EF4-FFF2-40B4-BE49-F238E27FC236}">
                <a16:creationId xmlns:a16="http://schemas.microsoft.com/office/drawing/2014/main" id="{E571497B-DA04-B9FE-AE2B-26F70795273C}"/>
              </a:ext>
            </a:extLst>
          </p:cNvPr>
          <p:cNvGrpSpPr/>
          <p:nvPr/>
        </p:nvGrpSpPr>
        <p:grpSpPr>
          <a:xfrm>
            <a:off x="1143542" y="3899711"/>
            <a:ext cx="6701315" cy="1130074"/>
            <a:chOff x="319071" y="3836211"/>
            <a:chExt cx="6765529" cy="1130074"/>
          </a:xfrm>
        </p:grpSpPr>
        <p:sp>
          <p:nvSpPr>
            <p:cNvPr id="18" name="TextBox 17">
              <a:extLst>
                <a:ext uri="{FF2B5EF4-FFF2-40B4-BE49-F238E27FC236}">
                  <a16:creationId xmlns:a16="http://schemas.microsoft.com/office/drawing/2014/main" id="{E72ABEFD-13E1-DD75-3047-1E1D4D2E52C4}"/>
                </a:ext>
              </a:extLst>
            </p:cNvPr>
            <p:cNvSpPr txBox="1"/>
            <p:nvPr/>
          </p:nvSpPr>
          <p:spPr>
            <a:xfrm>
              <a:off x="319071" y="3858289"/>
              <a:ext cx="1547514" cy="1107996"/>
            </a:xfrm>
            <a:prstGeom prst="rect">
              <a:avLst/>
            </a:prstGeom>
            <a:noFill/>
          </p:spPr>
          <p:txBody>
            <a:bodyPr wrap="square" lIns="91440" tIns="45720" rIns="91440" bIns="45720" rtlCol="0" anchor="t">
              <a:spAutoFit/>
            </a:bodyPr>
            <a:lstStyle/>
            <a:p>
              <a:r>
                <a:rPr lang="en-US">
                  <a:latin typeface="Arial"/>
                  <a:cs typeface="Arial"/>
                </a:rPr>
                <a:t>Luis Garcia</a:t>
              </a:r>
              <a:endParaRPr lang="en-US">
                <a:latin typeface="Arial"/>
                <a:ea typeface="Calibri"/>
                <a:cs typeface="Arial"/>
              </a:endParaRPr>
            </a:p>
            <a:p>
              <a:r>
                <a:rPr lang="en-US" sz="1600" i="1">
                  <a:latin typeface="Arial"/>
                  <a:ea typeface="Calibri"/>
                  <a:cs typeface="Calibri"/>
                </a:rPr>
                <a:t>Systems/</a:t>
              </a:r>
            </a:p>
            <a:p>
              <a:r>
                <a:rPr lang="en-US" sz="1600" i="1">
                  <a:latin typeface="Arial"/>
                  <a:ea typeface="Calibri"/>
                  <a:cs typeface="Calibri"/>
                </a:rPr>
                <a:t>Dynamics</a:t>
              </a:r>
            </a:p>
            <a:p>
              <a:r>
                <a:rPr lang="en-US" sz="1600" i="1">
                  <a:latin typeface="Arial"/>
                  <a:cs typeface="Arial"/>
                </a:rPr>
                <a:t>Engineer</a:t>
              </a:r>
              <a:endParaRPr lang="en-US" sz="1600" i="1">
                <a:latin typeface="Arial"/>
                <a:ea typeface="Calibri"/>
                <a:cs typeface="Arial"/>
              </a:endParaRPr>
            </a:p>
          </p:txBody>
        </p:sp>
        <p:sp>
          <p:nvSpPr>
            <p:cNvPr id="16" name="TextBox 15">
              <a:extLst>
                <a:ext uri="{FF2B5EF4-FFF2-40B4-BE49-F238E27FC236}">
                  <a16:creationId xmlns:a16="http://schemas.microsoft.com/office/drawing/2014/main" id="{AEF7B994-970E-2825-D149-6089A60523D1}"/>
                </a:ext>
              </a:extLst>
            </p:cNvPr>
            <p:cNvSpPr txBox="1"/>
            <p:nvPr/>
          </p:nvSpPr>
          <p:spPr>
            <a:xfrm>
              <a:off x="5551687" y="3836211"/>
              <a:ext cx="1532913" cy="861774"/>
            </a:xfrm>
            <a:prstGeom prst="rect">
              <a:avLst/>
            </a:prstGeom>
            <a:noFill/>
          </p:spPr>
          <p:txBody>
            <a:bodyPr wrap="none" lIns="91440" tIns="45720" rIns="91440" bIns="45720" rtlCol="0" anchor="t">
              <a:spAutoFit/>
            </a:bodyPr>
            <a:lstStyle/>
            <a:p>
              <a:r>
                <a:rPr lang="en-US">
                  <a:latin typeface="Arial"/>
                  <a:cs typeface="Arial"/>
                </a:rPr>
                <a:t>Chloe Keiran</a:t>
              </a:r>
            </a:p>
            <a:p>
              <a:r>
                <a:rPr lang="en-US" sz="1600" i="1">
                  <a:latin typeface="Arial"/>
                  <a:cs typeface="Arial"/>
                </a:rPr>
                <a:t>Design</a:t>
              </a:r>
              <a:endParaRPr lang="en-US" sz="1600" i="1">
                <a:latin typeface="Arial"/>
                <a:ea typeface="Calibri"/>
                <a:cs typeface="Arial"/>
              </a:endParaRPr>
            </a:p>
            <a:p>
              <a:r>
                <a:rPr lang="en-US" sz="1600" i="1">
                  <a:latin typeface="Arial"/>
                  <a:cs typeface="Arial"/>
                </a:rPr>
                <a:t>Engineer</a:t>
              </a:r>
              <a:endParaRPr lang="en-US" sz="1600" i="1">
                <a:latin typeface="Arial"/>
                <a:ea typeface="Calibri"/>
                <a:cs typeface="Arial"/>
              </a:endParaRPr>
            </a:p>
          </p:txBody>
        </p:sp>
        <p:sp>
          <p:nvSpPr>
            <p:cNvPr id="14" name="TextBox 13">
              <a:extLst>
                <a:ext uri="{FF2B5EF4-FFF2-40B4-BE49-F238E27FC236}">
                  <a16:creationId xmlns:a16="http://schemas.microsoft.com/office/drawing/2014/main" id="{B8F32CCC-9B1E-6138-F1E1-EA3047830F2E}"/>
                </a:ext>
              </a:extLst>
            </p:cNvPr>
            <p:cNvSpPr txBox="1"/>
            <p:nvPr/>
          </p:nvSpPr>
          <p:spPr>
            <a:xfrm>
              <a:off x="1935271" y="3836211"/>
              <a:ext cx="1587576" cy="861774"/>
            </a:xfrm>
            <a:prstGeom prst="rect">
              <a:avLst/>
            </a:prstGeom>
            <a:noFill/>
          </p:spPr>
          <p:txBody>
            <a:bodyPr wrap="square" lIns="91440" tIns="45720" rIns="91440" bIns="45720" rtlCol="0" anchor="t">
              <a:spAutoFit/>
            </a:bodyPr>
            <a:lstStyle/>
            <a:p>
              <a:r>
                <a:rPr lang="en-US">
                  <a:latin typeface="Arial"/>
                  <a:cs typeface="Arial"/>
                </a:rPr>
                <a:t>Caleb Mears</a:t>
              </a:r>
              <a:endParaRPr lang="en-US">
                <a:latin typeface="Arial"/>
                <a:ea typeface="Calibri"/>
                <a:cs typeface="Arial"/>
              </a:endParaRPr>
            </a:p>
            <a:p>
              <a:r>
                <a:rPr lang="en-US" sz="1600" i="1">
                  <a:latin typeface="Arial"/>
                  <a:cs typeface="Arial"/>
                </a:rPr>
                <a:t>Manufacturing</a:t>
              </a:r>
              <a:endParaRPr lang="en-US" sz="1600" i="1">
                <a:latin typeface="Arial"/>
                <a:ea typeface="Calibri"/>
                <a:cs typeface="Arial"/>
              </a:endParaRPr>
            </a:p>
            <a:p>
              <a:r>
                <a:rPr lang="en-US" sz="1600" i="1">
                  <a:latin typeface="Arial"/>
                  <a:cs typeface="Arial"/>
                </a:rPr>
                <a:t>Engineer</a:t>
              </a:r>
              <a:endParaRPr lang="en-US" sz="1600" i="1">
                <a:latin typeface="Arial"/>
                <a:ea typeface="Calibri"/>
                <a:cs typeface="Arial"/>
              </a:endParaRPr>
            </a:p>
          </p:txBody>
        </p:sp>
        <p:sp>
          <p:nvSpPr>
            <p:cNvPr id="12" name="TextBox 11">
              <a:extLst>
                <a:ext uri="{FF2B5EF4-FFF2-40B4-BE49-F238E27FC236}">
                  <a16:creationId xmlns:a16="http://schemas.microsoft.com/office/drawing/2014/main" id="{E0359946-B9A4-5A99-8626-5D56DB8756F2}"/>
                </a:ext>
              </a:extLst>
            </p:cNvPr>
            <p:cNvSpPr txBox="1"/>
            <p:nvPr/>
          </p:nvSpPr>
          <p:spPr>
            <a:xfrm>
              <a:off x="3632547" y="3836211"/>
              <a:ext cx="1455621" cy="892552"/>
            </a:xfrm>
            <a:prstGeom prst="rect">
              <a:avLst/>
            </a:prstGeom>
            <a:noFill/>
          </p:spPr>
          <p:txBody>
            <a:bodyPr wrap="none" lIns="91440" tIns="45720" rIns="91440" bIns="45720" rtlCol="0" anchor="t">
              <a:spAutoFit/>
            </a:bodyPr>
            <a:lstStyle/>
            <a:p>
              <a:r>
                <a:rPr lang="en-US">
                  <a:latin typeface="Arial"/>
                  <a:ea typeface="Calibri"/>
                  <a:cs typeface="Calibri"/>
                </a:rPr>
                <a:t>Maria Rojas</a:t>
              </a:r>
              <a:endParaRPr lang="en-US" i="1">
                <a:latin typeface="Arial"/>
                <a:ea typeface="Calibri"/>
                <a:cs typeface="Arial"/>
              </a:endParaRPr>
            </a:p>
            <a:p>
              <a:r>
                <a:rPr lang="en-US" sz="1600" i="1">
                  <a:latin typeface="Arial"/>
                  <a:ea typeface="Calibri"/>
                  <a:cs typeface="Arial"/>
                </a:rPr>
                <a:t>Test</a:t>
              </a:r>
              <a:r>
                <a:rPr lang="en-US" sz="1600" i="1">
                  <a:latin typeface="Arial"/>
                  <a:cs typeface="Arial"/>
                </a:rPr>
                <a:t> Engineer</a:t>
              </a:r>
              <a:endParaRPr lang="en-US" sz="1600" i="1">
                <a:latin typeface="Arial"/>
                <a:ea typeface="Calibri"/>
                <a:cs typeface="Arial"/>
              </a:endParaRPr>
            </a:p>
            <a:p>
              <a:endParaRPr lang="en-US"/>
            </a:p>
          </p:txBody>
        </p:sp>
      </p:grpSp>
      <p:pic>
        <p:nvPicPr>
          <p:cNvPr id="2" name="Picture 1" descr="A person leaning on a railing&#10;&#10;Description automatically generated">
            <a:extLst>
              <a:ext uri="{FF2B5EF4-FFF2-40B4-BE49-F238E27FC236}">
                <a16:creationId xmlns:a16="http://schemas.microsoft.com/office/drawing/2014/main" id="{FDED0E5A-A7E5-DDCF-326B-955C858E2E0E}"/>
              </a:ext>
            </a:extLst>
          </p:cNvPr>
          <p:cNvPicPr>
            <a:picLocks noChangeAspect="1"/>
          </p:cNvPicPr>
          <p:nvPr/>
        </p:nvPicPr>
        <p:blipFill rotWithShape="1">
          <a:blip r:embed="rId2"/>
          <a:srcRect l="20632" t="14236" r="20278" b="25347"/>
          <a:stretch/>
        </p:blipFill>
        <p:spPr>
          <a:xfrm>
            <a:off x="1069625" y="1857172"/>
            <a:ext cx="1404669" cy="1931121"/>
          </a:xfrm>
          <a:prstGeom prst="rect">
            <a:avLst/>
          </a:prstGeom>
        </p:spPr>
      </p:pic>
      <p:pic>
        <p:nvPicPr>
          <p:cNvPr id="5" name="Picture 4" descr="A person in a suit and tie&#10;&#10;Description automatically generated">
            <a:extLst>
              <a:ext uri="{FF2B5EF4-FFF2-40B4-BE49-F238E27FC236}">
                <a16:creationId xmlns:a16="http://schemas.microsoft.com/office/drawing/2014/main" id="{0EC34D6A-A31A-AEE3-E3E2-5AC9B1BF6AB5}"/>
              </a:ext>
            </a:extLst>
          </p:cNvPr>
          <p:cNvPicPr>
            <a:picLocks noChangeAspect="1"/>
          </p:cNvPicPr>
          <p:nvPr/>
        </p:nvPicPr>
        <p:blipFill rotWithShape="1">
          <a:blip r:embed="rId3"/>
          <a:srcRect l="11828" t="10160" r="15581" b="19283"/>
          <a:stretch/>
        </p:blipFill>
        <p:spPr>
          <a:xfrm>
            <a:off x="2718793" y="1854630"/>
            <a:ext cx="1475274" cy="1933663"/>
          </a:xfrm>
          <a:prstGeom prst="rect">
            <a:avLst/>
          </a:prstGeom>
        </p:spPr>
      </p:pic>
      <p:pic>
        <p:nvPicPr>
          <p:cNvPr id="7" name="Picture 6" descr="A person with long curly hair smiling&#10;&#10;Description automatically generated">
            <a:extLst>
              <a:ext uri="{FF2B5EF4-FFF2-40B4-BE49-F238E27FC236}">
                <a16:creationId xmlns:a16="http://schemas.microsoft.com/office/drawing/2014/main" id="{35223F47-331A-4987-3B9E-FD40801BC60A}"/>
              </a:ext>
            </a:extLst>
          </p:cNvPr>
          <p:cNvPicPr>
            <a:picLocks noChangeAspect="1"/>
          </p:cNvPicPr>
          <p:nvPr/>
        </p:nvPicPr>
        <p:blipFill rotWithShape="1">
          <a:blip r:embed="rId4"/>
          <a:srcRect l="569" t="479" r="-429" b="24070"/>
          <a:stretch/>
        </p:blipFill>
        <p:spPr>
          <a:xfrm>
            <a:off x="4431462" y="1846970"/>
            <a:ext cx="1685483" cy="1948982"/>
          </a:xfrm>
          <a:prstGeom prst="rect">
            <a:avLst/>
          </a:prstGeom>
        </p:spPr>
      </p:pic>
      <p:pic>
        <p:nvPicPr>
          <p:cNvPr id="8" name="Picture 7" descr="A person smiling at camera&#10;&#10;Description automatically generated">
            <a:extLst>
              <a:ext uri="{FF2B5EF4-FFF2-40B4-BE49-F238E27FC236}">
                <a16:creationId xmlns:a16="http://schemas.microsoft.com/office/drawing/2014/main" id="{6FCE3BBD-8863-5FA7-EAED-F8A5357C1143}"/>
              </a:ext>
            </a:extLst>
          </p:cNvPr>
          <p:cNvPicPr>
            <a:picLocks noChangeAspect="1"/>
          </p:cNvPicPr>
          <p:nvPr/>
        </p:nvPicPr>
        <p:blipFill rotWithShape="1">
          <a:blip r:embed="rId5"/>
          <a:srcRect l="-128" t="24425" r="897" b="-287"/>
          <a:stretch/>
        </p:blipFill>
        <p:spPr>
          <a:xfrm>
            <a:off x="6347330" y="1854630"/>
            <a:ext cx="1684147" cy="1947961"/>
          </a:xfrm>
          <a:prstGeom prst="rect">
            <a:avLst/>
          </a:prstGeom>
        </p:spPr>
      </p:pic>
      <p:pic>
        <p:nvPicPr>
          <p:cNvPr id="10" name="Picture 9" descr="A person in a suit&#10;&#10;Description automatically generated">
            <a:extLst>
              <a:ext uri="{FF2B5EF4-FFF2-40B4-BE49-F238E27FC236}">
                <a16:creationId xmlns:a16="http://schemas.microsoft.com/office/drawing/2014/main" id="{2D034523-F7ED-2CA7-3D5E-142BA0A949DB}"/>
              </a:ext>
            </a:extLst>
          </p:cNvPr>
          <p:cNvPicPr>
            <a:picLocks noChangeAspect="1"/>
          </p:cNvPicPr>
          <p:nvPr/>
        </p:nvPicPr>
        <p:blipFill rotWithShape="1">
          <a:blip r:embed="rId6"/>
          <a:srcRect r="20466"/>
          <a:stretch/>
        </p:blipFill>
        <p:spPr>
          <a:xfrm>
            <a:off x="8275899" y="1873148"/>
            <a:ext cx="1338157" cy="1929443"/>
          </a:xfrm>
          <a:prstGeom prst="rect">
            <a:avLst/>
          </a:prstGeom>
        </p:spPr>
      </p:pic>
      <p:sp>
        <p:nvSpPr>
          <p:cNvPr id="11" name="TextBox 10">
            <a:extLst>
              <a:ext uri="{FF2B5EF4-FFF2-40B4-BE49-F238E27FC236}">
                <a16:creationId xmlns:a16="http://schemas.microsoft.com/office/drawing/2014/main" id="{6B37219D-EE5D-7A93-BF43-7743247B952B}"/>
              </a:ext>
            </a:extLst>
          </p:cNvPr>
          <p:cNvSpPr txBox="1"/>
          <p:nvPr/>
        </p:nvSpPr>
        <p:spPr>
          <a:xfrm>
            <a:off x="8230684" y="3899711"/>
            <a:ext cx="1895906"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Calibri"/>
              </a:rPr>
              <a:t>Caden Schwartz</a:t>
            </a:r>
          </a:p>
          <a:p>
            <a:r>
              <a:rPr lang="en-US" sz="1600" i="1">
                <a:latin typeface="Arial"/>
                <a:cs typeface="Calibri"/>
              </a:rPr>
              <a:t>Electrical Systems Engineer</a:t>
            </a:r>
            <a:endParaRPr lang="en-US" sz="1600">
              <a:latin typeface="Arial"/>
              <a:cs typeface="Calibri"/>
            </a:endParaRPr>
          </a:p>
        </p:txBody>
      </p:sp>
    </p:spTree>
    <p:extLst>
      <p:ext uri="{BB962C8B-B14F-4D97-AF65-F5344CB8AC3E}">
        <p14:creationId xmlns:p14="http://schemas.microsoft.com/office/powerpoint/2010/main" val="240572705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09F05BA-5A65-C895-57C6-DF3810AF6855}"/>
              </a:ext>
            </a:extLst>
          </p:cNvPr>
          <p:cNvSpPr>
            <a:spLocks noGrp="1"/>
          </p:cNvSpPr>
          <p:nvPr>
            <p:ph type="ftr" sz="quarter" idx="11"/>
          </p:nvPr>
        </p:nvSpPr>
        <p:spPr/>
        <p:txBody>
          <a:bodyPr/>
          <a:lstStyle/>
          <a:p>
            <a:r>
              <a:rPr lang="en-US">
                <a:ea typeface="Calibri"/>
                <a:cs typeface="Calibri"/>
              </a:rPr>
              <a:t>Caleb Mears</a:t>
            </a:r>
            <a:endParaRPr lang="en-US"/>
          </a:p>
        </p:txBody>
      </p:sp>
      <p:sp>
        <p:nvSpPr>
          <p:cNvPr id="3" name="Slide Number Placeholder 2">
            <a:extLst>
              <a:ext uri="{FF2B5EF4-FFF2-40B4-BE49-F238E27FC236}">
                <a16:creationId xmlns:a16="http://schemas.microsoft.com/office/drawing/2014/main" id="{3DAF240F-6E38-969F-BCD9-E4BAD1027C46}"/>
              </a:ext>
            </a:extLst>
          </p:cNvPr>
          <p:cNvSpPr>
            <a:spLocks noGrp="1"/>
          </p:cNvSpPr>
          <p:nvPr>
            <p:ph type="sldNum" sz="quarter" idx="12"/>
          </p:nvPr>
        </p:nvSpPr>
        <p:spPr/>
        <p:txBody>
          <a:bodyPr/>
          <a:lstStyle/>
          <a:p>
            <a:fld id="{A5AEF524-62EC-C340-82A1-9F47B6C43E55}" type="slidenum">
              <a:rPr lang="en-US" smtClean="0"/>
              <a:t>20</a:t>
            </a:fld>
            <a:endParaRPr lang="en-US"/>
          </a:p>
        </p:txBody>
      </p:sp>
      <p:sp>
        <p:nvSpPr>
          <p:cNvPr id="4" name="Title 3">
            <a:extLst>
              <a:ext uri="{FF2B5EF4-FFF2-40B4-BE49-F238E27FC236}">
                <a16:creationId xmlns:a16="http://schemas.microsoft.com/office/drawing/2014/main" id="{FC19E8F1-A6F2-C513-B0DB-96A73E463DA1}"/>
              </a:ext>
            </a:extLst>
          </p:cNvPr>
          <p:cNvSpPr>
            <a:spLocks noGrp="1"/>
          </p:cNvSpPr>
          <p:nvPr>
            <p:ph type="title"/>
          </p:nvPr>
        </p:nvSpPr>
        <p:spPr>
          <a:xfrm>
            <a:off x="5918886" y="394413"/>
            <a:ext cx="4215714" cy="567204"/>
          </a:xfrm>
        </p:spPr>
        <p:txBody>
          <a:bodyPr/>
          <a:lstStyle/>
          <a:p>
            <a:r>
              <a:rPr lang="en-US"/>
              <a:t>System Design</a:t>
            </a:r>
          </a:p>
        </p:txBody>
      </p:sp>
      <mc:AlternateContent xmlns:mc="http://schemas.openxmlformats.org/markup-compatibility/2006">
        <mc:Choice xmlns:am3d="http://schemas.microsoft.com/office/drawing/2017/model3d" Requires="am3d">
          <p:graphicFrame>
            <p:nvGraphicFramePr>
              <p:cNvPr id="5" name="3D Model 4">
                <a:extLst>
                  <a:ext uri="{FF2B5EF4-FFF2-40B4-BE49-F238E27FC236}">
                    <a16:creationId xmlns:a16="http://schemas.microsoft.com/office/drawing/2014/main" id="{FDF656CB-1851-7E13-40FF-B5630048B9E7}"/>
                  </a:ext>
                </a:extLst>
              </p:cNvPr>
              <p:cNvGraphicFramePr>
                <a:graphicFrameLocks/>
              </p:cNvGraphicFramePr>
              <p:nvPr>
                <p:extLst>
                  <p:ext uri="{D42A27DB-BD31-4B8C-83A1-F6EECF244321}">
                    <p14:modId xmlns:p14="http://schemas.microsoft.com/office/powerpoint/2010/main" val="3629738033"/>
                  </p:ext>
                </p:extLst>
              </p:nvPr>
            </p:nvGraphicFramePr>
            <p:xfrm>
              <a:off x="847761" y="1167443"/>
              <a:ext cx="5460033" cy="4922292"/>
            </p:xfrm>
            <a:graphic>
              <a:graphicData uri="http://schemas.microsoft.com/office/drawing/2017/model3d">
                <am3d:model3d r:embed="rId2">
                  <am3d:spPr>
                    <a:xfrm>
                      <a:off x="0" y="0"/>
                      <a:ext cx="5460033" cy="4922292"/>
                    </a:xfrm>
                    <a:prstGeom prst="rect">
                      <a:avLst/>
                    </a:prstGeom>
                  </am3d:spPr>
                  <am3d:camera>
                    <am3d:pos x="-1220281" y="-501585" z="57045779"/>
                    <am3d:up dx="0" dy="36000000" dz="0"/>
                    <am3d:lookAt x="-1220281" y="-501585" z="0"/>
                    <am3d:perspective fov="969060"/>
                  </am3d:camera>
                  <am3d:trans>
                    <am3d:meterPerModelUnit n="864" d="1000000"/>
                    <am3d:preTrans dx="1940514" dy="-6439154" dz="-15756207"/>
                    <am3d:scale>
                      <am3d:sx n="1000000" d="1000000"/>
                      <am3d:sy n="1000000" d="1000000"/>
                      <am3d:sz n="1000000" d="1000000"/>
                    </am3d:scale>
                    <am3d:rot ax="2159118" ay="2103609" az="1358547"/>
                    <am3d:postTrans dx="0" dy="0" dz="0"/>
                  </am3d:trans>
                  <am3d:raster rName="Office3DRenderer" rVer="16.0.8326">
                    <am3d:blip r:embed="rId3"/>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a:extLst>
                  <a:ext uri="{FF2B5EF4-FFF2-40B4-BE49-F238E27FC236}">
                    <a16:creationId xmlns:a16="http://schemas.microsoft.com/office/drawing/2014/main" id="{FDF656CB-1851-7E13-40FF-B5630048B9E7}"/>
                  </a:ext>
                </a:extLst>
              </p:cNvPr>
              <p:cNvPicPr>
                <a:picLocks noGrp="1" noRot="1" noChangeAspect="1" noMove="1" noResize="1" noEditPoints="1" noAdjustHandles="1" noChangeArrowheads="1" noChangeShapeType="1" noCrop="1"/>
              </p:cNvPicPr>
              <p:nvPr/>
            </p:nvPicPr>
            <p:blipFill>
              <a:blip r:embed="rId3"/>
              <a:stretch>
                <a:fillRect/>
              </a:stretch>
            </p:blipFill>
            <p:spPr>
              <a:xfrm>
                <a:off x="847761" y="1167443"/>
                <a:ext cx="5460033" cy="4922292"/>
              </a:xfrm>
              <a:prstGeom prst="rect">
                <a:avLst/>
              </a:prstGeom>
            </p:spPr>
          </p:pic>
        </mc:Fallback>
      </mc:AlternateContent>
      <p:sp>
        <p:nvSpPr>
          <p:cNvPr id="8" name="Rectangle: Rounded Corners 7">
            <a:extLst>
              <a:ext uri="{FF2B5EF4-FFF2-40B4-BE49-F238E27FC236}">
                <a16:creationId xmlns:a16="http://schemas.microsoft.com/office/drawing/2014/main" id="{4729B451-4641-EA38-ED4D-E48978DBAA7E}"/>
              </a:ext>
            </a:extLst>
          </p:cNvPr>
          <p:cNvSpPr/>
          <p:nvPr/>
        </p:nvSpPr>
        <p:spPr>
          <a:xfrm>
            <a:off x="1099751" y="246610"/>
            <a:ext cx="1143659" cy="814852"/>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Pin top</a:t>
            </a:r>
          </a:p>
        </p:txBody>
      </p:sp>
      <p:sp>
        <p:nvSpPr>
          <p:cNvPr id="12" name="Rectangle: Rounded Corners 11">
            <a:extLst>
              <a:ext uri="{FF2B5EF4-FFF2-40B4-BE49-F238E27FC236}">
                <a16:creationId xmlns:a16="http://schemas.microsoft.com/office/drawing/2014/main" id="{EB00B7BB-0216-CEB1-5CAE-11593300A84D}"/>
              </a:ext>
            </a:extLst>
          </p:cNvPr>
          <p:cNvSpPr/>
          <p:nvPr/>
        </p:nvSpPr>
        <p:spPr>
          <a:xfrm>
            <a:off x="3590779" y="277501"/>
            <a:ext cx="1143659" cy="80707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Mylar plastic</a:t>
            </a:r>
          </a:p>
        </p:txBody>
      </p:sp>
      <p:sp>
        <p:nvSpPr>
          <p:cNvPr id="14" name="Rectangle: Rounded Corners 13">
            <a:extLst>
              <a:ext uri="{FF2B5EF4-FFF2-40B4-BE49-F238E27FC236}">
                <a16:creationId xmlns:a16="http://schemas.microsoft.com/office/drawing/2014/main" id="{83333D8B-B2C0-9154-525F-4DC90AFA7673}"/>
              </a:ext>
            </a:extLst>
          </p:cNvPr>
          <p:cNvSpPr/>
          <p:nvPr/>
        </p:nvSpPr>
        <p:spPr>
          <a:xfrm>
            <a:off x="2302319" y="254385"/>
            <a:ext cx="1219255"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Pin bottom</a:t>
            </a:r>
          </a:p>
        </p:txBody>
      </p:sp>
      <p:cxnSp>
        <p:nvCxnSpPr>
          <p:cNvPr id="6" name="Straight Arrow Connector 5">
            <a:extLst>
              <a:ext uri="{FF2B5EF4-FFF2-40B4-BE49-F238E27FC236}">
                <a16:creationId xmlns:a16="http://schemas.microsoft.com/office/drawing/2014/main" id="{2A769009-8A1D-AD97-4EAF-971705FBB8EF}"/>
              </a:ext>
            </a:extLst>
          </p:cNvPr>
          <p:cNvCxnSpPr/>
          <p:nvPr/>
        </p:nvCxnSpPr>
        <p:spPr>
          <a:xfrm>
            <a:off x="1746422" y="994717"/>
            <a:ext cx="677561" cy="595184"/>
          </a:xfrm>
          <a:prstGeom prst="straightConnector1">
            <a:avLst/>
          </a:prstGeom>
          <a:ln w="38100">
            <a:solidFill>
              <a:srgbClr val="EE7624"/>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EE1695A-3163-688C-2336-DB2A724185A5}"/>
              </a:ext>
            </a:extLst>
          </p:cNvPr>
          <p:cNvCxnSpPr>
            <a:cxnSpLocks/>
          </p:cNvCxnSpPr>
          <p:nvPr/>
        </p:nvCxnSpPr>
        <p:spPr>
          <a:xfrm flipH="1">
            <a:off x="3371335" y="994717"/>
            <a:ext cx="928817" cy="1233616"/>
          </a:xfrm>
          <a:prstGeom prst="straightConnector1">
            <a:avLst/>
          </a:prstGeom>
          <a:ln w="38100">
            <a:solidFill>
              <a:srgbClr val="EE7624"/>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ACEA88A-12DF-6D2A-D836-6A635D33D255}"/>
              </a:ext>
            </a:extLst>
          </p:cNvPr>
          <p:cNvCxnSpPr>
            <a:cxnSpLocks/>
          </p:cNvCxnSpPr>
          <p:nvPr/>
        </p:nvCxnSpPr>
        <p:spPr>
          <a:xfrm flipH="1">
            <a:off x="2887362" y="1046203"/>
            <a:ext cx="2059" cy="852616"/>
          </a:xfrm>
          <a:prstGeom prst="straightConnector1">
            <a:avLst/>
          </a:prstGeom>
          <a:ln w="38100">
            <a:solidFill>
              <a:srgbClr val="67364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973A9F99-3737-667D-2132-58C3729F6AF1}"/>
              </a:ext>
            </a:extLst>
          </p:cNvPr>
          <p:cNvSpPr/>
          <p:nvPr/>
        </p:nvSpPr>
        <p:spPr>
          <a:xfrm>
            <a:off x="6813439" y="2938220"/>
            <a:ext cx="3167267" cy="1035877"/>
          </a:xfrm>
          <a:prstGeom prst="roundRect">
            <a:avLst/>
          </a:prstGeom>
          <a:solidFill>
            <a:srgbClr val="6736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latin typeface="Arial Black"/>
                <a:ea typeface="Calibri"/>
                <a:cs typeface="Calibri"/>
              </a:rPr>
              <a:t>Storage Silos</a:t>
            </a:r>
            <a:endParaRPr lang="en-US" sz="2800">
              <a:latin typeface="Arial Black"/>
            </a:endParaRPr>
          </a:p>
          <a:p>
            <a:pPr algn="ctr"/>
            <a:r>
              <a:rPr lang="en-US" sz="1600" b="1">
                <a:latin typeface="Arial Black"/>
                <a:ea typeface="Calibri"/>
                <a:cs typeface="Calibri"/>
              </a:rPr>
              <a:t>Manual piston</a:t>
            </a:r>
          </a:p>
          <a:p>
            <a:pPr algn="ctr"/>
            <a:r>
              <a:rPr lang="en-US" sz="1600" b="1">
                <a:latin typeface="Arial Black"/>
                <a:ea typeface="Calibri"/>
                <a:cs typeface="Calibri"/>
              </a:rPr>
              <a:t>Linear actuators </a:t>
            </a:r>
            <a:endParaRPr lang="en-US" sz="1600">
              <a:latin typeface="Arial Black"/>
            </a:endParaRPr>
          </a:p>
        </p:txBody>
      </p:sp>
      <p:cxnSp>
        <p:nvCxnSpPr>
          <p:cNvPr id="20" name="Straight Arrow Connector 19">
            <a:extLst>
              <a:ext uri="{FF2B5EF4-FFF2-40B4-BE49-F238E27FC236}">
                <a16:creationId xmlns:a16="http://schemas.microsoft.com/office/drawing/2014/main" id="{70594768-199D-89AA-AFAE-4102F9D93649}"/>
              </a:ext>
            </a:extLst>
          </p:cNvPr>
          <p:cNvCxnSpPr>
            <a:cxnSpLocks/>
          </p:cNvCxnSpPr>
          <p:nvPr/>
        </p:nvCxnSpPr>
        <p:spPr>
          <a:xfrm flipH="1" flipV="1">
            <a:off x="3890732" y="3419893"/>
            <a:ext cx="2919032" cy="5192"/>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63532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09F05BA-5A65-C895-57C6-DF3810AF6855}"/>
              </a:ext>
            </a:extLst>
          </p:cNvPr>
          <p:cNvSpPr>
            <a:spLocks noGrp="1"/>
          </p:cNvSpPr>
          <p:nvPr>
            <p:ph type="ftr" sz="quarter" idx="11"/>
          </p:nvPr>
        </p:nvSpPr>
        <p:spPr/>
        <p:txBody>
          <a:bodyPr/>
          <a:lstStyle/>
          <a:p>
            <a:r>
              <a:rPr lang="en-US">
                <a:ea typeface="Calibri"/>
                <a:cs typeface="Calibri"/>
              </a:rPr>
              <a:t>Caleb Mears</a:t>
            </a:r>
            <a:endParaRPr lang="en-US"/>
          </a:p>
        </p:txBody>
      </p:sp>
      <p:sp>
        <p:nvSpPr>
          <p:cNvPr id="3" name="Slide Number Placeholder 2">
            <a:extLst>
              <a:ext uri="{FF2B5EF4-FFF2-40B4-BE49-F238E27FC236}">
                <a16:creationId xmlns:a16="http://schemas.microsoft.com/office/drawing/2014/main" id="{3DAF240F-6E38-969F-BCD9-E4BAD1027C46}"/>
              </a:ext>
            </a:extLst>
          </p:cNvPr>
          <p:cNvSpPr>
            <a:spLocks noGrp="1"/>
          </p:cNvSpPr>
          <p:nvPr>
            <p:ph type="sldNum" sz="quarter" idx="12"/>
          </p:nvPr>
        </p:nvSpPr>
        <p:spPr/>
        <p:txBody>
          <a:bodyPr/>
          <a:lstStyle/>
          <a:p>
            <a:fld id="{A5AEF524-62EC-C340-82A1-9F47B6C43E55}" type="slidenum">
              <a:rPr lang="en-US" smtClean="0"/>
              <a:t>21</a:t>
            </a:fld>
            <a:endParaRPr lang="en-US"/>
          </a:p>
        </p:txBody>
      </p:sp>
      <p:sp>
        <p:nvSpPr>
          <p:cNvPr id="4" name="Title 3">
            <a:extLst>
              <a:ext uri="{FF2B5EF4-FFF2-40B4-BE49-F238E27FC236}">
                <a16:creationId xmlns:a16="http://schemas.microsoft.com/office/drawing/2014/main" id="{FC19E8F1-A6F2-C513-B0DB-96A73E463DA1}"/>
              </a:ext>
            </a:extLst>
          </p:cNvPr>
          <p:cNvSpPr>
            <a:spLocks noGrp="1"/>
          </p:cNvSpPr>
          <p:nvPr>
            <p:ph type="title"/>
          </p:nvPr>
        </p:nvSpPr>
        <p:spPr>
          <a:xfrm>
            <a:off x="533400" y="394413"/>
            <a:ext cx="9601200" cy="567204"/>
          </a:xfrm>
        </p:spPr>
        <p:txBody>
          <a:bodyPr/>
          <a:lstStyle/>
          <a:p>
            <a:r>
              <a:rPr lang="en-US"/>
              <a:t>System Design</a:t>
            </a:r>
          </a:p>
        </p:txBody>
      </p:sp>
      <mc:AlternateContent xmlns:mc="http://schemas.openxmlformats.org/markup-compatibility/2006">
        <mc:Choice xmlns:am3d="http://schemas.microsoft.com/office/drawing/2017/model3d" Requires="am3d">
          <p:graphicFrame>
            <p:nvGraphicFramePr>
              <p:cNvPr id="5" name="3D Model 4">
                <a:extLst>
                  <a:ext uri="{FF2B5EF4-FFF2-40B4-BE49-F238E27FC236}">
                    <a16:creationId xmlns:a16="http://schemas.microsoft.com/office/drawing/2014/main" id="{FDF656CB-1851-7E13-40FF-B5630048B9E7}"/>
                  </a:ext>
                </a:extLst>
              </p:cNvPr>
              <p:cNvGraphicFramePr>
                <a:graphicFrameLocks noChangeAspect="1"/>
              </p:cNvGraphicFramePr>
              <p:nvPr/>
            </p:nvGraphicFramePr>
            <p:xfrm>
              <a:off x="2389560" y="1581150"/>
              <a:ext cx="5601034" cy="4354755"/>
            </p:xfrm>
            <a:graphic>
              <a:graphicData uri="http://schemas.microsoft.com/office/drawing/2017/model3d">
                <am3d:model3d r:embed="rId2">
                  <am3d:spPr>
                    <a:xfrm>
                      <a:off x="0" y="0"/>
                      <a:ext cx="5601034" cy="4354755"/>
                    </a:xfrm>
                    <a:prstGeom prst="rect">
                      <a:avLst/>
                    </a:prstGeom>
                  </am3d:spPr>
                  <am3d:camera>
                    <am3d:pos x="0" y="0" z="57045779"/>
                    <am3d:up dx="0" dy="36000000" dz="0"/>
                    <am3d:lookAt x="0" y="0" z="0"/>
                    <am3d:perspective fov="2700000"/>
                  </am3d:camera>
                  <am3d:trans>
                    <am3d:meterPerModelUnit n="864" d="1000000"/>
                    <am3d:preTrans dx="1940514" dy="-6439154" dz="-15756207"/>
                    <am3d:scale>
                      <am3d:sx n="1000000" d="1000000"/>
                      <am3d:sy n="1000000" d="1000000"/>
                      <am3d:sz n="1000000" d="1000000"/>
                    </am3d:scale>
                    <am3d:rot ax="2796896" ay="-3797709" az="-2603119"/>
                    <am3d:postTrans dx="0" dy="0" dz="0"/>
                  </am3d:trans>
                  <am3d:raster rName="Office3DRenderer" rVer="16.0.8326">
                    <am3d:blip r:embed="rId3"/>
                  </am3d:raster>
                  <am3d:objViewport viewportSz="696538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a:extLst>
                  <a:ext uri="{FF2B5EF4-FFF2-40B4-BE49-F238E27FC236}">
                    <a16:creationId xmlns:a16="http://schemas.microsoft.com/office/drawing/2014/main" id="{FDF656CB-1851-7E13-40FF-B5630048B9E7}"/>
                  </a:ext>
                </a:extLst>
              </p:cNvPr>
              <p:cNvPicPr>
                <a:picLocks noGrp="1" noRot="1" noChangeAspect="1" noMove="1" noResize="1" noEditPoints="1" noAdjustHandles="1" noChangeArrowheads="1" noChangeShapeType="1" noCrop="1"/>
              </p:cNvPicPr>
              <p:nvPr/>
            </p:nvPicPr>
            <p:blipFill>
              <a:blip r:embed="rId3"/>
              <a:stretch>
                <a:fillRect/>
              </a:stretch>
            </p:blipFill>
            <p:spPr>
              <a:xfrm>
                <a:off x="2389560" y="1581150"/>
                <a:ext cx="5601034" cy="4354755"/>
              </a:xfrm>
              <a:prstGeom prst="rect">
                <a:avLst/>
              </a:prstGeom>
            </p:spPr>
          </p:pic>
        </mc:Fallback>
      </mc:AlternateContent>
      <p:sp>
        <p:nvSpPr>
          <p:cNvPr id="6" name="Rectangle: Rounded Corners 5">
            <a:extLst>
              <a:ext uri="{FF2B5EF4-FFF2-40B4-BE49-F238E27FC236}">
                <a16:creationId xmlns:a16="http://schemas.microsoft.com/office/drawing/2014/main" id="{ACA70E80-1651-ABDE-900F-CF1A58E9DDD6}"/>
              </a:ext>
            </a:extLst>
          </p:cNvPr>
          <p:cNvSpPr/>
          <p:nvPr/>
        </p:nvSpPr>
        <p:spPr>
          <a:xfrm>
            <a:off x="328470" y="1371189"/>
            <a:ext cx="1143659" cy="814852"/>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Arial Black"/>
                <a:ea typeface="Calibri"/>
                <a:cs typeface="Calibri"/>
              </a:rPr>
              <a:t>Insert design</a:t>
            </a:r>
            <a:endParaRPr lang="en-US">
              <a:latin typeface="Arial Black"/>
            </a:endParaRPr>
          </a:p>
        </p:txBody>
      </p:sp>
      <p:cxnSp>
        <p:nvCxnSpPr>
          <p:cNvPr id="7" name="Straight Arrow Connector 6">
            <a:extLst>
              <a:ext uri="{FF2B5EF4-FFF2-40B4-BE49-F238E27FC236}">
                <a16:creationId xmlns:a16="http://schemas.microsoft.com/office/drawing/2014/main" id="{A9ACAF60-6E04-3F22-B462-4C2F7C202FA8}"/>
              </a:ext>
            </a:extLst>
          </p:cNvPr>
          <p:cNvCxnSpPr/>
          <p:nvPr/>
        </p:nvCxnSpPr>
        <p:spPr>
          <a:xfrm>
            <a:off x="1482793" y="1782506"/>
            <a:ext cx="313386" cy="2146"/>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4729B451-4641-EA38-ED4D-E48978DBAA7E}"/>
              </a:ext>
            </a:extLst>
          </p:cNvPr>
          <p:cNvSpPr/>
          <p:nvPr/>
        </p:nvSpPr>
        <p:spPr>
          <a:xfrm>
            <a:off x="1806843" y="1381114"/>
            <a:ext cx="1143659" cy="814852"/>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Pin top</a:t>
            </a:r>
          </a:p>
        </p:txBody>
      </p:sp>
      <p:cxnSp>
        <p:nvCxnSpPr>
          <p:cNvPr id="9" name="Straight Arrow Connector 8">
            <a:extLst>
              <a:ext uri="{FF2B5EF4-FFF2-40B4-BE49-F238E27FC236}">
                <a16:creationId xmlns:a16="http://schemas.microsoft.com/office/drawing/2014/main" id="{71FF1538-4020-4610-B67A-48148B2600A9}"/>
              </a:ext>
            </a:extLst>
          </p:cNvPr>
          <p:cNvCxnSpPr/>
          <p:nvPr/>
        </p:nvCxnSpPr>
        <p:spPr>
          <a:xfrm>
            <a:off x="2962044" y="1780358"/>
            <a:ext cx="313387" cy="2148"/>
          </a:xfrm>
          <a:prstGeom prst="straightConnector1">
            <a:avLst/>
          </a:prstGeom>
          <a:ln w="57150">
            <a:solidFill>
              <a:srgbClr val="EE7624"/>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8F7EC3E1-30A9-7013-1EC5-F3B586375A0E}"/>
              </a:ext>
            </a:extLst>
          </p:cNvPr>
          <p:cNvSpPr/>
          <p:nvPr/>
        </p:nvSpPr>
        <p:spPr>
          <a:xfrm>
            <a:off x="3285216" y="1378964"/>
            <a:ext cx="1143659"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Orient design</a:t>
            </a:r>
          </a:p>
        </p:txBody>
      </p:sp>
      <p:cxnSp>
        <p:nvCxnSpPr>
          <p:cNvPr id="11" name="Straight Arrow Connector 10">
            <a:extLst>
              <a:ext uri="{FF2B5EF4-FFF2-40B4-BE49-F238E27FC236}">
                <a16:creationId xmlns:a16="http://schemas.microsoft.com/office/drawing/2014/main" id="{79D47107-568F-DEC0-0B45-B8C8094E6574}"/>
              </a:ext>
            </a:extLst>
          </p:cNvPr>
          <p:cNvCxnSpPr>
            <a:cxnSpLocks/>
          </p:cNvCxnSpPr>
          <p:nvPr/>
        </p:nvCxnSpPr>
        <p:spPr>
          <a:xfrm flipV="1">
            <a:off x="4438660" y="1779954"/>
            <a:ext cx="313385" cy="8586"/>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EB00B7BB-0216-CEB1-5CAE-11593300A84D}"/>
              </a:ext>
            </a:extLst>
          </p:cNvPr>
          <p:cNvSpPr/>
          <p:nvPr/>
        </p:nvSpPr>
        <p:spPr>
          <a:xfrm>
            <a:off x="4766948" y="1367559"/>
            <a:ext cx="1143659" cy="80707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Mylar plastic</a:t>
            </a:r>
          </a:p>
        </p:txBody>
      </p:sp>
      <p:cxnSp>
        <p:nvCxnSpPr>
          <p:cNvPr id="13" name="Straight Arrow Connector 12">
            <a:extLst>
              <a:ext uri="{FF2B5EF4-FFF2-40B4-BE49-F238E27FC236}">
                <a16:creationId xmlns:a16="http://schemas.microsoft.com/office/drawing/2014/main" id="{98EF6F51-6B09-9A7F-7455-D171425907D3}"/>
              </a:ext>
            </a:extLst>
          </p:cNvPr>
          <p:cNvCxnSpPr>
            <a:cxnSpLocks/>
          </p:cNvCxnSpPr>
          <p:nvPr/>
        </p:nvCxnSpPr>
        <p:spPr>
          <a:xfrm flipV="1">
            <a:off x="5925510" y="1788540"/>
            <a:ext cx="308769" cy="1721"/>
          </a:xfrm>
          <a:prstGeom prst="straightConnector1">
            <a:avLst/>
          </a:prstGeom>
          <a:ln w="57150">
            <a:solidFill>
              <a:srgbClr val="EE7624"/>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83333D8B-B2C0-9154-525F-4DC90AFA7673}"/>
              </a:ext>
            </a:extLst>
          </p:cNvPr>
          <p:cNvSpPr/>
          <p:nvPr/>
        </p:nvSpPr>
        <p:spPr>
          <a:xfrm>
            <a:off x="6248680" y="1365837"/>
            <a:ext cx="1219255"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Pin bottom</a:t>
            </a:r>
          </a:p>
        </p:txBody>
      </p:sp>
      <p:cxnSp>
        <p:nvCxnSpPr>
          <p:cNvPr id="15" name="Straight Arrow Connector 14">
            <a:extLst>
              <a:ext uri="{FF2B5EF4-FFF2-40B4-BE49-F238E27FC236}">
                <a16:creationId xmlns:a16="http://schemas.microsoft.com/office/drawing/2014/main" id="{E9190923-A73C-38F5-8ACB-BF840DB94642}"/>
              </a:ext>
            </a:extLst>
          </p:cNvPr>
          <p:cNvCxnSpPr>
            <a:cxnSpLocks/>
          </p:cNvCxnSpPr>
          <p:nvPr/>
        </p:nvCxnSpPr>
        <p:spPr>
          <a:xfrm flipV="1">
            <a:off x="7484700" y="1784317"/>
            <a:ext cx="321308" cy="4000"/>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6C6AD755-036D-C168-77E0-FE6A5EEC4D57}"/>
              </a:ext>
            </a:extLst>
          </p:cNvPr>
          <p:cNvSpPr/>
          <p:nvPr/>
        </p:nvSpPr>
        <p:spPr>
          <a:xfrm>
            <a:off x="7822773" y="1375077"/>
            <a:ext cx="1139674" cy="80707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Press pin</a:t>
            </a:r>
          </a:p>
        </p:txBody>
      </p:sp>
      <p:cxnSp>
        <p:nvCxnSpPr>
          <p:cNvPr id="17" name="Straight Arrow Connector 16">
            <a:extLst>
              <a:ext uri="{FF2B5EF4-FFF2-40B4-BE49-F238E27FC236}">
                <a16:creationId xmlns:a16="http://schemas.microsoft.com/office/drawing/2014/main" id="{156A3F14-EB58-47CD-2317-1A273427E47F}"/>
              </a:ext>
            </a:extLst>
          </p:cNvPr>
          <p:cNvCxnSpPr>
            <a:cxnSpLocks/>
          </p:cNvCxnSpPr>
          <p:nvPr/>
        </p:nvCxnSpPr>
        <p:spPr>
          <a:xfrm flipV="1">
            <a:off x="8970940" y="1772839"/>
            <a:ext cx="326011" cy="7428"/>
          </a:xfrm>
          <a:prstGeom prst="straightConnector1">
            <a:avLst/>
          </a:prstGeom>
          <a:ln w="57150">
            <a:solidFill>
              <a:srgbClr val="EE7624"/>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732F416A-CE53-DA45-DF63-1A2DE9DF8B39}"/>
              </a:ext>
            </a:extLst>
          </p:cNvPr>
          <p:cNvSpPr/>
          <p:nvPr/>
        </p:nvSpPr>
        <p:spPr>
          <a:xfrm>
            <a:off x="9304505" y="1380040"/>
            <a:ext cx="1040953"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Eject pin</a:t>
            </a:r>
          </a:p>
        </p:txBody>
      </p:sp>
    </p:spTree>
    <p:extLst>
      <p:ext uri="{BB962C8B-B14F-4D97-AF65-F5344CB8AC3E}">
        <p14:creationId xmlns:p14="http://schemas.microsoft.com/office/powerpoint/2010/main" val="6293230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09F05BA-5A65-C895-57C6-DF3810AF6855}"/>
              </a:ext>
            </a:extLst>
          </p:cNvPr>
          <p:cNvSpPr>
            <a:spLocks noGrp="1"/>
          </p:cNvSpPr>
          <p:nvPr>
            <p:ph type="ftr" sz="quarter" idx="11"/>
          </p:nvPr>
        </p:nvSpPr>
        <p:spPr/>
        <p:txBody>
          <a:bodyPr/>
          <a:lstStyle/>
          <a:p>
            <a:r>
              <a:rPr lang="en-US">
                <a:ea typeface="Calibri"/>
                <a:cs typeface="Calibri"/>
              </a:rPr>
              <a:t>Caleb Mears</a:t>
            </a:r>
            <a:endParaRPr lang="en-US"/>
          </a:p>
        </p:txBody>
      </p:sp>
      <p:sp>
        <p:nvSpPr>
          <p:cNvPr id="3" name="Slide Number Placeholder 2">
            <a:extLst>
              <a:ext uri="{FF2B5EF4-FFF2-40B4-BE49-F238E27FC236}">
                <a16:creationId xmlns:a16="http://schemas.microsoft.com/office/drawing/2014/main" id="{3DAF240F-6E38-969F-BCD9-E4BAD1027C46}"/>
              </a:ext>
            </a:extLst>
          </p:cNvPr>
          <p:cNvSpPr>
            <a:spLocks noGrp="1"/>
          </p:cNvSpPr>
          <p:nvPr>
            <p:ph type="sldNum" sz="quarter" idx="12"/>
          </p:nvPr>
        </p:nvSpPr>
        <p:spPr/>
        <p:txBody>
          <a:bodyPr/>
          <a:lstStyle/>
          <a:p>
            <a:fld id="{A5AEF524-62EC-C340-82A1-9F47B6C43E55}" type="slidenum">
              <a:rPr lang="en-US" smtClean="0"/>
              <a:t>22</a:t>
            </a:fld>
            <a:endParaRPr lang="en-US"/>
          </a:p>
        </p:txBody>
      </p:sp>
      <p:sp>
        <p:nvSpPr>
          <p:cNvPr id="4" name="Title 3">
            <a:extLst>
              <a:ext uri="{FF2B5EF4-FFF2-40B4-BE49-F238E27FC236}">
                <a16:creationId xmlns:a16="http://schemas.microsoft.com/office/drawing/2014/main" id="{FC19E8F1-A6F2-C513-B0DB-96A73E463DA1}"/>
              </a:ext>
            </a:extLst>
          </p:cNvPr>
          <p:cNvSpPr>
            <a:spLocks noGrp="1"/>
          </p:cNvSpPr>
          <p:nvPr>
            <p:ph type="title"/>
          </p:nvPr>
        </p:nvSpPr>
        <p:spPr>
          <a:xfrm>
            <a:off x="533400" y="394413"/>
            <a:ext cx="9601200" cy="567204"/>
          </a:xfrm>
        </p:spPr>
        <p:txBody>
          <a:bodyPr/>
          <a:lstStyle/>
          <a:p>
            <a:r>
              <a:rPr lang="en-US"/>
              <a:t>System Design</a:t>
            </a:r>
          </a:p>
        </p:txBody>
      </p:sp>
      <mc:AlternateContent xmlns:mc="http://schemas.openxmlformats.org/markup-compatibility/2006">
        <mc:Choice xmlns:am3d="http://schemas.microsoft.com/office/drawing/2017/model3d" Requires="am3d">
          <p:graphicFrame>
            <p:nvGraphicFramePr>
              <p:cNvPr id="5" name="3D Model 4">
                <a:extLst>
                  <a:ext uri="{FF2B5EF4-FFF2-40B4-BE49-F238E27FC236}">
                    <a16:creationId xmlns:a16="http://schemas.microsoft.com/office/drawing/2014/main" id="{FDF656CB-1851-7E13-40FF-B5630048B9E7}"/>
                  </a:ext>
                </a:extLst>
              </p:cNvPr>
              <p:cNvGraphicFramePr>
                <a:graphicFrameLocks/>
              </p:cNvGraphicFramePr>
              <p:nvPr>
                <p:extLst>
                  <p:ext uri="{D42A27DB-BD31-4B8C-83A1-F6EECF244321}">
                    <p14:modId xmlns:p14="http://schemas.microsoft.com/office/powerpoint/2010/main" val="2918912510"/>
                  </p:ext>
                </p:extLst>
              </p:nvPr>
            </p:nvGraphicFramePr>
            <p:xfrm>
              <a:off x="5180349" y="720838"/>
              <a:ext cx="4905374" cy="5416323"/>
            </p:xfrm>
            <a:graphic>
              <a:graphicData uri="http://schemas.microsoft.com/office/drawing/2017/model3d">
                <am3d:model3d r:embed="rId2">
                  <am3d:spPr>
                    <a:xfrm>
                      <a:off x="0" y="0"/>
                      <a:ext cx="4905374" cy="5416323"/>
                    </a:xfrm>
                    <a:prstGeom prst="rect">
                      <a:avLst/>
                    </a:prstGeom>
                  </am3d:spPr>
                  <am3d:camera>
                    <am3d:pos x="-7832375" y="240511" z="57045779"/>
                    <am3d:up dx="0" dy="36000000" dz="0"/>
                    <am3d:lookAt x="-7832375" y="240511" z="0"/>
                    <am3d:perspective fov="649650"/>
                  </am3d:camera>
                  <am3d:trans>
                    <am3d:meterPerModelUnit n="864" d="1000000"/>
                    <am3d:preTrans dx="3200035" dy="-6678247" dz="-23486692"/>
                    <am3d:scale>
                      <am3d:sx n="1000000" d="1000000"/>
                      <am3d:sy n="1000000" d="1000000"/>
                      <am3d:sz n="1000000" d="1000000"/>
                    </am3d:scale>
                    <am3d:rot ax="1566732" ay="-4541019" az="-1524279"/>
                    <am3d:postTrans dx="-7832374" dy="240511" dz="0"/>
                  </am3d:trans>
                  <am3d:raster rName="Office3DRenderer" rVer="16.0.8326">
                    <am3d:blip r:embed="rId3"/>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a:extLst>
                  <a:ext uri="{FF2B5EF4-FFF2-40B4-BE49-F238E27FC236}">
                    <a16:creationId xmlns:a16="http://schemas.microsoft.com/office/drawing/2014/main" id="{FDF656CB-1851-7E13-40FF-B5630048B9E7}"/>
                  </a:ext>
                </a:extLst>
              </p:cNvPr>
              <p:cNvPicPr>
                <a:picLocks noGrp="1" noRot="1" noChangeAspect="1" noMove="1" noResize="1" noEditPoints="1" noAdjustHandles="1" noChangeArrowheads="1" noChangeShapeType="1" noCrop="1"/>
              </p:cNvPicPr>
              <p:nvPr/>
            </p:nvPicPr>
            <p:blipFill>
              <a:blip r:embed="rId3"/>
              <a:stretch>
                <a:fillRect/>
              </a:stretch>
            </p:blipFill>
            <p:spPr>
              <a:xfrm>
                <a:off x="5180349" y="720838"/>
                <a:ext cx="4905374" cy="5416323"/>
              </a:xfrm>
              <a:prstGeom prst="rect">
                <a:avLst/>
              </a:prstGeom>
            </p:spPr>
          </p:pic>
        </mc:Fallback>
      </mc:AlternateContent>
      <p:sp>
        <p:nvSpPr>
          <p:cNvPr id="7" name="Rectangle: Rounded Corners 6">
            <a:extLst>
              <a:ext uri="{FF2B5EF4-FFF2-40B4-BE49-F238E27FC236}">
                <a16:creationId xmlns:a16="http://schemas.microsoft.com/office/drawing/2014/main" id="{5E4333BC-9D5C-7FE2-F33A-DD77629AF384}"/>
              </a:ext>
            </a:extLst>
          </p:cNvPr>
          <p:cNvSpPr/>
          <p:nvPr/>
        </p:nvSpPr>
        <p:spPr>
          <a:xfrm>
            <a:off x="861004" y="2363962"/>
            <a:ext cx="3227743" cy="1934078"/>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latin typeface="Arial Black"/>
                <a:ea typeface="Calibri"/>
                <a:cs typeface="Calibri"/>
              </a:rPr>
              <a:t>Orientation Arm</a:t>
            </a:r>
          </a:p>
          <a:p>
            <a:pPr algn="ctr"/>
            <a:r>
              <a:rPr lang="en-US" sz="1600" b="1">
                <a:latin typeface="Arial Black"/>
                <a:ea typeface="Calibri"/>
                <a:cs typeface="Calibri"/>
              </a:rPr>
              <a:t>Manual Raise/Lower </a:t>
            </a:r>
          </a:p>
          <a:p>
            <a:pPr algn="ctr"/>
            <a:r>
              <a:rPr lang="en-US" sz="1600" b="1">
                <a:latin typeface="Arial Black"/>
                <a:ea typeface="Calibri"/>
                <a:cs typeface="Calibri"/>
              </a:rPr>
              <a:t>Track System</a:t>
            </a:r>
          </a:p>
          <a:p>
            <a:pPr algn="ctr"/>
            <a:r>
              <a:rPr lang="en-US" sz="1600" b="1">
                <a:latin typeface="Arial Black"/>
                <a:ea typeface="Calibri"/>
                <a:cs typeface="Calibri"/>
              </a:rPr>
              <a:t>Linear Actuator Rotating</a:t>
            </a:r>
          </a:p>
          <a:p>
            <a:pPr algn="ctr"/>
            <a:endParaRPr lang="en-US">
              <a:ea typeface="Calibri"/>
              <a:cs typeface="Calibri"/>
            </a:endParaRPr>
          </a:p>
        </p:txBody>
      </p:sp>
      <p:cxnSp>
        <p:nvCxnSpPr>
          <p:cNvPr id="12" name="Straight Arrow Connector 11">
            <a:extLst>
              <a:ext uri="{FF2B5EF4-FFF2-40B4-BE49-F238E27FC236}">
                <a16:creationId xmlns:a16="http://schemas.microsoft.com/office/drawing/2014/main" id="{2903E65C-695E-BFF0-3F6D-8EED74A4D5E5}"/>
              </a:ext>
            </a:extLst>
          </p:cNvPr>
          <p:cNvCxnSpPr>
            <a:cxnSpLocks/>
          </p:cNvCxnSpPr>
          <p:nvPr/>
        </p:nvCxnSpPr>
        <p:spPr>
          <a:xfrm flipV="1">
            <a:off x="4097844" y="3256031"/>
            <a:ext cx="3238753" cy="13997"/>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 name="Arrow: Curved Right 12">
            <a:extLst>
              <a:ext uri="{FF2B5EF4-FFF2-40B4-BE49-F238E27FC236}">
                <a16:creationId xmlns:a16="http://schemas.microsoft.com/office/drawing/2014/main" id="{98DB50B8-D71E-1478-E52A-AC6DF1AB8CEA}"/>
              </a:ext>
            </a:extLst>
          </p:cNvPr>
          <p:cNvSpPr/>
          <p:nvPr/>
        </p:nvSpPr>
        <p:spPr>
          <a:xfrm>
            <a:off x="6978154" y="744750"/>
            <a:ext cx="786738" cy="807542"/>
          </a:xfrm>
          <a:prstGeom prst="curved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ectangle: Rounded Corners 17">
            <a:extLst>
              <a:ext uri="{FF2B5EF4-FFF2-40B4-BE49-F238E27FC236}">
                <a16:creationId xmlns:a16="http://schemas.microsoft.com/office/drawing/2014/main" id="{ABA6CD3E-27F6-9E1A-642B-74FCAA5DE0AF}"/>
              </a:ext>
            </a:extLst>
          </p:cNvPr>
          <p:cNvSpPr/>
          <p:nvPr/>
        </p:nvSpPr>
        <p:spPr>
          <a:xfrm>
            <a:off x="3285216" y="1378964"/>
            <a:ext cx="1143659"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Orient design</a:t>
            </a:r>
          </a:p>
        </p:txBody>
      </p:sp>
    </p:spTree>
    <p:extLst>
      <p:ext uri="{BB962C8B-B14F-4D97-AF65-F5344CB8AC3E}">
        <p14:creationId xmlns:p14="http://schemas.microsoft.com/office/powerpoint/2010/main" val="37750333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09F05BA-5A65-C895-57C6-DF3810AF6855}"/>
              </a:ext>
            </a:extLst>
          </p:cNvPr>
          <p:cNvSpPr>
            <a:spLocks noGrp="1"/>
          </p:cNvSpPr>
          <p:nvPr>
            <p:ph type="ftr" sz="quarter" idx="11"/>
          </p:nvPr>
        </p:nvSpPr>
        <p:spPr/>
        <p:txBody>
          <a:bodyPr/>
          <a:lstStyle/>
          <a:p>
            <a:r>
              <a:rPr lang="en-US">
                <a:ea typeface="Calibri"/>
                <a:cs typeface="Calibri"/>
              </a:rPr>
              <a:t>Caleb Mears</a:t>
            </a:r>
            <a:endParaRPr lang="en-US"/>
          </a:p>
        </p:txBody>
      </p:sp>
      <p:sp>
        <p:nvSpPr>
          <p:cNvPr id="3" name="Slide Number Placeholder 2">
            <a:extLst>
              <a:ext uri="{FF2B5EF4-FFF2-40B4-BE49-F238E27FC236}">
                <a16:creationId xmlns:a16="http://schemas.microsoft.com/office/drawing/2014/main" id="{3DAF240F-6E38-969F-BCD9-E4BAD1027C46}"/>
              </a:ext>
            </a:extLst>
          </p:cNvPr>
          <p:cNvSpPr>
            <a:spLocks noGrp="1"/>
          </p:cNvSpPr>
          <p:nvPr>
            <p:ph type="sldNum" sz="quarter" idx="12"/>
          </p:nvPr>
        </p:nvSpPr>
        <p:spPr/>
        <p:txBody>
          <a:bodyPr/>
          <a:lstStyle/>
          <a:p>
            <a:fld id="{A5AEF524-62EC-C340-82A1-9F47B6C43E55}" type="slidenum">
              <a:rPr lang="en-US" smtClean="0"/>
              <a:t>23</a:t>
            </a:fld>
            <a:endParaRPr lang="en-US"/>
          </a:p>
        </p:txBody>
      </p:sp>
      <p:sp>
        <p:nvSpPr>
          <p:cNvPr id="4" name="Title 3">
            <a:extLst>
              <a:ext uri="{FF2B5EF4-FFF2-40B4-BE49-F238E27FC236}">
                <a16:creationId xmlns:a16="http://schemas.microsoft.com/office/drawing/2014/main" id="{FC19E8F1-A6F2-C513-B0DB-96A73E463DA1}"/>
              </a:ext>
            </a:extLst>
          </p:cNvPr>
          <p:cNvSpPr>
            <a:spLocks noGrp="1"/>
          </p:cNvSpPr>
          <p:nvPr>
            <p:ph type="title"/>
          </p:nvPr>
        </p:nvSpPr>
        <p:spPr>
          <a:xfrm>
            <a:off x="533400" y="394413"/>
            <a:ext cx="9601200" cy="567204"/>
          </a:xfrm>
        </p:spPr>
        <p:txBody>
          <a:bodyPr/>
          <a:lstStyle/>
          <a:p>
            <a:r>
              <a:rPr lang="en-US"/>
              <a:t>System Design</a:t>
            </a:r>
          </a:p>
        </p:txBody>
      </p:sp>
      <mc:AlternateContent xmlns:mc="http://schemas.openxmlformats.org/markup-compatibility/2006">
        <mc:Choice xmlns:am3d="http://schemas.microsoft.com/office/drawing/2017/model3d" Requires="am3d">
          <p:graphicFrame>
            <p:nvGraphicFramePr>
              <p:cNvPr id="5" name="3D Model 4">
                <a:extLst>
                  <a:ext uri="{FF2B5EF4-FFF2-40B4-BE49-F238E27FC236}">
                    <a16:creationId xmlns:a16="http://schemas.microsoft.com/office/drawing/2014/main" id="{FDF656CB-1851-7E13-40FF-B5630048B9E7}"/>
                  </a:ext>
                </a:extLst>
              </p:cNvPr>
              <p:cNvGraphicFramePr>
                <a:graphicFrameLocks noChangeAspect="1"/>
              </p:cNvGraphicFramePr>
              <p:nvPr/>
            </p:nvGraphicFramePr>
            <p:xfrm>
              <a:off x="2389560" y="1581150"/>
              <a:ext cx="5601034" cy="4354755"/>
            </p:xfrm>
            <a:graphic>
              <a:graphicData uri="http://schemas.microsoft.com/office/drawing/2017/model3d">
                <am3d:model3d r:embed="rId2">
                  <am3d:spPr>
                    <a:xfrm>
                      <a:off x="0" y="0"/>
                      <a:ext cx="5601034" cy="4354755"/>
                    </a:xfrm>
                    <a:prstGeom prst="rect">
                      <a:avLst/>
                    </a:prstGeom>
                  </am3d:spPr>
                  <am3d:camera>
                    <am3d:pos x="0" y="0" z="57045779"/>
                    <am3d:up dx="0" dy="36000000" dz="0"/>
                    <am3d:lookAt x="0" y="0" z="0"/>
                    <am3d:perspective fov="2700000"/>
                  </am3d:camera>
                  <am3d:trans>
                    <am3d:meterPerModelUnit n="864" d="1000000"/>
                    <am3d:preTrans dx="1940514" dy="-6439154" dz="-15756207"/>
                    <am3d:scale>
                      <am3d:sx n="1000000" d="1000000"/>
                      <am3d:sy n="1000000" d="1000000"/>
                      <am3d:sz n="1000000" d="1000000"/>
                    </am3d:scale>
                    <am3d:rot ax="2796896" ay="-3797709" az="-2603119"/>
                    <am3d:postTrans dx="0" dy="0" dz="0"/>
                  </am3d:trans>
                  <am3d:raster rName="Office3DRenderer" rVer="16.0.8326">
                    <am3d:blip r:embed="rId3"/>
                  </am3d:raster>
                  <am3d:objViewport viewportSz="696538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a:extLst>
                  <a:ext uri="{FF2B5EF4-FFF2-40B4-BE49-F238E27FC236}">
                    <a16:creationId xmlns:a16="http://schemas.microsoft.com/office/drawing/2014/main" id="{FDF656CB-1851-7E13-40FF-B5630048B9E7}"/>
                  </a:ext>
                </a:extLst>
              </p:cNvPr>
              <p:cNvPicPr>
                <a:picLocks noGrp="1" noRot="1" noChangeAspect="1" noMove="1" noResize="1" noEditPoints="1" noAdjustHandles="1" noChangeArrowheads="1" noChangeShapeType="1" noCrop="1"/>
              </p:cNvPicPr>
              <p:nvPr/>
            </p:nvPicPr>
            <p:blipFill>
              <a:blip r:embed="rId3"/>
              <a:stretch>
                <a:fillRect/>
              </a:stretch>
            </p:blipFill>
            <p:spPr>
              <a:xfrm>
                <a:off x="2389560" y="1581150"/>
                <a:ext cx="5601034" cy="4354755"/>
              </a:xfrm>
              <a:prstGeom prst="rect">
                <a:avLst/>
              </a:prstGeom>
            </p:spPr>
          </p:pic>
        </mc:Fallback>
      </mc:AlternateContent>
      <p:sp>
        <p:nvSpPr>
          <p:cNvPr id="6" name="Rectangle: Rounded Corners 5">
            <a:extLst>
              <a:ext uri="{FF2B5EF4-FFF2-40B4-BE49-F238E27FC236}">
                <a16:creationId xmlns:a16="http://schemas.microsoft.com/office/drawing/2014/main" id="{ACA70E80-1651-ABDE-900F-CF1A58E9DDD6}"/>
              </a:ext>
            </a:extLst>
          </p:cNvPr>
          <p:cNvSpPr/>
          <p:nvPr/>
        </p:nvSpPr>
        <p:spPr>
          <a:xfrm>
            <a:off x="328470" y="1371189"/>
            <a:ext cx="1143659" cy="814852"/>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Arial Black"/>
                <a:ea typeface="Calibri"/>
                <a:cs typeface="Calibri"/>
              </a:rPr>
              <a:t>Insert design</a:t>
            </a:r>
            <a:endParaRPr lang="en-US">
              <a:latin typeface="Arial Black"/>
            </a:endParaRPr>
          </a:p>
        </p:txBody>
      </p:sp>
      <p:cxnSp>
        <p:nvCxnSpPr>
          <p:cNvPr id="7" name="Straight Arrow Connector 6">
            <a:extLst>
              <a:ext uri="{FF2B5EF4-FFF2-40B4-BE49-F238E27FC236}">
                <a16:creationId xmlns:a16="http://schemas.microsoft.com/office/drawing/2014/main" id="{A9ACAF60-6E04-3F22-B462-4C2F7C202FA8}"/>
              </a:ext>
            </a:extLst>
          </p:cNvPr>
          <p:cNvCxnSpPr/>
          <p:nvPr/>
        </p:nvCxnSpPr>
        <p:spPr>
          <a:xfrm>
            <a:off x="1482793" y="1782506"/>
            <a:ext cx="313386" cy="2146"/>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4729B451-4641-EA38-ED4D-E48978DBAA7E}"/>
              </a:ext>
            </a:extLst>
          </p:cNvPr>
          <p:cNvSpPr/>
          <p:nvPr/>
        </p:nvSpPr>
        <p:spPr>
          <a:xfrm>
            <a:off x="1806843" y="1381114"/>
            <a:ext cx="1143659" cy="814852"/>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Pin top</a:t>
            </a:r>
          </a:p>
        </p:txBody>
      </p:sp>
      <p:cxnSp>
        <p:nvCxnSpPr>
          <p:cNvPr id="9" name="Straight Arrow Connector 8">
            <a:extLst>
              <a:ext uri="{FF2B5EF4-FFF2-40B4-BE49-F238E27FC236}">
                <a16:creationId xmlns:a16="http://schemas.microsoft.com/office/drawing/2014/main" id="{71FF1538-4020-4610-B67A-48148B2600A9}"/>
              </a:ext>
            </a:extLst>
          </p:cNvPr>
          <p:cNvCxnSpPr/>
          <p:nvPr/>
        </p:nvCxnSpPr>
        <p:spPr>
          <a:xfrm>
            <a:off x="2962044" y="1780358"/>
            <a:ext cx="313387" cy="2148"/>
          </a:xfrm>
          <a:prstGeom prst="straightConnector1">
            <a:avLst/>
          </a:prstGeom>
          <a:ln w="57150">
            <a:solidFill>
              <a:srgbClr val="EE7624"/>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8F7EC3E1-30A9-7013-1EC5-F3B586375A0E}"/>
              </a:ext>
            </a:extLst>
          </p:cNvPr>
          <p:cNvSpPr/>
          <p:nvPr/>
        </p:nvSpPr>
        <p:spPr>
          <a:xfrm>
            <a:off x="3285216" y="1378964"/>
            <a:ext cx="1143659"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Orient design</a:t>
            </a:r>
          </a:p>
        </p:txBody>
      </p:sp>
      <p:cxnSp>
        <p:nvCxnSpPr>
          <p:cNvPr id="11" name="Straight Arrow Connector 10">
            <a:extLst>
              <a:ext uri="{FF2B5EF4-FFF2-40B4-BE49-F238E27FC236}">
                <a16:creationId xmlns:a16="http://schemas.microsoft.com/office/drawing/2014/main" id="{79D47107-568F-DEC0-0B45-B8C8094E6574}"/>
              </a:ext>
            </a:extLst>
          </p:cNvPr>
          <p:cNvCxnSpPr>
            <a:cxnSpLocks/>
          </p:cNvCxnSpPr>
          <p:nvPr/>
        </p:nvCxnSpPr>
        <p:spPr>
          <a:xfrm flipV="1">
            <a:off x="4438660" y="1779954"/>
            <a:ext cx="313385" cy="8586"/>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EB00B7BB-0216-CEB1-5CAE-11593300A84D}"/>
              </a:ext>
            </a:extLst>
          </p:cNvPr>
          <p:cNvSpPr/>
          <p:nvPr/>
        </p:nvSpPr>
        <p:spPr>
          <a:xfrm>
            <a:off x="4766948" y="1367559"/>
            <a:ext cx="1143659" cy="80707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Mylar plastic</a:t>
            </a:r>
          </a:p>
        </p:txBody>
      </p:sp>
      <p:cxnSp>
        <p:nvCxnSpPr>
          <p:cNvPr id="13" name="Straight Arrow Connector 12">
            <a:extLst>
              <a:ext uri="{FF2B5EF4-FFF2-40B4-BE49-F238E27FC236}">
                <a16:creationId xmlns:a16="http://schemas.microsoft.com/office/drawing/2014/main" id="{98EF6F51-6B09-9A7F-7455-D171425907D3}"/>
              </a:ext>
            </a:extLst>
          </p:cNvPr>
          <p:cNvCxnSpPr>
            <a:cxnSpLocks/>
          </p:cNvCxnSpPr>
          <p:nvPr/>
        </p:nvCxnSpPr>
        <p:spPr>
          <a:xfrm flipV="1">
            <a:off x="5925510" y="1788540"/>
            <a:ext cx="308769" cy="1721"/>
          </a:xfrm>
          <a:prstGeom prst="straightConnector1">
            <a:avLst/>
          </a:prstGeom>
          <a:ln w="57150">
            <a:solidFill>
              <a:srgbClr val="EE7624"/>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83333D8B-B2C0-9154-525F-4DC90AFA7673}"/>
              </a:ext>
            </a:extLst>
          </p:cNvPr>
          <p:cNvSpPr/>
          <p:nvPr/>
        </p:nvSpPr>
        <p:spPr>
          <a:xfrm>
            <a:off x="6248680" y="1365837"/>
            <a:ext cx="1219255"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Pin bottom</a:t>
            </a:r>
          </a:p>
        </p:txBody>
      </p:sp>
      <p:cxnSp>
        <p:nvCxnSpPr>
          <p:cNvPr id="15" name="Straight Arrow Connector 14">
            <a:extLst>
              <a:ext uri="{FF2B5EF4-FFF2-40B4-BE49-F238E27FC236}">
                <a16:creationId xmlns:a16="http://schemas.microsoft.com/office/drawing/2014/main" id="{E9190923-A73C-38F5-8ACB-BF840DB94642}"/>
              </a:ext>
            </a:extLst>
          </p:cNvPr>
          <p:cNvCxnSpPr>
            <a:cxnSpLocks/>
          </p:cNvCxnSpPr>
          <p:nvPr/>
        </p:nvCxnSpPr>
        <p:spPr>
          <a:xfrm flipV="1">
            <a:off x="7484700" y="1784317"/>
            <a:ext cx="321308" cy="4000"/>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6C6AD755-036D-C168-77E0-FE6A5EEC4D57}"/>
              </a:ext>
            </a:extLst>
          </p:cNvPr>
          <p:cNvSpPr/>
          <p:nvPr/>
        </p:nvSpPr>
        <p:spPr>
          <a:xfrm>
            <a:off x="7822773" y="1375077"/>
            <a:ext cx="1139674" cy="80707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Press pin</a:t>
            </a:r>
          </a:p>
        </p:txBody>
      </p:sp>
      <p:cxnSp>
        <p:nvCxnSpPr>
          <p:cNvPr id="17" name="Straight Arrow Connector 16">
            <a:extLst>
              <a:ext uri="{FF2B5EF4-FFF2-40B4-BE49-F238E27FC236}">
                <a16:creationId xmlns:a16="http://schemas.microsoft.com/office/drawing/2014/main" id="{156A3F14-EB58-47CD-2317-1A273427E47F}"/>
              </a:ext>
            </a:extLst>
          </p:cNvPr>
          <p:cNvCxnSpPr>
            <a:cxnSpLocks/>
          </p:cNvCxnSpPr>
          <p:nvPr/>
        </p:nvCxnSpPr>
        <p:spPr>
          <a:xfrm flipV="1">
            <a:off x="8970940" y="1772839"/>
            <a:ext cx="326011" cy="7428"/>
          </a:xfrm>
          <a:prstGeom prst="straightConnector1">
            <a:avLst/>
          </a:prstGeom>
          <a:ln w="57150">
            <a:solidFill>
              <a:srgbClr val="EE7624"/>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732F416A-CE53-DA45-DF63-1A2DE9DF8B39}"/>
              </a:ext>
            </a:extLst>
          </p:cNvPr>
          <p:cNvSpPr/>
          <p:nvPr/>
        </p:nvSpPr>
        <p:spPr>
          <a:xfrm>
            <a:off x="9304505" y="1380040"/>
            <a:ext cx="1040953"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Eject pin</a:t>
            </a:r>
          </a:p>
        </p:txBody>
      </p:sp>
    </p:spTree>
    <p:extLst>
      <p:ext uri="{BB962C8B-B14F-4D97-AF65-F5344CB8AC3E}">
        <p14:creationId xmlns:p14="http://schemas.microsoft.com/office/powerpoint/2010/main" val="4009841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09F05BA-5A65-C895-57C6-DF3810AF6855}"/>
              </a:ext>
            </a:extLst>
          </p:cNvPr>
          <p:cNvSpPr>
            <a:spLocks noGrp="1"/>
          </p:cNvSpPr>
          <p:nvPr>
            <p:ph type="ftr" sz="quarter" idx="11"/>
          </p:nvPr>
        </p:nvSpPr>
        <p:spPr/>
        <p:txBody>
          <a:bodyPr/>
          <a:lstStyle/>
          <a:p>
            <a:r>
              <a:rPr lang="en-US">
                <a:ea typeface="Calibri"/>
                <a:cs typeface="Calibri"/>
              </a:rPr>
              <a:t>Caleb Mears</a:t>
            </a:r>
            <a:endParaRPr lang="en-US"/>
          </a:p>
        </p:txBody>
      </p:sp>
      <p:sp>
        <p:nvSpPr>
          <p:cNvPr id="3" name="Slide Number Placeholder 2">
            <a:extLst>
              <a:ext uri="{FF2B5EF4-FFF2-40B4-BE49-F238E27FC236}">
                <a16:creationId xmlns:a16="http://schemas.microsoft.com/office/drawing/2014/main" id="{3DAF240F-6E38-969F-BCD9-E4BAD1027C46}"/>
              </a:ext>
            </a:extLst>
          </p:cNvPr>
          <p:cNvSpPr>
            <a:spLocks noGrp="1"/>
          </p:cNvSpPr>
          <p:nvPr>
            <p:ph type="sldNum" sz="quarter" idx="12"/>
          </p:nvPr>
        </p:nvSpPr>
        <p:spPr/>
        <p:txBody>
          <a:bodyPr/>
          <a:lstStyle/>
          <a:p>
            <a:fld id="{A5AEF524-62EC-C340-82A1-9F47B6C43E55}" type="slidenum">
              <a:rPr lang="en-US" smtClean="0"/>
              <a:t>24</a:t>
            </a:fld>
            <a:endParaRPr lang="en-US"/>
          </a:p>
        </p:txBody>
      </p:sp>
      <p:sp>
        <p:nvSpPr>
          <p:cNvPr id="4" name="Title 3">
            <a:extLst>
              <a:ext uri="{FF2B5EF4-FFF2-40B4-BE49-F238E27FC236}">
                <a16:creationId xmlns:a16="http://schemas.microsoft.com/office/drawing/2014/main" id="{FC19E8F1-A6F2-C513-B0DB-96A73E463DA1}"/>
              </a:ext>
            </a:extLst>
          </p:cNvPr>
          <p:cNvSpPr>
            <a:spLocks noGrp="1"/>
          </p:cNvSpPr>
          <p:nvPr>
            <p:ph type="title"/>
          </p:nvPr>
        </p:nvSpPr>
        <p:spPr>
          <a:xfrm>
            <a:off x="5887994" y="394413"/>
            <a:ext cx="4246606" cy="567204"/>
          </a:xfrm>
        </p:spPr>
        <p:txBody>
          <a:bodyPr/>
          <a:lstStyle/>
          <a:p>
            <a:r>
              <a:rPr lang="en-US"/>
              <a:t>System Design</a:t>
            </a:r>
          </a:p>
        </p:txBody>
      </p:sp>
      <mc:AlternateContent xmlns:mc="http://schemas.openxmlformats.org/markup-compatibility/2006">
        <mc:Choice xmlns:am3d="http://schemas.microsoft.com/office/drawing/2017/model3d" Requires="am3d">
          <p:graphicFrame>
            <p:nvGraphicFramePr>
              <p:cNvPr id="5" name="3D Model 4">
                <a:extLst>
                  <a:ext uri="{FF2B5EF4-FFF2-40B4-BE49-F238E27FC236}">
                    <a16:creationId xmlns:a16="http://schemas.microsoft.com/office/drawing/2014/main" id="{FDF656CB-1851-7E13-40FF-B5630048B9E7}"/>
                  </a:ext>
                </a:extLst>
              </p:cNvPr>
              <p:cNvGraphicFramePr>
                <a:graphicFrameLocks/>
              </p:cNvGraphicFramePr>
              <p:nvPr>
                <p:extLst>
                  <p:ext uri="{D42A27DB-BD31-4B8C-83A1-F6EECF244321}">
                    <p14:modId xmlns:p14="http://schemas.microsoft.com/office/powerpoint/2010/main" val="3798769507"/>
                  </p:ext>
                </p:extLst>
              </p:nvPr>
            </p:nvGraphicFramePr>
            <p:xfrm>
              <a:off x="781970" y="798724"/>
              <a:ext cx="4930219" cy="5260551"/>
            </p:xfrm>
            <a:graphic>
              <a:graphicData uri="http://schemas.microsoft.com/office/drawing/2017/model3d">
                <am3d:model3d r:embed="rId2">
                  <am3d:spPr>
                    <a:xfrm>
                      <a:off x="0" y="0"/>
                      <a:ext cx="4930219" cy="5260551"/>
                    </a:xfrm>
                    <a:prstGeom prst="rect">
                      <a:avLst/>
                    </a:prstGeom>
                  </am3d:spPr>
                  <am3d:camera>
                    <am3d:pos x="4510983" y="2421160" z="57045779"/>
                    <am3d:up dx="0" dy="36000000" dz="0"/>
                    <am3d:lookAt x="4510983" y="2421160" z="0"/>
                    <am3d:perspective fov="782446"/>
                  </am3d:camera>
                  <am3d:trans>
                    <am3d:meterPerModelUnit n="864" d="1000000"/>
                    <am3d:preTrans dx="1940514" dy="-6439154" dz="-15756207"/>
                    <am3d:scale>
                      <am3d:sx n="1000000" d="1000000"/>
                      <am3d:sy n="1000000" d="1000000"/>
                      <am3d:sz n="1000000" d="1000000"/>
                    </am3d:scale>
                    <am3d:rot ax="1701394" ay="-3187047" az="-1401000"/>
                    <am3d:postTrans dx="0" dy="0" dz="0"/>
                  </am3d:trans>
                  <am3d:raster rName="Office3DRenderer" rVer="16.0.8326">
                    <am3d:blip r:embed="rId3"/>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a:extLst>
                  <a:ext uri="{FF2B5EF4-FFF2-40B4-BE49-F238E27FC236}">
                    <a16:creationId xmlns:a16="http://schemas.microsoft.com/office/drawing/2014/main" id="{FDF656CB-1851-7E13-40FF-B5630048B9E7}"/>
                  </a:ext>
                </a:extLst>
              </p:cNvPr>
              <p:cNvPicPr>
                <a:picLocks noGrp="1" noRot="1" noChangeAspect="1" noMove="1" noResize="1" noEditPoints="1" noAdjustHandles="1" noChangeArrowheads="1" noChangeShapeType="1" noCrop="1"/>
              </p:cNvPicPr>
              <p:nvPr/>
            </p:nvPicPr>
            <p:blipFill>
              <a:blip r:embed="rId3"/>
              <a:stretch>
                <a:fillRect/>
              </a:stretch>
            </p:blipFill>
            <p:spPr>
              <a:xfrm>
                <a:off x="781970" y="798724"/>
                <a:ext cx="4930219" cy="5260551"/>
              </a:xfrm>
              <a:prstGeom prst="rect">
                <a:avLst/>
              </a:prstGeom>
            </p:spPr>
          </p:pic>
        </mc:Fallback>
      </mc:AlternateContent>
      <p:sp>
        <p:nvSpPr>
          <p:cNvPr id="7" name="Rectangle: Rounded Corners 6">
            <a:extLst>
              <a:ext uri="{FF2B5EF4-FFF2-40B4-BE49-F238E27FC236}">
                <a16:creationId xmlns:a16="http://schemas.microsoft.com/office/drawing/2014/main" id="{A6AB042D-A22A-1758-B2AA-4E838F146CC3}"/>
              </a:ext>
            </a:extLst>
          </p:cNvPr>
          <p:cNvSpPr/>
          <p:nvPr/>
        </p:nvSpPr>
        <p:spPr>
          <a:xfrm>
            <a:off x="7822773" y="1375077"/>
            <a:ext cx="1139674" cy="80707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Press pin</a:t>
            </a:r>
          </a:p>
        </p:txBody>
      </p:sp>
      <p:sp>
        <p:nvSpPr>
          <p:cNvPr id="9" name="Rectangle: Rounded Corners 8">
            <a:extLst>
              <a:ext uri="{FF2B5EF4-FFF2-40B4-BE49-F238E27FC236}">
                <a16:creationId xmlns:a16="http://schemas.microsoft.com/office/drawing/2014/main" id="{10B074FD-9D57-E410-3432-375B575DE6CF}"/>
              </a:ext>
            </a:extLst>
          </p:cNvPr>
          <p:cNvSpPr/>
          <p:nvPr/>
        </p:nvSpPr>
        <p:spPr>
          <a:xfrm>
            <a:off x="6751058" y="2662584"/>
            <a:ext cx="3167267" cy="1541636"/>
          </a:xfrm>
          <a:prstGeom prst="roundRect">
            <a:avLst/>
          </a:prstGeom>
          <a:solidFill>
            <a:srgbClr val="6736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latin typeface="+mj-lt"/>
                <a:ea typeface="Calibri"/>
                <a:cs typeface="Calibri"/>
              </a:rPr>
              <a:t>Press</a:t>
            </a:r>
            <a:endParaRPr lang="en-US">
              <a:latin typeface="+mj-lt"/>
            </a:endParaRPr>
          </a:p>
          <a:p>
            <a:pPr algn="ctr"/>
            <a:r>
              <a:rPr lang="en-US" b="1">
                <a:latin typeface="+mj-lt"/>
                <a:ea typeface="Calibri"/>
                <a:cs typeface="Calibri"/>
              </a:rPr>
              <a:t>Strong linear actuator </a:t>
            </a:r>
          </a:p>
          <a:p>
            <a:pPr algn="ctr"/>
            <a:r>
              <a:rPr lang="en-US" b="1">
                <a:latin typeface="+mj-lt"/>
                <a:ea typeface="Calibri"/>
                <a:cs typeface="Calibri"/>
              </a:rPr>
              <a:t>~150lbs force required</a:t>
            </a:r>
          </a:p>
          <a:p>
            <a:pPr algn="ctr"/>
            <a:r>
              <a:rPr lang="en-US" b="1">
                <a:latin typeface="+mj-lt"/>
                <a:ea typeface="Calibri"/>
                <a:cs typeface="Calibri"/>
              </a:rPr>
              <a:t>Detachable die</a:t>
            </a:r>
          </a:p>
          <a:p>
            <a:pPr algn="ctr"/>
            <a:endParaRPr lang="en-US">
              <a:ea typeface="Calibri"/>
              <a:cs typeface="Calibri"/>
            </a:endParaRPr>
          </a:p>
        </p:txBody>
      </p:sp>
      <p:cxnSp>
        <p:nvCxnSpPr>
          <p:cNvPr id="11" name="Straight Arrow Connector 10">
            <a:extLst>
              <a:ext uri="{FF2B5EF4-FFF2-40B4-BE49-F238E27FC236}">
                <a16:creationId xmlns:a16="http://schemas.microsoft.com/office/drawing/2014/main" id="{1752E8FD-B71E-CEFB-0E3F-3CD3E827D50E}"/>
              </a:ext>
            </a:extLst>
          </p:cNvPr>
          <p:cNvCxnSpPr>
            <a:cxnSpLocks/>
          </p:cNvCxnSpPr>
          <p:nvPr/>
        </p:nvCxnSpPr>
        <p:spPr>
          <a:xfrm flipH="1">
            <a:off x="4594025" y="3428999"/>
            <a:ext cx="2157033" cy="16895"/>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6" name="Arrow: Up-Down 5">
            <a:extLst>
              <a:ext uri="{FF2B5EF4-FFF2-40B4-BE49-F238E27FC236}">
                <a16:creationId xmlns:a16="http://schemas.microsoft.com/office/drawing/2014/main" id="{DAE3DF2A-E3C5-0DA8-F011-424BE565301D}"/>
              </a:ext>
            </a:extLst>
          </p:cNvPr>
          <p:cNvSpPr/>
          <p:nvPr/>
        </p:nvSpPr>
        <p:spPr>
          <a:xfrm>
            <a:off x="3814820" y="4571463"/>
            <a:ext cx="433145" cy="907233"/>
          </a:xfrm>
          <a:prstGeom prst="up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49958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09F05BA-5A65-C895-57C6-DF3810AF6855}"/>
              </a:ext>
            </a:extLst>
          </p:cNvPr>
          <p:cNvSpPr>
            <a:spLocks noGrp="1"/>
          </p:cNvSpPr>
          <p:nvPr>
            <p:ph type="ftr" sz="quarter" idx="11"/>
          </p:nvPr>
        </p:nvSpPr>
        <p:spPr/>
        <p:txBody>
          <a:bodyPr/>
          <a:lstStyle/>
          <a:p>
            <a:r>
              <a:rPr lang="en-US">
                <a:ea typeface="Calibri"/>
                <a:cs typeface="Calibri"/>
              </a:rPr>
              <a:t>Caleb Mears</a:t>
            </a:r>
            <a:endParaRPr lang="en-US"/>
          </a:p>
        </p:txBody>
      </p:sp>
      <p:sp>
        <p:nvSpPr>
          <p:cNvPr id="3" name="Slide Number Placeholder 2">
            <a:extLst>
              <a:ext uri="{FF2B5EF4-FFF2-40B4-BE49-F238E27FC236}">
                <a16:creationId xmlns:a16="http://schemas.microsoft.com/office/drawing/2014/main" id="{3DAF240F-6E38-969F-BCD9-E4BAD1027C46}"/>
              </a:ext>
            </a:extLst>
          </p:cNvPr>
          <p:cNvSpPr>
            <a:spLocks noGrp="1"/>
          </p:cNvSpPr>
          <p:nvPr>
            <p:ph type="sldNum" sz="quarter" idx="12"/>
          </p:nvPr>
        </p:nvSpPr>
        <p:spPr/>
        <p:txBody>
          <a:bodyPr/>
          <a:lstStyle/>
          <a:p>
            <a:fld id="{A5AEF524-62EC-C340-82A1-9F47B6C43E55}" type="slidenum">
              <a:rPr lang="en-US" smtClean="0"/>
              <a:t>25</a:t>
            </a:fld>
            <a:endParaRPr lang="en-US"/>
          </a:p>
        </p:txBody>
      </p:sp>
      <p:sp>
        <p:nvSpPr>
          <p:cNvPr id="4" name="Title 3">
            <a:extLst>
              <a:ext uri="{FF2B5EF4-FFF2-40B4-BE49-F238E27FC236}">
                <a16:creationId xmlns:a16="http://schemas.microsoft.com/office/drawing/2014/main" id="{FC19E8F1-A6F2-C513-B0DB-96A73E463DA1}"/>
              </a:ext>
            </a:extLst>
          </p:cNvPr>
          <p:cNvSpPr>
            <a:spLocks noGrp="1"/>
          </p:cNvSpPr>
          <p:nvPr>
            <p:ph type="title"/>
          </p:nvPr>
        </p:nvSpPr>
        <p:spPr>
          <a:xfrm>
            <a:off x="533400" y="394413"/>
            <a:ext cx="9601200" cy="567204"/>
          </a:xfrm>
        </p:spPr>
        <p:txBody>
          <a:bodyPr/>
          <a:lstStyle/>
          <a:p>
            <a:r>
              <a:rPr lang="en-US"/>
              <a:t>System Design</a:t>
            </a:r>
          </a:p>
        </p:txBody>
      </p:sp>
      <mc:AlternateContent xmlns:mc="http://schemas.openxmlformats.org/markup-compatibility/2006">
        <mc:Choice xmlns:am3d="http://schemas.microsoft.com/office/drawing/2017/model3d" Requires="am3d">
          <p:graphicFrame>
            <p:nvGraphicFramePr>
              <p:cNvPr id="5" name="3D Model 4">
                <a:extLst>
                  <a:ext uri="{FF2B5EF4-FFF2-40B4-BE49-F238E27FC236}">
                    <a16:creationId xmlns:a16="http://schemas.microsoft.com/office/drawing/2014/main" id="{FDF656CB-1851-7E13-40FF-B5630048B9E7}"/>
                  </a:ext>
                </a:extLst>
              </p:cNvPr>
              <p:cNvGraphicFramePr>
                <a:graphicFrameLocks noChangeAspect="1"/>
              </p:cNvGraphicFramePr>
              <p:nvPr/>
            </p:nvGraphicFramePr>
            <p:xfrm>
              <a:off x="2389560" y="1581150"/>
              <a:ext cx="5601034" cy="4354755"/>
            </p:xfrm>
            <a:graphic>
              <a:graphicData uri="http://schemas.microsoft.com/office/drawing/2017/model3d">
                <am3d:model3d r:embed="rId2">
                  <am3d:spPr>
                    <a:xfrm>
                      <a:off x="0" y="0"/>
                      <a:ext cx="5601034" cy="4354755"/>
                    </a:xfrm>
                    <a:prstGeom prst="rect">
                      <a:avLst/>
                    </a:prstGeom>
                  </am3d:spPr>
                  <am3d:camera>
                    <am3d:pos x="0" y="0" z="57045779"/>
                    <am3d:up dx="0" dy="36000000" dz="0"/>
                    <am3d:lookAt x="0" y="0" z="0"/>
                    <am3d:perspective fov="2700000"/>
                  </am3d:camera>
                  <am3d:trans>
                    <am3d:meterPerModelUnit n="864" d="1000000"/>
                    <am3d:preTrans dx="1940514" dy="-6439154" dz="-15756207"/>
                    <am3d:scale>
                      <am3d:sx n="1000000" d="1000000"/>
                      <am3d:sy n="1000000" d="1000000"/>
                      <am3d:sz n="1000000" d="1000000"/>
                    </am3d:scale>
                    <am3d:rot ax="2796896" ay="-3797709" az="-2603119"/>
                    <am3d:postTrans dx="0" dy="0" dz="0"/>
                  </am3d:trans>
                  <am3d:raster rName="Office3DRenderer" rVer="16.0.8326">
                    <am3d:blip r:embed="rId3"/>
                  </am3d:raster>
                  <am3d:objViewport viewportSz="696538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a:extLst>
                  <a:ext uri="{FF2B5EF4-FFF2-40B4-BE49-F238E27FC236}">
                    <a16:creationId xmlns:a16="http://schemas.microsoft.com/office/drawing/2014/main" id="{FDF656CB-1851-7E13-40FF-B5630048B9E7}"/>
                  </a:ext>
                </a:extLst>
              </p:cNvPr>
              <p:cNvPicPr>
                <a:picLocks noGrp="1" noRot="1" noChangeAspect="1" noMove="1" noResize="1" noEditPoints="1" noAdjustHandles="1" noChangeArrowheads="1" noChangeShapeType="1" noCrop="1"/>
              </p:cNvPicPr>
              <p:nvPr/>
            </p:nvPicPr>
            <p:blipFill>
              <a:blip r:embed="rId3"/>
              <a:stretch>
                <a:fillRect/>
              </a:stretch>
            </p:blipFill>
            <p:spPr>
              <a:xfrm>
                <a:off x="2389560" y="1581150"/>
                <a:ext cx="5601034" cy="4354755"/>
              </a:xfrm>
              <a:prstGeom prst="rect">
                <a:avLst/>
              </a:prstGeom>
            </p:spPr>
          </p:pic>
        </mc:Fallback>
      </mc:AlternateContent>
      <p:sp>
        <p:nvSpPr>
          <p:cNvPr id="6" name="Rectangle: Rounded Corners 5">
            <a:extLst>
              <a:ext uri="{FF2B5EF4-FFF2-40B4-BE49-F238E27FC236}">
                <a16:creationId xmlns:a16="http://schemas.microsoft.com/office/drawing/2014/main" id="{ACA70E80-1651-ABDE-900F-CF1A58E9DDD6}"/>
              </a:ext>
            </a:extLst>
          </p:cNvPr>
          <p:cNvSpPr/>
          <p:nvPr/>
        </p:nvSpPr>
        <p:spPr>
          <a:xfrm>
            <a:off x="328470" y="1371189"/>
            <a:ext cx="1143659" cy="814852"/>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Arial Black"/>
                <a:ea typeface="Calibri"/>
                <a:cs typeface="Calibri"/>
              </a:rPr>
              <a:t>Insert design</a:t>
            </a:r>
            <a:endParaRPr lang="en-US">
              <a:latin typeface="Arial Black"/>
            </a:endParaRPr>
          </a:p>
        </p:txBody>
      </p:sp>
      <p:cxnSp>
        <p:nvCxnSpPr>
          <p:cNvPr id="7" name="Straight Arrow Connector 6">
            <a:extLst>
              <a:ext uri="{FF2B5EF4-FFF2-40B4-BE49-F238E27FC236}">
                <a16:creationId xmlns:a16="http://schemas.microsoft.com/office/drawing/2014/main" id="{A9ACAF60-6E04-3F22-B462-4C2F7C202FA8}"/>
              </a:ext>
            </a:extLst>
          </p:cNvPr>
          <p:cNvCxnSpPr/>
          <p:nvPr/>
        </p:nvCxnSpPr>
        <p:spPr>
          <a:xfrm>
            <a:off x="1482793" y="1782506"/>
            <a:ext cx="313386" cy="2146"/>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4729B451-4641-EA38-ED4D-E48978DBAA7E}"/>
              </a:ext>
            </a:extLst>
          </p:cNvPr>
          <p:cNvSpPr/>
          <p:nvPr/>
        </p:nvSpPr>
        <p:spPr>
          <a:xfrm>
            <a:off x="1806843" y="1381114"/>
            <a:ext cx="1143659" cy="814852"/>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Pin top</a:t>
            </a:r>
          </a:p>
        </p:txBody>
      </p:sp>
      <p:cxnSp>
        <p:nvCxnSpPr>
          <p:cNvPr id="9" name="Straight Arrow Connector 8">
            <a:extLst>
              <a:ext uri="{FF2B5EF4-FFF2-40B4-BE49-F238E27FC236}">
                <a16:creationId xmlns:a16="http://schemas.microsoft.com/office/drawing/2014/main" id="{71FF1538-4020-4610-B67A-48148B2600A9}"/>
              </a:ext>
            </a:extLst>
          </p:cNvPr>
          <p:cNvCxnSpPr/>
          <p:nvPr/>
        </p:nvCxnSpPr>
        <p:spPr>
          <a:xfrm>
            <a:off x="2962044" y="1780358"/>
            <a:ext cx="313387" cy="2148"/>
          </a:xfrm>
          <a:prstGeom prst="straightConnector1">
            <a:avLst/>
          </a:prstGeom>
          <a:ln w="57150">
            <a:solidFill>
              <a:srgbClr val="EE7624"/>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8F7EC3E1-30A9-7013-1EC5-F3B586375A0E}"/>
              </a:ext>
            </a:extLst>
          </p:cNvPr>
          <p:cNvSpPr/>
          <p:nvPr/>
        </p:nvSpPr>
        <p:spPr>
          <a:xfrm>
            <a:off x="3285216" y="1378964"/>
            <a:ext cx="1143659"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Orient design</a:t>
            </a:r>
          </a:p>
        </p:txBody>
      </p:sp>
      <p:cxnSp>
        <p:nvCxnSpPr>
          <p:cNvPr id="11" name="Straight Arrow Connector 10">
            <a:extLst>
              <a:ext uri="{FF2B5EF4-FFF2-40B4-BE49-F238E27FC236}">
                <a16:creationId xmlns:a16="http://schemas.microsoft.com/office/drawing/2014/main" id="{79D47107-568F-DEC0-0B45-B8C8094E6574}"/>
              </a:ext>
            </a:extLst>
          </p:cNvPr>
          <p:cNvCxnSpPr>
            <a:cxnSpLocks/>
          </p:cNvCxnSpPr>
          <p:nvPr/>
        </p:nvCxnSpPr>
        <p:spPr>
          <a:xfrm flipV="1">
            <a:off x="4438660" y="1779954"/>
            <a:ext cx="313385" cy="8586"/>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EB00B7BB-0216-CEB1-5CAE-11593300A84D}"/>
              </a:ext>
            </a:extLst>
          </p:cNvPr>
          <p:cNvSpPr/>
          <p:nvPr/>
        </p:nvSpPr>
        <p:spPr>
          <a:xfrm>
            <a:off x="4766948" y="1367559"/>
            <a:ext cx="1143659" cy="80707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Mylar plastic</a:t>
            </a:r>
          </a:p>
        </p:txBody>
      </p:sp>
      <p:cxnSp>
        <p:nvCxnSpPr>
          <p:cNvPr id="13" name="Straight Arrow Connector 12">
            <a:extLst>
              <a:ext uri="{FF2B5EF4-FFF2-40B4-BE49-F238E27FC236}">
                <a16:creationId xmlns:a16="http://schemas.microsoft.com/office/drawing/2014/main" id="{98EF6F51-6B09-9A7F-7455-D171425907D3}"/>
              </a:ext>
            </a:extLst>
          </p:cNvPr>
          <p:cNvCxnSpPr>
            <a:cxnSpLocks/>
          </p:cNvCxnSpPr>
          <p:nvPr/>
        </p:nvCxnSpPr>
        <p:spPr>
          <a:xfrm flipV="1">
            <a:off x="5925510" y="1788540"/>
            <a:ext cx="308769" cy="1721"/>
          </a:xfrm>
          <a:prstGeom prst="straightConnector1">
            <a:avLst/>
          </a:prstGeom>
          <a:ln w="57150">
            <a:solidFill>
              <a:srgbClr val="EE7624"/>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83333D8B-B2C0-9154-525F-4DC90AFA7673}"/>
              </a:ext>
            </a:extLst>
          </p:cNvPr>
          <p:cNvSpPr/>
          <p:nvPr/>
        </p:nvSpPr>
        <p:spPr>
          <a:xfrm>
            <a:off x="6248680" y="1365837"/>
            <a:ext cx="1219255"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Pin bottom</a:t>
            </a:r>
          </a:p>
        </p:txBody>
      </p:sp>
      <p:cxnSp>
        <p:nvCxnSpPr>
          <p:cNvPr id="15" name="Straight Arrow Connector 14">
            <a:extLst>
              <a:ext uri="{FF2B5EF4-FFF2-40B4-BE49-F238E27FC236}">
                <a16:creationId xmlns:a16="http://schemas.microsoft.com/office/drawing/2014/main" id="{E9190923-A73C-38F5-8ACB-BF840DB94642}"/>
              </a:ext>
            </a:extLst>
          </p:cNvPr>
          <p:cNvCxnSpPr>
            <a:cxnSpLocks/>
          </p:cNvCxnSpPr>
          <p:nvPr/>
        </p:nvCxnSpPr>
        <p:spPr>
          <a:xfrm flipV="1">
            <a:off x="7484700" y="1784317"/>
            <a:ext cx="321308" cy="4000"/>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6C6AD755-036D-C168-77E0-FE6A5EEC4D57}"/>
              </a:ext>
            </a:extLst>
          </p:cNvPr>
          <p:cNvSpPr/>
          <p:nvPr/>
        </p:nvSpPr>
        <p:spPr>
          <a:xfrm>
            <a:off x="7822773" y="1375077"/>
            <a:ext cx="1139674" cy="80707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Press pin</a:t>
            </a:r>
          </a:p>
        </p:txBody>
      </p:sp>
      <p:cxnSp>
        <p:nvCxnSpPr>
          <p:cNvPr id="17" name="Straight Arrow Connector 16">
            <a:extLst>
              <a:ext uri="{FF2B5EF4-FFF2-40B4-BE49-F238E27FC236}">
                <a16:creationId xmlns:a16="http://schemas.microsoft.com/office/drawing/2014/main" id="{156A3F14-EB58-47CD-2317-1A273427E47F}"/>
              </a:ext>
            </a:extLst>
          </p:cNvPr>
          <p:cNvCxnSpPr>
            <a:cxnSpLocks/>
          </p:cNvCxnSpPr>
          <p:nvPr/>
        </p:nvCxnSpPr>
        <p:spPr>
          <a:xfrm flipV="1">
            <a:off x="8970940" y="1772839"/>
            <a:ext cx="326011" cy="7428"/>
          </a:xfrm>
          <a:prstGeom prst="straightConnector1">
            <a:avLst/>
          </a:prstGeom>
          <a:ln w="57150">
            <a:solidFill>
              <a:srgbClr val="EE7624"/>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732F416A-CE53-DA45-DF63-1A2DE9DF8B39}"/>
              </a:ext>
            </a:extLst>
          </p:cNvPr>
          <p:cNvSpPr/>
          <p:nvPr/>
        </p:nvSpPr>
        <p:spPr>
          <a:xfrm>
            <a:off x="9304505" y="1380040"/>
            <a:ext cx="1040953"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Eject pin</a:t>
            </a:r>
          </a:p>
        </p:txBody>
      </p:sp>
    </p:spTree>
    <p:extLst>
      <p:ext uri="{BB962C8B-B14F-4D97-AF65-F5344CB8AC3E}">
        <p14:creationId xmlns:p14="http://schemas.microsoft.com/office/powerpoint/2010/main" val="25013359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09F05BA-5A65-C895-57C6-DF3810AF6855}"/>
              </a:ext>
            </a:extLst>
          </p:cNvPr>
          <p:cNvSpPr>
            <a:spLocks noGrp="1"/>
          </p:cNvSpPr>
          <p:nvPr>
            <p:ph type="ftr" sz="quarter" idx="11"/>
          </p:nvPr>
        </p:nvSpPr>
        <p:spPr/>
        <p:txBody>
          <a:bodyPr/>
          <a:lstStyle/>
          <a:p>
            <a:r>
              <a:rPr lang="en-US">
                <a:ea typeface="Calibri"/>
                <a:cs typeface="Calibri"/>
              </a:rPr>
              <a:t>Caleb Mears</a:t>
            </a:r>
            <a:endParaRPr lang="en-US"/>
          </a:p>
        </p:txBody>
      </p:sp>
      <p:sp>
        <p:nvSpPr>
          <p:cNvPr id="3" name="Slide Number Placeholder 2">
            <a:extLst>
              <a:ext uri="{FF2B5EF4-FFF2-40B4-BE49-F238E27FC236}">
                <a16:creationId xmlns:a16="http://schemas.microsoft.com/office/drawing/2014/main" id="{3DAF240F-6E38-969F-BCD9-E4BAD1027C46}"/>
              </a:ext>
            </a:extLst>
          </p:cNvPr>
          <p:cNvSpPr>
            <a:spLocks noGrp="1"/>
          </p:cNvSpPr>
          <p:nvPr>
            <p:ph type="sldNum" sz="quarter" idx="12"/>
          </p:nvPr>
        </p:nvSpPr>
        <p:spPr/>
        <p:txBody>
          <a:bodyPr/>
          <a:lstStyle/>
          <a:p>
            <a:fld id="{A5AEF524-62EC-C340-82A1-9F47B6C43E55}" type="slidenum">
              <a:rPr lang="en-US" smtClean="0"/>
              <a:t>26</a:t>
            </a:fld>
            <a:endParaRPr lang="en-US"/>
          </a:p>
        </p:txBody>
      </p:sp>
      <mc:AlternateContent xmlns:mc="http://schemas.openxmlformats.org/markup-compatibility/2006">
        <mc:Choice xmlns:am3d="http://schemas.microsoft.com/office/drawing/2017/model3d" Requires="am3d">
          <p:graphicFrame>
            <p:nvGraphicFramePr>
              <p:cNvPr id="5" name="3D Model 4">
                <a:extLst>
                  <a:ext uri="{FF2B5EF4-FFF2-40B4-BE49-F238E27FC236}">
                    <a16:creationId xmlns:a16="http://schemas.microsoft.com/office/drawing/2014/main" id="{FDF656CB-1851-7E13-40FF-B5630048B9E7}"/>
                  </a:ext>
                </a:extLst>
              </p:cNvPr>
              <p:cNvGraphicFramePr>
                <a:graphicFrameLocks/>
              </p:cNvGraphicFramePr>
              <p:nvPr>
                <p:extLst>
                  <p:ext uri="{D42A27DB-BD31-4B8C-83A1-F6EECF244321}">
                    <p14:modId xmlns:p14="http://schemas.microsoft.com/office/powerpoint/2010/main" val="89103825"/>
                  </p:ext>
                </p:extLst>
              </p:nvPr>
            </p:nvGraphicFramePr>
            <p:xfrm>
              <a:off x="1140729" y="121210"/>
              <a:ext cx="3760996" cy="6194946"/>
            </p:xfrm>
            <a:graphic>
              <a:graphicData uri="http://schemas.microsoft.com/office/drawing/2017/model3d">
                <am3d:model3d r:embed="rId2">
                  <am3d:spPr>
                    <a:xfrm>
                      <a:off x="0" y="0"/>
                      <a:ext cx="3760996" cy="6194946"/>
                    </a:xfrm>
                    <a:prstGeom prst="rect">
                      <a:avLst/>
                    </a:prstGeom>
                  </am3d:spPr>
                  <am3d:camera>
                    <am3d:pos x="1142959" y="-6468083" z="57045779"/>
                    <am3d:up dx="0" dy="36000000" dz="0"/>
                    <am3d:lookAt x="1142959" y="-6468083" z="0"/>
                    <am3d:perspective fov="1022592"/>
                  </am3d:camera>
                  <am3d:trans>
                    <am3d:meterPerModelUnit n="864" d="1000000"/>
                    <am3d:preTrans dx="2623971" dy="-1411389" dz="-12683994"/>
                    <am3d:scale>
                      <am3d:sx n="1000000" d="1000000"/>
                      <am3d:sy n="1000000" d="1000000"/>
                      <am3d:sz n="1000000" d="1000000"/>
                    </am3d:scale>
                    <am3d:rot ax="8817975" ay="-583916" az="-10423633"/>
                    <am3d:postTrans dx="1515835" dy="-5734654" dz="0"/>
                  </am3d:trans>
                  <am3d:raster rName="Office3DRenderer" rVer="16.0.8326">
                    <am3d:blip r:embed="rId3"/>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a:extLst>
                  <a:ext uri="{FF2B5EF4-FFF2-40B4-BE49-F238E27FC236}">
                    <a16:creationId xmlns:a16="http://schemas.microsoft.com/office/drawing/2014/main" id="{FDF656CB-1851-7E13-40FF-B5630048B9E7}"/>
                  </a:ext>
                </a:extLst>
              </p:cNvPr>
              <p:cNvPicPr>
                <a:picLocks noGrp="1" noRot="1" noChangeAspect="1" noMove="1" noResize="1" noEditPoints="1" noAdjustHandles="1" noChangeArrowheads="1" noChangeShapeType="1" noCrop="1"/>
              </p:cNvPicPr>
              <p:nvPr/>
            </p:nvPicPr>
            <p:blipFill>
              <a:blip r:embed="rId3"/>
              <a:stretch>
                <a:fillRect/>
              </a:stretch>
            </p:blipFill>
            <p:spPr>
              <a:xfrm>
                <a:off x="1140729" y="121210"/>
                <a:ext cx="3760996" cy="6194946"/>
              </a:xfrm>
              <a:prstGeom prst="rect">
                <a:avLst/>
              </a:prstGeom>
            </p:spPr>
          </p:pic>
        </mc:Fallback>
      </mc:AlternateContent>
      <p:sp>
        <p:nvSpPr>
          <p:cNvPr id="7" name="Rectangle: Rounded Corners 6">
            <a:extLst>
              <a:ext uri="{FF2B5EF4-FFF2-40B4-BE49-F238E27FC236}">
                <a16:creationId xmlns:a16="http://schemas.microsoft.com/office/drawing/2014/main" id="{2688A1B9-044D-2553-238F-5F1C0D73140F}"/>
              </a:ext>
            </a:extLst>
          </p:cNvPr>
          <p:cNvSpPr/>
          <p:nvPr/>
        </p:nvSpPr>
        <p:spPr>
          <a:xfrm>
            <a:off x="9304505" y="1380040"/>
            <a:ext cx="1040953"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Eject pin</a:t>
            </a:r>
          </a:p>
        </p:txBody>
      </p:sp>
      <p:sp>
        <p:nvSpPr>
          <p:cNvPr id="13" name="Title 3">
            <a:extLst>
              <a:ext uri="{FF2B5EF4-FFF2-40B4-BE49-F238E27FC236}">
                <a16:creationId xmlns:a16="http://schemas.microsoft.com/office/drawing/2014/main" id="{B1D16610-E443-8429-B78C-82A89D6AFC02}"/>
              </a:ext>
            </a:extLst>
          </p:cNvPr>
          <p:cNvSpPr txBox="1">
            <a:spLocks/>
          </p:cNvSpPr>
          <p:nvPr/>
        </p:nvSpPr>
        <p:spPr>
          <a:xfrm>
            <a:off x="5887994" y="394413"/>
            <a:ext cx="4246606" cy="567204"/>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System Design</a:t>
            </a:r>
          </a:p>
        </p:txBody>
      </p:sp>
      <p:sp>
        <p:nvSpPr>
          <p:cNvPr id="17" name="Rectangle: Rounded Corners 16">
            <a:extLst>
              <a:ext uri="{FF2B5EF4-FFF2-40B4-BE49-F238E27FC236}">
                <a16:creationId xmlns:a16="http://schemas.microsoft.com/office/drawing/2014/main" id="{BDA52F96-93FB-1AF2-337B-96D63B8D4616}"/>
              </a:ext>
            </a:extLst>
          </p:cNvPr>
          <p:cNvSpPr/>
          <p:nvPr/>
        </p:nvSpPr>
        <p:spPr>
          <a:xfrm>
            <a:off x="6010182" y="2764465"/>
            <a:ext cx="3167267" cy="1811292"/>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latin typeface="+mj-lt"/>
                <a:ea typeface="Calibri"/>
                <a:cs typeface="Calibri"/>
              </a:rPr>
              <a:t>Ejection</a:t>
            </a:r>
          </a:p>
          <a:p>
            <a:pPr algn="ctr"/>
            <a:r>
              <a:rPr lang="en-US" b="1">
                <a:latin typeface="+mj-lt"/>
                <a:ea typeface="Calibri"/>
                <a:cs typeface="Calibri"/>
              </a:rPr>
              <a:t>Stepper motor w/ </a:t>
            </a:r>
          </a:p>
          <a:p>
            <a:pPr algn="ctr"/>
            <a:r>
              <a:rPr lang="en-US" b="1">
                <a:latin typeface="+mj-lt"/>
                <a:ea typeface="Calibri"/>
                <a:cs typeface="Calibri"/>
              </a:rPr>
              <a:t>Rack and pinion </a:t>
            </a:r>
            <a:endParaRPr lang="en-US">
              <a:latin typeface="+mj-lt"/>
            </a:endParaRPr>
          </a:p>
          <a:p>
            <a:pPr algn="ctr"/>
            <a:r>
              <a:rPr lang="en-US" b="1">
                <a:latin typeface="+mj-lt"/>
                <a:ea typeface="Calibri"/>
                <a:cs typeface="Calibri"/>
              </a:rPr>
              <a:t>Manual horizontal movement</a:t>
            </a:r>
          </a:p>
          <a:p>
            <a:pPr algn="ctr"/>
            <a:endParaRPr lang="en-US">
              <a:ea typeface="Calibri"/>
              <a:cs typeface="Calibri"/>
            </a:endParaRPr>
          </a:p>
        </p:txBody>
      </p:sp>
      <p:cxnSp>
        <p:nvCxnSpPr>
          <p:cNvPr id="21" name="Straight Arrow Connector 20">
            <a:extLst>
              <a:ext uri="{FF2B5EF4-FFF2-40B4-BE49-F238E27FC236}">
                <a16:creationId xmlns:a16="http://schemas.microsoft.com/office/drawing/2014/main" id="{C66BE34C-3869-6EBE-AE3E-1259398D34AE}"/>
              </a:ext>
            </a:extLst>
          </p:cNvPr>
          <p:cNvCxnSpPr>
            <a:cxnSpLocks/>
          </p:cNvCxnSpPr>
          <p:nvPr/>
        </p:nvCxnSpPr>
        <p:spPr>
          <a:xfrm flipH="1" flipV="1">
            <a:off x="3452845" y="2193714"/>
            <a:ext cx="2557337" cy="1024969"/>
          </a:xfrm>
          <a:prstGeom prst="straightConnector1">
            <a:avLst/>
          </a:prstGeom>
          <a:ln w="57150">
            <a:solidFill>
              <a:srgbClr val="CEB88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4914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7863BF9-D0A8-0A1E-184F-C1F939EEE417}"/>
              </a:ext>
            </a:extLst>
          </p:cNvPr>
          <p:cNvSpPr>
            <a:spLocks noGrp="1"/>
          </p:cNvSpPr>
          <p:nvPr>
            <p:ph type="ftr" sz="quarter" idx="11"/>
          </p:nvPr>
        </p:nvSpPr>
        <p:spPr/>
        <p:txBody>
          <a:bodyPr/>
          <a:lstStyle/>
          <a:p>
            <a:r>
              <a:rPr lang="en-US">
                <a:ea typeface="Calibri"/>
                <a:cs typeface="Calibri"/>
              </a:rPr>
              <a:t>Caden Schwartz</a:t>
            </a:r>
            <a:endParaRPr lang="en-US"/>
          </a:p>
        </p:txBody>
      </p:sp>
      <p:sp>
        <p:nvSpPr>
          <p:cNvPr id="4" name="Slide Number Placeholder 3">
            <a:extLst>
              <a:ext uri="{FF2B5EF4-FFF2-40B4-BE49-F238E27FC236}">
                <a16:creationId xmlns:a16="http://schemas.microsoft.com/office/drawing/2014/main" id="{5D536AE2-2998-E33D-C6E2-9A0FF9A4148D}"/>
              </a:ext>
            </a:extLst>
          </p:cNvPr>
          <p:cNvSpPr>
            <a:spLocks noGrp="1"/>
          </p:cNvSpPr>
          <p:nvPr>
            <p:ph type="sldNum" sz="quarter" idx="12"/>
          </p:nvPr>
        </p:nvSpPr>
        <p:spPr/>
        <p:txBody>
          <a:bodyPr/>
          <a:lstStyle/>
          <a:p>
            <a:fld id="{A5AEF524-62EC-C340-82A1-9F47B6C43E55}" type="slidenum">
              <a:rPr lang="en-US" smtClean="0"/>
              <a:t>27</a:t>
            </a:fld>
            <a:endParaRPr lang="en-US"/>
          </a:p>
        </p:txBody>
      </p:sp>
      <p:sp>
        <p:nvSpPr>
          <p:cNvPr id="5" name="Title 4">
            <a:extLst>
              <a:ext uri="{FF2B5EF4-FFF2-40B4-BE49-F238E27FC236}">
                <a16:creationId xmlns:a16="http://schemas.microsoft.com/office/drawing/2014/main" id="{02C755A1-20A7-81A8-0A65-7A18180774EA}"/>
              </a:ext>
            </a:extLst>
          </p:cNvPr>
          <p:cNvSpPr>
            <a:spLocks noGrp="1"/>
          </p:cNvSpPr>
          <p:nvPr>
            <p:ph type="title"/>
          </p:nvPr>
        </p:nvSpPr>
        <p:spPr>
          <a:xfrm>
            <a:off x="159589" y="-261668"/>
            <a:ext cx="9601200" cy="960276"/>
          </a:xfrm>
        </p:spPr>
        <p:txBody>
          <a:bodyPr/>
          <a:lstStyle/>
          <a:p>
            <a:r>
              <a:rPr lang="en-US"/>
              <a:t>Initial Electrical System Design</a:t>
            </a:r>
          </a:p>
        </p:txBody>
      </p:sp>
      <p:sp>
        <p:nvSpPr>
          <p:cNvPr id="6" name="Rectangle: Rounded Corners 5">
            <a:extLst>
              <a:ext uri="{FF2B5EF4-FFF2-40B4-BE49-F238E27FC236}">
                <a16:creationId xmlns:a16="http://schemas.microsoft.com/office/drawing/2014/main" id="{6005A0A7-4BC1-92AD-3E53-07E99C420673}"/>
              </a:ext>
            </a:extLst>
          </p:cNvPr>
          <p:cNvSpPr/>
          <p:nvPr/>
        </p:nvSpPr>
        <p:spPr>
          <a:xfrm>
            <a:off x="232913" y="1016479"/>
            <a:ext cx="2524664" cy="9144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cs typeface="Calibri"/>
              </a:rPr>
              <a:t>Key Points</a:t>
            </a:r>
            <a:endParaRPr lang="en-US" sz="2800">
              <a:latin typeface="+mj-lt"/>
            </a:endParaRPr>
          </a:p>
        </p:txBody>
      </p:sp>
      <p:sp>
        <p:nvSpPr>
          <p:cNvPr id="7" name="Rectangle: Rounded Corners 6">
            <a:extLst>
              <a:ext uri="{FF2B5EF4-FFF2-40B4-BE49-F238E27FC236}">
                <a16:creationId xmlns:a16="http://schemas.microsoft.com/office/drawing/2014/main" id="{E75FA20E-3E95-06F9-D5BC-CE744D08ACD3}"/>
              </a:ext>
            </a:extLst>
          </p:cNvPr>
          <p:cNvSpPr/>
          <p:nvPr/>
        </p:nvSpPr>
        <p:spPr>
          <a:xfrm>
            <a:off x="232015" y="2108260"/>
            <a:ext cx="2524664" cy="3962399"/>
          </a:xfrm>
          <a:prstGeom prst="roundRect">
            <a:avLst/>
          </a:prstGeom>
          <a:solidFill>
            <a:srgbClr val="6F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b="1">
                <a:latin typeface="Arial Black"/>
                <a:cs typeface="Calibri"/>
              </a:rPr>
              <a:t>One Arduino controls all systems</a:t>
            </a:r>
            <a:endParaRPr lang="en-US" sz="1600">
              <a:latin typeface="Arial Black"/>
            </a:endParaRPr>
          </a:p>
          <a:p>
            <a:endParaRPr lang="en-US" sz="1600" b="1">
              <a:latin typeface="Arial Black"/>
              <a:cs typeface="Calibri"/>
            </a:endParaRPr>
          </a:p>
          <a:p>
            <a:r>
              <a:rPr lang="en-US" sz="1600" b="1">
                <a:latin typeface="Arial Black"/>
                <a:cs typeface="Calibri"/>
              </a:rPr>
              <a:t>Three pushbuttons and three limit switches</a:t>
            </a:r>
          </a:p>
          <a:p>
            <a:endParaRPr lang="en-US" sz="1600" b="1">
              <a:latin typeface="Arial Black"/>
              <a:cs typeface="Calibri"/>
            </a:endParaRPr>
          </a:p>
          <a:p>
            <a:r>
              <a:rPr lang="en-US" sz="1600" b="1">
                <a:latin typeface="Arial Black"/>
                <a:cs typeface="Calibri"/>
              </a:rPr>
              <a:t>Linear actuator optical sensor is wired to Arduino</a:t>
            </a:r>
          </a:p>
          <a:p>
            <a:endParaRPr lang="en-US" sz="1600" b="1">
              <a:latin typeface="Arial Black"/>
              <a:cs typeface="Calibri"/>
            </a:endParaRPr>
          </a:p>
          <a:p>
            <a:r>
              <a:rPr lang="en-US" sz="1600" b="1">
                <a:latin typeface="Arial Black"/>
                <a:cs typeface="Calibri"/>
              </a:rPr>
              <a:t>Two power supplies</a:t>
            </a:r>
          </a:p>
          <a:p>
            <a:pPr marL="342900" indent="-342900" algn="ctr">
              <a:buFont typeface="Arial"/>
              <a:buChar char="•"/>
            </a:pPr>
            <a:endParaRPr lang="en-US" sz="2000" b="1">
              <a:cs typeface="Calibri"/>
            </a:endParaRPr>
          </a:p>
        </p:txBody>
      </p:sp>
      <p:sp>
        <p:nvSpPr>
          <p:cNvPr id="18" name="Rectangle: Rounded Corners 17">
            <a:extLst>
              <a:ext uri="{FF2B5EF4-FFF2-40B4-BE49-F238E27FC236}">
                <a16:creationId xmlns:a16="http://schemas.microsoft.com/office/drawing/2014/main" id="{C8858533-E147-F372-ED47-63462A183358}"/>
              </a:ext>
            </a:extLst>
          </p:cNvPr>
          <p:cNvSpPr/>
          <p:nvPr/>
        </p:nvSpPr>
        <p:spPr>
          <a:xfrm>
            <a:off x="3044547" y="3469850"/>
            <a:ext cx="2986171" cy="85646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bg1"/>
                </a:solidFill>
                <a:latin typeface="Arial Black"/>
                <a:ea typeface="Calibri"/>
                <a:cs typeface="Calibri"/>
              </a:rPr>
              <a:t>DM442, DM542 motor drivers</a:t>
            </a:r>
            <a:endParaRPr lang="en-US" b="1">
              <a:solidFill>
                <a:schemeClr val="bg1"/>
              </a:solidFill>
            </a:endParaRPr>
          </a:p>
        </p:txBody>
      </p:sp>
      <p:sp>
        <p:nvSpPr>
          <p:cNvPr id="19" name="Rectangle: Rounded Corners 18">
            <a:extLst>
              <a:ext uri="{FF2B5EF4-FFF2-40B4-BE49-F238E27FC236}">
                <a16:creationId xmlns:a16="http://schemas.microsoft.com/office/drawing/2014/main" id="{B2E0F273-785B-BF90-FC2A-7659A23FE9AC}"/>
              </a:ext>
            </a:extLst>
          </p:cNvPr>
          <p:cNvSpPr/>
          <p:nvPr/>
        </p:nvSpPr>
        <p:spPr>
          <a:xfrm>
            <a:off x="4128145" y="1027908"/>
            <a:ext cx="2400867" cy="856460"/>
          </a:xfrm>
          <a:prstGeom prst="round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bg1"/>
                </a:solidFill>
                <a:latin typeface="Arial Black"/>
                <a:ea typeface="Calibri"/>
                <a:cs typeface="Calibri"/>
              </a:rPr>
              <a:t>Power Supply: </a:t>
            </a:r>
            <a:endParaRPr lang="en-US">
              <a:solidFill>
                <a:schemeClr val="bg1"/>
              </a:solidFill>
              <a:latin typeface="Arial Black"/>
              <a:ea typeface="Calibri"/>
              <a:cs typeface="Calibri"/>
            </a:endParaRPr>
          </a:p>
          <a:p>
            <a:r>
              <a:rPr lang="en-US" b="1">
                <a:solidFill>
                  <a:schemeClr val="bg1"/>
                </a:solidFill>
                <a:latin typeface="Arial Black"/>
                <a:ea typeface="Calibri"/>
                <a:cs typeface="Calibri"/>
              </a:rPr>
              <a:t>+24V DC</a:t>
            </a:r>
            <a:endParaRPr lang="en-US">
              <a:solidFill>
                <a:schemeClr val="bg1"/>
              </a:solidFill>
              <a:latin typeface="Arial Black"/>
              <a:ea typeface="Calibri"/>
              <a:cs typeface="Calibri"/>
            </a:endParaRPr>
          </a:p>
        </p:txBody>
      </p:sp>
      <p:sp>
        <p:nvSpPr>
          <p:cNvPr id="20" name="Rectangle: Rounded Corners 19">
            <a:extLst>
              <a:ext uri="{FF2B5EF4-FFF2-40B4-BE49-F238E27FC236}">
                <a16:creationId xmlns:a16="http://schemas.microsoft.com/office/drawing/2014/main" id="{B247A105-12C1-BFAC-5190-BBA64EEDF3B9}"/>
              </a:ext>
            </a:extLst>
          </p:cNvPr>
          <p:cNvSpPr/>
          <p:nvPr/>
        </p:nvSpPr>
        <p:spPr>
          <a:xfrm>
            <a:off x="5416268" y="2288327"/>
            <a:ext cx="2483431" cy="868555"/>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bg1"/>
                </a:solidFill>
                <a:latin typeface="Arial Black"/>
                <a:ea typeface="Calibri"/>
                <a:cs typeface="Calibri"/>
              </a:rPr>
              <a:t>Microcontroller: Arduino UNO3</a:t>
            </a:r>
            <a:endParaRPr lang="en-US">
              <a:solidFill>
                <a:schemeClr val="bg1"/>
              </a:solidFill>
            </a:endParaRPr>
          </a:p>
        </p:txBody>
      </p:sp>
      <p:sp>
        <p:nvSpPr>
          <p:cNvPr id="21" name="Rectangle: Rounded Corners 20">
            <a:extLst>
              <a:ext uri="{FF2B5EF4-FFF2-40B4-BE49-F238E27FC236}">
                <a16:creationId xmlns:a16="http://schemas.microsoft.com/office/drawing/2014/main" id="{6D9778AC-4859-CC84-DF31-4334B2BE5B53}"/>
              </a:ext>
            </a:extLst>
          </p:cNvPr>
          <p:cNvSpPr/>
          <p:nvPr/>
        </p:nvSpPr>
        <p:spPr>
          <a:xfrm>
            <a:off x="7441458" y="1026541"/>
            <a:ext cx="2390019" cy="85646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rial Black"/>
                <a:cs typeface="Calibri"/>
              </a:rPr>
              <a:t>+5V USB connection</a:t>
            </a:r>
          </a:p>
        </p:txBody>
      </p:sp>
      <p:sp>
        <p:nvSpPr>
          <p:cNvPr id="22" name="Arrow: Down 21">
            <a:extLst>
              <a:ext uri="{FF2B5EF4-FFF2-40B4-BE49-F238E27FC236}">
                <a16:creationId xmlns:a16="http://schemas.microsoft.com/office/drawing/2014/main" id="{A5525302-B4E2-9ED6-91EF-22AAF5EF7190}"/>
              </a:ext>
            </a:extLst>
          </p:cNvPr>
          <p:cNvSpPr/>
          <p:nvPr/>
        </p:nvSpPr>
        <p:spPr>
          <a:xfrm>
            <a:off x="7531963" y="1879682"/>
            <a:ext cx="267451" cy="406403"/>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63AB33E6-1153-2FB3-EF62-86C626D64DEE}"/>
              </a:ext>
            </a:extLst>
          </p:cNvPr>
          <p:cNvSpPr/>
          <p:nvPr/>
        </p:nvSpPr>
        <p:spPr>
          <a:xfrm>
            <a:off x="4273539" y="1874987"/>
            <a:ext cx="315299" cy="1595265"/>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60DC0713-F14C-9385-9C8B-43762573A745}"/>
              </a:ext>
            </a:extLst>
          </p:cNvPr>
          <p:cNvSpPr/>
          <p:nvPr/>
        </p:nvSpPr>
        <p:spPr>
          <a:xfrm>
            <a:off x="5481488" y="3155427"/>
            <a:ext cx="315299" cy="313171"/>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C54CA38D-EEBE-A6C8-E5B7-63DF280A7884}"/>
              </a:ext>
            </a:extLst>
          </p:cNvPr>
          <p:cNvSpPr/>
          <p:nvPr/>
        </p:nvSpPr>
        <p:spPr>
          <a:xfrm>
            <a:off x="6030718" y="3701119"/>
            <a:ext cx="1351514" cy="3401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E7304911-8CC0-F2AB-3E4E-B96355DE5A91}"/>
              </a:ext>
            </a:extLst>
          </p:cNvPr>
          <p:cNvSpPr/>
          <p:nvPr/>
        </p:nvSpPr>
        <p:spPr>
          <a:xfrm>
            <a:off x="7380366" y="3473517"/>
            <a:ext cx="2422955" cy="85646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bg1"/>
                </a:solidFill>
                <a:latin typeface="Arial Black"/>
                <a:ea typeface="Calibri"/>
                <a:cs typeface="Calibri"/>
              </a:rPr>
              <a:t>Stepper motor 1, 2, 3</a:t>
            </a:r>
            <a:endParaRPr lang="en-US"/>
          </a:p>
        </p:txBody>
      </p:sp>
      <p:sp>
        <p:nvSpPr>
          <p:cNvPr id="27" name="Rectangle: Rounded Corners 26">
            <a:extLst>
              <a:ext uri="{FF2B5EF4-FFF2-40B4-BE49-F238E27FC236}">
                <a16:creationId xmlns:a16="http://schemas.microsoft.com/office/drawing/2014/main" id="{F8FCE9EF-3F09-7E53-CB5C-44C997C63B70}"/>
              </a:ext>
            </a:extLst>
          </p:cNvPr>
          <p:cNvSpPr/>
          <p:nvPr/>
        </p:nvSpPr>
        <p:spPr>
          <a:xfrm>
            <a:off x="8320714" y="2286479"/>
            <a:ext cx="1325638" cy="9144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rial Black"/>
                <a:cs typeface="Calibri"/>
              </a:rPr>
              <a:t>All buttons</a:t>
            </a:r>
            <a:endParaRPr lang="en-US" b="1">
              <a:latin typeface="Arial Black"/>
            </a:endParaRPr>
          </a:p>
        </p:txBody>
      </p:sp>
      <p:sp>
        <p:nvSpPr>
          <p:cNvPr id="28" name="Arrow: Left 27">
            <a:extLst>
              <a:ext uri="{FF2B5EF4-FFF2-40B4-BE49-F238E27FC236}">
                <a16:creationId xmlns:a16="http://schemas.microsoft.com/office/drawing/2014/main" id="{766061DC-A379-DB89-9295-819B49DB3D6E}"/>
              </a:ext>
            </a:extLst>
          </p:cNvPr>
          <p:cNvSpPr/>
          <p:nvPr/>
        </p:nvSpPr>
        <p:spPr>
          <a:xfrm>
            <a:off x="7899395" y="2583762"/>
            <a:ext cx="422027" cy="303204"/>
          </a:xfrm>
          <a:prstGeom prst="lef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24320A0D-DCAF-7A05-45F1-7897BA1EF14A}"/>
              </a:ext>
            </a:extLst>
          </p:cNvPr>
          <p:cNvSpPr/>
          <p:nvPr/>
        </p:nvSpPr>
        <p:spPr>
          <a:xfrm>
            <a:off x="3044547" y="4743451"/>
            <a:ext cx="1736876" cy="91440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rial Black"/>
                <a:cs typeface="Calibri"/>
              </a:rPr>
              <a:t>Power supply: +12V DC</a:t>
            </a:r>
          </a:p>
        </p:txBody>
      </p:sp>
      <p:sp>
        <p:nvSpPr>
          <p:cNvPr id="30" name="Rectangle: Rounded Corners 29">
            <a:extLst>
              <a:ext uri="{FF2B5EF4-FFF2-40B4-BE49-F238E27FC236}">
                <a16:creationId xmlns:a16="http://schemas.microsoft.com/office/drawing/2014/main" id="{F46D3F45-4958-3960-DACD-9AB2F8A3295A}"/>
              </a:ext>
            </a:extLst>
          </p:cNvPr>
          <p:cNvSpPr/>
          <p:nvPr/>
        </p:nvSpPr>
        <p:spPr>
          <a:xfrm>
            <a:off x="5221514" y="4743451"/>
            <a:ext cx="1748971" cy="91440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rial Black"/>
                <a:cs typeface="Calibri"/>
              </a:rPr>
              <a:t>IBT-2 Motor Driver</a:t>
            </a:r>
            <a:endParaRPr lang="en-US">
              <a:latin typeface="Arial Black"/>
            </a:endParaRPr>
          </a:p>
        </p:txBody>
      </p:sp>
      <p:sp>
        <p:nvSpPr>
          <p:cNvPr id="33" name="Rectangle: Rounded Corners 32">
            <a:extLst>
              <a:ext uri="{FF2B5EF4-FFF2-40B4-BE49-F238E27FC236}">
                <a16:creationId xmlns:a16="http://schemas.microsoft.com/office/drawing/2014/main" id="{FFDA12C4-70C5-347E-C21B-D204D5020086}"/>
              </a:ext>
            </a:extLst>
          </p:cNvPr>
          <p:cNvSpPr/>
          <p:nvPr/>
        </p:nvSpPr>
        <p:spPr>
          <a:xfrm>
            <a:off x="7769679" y="4730393"/>
            <a:ext cx="1833638" cy="92649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err="1">
                <a:latin typeface="Arial Black"/>
                <a:cs typeface="Calibri"/>
              </a:rPr>
              <a:t>Firgelli</a:t>
            </a:r>
            <a:r>
              <a:rPr lang="en-US" b="1">
                <a:latin typeface="Arial Black"/>
                <a:cs typeface="Calibri"/>
              </a:rPr>
              <a:t> Linear Actuator</a:t>
            </a:r>
          </a:p>
        </p:txBody>
      </p:sp>
      <p:sp>
        <p:nvSpPr>
          <p:cNvPr id="38" name="Arrow: Down 37">
            <a:extLst>
              <a:ext uri="{FF2B5EF4-FFF2-40B4-BE49-F238E27FC236}">
                <a16:creationId xmlns:a16="http://schemas.microsoft.com/office/drawing/2014/main" id="{B51A38A0-C5B8-070F-FCC3-093132F7B679}"/>
              </a:ext>
            </a:extLst>
          </p:cNvPr>
          <p:cNvSpPr/>
          <p:nvPr/>
        </p:nvSpPr>
        <p:spPr>
          <a:xfrm rot="16200000">
            <a:off x="4837772" y="5024230"/>
            <a:ext cx="327394" cy="446218"/>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5945A394-C8AD-4F7D-6A58-BC5A1F102A88}"/>
              </a:ext>
            </a:extLst>
          </p:cNvPr>
          <p:cNvSpPr/>
          <p:nvPr/>
        </p:nvSpPr>
        <p:spPr>
          <a:xfrm>
            <a:off x="6961655" y="5029944"/>
            <a:ext cx="808024" cy="327394"/>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Down 39">
            <a:extLst>
              <a:ext uri="{FF2B5EF4-FFF2-40B4-BE49-F238E27FC236}">
                <a16:creationId xmlns:a16="http://schemas.microsoft.com/office/drawing/2014/main" id="{A6AE6FB2-3BB6-A9E9-ADAF-1BD572BB2CC5}"/>
              </a:ext>
            </a:extLst>
          </p:cNvPr>
          <p:cNvSpPr/>
          <p:nvPr/>
        </p:nvSpPr>
        <p:spPr>
          <a:xfrm>
            <a:off x="6271814" y="3148185"/>
            <a:ext cx="327394" cy="1595265"/>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239997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7BC269-B558-8825-3D44-1EA1287B22E6}"/>
              </a:ext>
            </a:extLst>
          </p:cNvPr>
          <p:cNvSpPr>
            <a:spLocks noGrp="1"/>
          </p:cNvSpPr>
          <p:nvPr>
            <p:ph type="title"/>
          </p:nvPr>
        </p:nvSpPr>
        <p:spPr>
          <a:xfrm>
            <a:off x="159589" y="-247291"/>
            <a:ext cx="9601200" cy="960276"/>
          </a:xfrm>
        </p:spPr>
        <p:txBody>
          <a:bodyPr anchor="b">
            <a:normAutofit/>
          </a:bodyPr>
          <a:lstStyle/>
          <a:p>
            <a:r>
              <a:rPr lang="en-US"/>
              <a:t>Final Electrical System Design</a:t>
            </a:r>
          </a:p>
        </p:txBody>
      </p:sp>
      <p:sp>
        <p:nvSpPr>
          <p:cNvPr id="3" name="Slide Number Placeholder 2">
            <a:extLst>
              <a:ext uri="{FF2B5EF4-FFF2-40B4-BE49-F238E27FC236}">
                <a16:creationId xmlns:a16="http://schemas.microsoft.com/office/drawing/2014/main" id="{D93E69FF-AADF-668C-98FE-77EA509F6A69}"/>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28</a:t>
            </a:fld>
            <a:endParaRPr lang="en-US"/>
          </a:p>
        </p:txBody>
      </p:sp>
      <p:sp>
        <p:nvSpPr>
          <p:cNvPr id="2" name="Footer Placeholder 1">
            <a:extLst>
              <a:ext uri="{FF2B5EF4-FFF2-40B4-BE49-F238E27FC236}">
                <a16:creationId xmlns:a16="http://schemas.microsoft.com/office/drawing/2014/main" id="{80A58F1F-86FC-97F5-3795-98E5FC0945DB}"/>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Caden Schwartz</a:t>
            </a:r>
          </a:p>
        </p:txBody>
      </p:sp>
      <p:pic>
        <p:nvPicPr>
          <p:cNvPr id="9" name="Picture 8" descr="A circuit board with many wires&#10;&#10;Description automatically generated">
            <a:extLst>
              <a:ext uri="{FF2B5EF4-FFF2-40B4-BE49-F238E27FC236}">
                <a16:creationId xmlns:a16="http://schemas.microsoft.com/office/drawing/2014/main" id="{CC548795-4919-3DEC-2CE8-094A73E0034F}"/>
              </a:ext>
            </a:extLst>
          </p:cNvPr>
          <p:cNvPicPr>
            <a:picLocks noChangeAspect="1"/>
          </p:cNvPicPr>
          <p:nvPr/>
        </p:nvPicPr>
        <p:blipFill>
          <a:blip r:embed="rId2"/>
          <a:stretch>
            <a:fillRect/>
          </a:stretch>
        </p:blipFill>
        <p:spPr>
          <a:xfrm>
            <a:off x="3456318" y="1145516"/>
            <a:ext cx="6918385" cy="5113307"/>
          </a:xfrm>
          <a:prstGeom prst="rect">
            <a:avLst/>
          </a:prstGeom>
        </p:spPr>
      </p:pic>
      <p:sp>
        <p:nvSpPr>
          <p:cNvPr id="11" name="Rectangle: Rounded Corners 10">
            <a:extLst>
              <a:ext uri="{FF2B5EF4-FFF2-40B4-BE49-F238E27FC236}">
                <a16:creationId xmlns:a16="http://schemas.microsoft.com/office/drawing/2014/main" id="{2030FD0E-B8A7-15D2-0BC6-C310DBD71B2B}"/>
              </a:ext>
            </a:extLst>
          </p:cNvPr>
          <p:cNvSpPr/>
          <p:nvPr/>
        </p:nvSpPr>
        <p:spPr>
          <a:xfrm>
            <a:off x="161026" y="1073989"/>
            <a:ext cx="3085381" cy="91440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Arial Black"/>
                <a:cs typeface="Calibri"/>
              </a:rPr>
              <a:t>Key Points</a:t>
            </a:r>
            <a:endParaRPr lang="en-US" b="1">
              <a:latin typeface="Arial Black"/>
              <a:cs typeface="Calibri"/>
            </a:endParaRPr>
          </a:p>
        </p:txBody>
      </p:sp>
      <p:sp>
        <p:nvSpPr>
          <p:cNvPr id="12" name="Rectangle: Rounded Corners 11">
            <a:extLst>
              <a:ext uri="{FF2B5EF4-FFF2-40B4-BE49-F238E27FC236}">
                <a16:creationId xmlns:a16="http://schemas.microsoft.com/office/drawing/2014/main" id="{8CACDADB-52D9-5FC7-3E4D-ACD440B3BA20}"/>
              </a:ext>
            </a:extLst>
          </p:cNvPr>
          <p:cNvSpPr/>
          <p:nvPr/>
        </p:nvSpPr>
        <p:spPr>
          <a:xfrm>
            <a:off x="161026" y="2252932"/>
            <a:ext cx="3085381" cy="4005532"/>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a:latin typeface="Arial Black"/>
                <a:cs typeface="Calibri"/>
              </a:rPr>
              <a:t>Two Arduinos:</a:t>
            </a:r>
          </a:p>
          <a:p>
            <a:r>
              <a:rPr lang="en-US" b="1">
                <a:latin typeface="Arial Black"/>
                <a:cs typeface="Calibri"/>
              </a:rPr>
              <a:t>Stepper motors and linear actuator are separate systems</a:t>
            </a:r>
          </a:p>
          <a:p>
            <a:endParaRPr lang="en-US" b="1">
              <a:latin typeface="Arial Black"/>
              <a:cs typeface="Calibri"/>
            </a:endParaRPr>
          </a:p>
          <a:p>
            <a:r>
              <a:rPr lang="en-US" b="1">
                <a:latin typeface="Arial Black"/>
                <a:cs typeface="Calibri"/>
              </a:rPr>
              <a:t>7 pushbuttons and 1 limit switch</a:t>
            </a:r>
          </a:p>
          <a:p>
            <a:endParaRPr lang="en-US" b="1">
              <a:latin typeface="Arial Black"/>
              <a:cs typeface="Calibri"/>
            </a:endParaRPr>
          </a:p>
          <a:p>
            <a:r>
              <a:rPr lang="en-US" b="1">
                <a:latin typeface="Arial Black"/>
                <a:cs typeface="Calibri"/>
              </a:rPr>
              <a:t>Linear actuator optical sensor is not used</a:t>
            </a:r>
          </a:p>
          <a:p>
            <a:pPr algn="ctr"/>
            <a:endParaRPr lang="en-US" sz="2000" b="1">
              <a:cs typeface="Calibri"/>
            </a:endParaRPr>
          </a:p>
        </p:txBody>
      </p:sp>
    </p:spTree>
    <p:extLst>
      <p:ext uri="{BB962C8B-B14F-4D97-AF65-F5344CB8AC3E}">
        <p14:creationId xmlns:p14="http://schemas.microsoft.com/office/powerpoint/2010/main" val="242124720"/>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0379C69-F1F2-F1ED-CFD7-F1F0325D26BC}"/>
              </a:ext>
            </a:extLst>
          </p:cNvPr>
          <p:cNvSpPr>
            <a:spLocks noGrp="1"/>
          </p:cNvSpPr>
          <p:nvPr>
            <p:ph type="ftr" sz="quarter" idx="11"/>
          </p:nvPr>
        </p:nvSpPr>
        <p:spPr/>
        <p:txBody>
          <a:bodyPr/>
          <a:lstStyle/>
          <a:p>
            <a:r>
              <a:rPr lang="en-US">
                <a:cs typeface="Calibri"/>
              </a:rPr>
              <a:t>Caden Schwartz</a:t>
            </a:r>
            <a:endParaRPr lang="en-US"/>
          </a:p>
        </p:txBody>
      </p:sp>
      <p:sp>
        <p:nvSpPr>
          <p:cNvPr id="4" name="Slide Number Placeholder 3">
            <a:extLst>
              <a:ext uri="{FF2B5EF4-FFF2-40B4-BE49-F238E27FC236}">
                <a16:creationId xmlns:a16="http://schemas.microsoft.com/office/drawing/2014/main" id="{052BF0F6-6645-6E0E-B0B3-23B5C2A3757A}"/>
              </a:ext>
            </a:extLst>
          </p:cNvPr>
          <p:cNvSpPr>
            <a:spLocks noGrp="1"/>
          </p:cNvSpPr>
          <p:nvPr>
            <p:ph type="sldNum" sz="quarter" idx="12"/>
          </p:nvPr>
        </p:nvSpPr>
        <p:spPr/>
        <p:txBody>
          <a:bodyPr/>
          <a:lstStyle/>
          <a:p>
            <a:fld id="{A5AEF524-62EC-C340-82A1-9F47B6C43E55}" type="slidenum">
              <a:rPr lang="en-US" smtClean="0"/>
              <a:t>29</a:t>
            </a:fld>
            <a:endParaRPr lang="en-US"/>
          </a:p>
        </p:txBody>
      </p:sp>
      <p:sp>
        <p:nvSpPr>
          <p:cNvPr id="5" name="Title 4">
            <a:extLst>
              <a:ext uri="{FF2B5EF4-FFF2-40B4-BE49-F238E27FC236}">
                <a16:creationId xmlns:a16="http://schemas.microsoft.com/office/drawing/2014/main" id="{DEE50683-FBA7-EC4B-EC41-C9CE793E95C2}"/>
              </a:ext>
            </a:extLst>
          </p:cNvPr>
          <p:cNvSpPr>
            <a:spLocks noGrp="1"/>
          </p:cNvSpPr>
          <p:nvPr>
            <p:ph type="title"/>
          </p:nvPr>
        </p:nvSpPr>
        <p:spPr>
          <a:xfrm>
            <a:off x="97971" y="-232229"/>
            <a:ext cx="9601200" cy="960276"/>
          </a:xfrm>
        </p:spPr>
        <p:txBody>
          <a:bodyPr/>
          <a:lstStyle/>
          <a:p>
            <a:r>
              <a:rPr lang="en-US"/>
              <a:t>Stepper Motor Motion Control</a:t>
            </a:r>
          </a:p>
        </p:txBody>
      </p:sp>
      <p:sp>
        <p:nvSpPr>
          <p:cNvPr id="8" name="Rectangle: Rounded Corners 7">
            <a:extLst>
              <a:ext uri="{FF2B5EF4-FFF2-40B4-BE49-F238E27FC236}">
                <a16:creationId xmlns:a16="http://schemas.microsoft.com/office/drawing/2014/main" id="{FD2D3B2F-0C3A-14C4-52F9-40A42A502DDA}"/>
              </a:ext>
            </a:extLst>
          </p:cNvPr>
          <p:cNvSpPr/>
          <p:nvPr/>
        </p:nvSpPr>
        <p:spPr>
          <a:xfrm>
            <a:off x="794479" y="1041954"/>
            <a:ext cx="2295144" cy="1178538"/>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Microcontroller</a:t>
            </a:r>
          </a:p>
          <a:p>
            <a:pPr algn="ctr"/>
            <a:r>
              <a:rPr lang="en-US">
                <a:latin typeface="Arial Black"/>
                <a:ea typeface="Calibri"/>
                <a:cs typeface="Calibri"/>
              </a:rPr>
              <a:t>Arduino MEGA</a:t>
            </a:r>
          </a:p>
        </p:txBody>
      </p:sp>
      <p:sp>
        <p:nvSpPr>
          <p:cNvPr id="11" name="Rectangle: Rounded Corners 10">
            <a:extLst>
              <a:ext uri="{FF2B5EF4-FFF2-40B4-BE49-F238E27FC236}">
                <a16:creationId xmlns:a16="http://schemas.microsoft.com/office/drawing/2014/main" id="{2B03D6ED-9542-6792-C80E-79C6E0C836A9}"/>
              </a:ext>
            </a:extLst>
          </p:cNvPr>
          <p:cNvSpPr/>
          <p:nvPr/>
        </p:nvSpPr>
        <p:spPr>
          <a:xfrm>
            <a:off x="3894197" y="1041955"/>
            <a:ext cx="2125435" cy="1186543"/>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latin typeface="Arial Black"/>
                <a:ea typeface="Calibri"/>
                <a:cs typeface="Calibri"/>
              </a:rPr>
              <a:t>Motor Driver</a:t>
            </a:r>
          </a:p>
          <a:p>
            <a:pPr algn="ctr"/>
            <a:r>
              <a:rPr lang="en-US" sz="1600">
                <a:solidFill>
                  <a:schemeClr val="bg1"/>
                </a:solidFill>
                <a:latin typeface="Arial Black"/>
                <a:ea typeface="Calibri"/>
                <a:cs typeface="Calibri"/>
              </a:rPr>
              <a:t>DM442</a:t>
            </a:r>
          </a:p>
        </p:txBody>
      </p:sp>
      <p:sp>
        <p:nvSpPr>
          <p:cNvPr id="12" name="Rectangle: Rounded Corners 11">
            <a:extLst>
              <a:ext uri="{FF2B5EF4-FFF2-40B4-BE49-F238E27FC236}">
                <a16:creationId xmlns:a16="http://schemas.microsoft.com/office/drawing/2014/main" id="{6E0E4A75-1CBF-7BD7-0C81-37519B82AE3F}"/>
              </a:ext>
            </a:extLst>
          </p:cNvPr>
          <p:cNvSpPr/>
          <p:nvPr/>
        </p:nvSpPr>
        <p:spPr>
          <a:xfrm>
            <a:off x="7126585" y="1039384"/>
            <a:ext cx="2124635" cy="1178538"/>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latin typeface="Arial Black"/>
                <a:ea typeface="Calibri"/>
                <a:cs typeface="Calibri"/>
              </a:rPr>
              <a:t>Stepper Motor</a:t>
            </a:r>
          </a:p>
          <a:p>
            <a:pPr algn="ctr"/>
            <a:r>
              <a:rPr lang="en-US" sz="1600">
                <a:solidFill>
                  <a:schemeClr val="bg1"/>
                </a:solidFill>
                <a:latin typeface="Arial Black"/>
                <a:ea typeface="Calibri"/>
                <a:cs typeface="Calibri"/>
              </a:rPr>
              <a:t> 17HS4023</a:t>
            </a:r>
          </a:p>
        </p:txBody>
      </p:sp>
      <p:pic>
        <p:nvPicPr>
          <p:cNvPr id="2" name="Picture 1" descr="A small black and silver device with a red and white wire&#10;&#10;Description automatically generated">
            <a:extLst>
              <a:ext uri="{FF2B5EF4-FFF2-40B4-BE49-F238E27FC236}">
                <a16:creationId xmlns:a16="http://schemas.microsoft.com/office/drawing/2014/main" id="{FD918A4E-A69E-6F37-097D-0842B4CFB005}"/>
              </a:ext>
            </a:extLst>
          </p:cNvPr>
          <p:cNvPicPr>
            <a:picLocks noChangeAspect="1"/>
          </p:cNvPicPr>
          <p:nvPr/>
        </p:nvPicPr>
        <p:blipFill>
          <a:blip r:embed="rId2"/>
          <a:stretch>
            <a:fillRect/>
          </a:stretch>
        </p:blipFill>
        <p:spPr>
          <a:xfrm>
            <a:off x="7072993" y="2808968"/>
            <a:ext cx="2411186" cy="2434318"/>
          </a:xfrm>
          <a:prstGeom prst="rect">
            <a:avLst/>
          </a:prstGeom>
          <a:solidFill>
            <a:srgbClr val="FFFFFF">
              <a:shade val="85000"/>
            </a:srgbClr>
          </a:solidFill>
          <a:ln w="88900" cap="sq">
            <a:solidFill>
              <a:srgbClr val="FFFFFF"/>
            </a:solidFill>
            <a:miter lim="800000"/>
          </a:ln>
          <a:effectLst>
            <a:outerShdw blurRad="50800" dist="127000" dir="27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A blue circuit board with a chip&#10;&#10;Description automatically generated">
            <a:extLst>
              <a:ext uri="{FF2B5EF4-FFF2-40B4-BE49-F238E27FC236}">
                <a16:creationId xmlns:a16="http://schemas.microsoft.com/office/drawing/2014/main" id="{FD4A3D5F-17E5-F5D8-E272-41D5B864CBBD}"/>
              </a:ext>
            </a:extLst>
          </p:cNvPr>
          <p:cNvPicPr>
            <a:picLocks noChangeAspect="1"/>
          </p:cNvPicPr>
          <p:nvPr/>
        </p:nvPicPr>
        <p:blipFill>
          <a:blip r:embed="rId3"/>
          <a:stretch>
            <a:fillRect/>
          </a:stretch>
        </p:blipFill>
        <p:spPr>
          <a:xfrm>
            <a:off x="533400" y="2806580"/>
            <a:ext cx="2955781" cy="16447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black electronic device with white text&#10;&#10;Description automatically generated">
            <a:extLst>
              <a:ext uri="{FF2B5EF4-FFF2-40B4-BE49-F238E27FC236}">
                <a16:creationId xmlns:a16="http://schemas.microsoft.com/office/drawing/2014/main" id="{68FEB6A1-9E5D-F723-FE4F-AAAE403EB345}"/>
              </a:ext>
            </a:extLst>
          </p:cNvPr>
          <p:cNvPicPr>
            <a:picLocks noChangeAspect="1"/>
          </p:cNvPicPr>
          <p:nvPr/>
        </p:nvPicPr>
        <p:blipFill>
          <a:blip r:embed="rId4"/>
          <a:stretch>
            <a:fillRect/>
          </a:stretch>
        </p:blipFill>
        <p:spPr>
          <a:xfrm>
            <a:off x="4111745" y="2806580"/>
            <a:ext cx="2430133" cy="2864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Rounded Corners 9">
            <a:extLst>
              <a:ext uri="{FF2B5EF4-FFF2-40B4-BE49-F238E27FC236}">
                <a16:creationId xmlns:a16="http://schemas.microsoft.com/office/drawing/2014/main" id="{EB7B6DBE-3D97-51EC-871E-34121377EE80}"/>
              </a:ext>
            </a:extLst>
          </p:cNvPr>
          <p:cNvSpPr/>
          <p:nvPr/>
        </p:nvSpPr>
        <p:spPr>
          <a:xfrm>
            <a:off x="183848" y="4870752"/>
            <a:ext cx="3647923" cy="1374019"/>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latin typeface="Arial Black"/>
                <a:cs typeface="Calibri"/>
              </a:rPr>
              <a:t>Note: Arduino MEGA powered by 5V USB connection</a:t>
            </a:r>
          </a:p>
          <a:p>
            <a:pPr algn="ctr"/>
            <a:r>
              <a:rPr lang="en-US" sz="1600" b="1">
                <a:latin typeface="Arial Black"/>
                <a:cs typeface="Calibri"/>
              </a:rPr>
              <a:t>DM442 powered by 12V power supply</a:t>
            </a:r>
          </a:p>
        </p:txBody>
      </p:sp>
    </p:spTree>
    <p:extLst>
      <p:ext uri="{BB962C8B-B14F-4D97-AF65-F5344CB8AC3E}">
        <p14:creationId xmlns:p14="http://schemas.microsoft.com/office/powerpoint/2010/main" val="339587756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8F3B76-3AD3-FF21-899F-B3B558208E2D}"/>
              </a:ext>
            </a:extLst>
          </p:cNvPr>
          <p:cNvSpPr>
            <a:spLocks noGrp="1"/>
          </p:cNvSpPr>
          <p:nvPr>
            <p:ph type="ftr" sz="quarter" idx="11"/>
          </p:nvPr>
        </p:nvSpPr>
        <p:spPr/>
        <p:txBody>
          <a:bodyPr/>
          <a:lstStyle/>
          <a:p>
            <a:r>
              <a:rPr lang="en-US">
                <a:ea typeface="Calibri"/>
                <a:cs typeface="Calibri"/>
              </a:rPr>
              <a:t>Luis Garcia</a:t>
            </a:r>
          </a:p>
        </p:txBody>
      </p:sp>
      <p:sp>
        <p:nvSpPr>
          <p:cNvPr id="4" name="Slide Number Placeholder 3">
            <a:extLst>
              <a:ext uri="{FF2B5EF4-FFF2-40B4-BE49-F238E27FC236}">
                <a16:creationId xmlns:a16="http://schemas.microsoft.com/office/drawing/2014/main" id="{091FA134-FFCE-3FCB-AC87-3836E1D8A711}"/>
              </a:ext>
            </a:extLst>
          </p:cNvPr>
          <p:cNvSpPr>
            <a:spLocks noGrp="1"/>
          </p:cNvSpPr>
          <p:nvPr>
            <p:ph type="sldNum" sz="quarter" idx="12"/>
          </p:nvPr>
        </p:nvSpPr>
        <p:spPr/>
        <p:txBody>
          <a:bodyPr/>
          <a:lstStyle/>
          <a:p>
            <a:fld id="{A5AEF524-62EC-C340-82A1-9F47B6C43E55}" type="slidenum">
              <a:rPr lang="en-US" smtClean="0"/>
              <a:t>3</a:t>
            </a:fld>
            <a:endParaRPr lang="en-US"/>
          </a:p>
        </p:txBody>
      </p:sp>
      <p:sp>
        <p:nvSpPr>
          <p:cNvPr id="6" name="Title 5">
            <a:extLst>
              <a:ext uri="{FF2B5EF4-FFF2-40B4-BE49-F238E27FC236}">
                <a16:creationId xmlns:a16="http://schemas.microsoft.com/office/drawing/2014/main" id="{85327FCF-0459-2456-BB3A-F6DA8B6FFD2C}"/>
              </a:ext>
            </a:extLst>
          </p:cNvPr>
          <p:cNvSpPr>
            <a:spLocks noGrp="1"/>
          </p:cNvSpPr>
          <p:nvPr>
            <p:ph type="title"/>
          </p:nvPr>
        </p:nvSpPr>
        <p:spPr/>
        <p:txBody>
          <a:bodyPr/>
          <a:lstStyle/>
          <a:p>
            <a:r>
              <a:rPr lang="en-US"/>
              <a:t>Sponsor and Advisor</a:t>
            </a:r>
          </a:p>
        </p:txBody>
      </p:sp>
      <p:pic>
        <p:nvPicPr>
          <p:cNvPr id="9" name="Content Placeholder 11" descr="A person in a suit with his arms crossed&#10;&#10;Description automatically generated">
            <a:extLst>
              <a:ext uri="{FF2B5EF4-FFF2-40B4-BE49-F238E27FC236}">
                <a16:creationId xmlns:a16="http://schemas.microsoft.com/office/drawing/2014/main" id="{A03A2715-FBE2-9DE0-2DCB-75E42C16EEBE}"/>
              </a:ext>
            </a:extLst>
          </p:cNvPr>
          <p:cNvPicPr>
            <a:picLocks noGrp="1" noChangeAspect="1"/>
          </p:cNvPicPr>
          <p:nvPr>
            <p:ph sz="half" idx="1"/>
          </p:nvPr>
        </p:nvPicPr>
        <p:blipFill>
          <a:blip r:embed="rId2"/>
          <a:stretch>
            <a:fillRect/>
          </a:stretch>
        </p:blipFill>
        <p:spPr>
          <a:xfrm>
            <a:off x="1553731" y="2890550"/>
            <a:ext cx="2102309" cy="2044800"/>
          </a:xfrm>
        </p:spPr>
      </p:pic>
      <p:pic>
        <p:nvPicPr>
          <p:cNvPr id="10" name="Content Placeholder 14" descr="A close-up of a person smiling&#10;&#10;Description automatically generated">
            <a:extLst>
              <a:ext uri="{FF2B5EF4-FFF2-40B4-BE49-F238E27FC236}">
                <a16:creationId xmlns:a16="http://schemas.microsoft.com/office/drawing/2014/main" id="{2304EFD2-EA70-A86A-6299-444DA2494638}"/>
              </a:ext>
            </a:extLst>
          </p:cNvPr>
          <p:cNvPicPr preferRelativeResize="0">
            <a:picLocks noGrp="1" noChangeAspect="1"/>
          </p:cNvPicPr>
          <p:nvPr>
            <p:ph sz="half" idx="2"/>
          </p:nvPr>
        </p:nvPicPr>
        <p:blipFill rotWithShape="1">
          <a:blip r:embed="rId3"/>
          <a:srcRect l="8377" t="2589" r="8377" b="-440"/>
          <a:stretch/>
        </p:blipFill>
        <p:spPr>
          <a:xfrm>
            <a:off x="7616553" y="2886377"/>
            <a:ext cx="1706109" cy="1999214"/>
          </a:xfrm>
        </p:spPr>
      </p:pic>
      <p:sp>
        <p:nvSpPr>
          <p:cNvPr id="12" name="TextBox 11">
            <a:extLst>
              <a:ext uri="{FF2B5EF4-FFF2-40B4-BE49-F238E27FC236}">
                <a16:creationId xmlns:a16="http://schemas.microsoft.com/office/drawing/2014/main" id="{602AFC1E-7AB1-CD43-56B5-210304222E34}"/>
              </a:ext>
            </a:extLst>
          </p:cNvPr>
          <p:cNvSpPr txBox="1"/>
          <p:nvPr/>
        </p:nvSpPr>
        <p:spPr>
          <a:xfrm>
            <a:off x="1515695" y="5059124"/>
            <a:ext cx="2330510" cy="923330"/>
          </a:xfrm>
          <a:prstGeom prst="rect">
            <a:avLst/>
          </a:prstGeom>
          <a:noFill/>
        </p:spPr>
        <p:txBody>
          <a:bodyPr wrap="none" lIns="91440" tIns="45720" rIns="91440" bIns="45720" rtlCol="0" anchor="t">
            <a:spAutoFit/>
          </a:bodyPr>
          <a:lstStyle/>
          <a:p>
            <a:r>
              <a:rPr lang="en-US" u="sng">
                <a:latin typeface="Arial"/>
                <a:cs typeface="Calibri"/>
              </a:rPr>
              <a:t>Industry Sponsor</a:t>
            </a:r>
            <a:endParaRPr lang="en-US" u="sng">
              <a:latin typeface="Arial"/>
              <a:cs typeface="Arial"/>
            </a:endParaRPr>
          </a:p>
          <a:p>
            <a:r>
              <a:rPr lang="en-US" err="1">
                <a:latin typeface="Arial"/>
                <a:cs typeface="Arial"/>
              </a:rPr>
              <a:t>Tajaey</a:t>
            </a:r>
            <a:r>
              <a:rPr lang="en-US">
                <a:latin typeface="Arial"/>
                <a:cs typeface="Arial"/>
              </a:rPr>
              <a:t> Young</a:t>
            </a:r>
            <a:endParaRPr lang="en-US">
              <a:latin typeface="Arial"/>
              <a:ea typeface="Calibri"/>
              <a:cs typeface="Arial"/>
            </a:endParaRPr>
          </a:p>
          <a:p>
            <a:r>
              <a:rPr lang="en-US" i="1">
                <a:latin typeface="Arial"/>
                <a:cs typeface="Arial"/>
              </a:rPr>
              <a:t>Rockwell Automation</a:t>
            </a:r>
            <a:endParaRPr lang="en-US" i="1">
              <a:latin typeface="Arial"/>
              <a:ea typeface="Calibri"/>
              <a:cs typeface="Arial"/>
            </a:endParaRPr>
          </a:p>
        </p:txBody>
      </p:sp>
      <p:sp>
        <p:nvSpPr>
          <p:cNvPr id="13" name="TextBox 12">
            <a:extLst>
              <a:ext uri="{FF2B5EF4-FFF2-40B4-BE49-F238E27FC236}">
                <a16:creationId xmlns:a16="http://schemas.microsoft.com/office/drawing/2014/main" id="{EA2E8241-62D8-5A9D-80C2-65C5FFAA4CD2}"/>
              </a:ext>
            </a:extLst>
          </p:cNvPr>
          <p:cNvSpPr txBox="1">
            <a:spLocks noChangeAspect="1"/>
          </p:cNvSpPr>
          <p:nvPr/>
        </p:nvSpPr>
        <p:spPr>
          <a:xfrm>
            <a:off x="7566268" y="5049248"/>
            <a:ext cx="2886239" cy="923330"/>
          </a:xfrm>
          <a:prstGeom prst="rect">
            <a:avLst/>
          </a:prstGeom>
          <a:noFill/>
        </p:spPr>
        <p:txBody>
          <a:bodyPr wrap="none" lIns="91440" tIns="45720" rIns="91440" bIns="45720" rtlCol="0" anchor="t">
            <a:spAutoFit/>
          </a:bodyPr>
          <a:lstStyle/>
          <a:p>
            <a:r>
              <a:rPr lang="en-US" u="sng">
                <a:latin typeface="Arial"/>
                <a:cs typeface="Arial"/>
              </a:rPr>
              <a:t>Academic Advisor</a:t>
            </a:r>
          </a:p>
          <a:p>
            <a:r>
              <a:rPr lang="en-US">
                <a:latin typeface="Arial"/>
                <a:cs typeface="Arial"/>
              </a:rPr>
              <a:t>Shayne McConomy, Ph.D.</a:t>
            </a:r>
          </a:p>
          <a:p>
            <a:r>
              <a:rPr lang="en-US" i="1">
                <a:latin typeface="Arial"/>
                <a:cs typeface="Arial"/>
              </a:rPr>
              <a:t>Professor/Advisor</a:t>
            </a:r>
            <a:endParaRPr lang="en-US" i="1">
              <a:latin typeface="Arial"/>
              <a:ea typeface="Calibri"/>
              <a:cs typeface="Arial"/>
            </a:endParaRPr>
          </a:p>
        </p:txBody>
      </p:sp>
      <p:pic>
        <p:nvPicPr>
          <p:cNvPr id="2" name="Picture 1" descr="A few logos of college of engineering&#10;&#10;Description automatically generated">
            <a:extLst>
              <a:ext uri="{FF2B5EF4-FFF2-40B4-BE49-F238E27FC236}">
                <a16:creationId xmlns:a16="http://schemas.microsoft.com/office/drawing/2014/main" id="{658C9119-6B75-D3D9-8596-067E1721D094}"/>
              </a:ext>
            </a:extLst>
          </p:cNvPr>
          <p:cNvPicPr>
            <a:picLocks noChangeAspect="1"/>
          </p:cNvPicPr>
          <p:nvPr/>
        </p:nvPicPr>
        <p:blipFill>
          <a:blip r:embed="rId4"/>
          <a:stretch>
            <a:fillRect/>
          </a:stretch>
        </p:blipFill>
        <p:spPr>
          <a:xfrm>
            <a:off x="7518417" y="936764"/>
            <a:ext cx="1905000" cy="1905000"/>
          </a:xfrm>
          <a:prstGeom prst="rect">
            <a:avLst/>
          </a:prstGeom>
        </p:spPr>
      </p:pic>
      <p:pic>
        <p:nvPicPr>
          <p:cNvPr id="5" name="Picture 4" descr="A person smiling at camera&#10;&#10;Description automatically generated">
            <a:extLst>
              <a:ext uri="{FF2B5EF4-FFF2-40B4-BE49-F238E27FC236}">
                <a16:creationId xmlns:a16="http://schemas.microsoft.com/office/drawing/2014/main" id="{7A36337F-BEF0-17A8-14A9-EE0B46D2042F}"/>
              </a:ext>
            </a:extLst>
          </p:cNvPr>
          <p:cNvPicPr>
            <a:picLocks noChangeAspect="1"/>
          </p:cNvPicPr>
          <p:nvPr/>
        </p:nvPicPr>
        <p:blipFill rotWithShape="1">
          <a:blip r:embed="rId5"/>
          <a:srcRect t="2656" b="-105"/>
          <a:stretch/>
        </p:blipFill>
        <p:spPr>
          <a:xfrm>
            <a:off x="4455012" y="2887744"/>
            <a:ext cx="1581744" cy="1992319"/>
          </a:xfrm>
          <a:prstGeom prst="rect">
            <a:avLst/>
          </a:prstGeom>
        </p:spPr>
      </p:pic>
      <p:sp>
        <p:nvSpPr>
          <p:cNvPr id="8" name="TextBox 7">
            <a:extLst>
              <a:ext uri="{FF2B5EF4-FFF2-40B4-BE49-F238E27FC236}">
                <a16:creationId xmlns:a16="http://schemas.microsoft.com/office/drawing/2014/main" id="{22E986E3-D60F-6701-E555-382E92BBDF8E}"/>
              </a:ext>
            </a:extLst>
          </p:cNvPr>
          <p:cNvSpPr txBox="1"/>
          <p:nvPr/>
        </p:nvSpPr>
        <p:spPr>
          <a:xfrm>
            <a:off x="4348034" y="5059124"/>
            <a:ext cx="2330510" cy="923330"/>
          </a:xfrm>
          <a:prstGeom prst="rect">
            <a:avLst/>
          </a:prstGeom>
          <a:noFill/>
        </p:spPr>
        <p:txBody>
          <a:bodyPr wrap="none" lIns="91440" tIns="45720" rIns="91440" bIns="45720" rtlCol="0" anchor="t">
            <a:spAutoFit/>
          </a:bodyPr>
          <a:lstStyle/>
          <a:p>
            <a:r>
              <a:rPr lang="en-US" u="sng">
                <a:latin typeface="Arial"/>
                <a:cs typeface="Calibri"/>
              </a:rPr>
              <a:t>Industry Sponsor</a:t>
            </a:r>
            <a:endParaRPr lang="en-US" u="sng">
              <a:latin typeface="Arial"/>
              <a:cs typeface="Arial"/>
            </a:endParaRPr>
          </a:p>
          <a:p>
            <a:r>
              <a:rPr lang="en-US">
                <a:latin typeface="Arial"/>
                <a:ea typeface="Calibri"/>
                <a:cs typeface="Calibri"/>
              </a:rPr>
              <a:t>Amanda Eason</a:t>
            </a:r>
          </a:p>
          <a:p>
            <a:r>
              <a:rPr lang="en-US" i="1">
                <a:latin typeface="Arial"/>
                <a:cs typeface="Arial"/>
              </a:rPr>
              <a:t>Rockwell Automation</a:t>
            </a:r>
            <a:endParaRPr lang="en-US" i="1">
              <a:latin typeface="Arial"/>
              <a:ea typeface="Calibri"/>
              <a:cs typeface="Arial"/>
            </a:endParaRPr>
          </a:p>
        </p:txBody>
      </p:sp>
      <p:pic>
        <p:nvPicPr>
          <p:cNvPr id="14" name="Picture 13" descr="A red text on a black background&#10;&#10;Description automatically generated">
            <a:extLst>
              <a:ext uri="{FF2B5EF4-FFF2-40B4-BE49-F238E27FC236}">
                <a16:creationId xmlns:a16="http://schemas.microsoft.com/office/drawing/2014/main" id="{11866D5E-F322-A9FA-5069-81F8AA2C80EE}"/>
              </a:ext>
            </a:extLst>
          </p:cNvPr>
          <p:cNvPicPr>
            <a:picLocks noChangeAspect="1"/>
          </p:cNvPicPr>
          <p:nvPr/>
        </p:nvPicPr>
        <p:blipFill>
          <a:blip r:embed="rId6"/>
          <a:stretch>
            <a:fillRect/>
          </a:stretch>
        </p:blipFill>
        <p:spPr>
          <a:xfrm>
            <a:off x="2167943" y="1896488"/>
            <a:ext cx="3520226" cy="843422"/>
          </a:xfrm>
          <a:prstGeom prst="rect">
            <a:avLst/>
          </a:prstGeom>
        </p:spPr>
      </p:pic>
    </p:spTree>
    <p:extLst>
      <p:ext uri="{BB962C8B-B14F-4D97-AF65-F5344CB8AC3E}">
        <p14:creationId xmlns:p14="http://schemas.microsoft.com/office/powerpoint/2010/main" val="1270984281"/>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0379C69-F1F2-F1ED-CFD7-F1F0325D26BC}"/>
              </a:ext>
            </a:extLst>
          </p:cNvPr>
          <p:cNvSpPr>
            <a:spLocks noGrp="1"/>
          </p:cNvSpPr>
          <p:nvPr>
            <p:ph type="ftr" sz="quarter" idx="11"/>
          </p:nvPr>
        </p:nvSpPr>
        <p:spPr/>
        <p:txBody>
          <a:bodyPr/>
          <a:lstStyle/>
          <a:p>
            <a:r>
              <a:rPr lang="en-US">
                <a:cs typeface="Calibri"/>
              </a:rPr>
              <a:t>Caden Schwartz</a:t>
            </a:r>
            <a:endParaRPr lang="en-US"/>
          </a:p>
        </p:txBody>
      </p:sp>
      <p:sp>
        <p:nvSpPr>
          <p:cNvPr id="4" name="Slide Number Placeholder 3">
            <a:extLst>
              <a:ext uri="{FF2B5EF4-FFF2-40B4-BE49-F238E27FC236}">
                <a16:creationId xmlns:a16="http://schemas.microsoft.com/office/drawing/2014/main" id="{052BF0F6-6645-6E0E-B0B3-23B5C2A3757A}"/>
              </a:ext>
            </a:extLst>
          </p:cNvPr>
          <p:cNvSpPr>
            <a:spLocks noGrp="1"/>
          </p:cNvSpPr>
          <p:nvPr>
            <p:ph type="sldNum" sz="quarter" idx="12"/>
          </p:nvPr>
        </p:nvSpPr>
        <p:spPr/>
        <p:txBody>
          <a:bodyPr/>
          <a:lstStyle/>
          <a:p>
            <a:fld id="{A5AEF524-62EC-C340-82A1-9F47B6C43E55}" type="slidenum">
              <a:rPr lang="en-US" smtClean="0"/>
              <a:t>30</a:t>
            </a:fld>
            <a:endParaRPr lang="en-US"/>
          </a:p>
        </p:txBody>
      </p:sp>
      <p:sp>
        <p:nvSpPr>
          <p:cNvPr id="5" name="Title 4">
            <a:extLst>
              <a:ext uri="{FF2B5EF4-FFF2-40B4-BE49-F238E27FC236}">
                <a16:creationId xmlns:a16="http://schemas.microsoft.com/office/drawing/2014/main" id="{DEE50683-FBA7-EC4B-EC41-C9CE793E95C2}"/>
              </a:ext>
            </a:extLst>
          </p:cNvPr>
          <p:cNvSpPr>
            <a:spLocks noGrp="1"/>
          </p:cNvSpPr>
          <p:nvPr>
            <p:ph type="title"/>
          </p:nvPr>
        </p:nvSpPr>
        <p:spPr>
          <a:xfrm>
            <a:off x="159081" y="-284233"/>
            <a:ext cx="9601200" cy="960276"/>
          </a:xfrm>
        </p:spPr>
        <p:txBody>
          <a:bodyPr/>
          <a:lstStyle/>
          <a:p>
            <a:r>
              <a:rPr lang="en-US"/>
              <a:t>Stepper Motor Motion Control</a:t>
            </a:r>
          </a:p>
        </p:txBody>
      </p:sp>
      <p:sp>
        <p:nvSpPr>
          <p:cNvPr id="11" name="Rectangle: Rounded Corners 10">
            <a:extLst>
              <a:ext uri="{FF2B5EF4-FFF2-40B4-BE49-F238E27FC236}">
                <a16:creationId xmlns:a16="http://schemas.microsoft.com/office/drawing/2014/main" id="{2B03D6ED-9542-6792-C80E-79C6E0C836A9}"/>
              </a:ext>
            </a:extLst>
          </p:cNvPr>
          <p:cNvSpPr/>
          <p:nvPr/>
        </p:nvSpPr>
        <p:spPr>
          <a:xfrm>
            <a:off x="2834246" y="862124"/>
            <a:ext cx="2125435" cy="855865"/>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latin typeface="Arial Black"/>
                <a:ea typeface="Calibri"/>
                <a:cs typeface="Calibri"/>
              </a:rPr>
              <a:t>Motor Driver</a:t>
            </a:r>
          </a:p>
          <a:p>
            <a:pPr algn="ctr"/>
            <a:r>
              <a:rPr lang="en-US" sz="1600">
                <a:solidFill>
                  <a:schemeClr val="bg1"/>
                </a:solidFill>
                <a:latin typeface="Arial Black"/>
                <a:ea typeface="Calibri"/>
                <a:cs typeface="Calibri"/>
              </a:rPr>
              <a:t>DM542</a:t>
            </a:r>
          </a:p>
        </p:txBody>
      </p:sp>
      <p:sp>
        <p:nvSpPr>
          <p:cNvPr id="12" name="Rectangle: Rounded Corners 11">
            <a:extLst>
              <a:ext uri="{FF2B5EF4-FFF2-40B4-BE49-F238E27FC236}">
                <a16:creationId xmlns:a16="http://schemas.microsoft.com/office/drawing/2014/main" id="{6E0E4A75-1CBF-7BD7-0C81-37519B82AE3F}"/>
              </a:ext>
            </a:extLst>
          </p:cNvPr>
          <p:cNvSpPr/>
          <p:nvPr/>
        </p:nvSpPr>
        <p:spPr>
          <a:xfrm>
            <a:off x="6821588" y="862123"/>
            <a:ext cx="2124635" cy="847859"/>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latin typeface="Arial Black"/>
                <a:ea typeface="Calibri"/>
                <a:cs typeface="Calibri"/>
              </a:rPr>
              <a:t>Stepper Motor</a:t>
            </a:r>
          </a:p>
          <a:p>
            <a:pPr algn="ctr"/>
            <a:r>
              <a:rPr lang="en-US" sz="1600">
                <a:solidFill>
                  <a:schemeClr val="bg1"/>
                </a:solidFill>
                <a:latin typeface="Arial Black"/>
                <a:ea typeface="Calibri"/>
                <a:cs typeface="Calibri"/>
              </a:rPr>
              <a:t>23HS45-4204S</a:t>
            </a:r>
          </a:p>
        </p:txBody>
      </p:sp>
      <p:pic>
        <p:nvPicPr>
          <p:cNvPr id="6" name="Picture 5" descr="A black electronic device with white text&#10;&#10;Description automatically generated">
            <a:extLst>
              <a:ext uri="{FF2B5EF4-FFF2-40B4-BE49-F238E27FC236}">
                <a16:creationId xmlns:a16="http://schemas.microsoft.com/office/drawing/2014/main" id="{E5F2BBD1-00B4-FA33-02D8-3D25E832A2AC}"/>
              </a:ext>
            </a:extLst>
          </p:cNvPr>
          <p:cNvPicPr>
            <a:picLocks noChangeAspect="1"/>
          </p:cNvPicPr>
          <p:nvPr/>
        </p:nvPicPr>
        <p:blipFill>
          <a:blip r:embed="rId2"/>
          <a:stretch>
            <a:fillRect/>
          </a:stretch>
        </p:blipFill>
        <p:spPr>
          <a:xfrm>
            <a:off x="2186625" y="2085076"/>
            <a:ext cx="3196266" cy="3309976"/>
          </a:xfrm>
          <a:prstGeom prst="rect">
            <a:avLst/>
          </a:prstGeom>
          <a:solidFill>
            <a:srgbClr val="FFFFFF">
              <a:shade val="85000"/>
            </a:srgbClr>
          </a:solidFill>
          <a:ln w="190500" cap="rnd">
            <a:solidFill>
              <a:srgbClr val="FFFFFF"/>
            </a:solidFill>
          </a:ln>
          <a:effectLst>
            <a:outerShdw blurRad="50800" dist="127000" dir="270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descr="A small electronic device with wires&#10;&#10;Description automatically generated">
            <a:extLst>
              <a:ext uri="{FF2B5EF4-FFF2-40B4-BE49-F238E27FC236}">
                <a16:creationId xmlns:a16="http://schemas.microsoft.com/office/drawing/2014/main" id="{438838C8-7B25-7312-0AD4-F8DD37695C03}"/>
              </a:ext>
            </a:extLst>
          </p:cNvPr>
          <p:cNvPicPr>
            <a:picLocks noChangeAspect="1"/>
          </p:cNvPicPr>
          <p:nvPr/>
        </p:nvPicPr>
        <p:blipFill>
          <a:blip r:embed="rId3"/>
          <a:stretch>
            <a:fillRect/>
          </a:stretch>
        </p:blipFill>
        <p:spPr>
          <a:xfrm rot="10800000">
            <a:off x="6197212" y="2082142"/>
            <a:ext cx="3366967" cy="3366967"/>
          </a:xfrm>
          <a:prstGeom prst="rect">
            <a:avLst/>
          </a:prstGeom>
          <a:solidFill>
            <a:srgbClr val="FFFFFF">
              <a:shade val="85000"/>
            </a:srgbClr>
          </a:solidFill>
          <a:ln w="190500" cap="rnd">
            <a:solidFill>
              <a:srgbClr val="FFFFFF"/>
            </a:solidFill>
          </a:ln>
          <a:effectLst>
            <a:outerShdw blurRad="50800" dist="127000" dir="270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Rectangle: Rounded Corners 1">
            <a:extLst>
              <a:ext uri="{FF2B5EF4-FFF2-40B4-BE49-F238E27FC236}">
                <a16:creationId xmlns:a16="http://schemas.microsoft.com/office/drawing/2014/main" id="{914A4B20-8E48-18A1-7471-45809851ABA0}"/>
              </a:ext>
            </a:extLst>
          </p:cNvPr>
          <p:cNvSpPr/>
          <p:nvPr/>
        </p:nvSpPr>
        <p:spPr>
          <a:xfrm>
            <a:off x="159657" y="2004181"/>
            <a:ext cx="1797352" cy="345440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latin typeface="Arial Black"/>
                <a:cs typeface="Calibri"/>
              </a:rPr>
              <a:t>Note: DM542 powered by 24V power supply</a:t>
            </a:r>
            <a:endParaRPr lang="en-US">
              <a:latin typeface="Arial Black"/>
            </a:endParaRPr>
          </a:p>
          <a:p>
            <a:pPr algn="ctr"/>
            <a:endParaRPr lang="en-US" sz="1600" b="1">
              <a:latin typeface="Arial Black"/>
              <a:cs typeface="Calibri"/>
            </a:endParaRPr>
          </a:p>
          <a:p>
            <a:pPr algn="ctr"/>
            <a:r>
              <a:rPr lang="en-US" sz="1600" b="1">
                <a:latin typeface="Arial Black"/>
                <a:cs typeface="Calibri"/>
              </a:rPr>
              <a:t>Logic from Arduino MEGA powered by 5V USB connection</a:t>
            </a:r>
            <a:endParaRPr lang="en-US">
              <a:latin typeface="Arial Black"/>
            </a:endParaRPr>
          </a:p>
        </p:txBody>
      </p:sp>
    </p:spTree>
    <p:extLst>
      <p:ext uri="{BB962C8B-B14F-4D97-AF65-F5344CB8AC3E}">
        <p14:creationId xmlns:p14="http://schemas.microsoft.com/office/powerpoint/2010/main" val="3886176250"/>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C9EECA-9A56-3376-8699-78F73C1025BA}"/>
              </a:ext>
            </a:extLst>
          </p:cNvPr>
          <p:cNvSpPr>
            <a:spLocks noGrp="1"/>
          </p:cNvSpPr>
          <p:nvPr>
            <p:ph type="ftr" sz="quarter" idx="11"/>
          </p:nvPr>
        </p:nvSpPr>
        <p:spPr/>
        <p:txBody>
          <a:bodyPr/>
          <a:lstStyle/>
          <a:p>
            <a:r>
              <a:rPr lang="en-US">
                <a:ea typeface="Calibri"/>
                <a:cs typeface="Calibri"/>
              </a:rPr>
              <a:t>Caden Schwartz</a:t>
            </a:r>
            <a:endParaRPr lang="en-US"/>
          </a:p>
        </p:txBody>
      </p:sp>
      <p:sp>
        <p:nvSpPr>
          <p:cNvPr id="4" name="Slide Number Placeholder 3">
            <a:extLst>
              <a:ext uri="{FF2B5EF4-FFF2-40B4-BE49-F238E27FC236}">
                <a16:creationId xmlns:a16="http://schemas.microsoft.com/office/drawing/2014/main" id="{836EB49B-19B3-7CE1-B0E0-EADCCEB62AB3}"/>
              </a:ext>
            </a:extLst>
          </p:cNvPr>
          <p:cNvSpPr>
            <a:spLocks noGrp="1"/>
          </p:cNvSpPr>
          <p:nvPr>
            <p:ph type="sldNum" sz="quarter" idx="12"/>
          </p:nvPr>
        </p:nvSpPr>
        <p:spPr/>
        <p:txBody>
          <a:bodyPr/>
          <a:lstStyle/>
          <a:p>
            <a:fld id="{A5AEF524-62EC-C340-82A1-9F47B6C43E55}" type="slidenum">
              <a:rPr lang="en-US" smtClean="0"/>
              <a:t>31</a:t>
            </a:fld>
            <a:endParaRPr lang="en-US"/>
          </a:p>
        </p:txBody>
      </p:sp>
      <p:sp>
        <p:nvSpPr>
          <p:cNvPr id="5" name="Title 4">
            <a:extLst>
              <a:ext uri="{FF2B5EF4-FFF2-40B4-BE49-F238E27FC236}">
                <a16:creationId xmlns:a16="http://schemas.microsoft.com/office/drawing/2014/main" id="{7D4C0765-BF6F-E06F-73B5-1AD86A6937BF}"/>
              </a:ext>
            </a:extLst>
          </p:cNvPr>
          <p:cNvSpPr>
            <a:spLocks noGrp="1"/>
          </p:cNvSpPr>
          <p:nvPr>
            <p:ph type="title"/>
          </p:nvPr>
        </p:nvSpPr>
        <p:spPr>
          <a:xfrm>
            <a:off x="158448" y="-292705"/>
            <a:ext cx="9601200" cy="960276"/>
          </a:xfrm>
        </p:spPr>
        <p:txBody>
          <a:bodyPr/>
          <a:lstStyle/>
          <a:p>
            <a:r>
              <a:rPr lang="en-US"/>
              <a:t>Stepper Motor Motion Control</a:t>
            </a:r>
          </a:p>
        </p:txBody>
      </p:sp>
      <p:pic>
        <p:nvPicPr>
          <p:cNvPr id="6" name="IMG_8800">
            <a:hlinkClick r:id="" action="ppaction://media"/>
            <a:extLst>
              <a:ext uri="{FF2B5EF4-FFF2-40B4-BE49-F238E27FC236}">
                <a16:creationId xmlns:a16="http://schemas.microsoft.com/office/drawing/2014/main" id="{FA18E347-4C5F-4CAF-0BA9-327A5CBD922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78772" y="1616828"/>
            <a:ext cx="3702799" cy="4713195"/>
          </a:xfrm>
          <a:prstGeom prst="rect">
            <a:avLst/>
          </a:prstGeom>
        </p:spPr>
      </p:pic>
      <p:sp>
        <p:nvSpPr>
          <p:cNvPr id="9" name="Rectangle: Rounded Corners 8">
            <a:extLst>
              <a:ext uri="{FF2B5EF4-FFF2-40B4-BE49-F238E27FC236}">
                <a16:creationId xmlns:a16="http://schemas.microsoft.com/office/drawing/2014/main" id="{B6408859-19C0-E6DF-C2F0-852FEBA76C25}"/>
              </a:ext>
            </a:extLst>
          </p:cNvPr>
          <p:cNvSpPr/>
          <p:nvPr/>
        </p:nvSpPr>
        <p:spPr>
          <a:xfrm>
            <a:off x="1417903" y="787773"/>
            <a:ext cx="3260681" cy="428054"/>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latin typeface="Arial Black"/>
                <a:ea typeface="Calibri"/>
                <a:cs typeface="Calibri"/>
              </a:rPr>
              <a:t>COMPONENTS</a:t>
            </a:r>
            <a:endParaRPr lang="en-US">
              <a:solidFill>
                <a:schemeClr val="bg1"/>
              </a:solidFill>
              <a:ea typeface="Calibri"/>
              <a:cs typeface="Calibri"/>
            </a:endParaRPr>
          </a:p>
        </p:txBody>
      </p:sp>
      <p:sp>
        <p:nvSpPr>
          <p:cNvPr id="11" name="Rectangle: Rounded Corners 10">
            <a:extLst>
              <a:ext uri="{FF2B5EF4-FFF2-40B4-BE49-F238E27FC236}">
                <a16:creationId xmlns:a16="http://schemas.microsoft.com/office/drawing/2014/main" id="{A835A4A7-5FB8-87A0-057D-EE8730E2FC59}"/>
              </a:ext>
            </a:extLst>
          </p:cNvPr>
          <p:cNvSpPr/>
          <p:nvPr/>
        </p:nvSpPr>
        <p:spPr>
          <a:xfrm>
            <a:off x="6374902" y="785438"/>
            <a:ext cx="3418114" cy="696686"/>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latin typeface="Arial Black"/>
                <a:ea typeface="Calibri"/>
                <a:cs typeface="Calibri"/>
              </a:rPr>
              <a:t>Motor control using micro-stepping</a:t>
            </a:r>
            <a:endParaRPr lang="en-US" b="1" err="1">
              <a:solidFill>
                <a:schemeClr val="bg1"/>
              </a:solidFill>
              <a:latin typeface="Arial Black"/>
            </a:endParaRPr>
          </a:p>
        </p:txBody>
      </p:sp>
      <p:sp>
        <p:nvSpPr>
          <p:cNvPr id="10" name="Rectangle: Rounded Corners 9">
            <a:extLst>
              <a:ext uri="{FF2B5EF4-FFF2-40B4-BE49-F238E27FC236}">
                <a16:creationId xmlns:a16="http://schemas.microsoft.com/office/drawing/2014/main" id="{6A169DE7-4494-CF3E-20E2-2BECBAD92883}"/>
              </a:ext>
            </a:extLst>
          </p:cNvPr>
          <p:cNvSpPr/>
          <p:nvPr/>
        </p:nvSpPr>
        <p:spPr>
          <a:xfrm>
            <a:off x="60169" y="4013695"/>
            <a:ext cx="2986171" cy="85646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bg1"/>
                </a:solidFill>
                <a:latin typeface="Arial Black"/>
                <a:ea typeface="Calibri"/>
                <a:cs typeface="Calibri"/>
              </a:rPr>
              <a:t>Motor Driver: </a:t>
            </a:r>
            <a:endParaRPr lang="en-US" b="1">
              <a:solidFill>
                <a:schemeClr val="bg1"/>
              </a:solidFill>
              <a:ea typeface="Calibri"/>
              <a:cs typeface="Calibri"/>
            </a:endParaRPr>
          </a:p>
          <a:p>
            <a:r>
              <a:rPr lang="en-US" b="1">
                <a:solidFill>
                  <a:schemeClr val="bg1"/>
                </a:solidFill>
                <a:latin typeface="Arial Black"/>
                <a:ea typeface="Calibri"/>
                <a:cs typeface="Calibri"/>
              </a:rPr>
              <a:t>DM542 micro stepper</a:t>
            </a:r>
            <a:endParaRPr lang="en-US" b="1">
              <a:solidFill>
                <a:schemeClr val="bg1"/>
              </a:solidFill>
            </a:endParaRPr>
          </a:p>
        </p:txBody>
      </p:sp>
      <p:sp>
        <p:nvSpPr>
          <p:cNvPr id="12" name="Rectangle: Rounded Corners 11">
            <a:extLst>
              <a:ext uri="{FF2B5EF4-FFF2-40B4-BE49-F238E27FC236}">
                <a16:creationId xmlns:a16="http://schemas.microsoft.com/office/drawing/2014/main" id="{C991568E-5CEC-7A77-A54F-77D7EFD28417}"/>
              </a:ext>
            </a:extLst>
          </p:cNvPr>
          <p:cNvSpPr/>
          <p:nvPr/>
        </p:nvSpPr>
        <p:spPr>
          <a:xfrm>
            <a:off x="273677" y="1557453"/>
            <a:ext cx="2400867" cy="856460"/>
          </a:xfrm>
          <a:prstGeom prst="round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bg1"/>
                </a:solidFill>
                <a:latin typeface="Arial Black"/>
                <a:ea typeface="Calibri"/>
                <a:cs typeface="Calibri"/>
              </a:rPr>
              <a:t>Power Supply: </a:t>
            </a:r>
            <a:endParaRPr lang="en-US">
              <a:solidFill>
                <a:schemeClr val="bg1"/>
              </a:solidFill>
              <a:latin typeface="Arial Black"/>
              <a:ea typeface="Calibri"/>
              <a:cs typeface="Calibri"/>
            </a:endParaRPr>
          </a:p>
          <a:p>
            <a:r>
              <a:rPr lang="en-US" b="1">
                <a:solidFill>
                  <a:schemeClr val="bg1"/>
                </a:solidFill>
                <a:latin typeface="Arial Black"/>
                <a:ea typeface="Calibri"/>
                <a:cs typeface="Calibri"/>
              </a:rPr>
              <a:t>+24V DC</a:t>
            </a:r>
            <a:endParaRPr lang="en-US">
              <a:solidFill>
                <a:schemeClr val="bg1"/>
              </a:solidFill>
              <a:latin typeface="Arial Black"/>
              <a:ea typeface="Calibri"/>
              <a:cs typeface="Calibri"/>
            </a:endParaRPr>
          </a:p>
        </p:txBody>
      </p:sp>
      <p:sp>
        <p:nvSpPr>
          <p:cNvPr id="13" name="Rectangle: Rounded Corners 12">
            <a:extLst>
              <a:ext uri="{FF2B5EF4-FFF2-40B4-BE49-F238E27FC236}">
                <a16:creationId xmlns:a16="http://schemas.microsoft.com/office/drawing/2014/main" id="{78B275C7-78BD-2FD5-F2FC-98F81E50A9E9}"/>
              </a:ext>
            </a:extLst>
          </p:cNvPr>
          <p:cNvSpPr/>
          <p:nvPr/>
        </p:nvSpPr>
        <p:spPr>
          <a:xfrm>
            <a:off x="1633687" y="2828505"/>
            <a:ext cx="2483431" cy="868555"/>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bg1"/>
                </a:solidFill>
                <a:latin typeface="Arial Black"/>
                <a:ea typeface="Calibri"/>
                <a:cs typeface="Calibri"/>
              </a:rPr>
              <a:t>Microcontroller: Arduino UNO3</a:t>
            </a:r>
            <a:endParaRPr lang="en-US">
              <a:solidFill>
                <a:schemeClr val="bg1"/>
              </a:solidFill>
            </a:endParaRPr>
          </a:p>
        </p:txBody>
      </p:sp>
      <p:sp>
        <p:nvSpPr>
          <p:cNvPr id="2" name="Rectangle: Rounded Corners 1">
            <a:extLst>
              <a:ext uri="{FF2B5EF4-FFF2-40B4-BE49-F238E27FC236}">
                <a16:creationId xmlns:a16="http://schemas.microsoft.com/office/drawing/2014/main" id="{EDCDD9D2-D902-8EA7-A15B-9515C2D47ACC}"/>
              </a:ext>
            </a:extLst>
          </p:cNvPr>
          <p:cNvSpPr/>
          <p:nvPr/>
        </p:nvSpPr>
        <p:spPr>
          <a:xfrm>
            <a:off x="3473752" y="1556657"/>
            <a:ext cx="2390019" cy="9144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rial Black"/>
                <a:cs typeface="Calibri"/>
              </a:rPr>
              <a:t>+5V USB connection</a:t>
            </a:r>
          </a:p>
        </p:txBody>
      </p:sp>
      <p:sp>
        <p:nvSpPr>
          <p:cNvPr id="15" name="Arrow: Down 14">
            <a:extLst>
              <a:ext uri="{FF2B5EF4-FFF2-40B4-BE49-F238E27FC236}">
                <a16:creationId xmlns:a16="http://schemas.microsoft.com/office/drawing/2014/main" id="{724A2542-A545-4374-FC57-2E1DAF7F3F24}"/>
              </a:ext>
            </a:extLst>
          </p:cNvPr>
          <p:cNvSpPr/>
          <p:nvPr/>
        </p:nvSpPr>
        <p:spPr>
          <a:xfrm>
            <a:off x="3758939" y="2465814"/>
            <a:ext cx="315299" cy="361552"/>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1B2D40E3-3BC8-9E71-E6CA-7A584E17CA9F}"/>
              </a:ext>
            </a:extLst>
          </p:cNvPr>
          <p:cNvSpPr/>
          <p:nvPr/>
        </p:nvSpPr>
        <p:spPr>
          <a:xfrm>
            <a:off x="490958" y="2415165"/>
            <a:ext cx="315299" cy="1595265"/>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170FF633-0F2A-979E-C393-87E326B2280B}"/>
              </a:ext>
            </a:extLst>
          </p:cNvPr>
          <p:cNvSpPr/>
          <p:nvPr/>
        </p:nvSpPr>
        <p:spPr>
          <a:xfrm>
            <a:off x="2230404" y="3694991"/>
            <a:ext cx="315299" cy="313171"/>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758B9902-182D-45B6-63A6-0BE90257C9A4}"/>
              </a:ext>
            </a:extLst>
          </p:cNvPr>
          <p:cNvSpPr/>
          <p:nvPr/>
        </p:nvSpPr>
        <p:spPr>
          <a:xfrm>
            <a:off x="3045629" y="4302469"/>
            <a:ext cx="596718" cy="279013"/>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94975EF7-A19C-7FDA-1995-197165456AE5}"/>
              </a:ext>
            </a:extLst>
          </p:cNvPr>
          <p:cNvSpPr/>
          <p:nvPr/>
        </p:nvSpPr>
        <p:spPr>
          <a:xfrm>
            <a:off x="3642347" y="4013695"/>
            <a:ext cx="2335861" cy="85646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bg1"/>
                </a:solidFill>
                <a:latin typeface="Arial Black"/>
                <a:ea typeface="Calibri"/>
                <a:cs typeface="Calibri"/>
              </a:rPr>
              <a:t>Stepper Motor: 23HS45-4204S</a:t>
            </a:r>
            <a:endParaRPr lang="en-US"/>
          </a:p>
        </p:txBody>
      </p:sp>
      <p:sp>
        <p:nvSpPr>
          <p:cNvPr id="19" name="Rectangle: Rounded Corners 18">
            <a:extLst>
              <a:ext uri="{FF2B5EF4-FFF2-40B4-BE49-F238E27FC236}">
                <a16:creationId xmlns:a16="http://schemas.microsoft.com/office/drawing/2014/main" id="{4AC33DE8-FE08-995B-6D71-AF712AB368FC}"/>
              </a:ext>
            </a:extLst>
          </p:cNvPr>
          <p:cNvSpPr/>
          <p:nvPr/>
        </p:nvSpPr>
        <p:spPr>
          <a:xfrm>
            <a:off x="4538133" y="2826657"/>
            <a:ext cx="1325638" cy="9144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rial Black"/>
                <a:cs typeface="Calibri"/>
              </a:rPr>
              <a:t>Buttons 1 &amp; 2</a:t>
            </a:r>
            <a:endParaRPr lang="en-US" b="1">
              <a:latin typeface="Arial Black"/>
            </a:endParaRPr>
          </a:p>
        </p:txBody>
      </p:sp>
      <p:sp>
        <p:nvSpPr>
          <p:cNvPr id="20" name="Arrow: Left 19">
            <a:extLst>
              <a:ext uri="{FF2B5EF4-FFF2-40B4-BE49-F238E27FC236}">
                <a16:creationId xmlns:a16="http://schemas.microsoft.com/office/drawing/2014/main" id="{E1A8FE39-F66A-4A2B-5F22-F8FCA312AB94}"/>
              </a:ext>
            </a:extLst>
          </p:cNvPr>
          <p:cNvSpPr/>
          <p:nvPr/>
        </p:nvSpPr>
        <p:spPr>
          <a:xfrm>
            <a:off x="4116814" y="3123940"/>
            <a:ext cx="422027" cy="303204"/>
          </a:xfrm>
          <a:prstGeom prst="lef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511324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C9EECA-9A56-3376-8699-78F73C1025BA}"/>
              </a:ext>
            </a:extLst>
          </p:cNvPr>
          <p:cNvSpPr>
            <a:spLocks noGrp="1"/>
          </p:cNvSpPr>
          <p:nvPr>
            <p:ph type="ftr" sz="quarter" idx="11"/>
          </p:nvPr>
        </p:nvSpPr>
        <p:spPr/>
        <p:txBody>
          <a:bodyPr/>
          <a:lstStyle/>
          <a:p>
            <a:r>
              <a:rPr lang="en-US">
                <a:ea typeface="Calibri"/>
                <a:cs typeface="Calibri"/>
              </a:rPr>
              <a:t>Caden Schwartz</a:t>
            </a:r>
            <a:endParaRPr lang="en-US"/>
          </a:p>
        </p:txBody>
      </p:sp>
      <p:sp>
        <p:nvSpPr>
          <p:cNvPr id="4" name="Slide Number Placeholder 3">
            <a:extLst>
              <a:ext uri="{FF2B5EF4-FFF2-40B4-BE49-F238E27FC236}">
                <a16:creationId xmlns:a16="http://schemas.microsoft.com/office/drawing/2014/main" id="{836EB49B-19B3-7CE1-B0E0-EADCCEB62AB3}"/>
              </a:ext>
            </a:extLst>
          </p:cNvPr>
          <p:cNvSpPr>
            <a:spLocks noGrp="1"/>
          </p:cNvSpPr>
          <p:nvPr>
            <p:ph type="sldNum" sz="quarter" idx="12"/>
          </p:nvPr>
        </p:nvSpPr>
        <p:spPr/>
        <p:txBody>
          <a:bodyPr/>
          <a:lstStyle/>
          <a:p>
            <a:fld id="{A5AEF524-62EC-C340-82A1-9F47B6C43E55}" type="slidenum">
              <a:rPr lang="en-US" smtClean="0"/>
              <a:t>32</a:t>
            </a:fld>
            <a:endParaRPr lang="en-US"/>
          </a:p>
        </p:txBody>
      </p:sp>
      <p:sp>
        <p:nvSpPr>
          <p:cNvPr id="5" name="Title 4">
            <a:extLst>
              <a:ext uri="{FF2B5EF4-FFF2-40B4-BE49-F238E27FC236}">
                <a16:creationId xmlns:a16="http://schemas.microsoft.com/office/drawing/2014/main" id="{7D4C0765-BF6F-E06F-73B5-1AD86A6937BF}"/>
              </a:ext>
            </a:extLst>
          </p:cNvPr>
          <p:cNvSpPr>
            <a:spLocks noGrp="1"/>
          </p:cNvSpPr>
          <p:nvPr>
            <p:ph type="title"/>
          </p:nvPr>
        </p:nvSpPr>
        <p:spPr>
          <a:xfrm>
            <a:off x="159589" y="-175404"/>
            <a:ext cx="9601200" cy="960276"/>
          </a:xfrm>
        </p:spPr>
        <p:txBody>
          <a:bodyPr/>
          <a:lstStyle/>
          <a:p>
            <a:r>
              <a:rPr lang="en-US"/>
              <a:t>Linear Actuator Motion Control</a:t>
            </a:r>
          </a:p>
        </p:txBody>
      </p:sp>
      <p:pic>
        <p:nvPicPr>
          <p:cNvPr id="6" name="Picture 5" descr="A blue circuit board with a green and black component&#10;&#10;Description automatically generated">
            <a:extLst>
              <a:ext uri="{FF2B5EF4-FFF2-40B4-BE49-F238E27FC236}">
                <a16:creationId xmlns:a16="http://schemas.microsoft.com/office/drawing/2014/main" id="{4310E03B-1ACE-E492-EF09-F8B732ED9E5E}"/>
              </a:ext>
            </a:extLst>
          </p:cNvPr>
          <p:cNvPicPr>
            <a:picLocks noChangeAspect="1"/>
          </p:cNvPicPr>
          <p:nvPr/>
        </p:nvPicPr>
        <p:blipFill>
          <a:blip r:embed="rId2"/>
          <a:stretch>
            <a:fillRect/>
          </a:stretch>
        </p:blipFill>
        <p:spPr>
          <a:xfrm>
            <a:off x="2792790" y="2242456"/>
            <a:ext cx="3002039" cy="30020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Rounded Corners 7">
            <a:extLst>
              <a:ext uri="{FF2B5EF4-FFF2-40B4-BE49-F238E27FC236}">
                <a16:creationId xmlns:a16="http://schemas.microsoft.com/office/drawing/2014/main" id="{7C84526B-812A-2C19-8C24-DA16E85E930A}"/>
              </a:ext>
            </a:extLst>
          </p:cNvPr>
          <p:cNvSpPr/>
          <p:nvPr/>
        </p:nvSpPr>
        <p:spPr>
          <a:xfrm>
            <a:off x="3219752" y="1048657"/>
            <a:ext cx="2136017" cy="91440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rial Black"/>
                <a:cs typeface="Calibri"/>
              </a:rPr>
              <a:t>IBT-2 High Power Motor Driver</a:t>
            </a:r>
            <a:endParaRPr lang="en-US" b="1">
              <a:latin typeface="Arial Black"/>
            </a:endParaRPr>
          </a:p>
        </p:txBody>
      </p:sp>
      <p:pic>
        <p:nvPicPr>
          <p:cNvPr id="9" name="Picture 8">
            <a:extLst>
              <a:ext uri="{FF2B5EF4-FFF2-40B4-BE49-F238E27FC236}">
                <a16:creationId xmlns:a16="http://schemas.microsoft.com/office/drawing/2014/main" id="{84F54D7C-87DC-86E8-053F-6909B4F7FD8D}"/>
              </a:ext>
            </a:extLst>
          </p:cNvPr>
          <p:cNvPicPr>
            <a:picLocks noChangeAspect="1"/>
          </p:cNvPicPr>
          <p:nvPr/>
        </p:nvPicPr>
        <p:blipFill>
          <a:blip r:embed="rId3"/>
          <a:stretch>
            <a:fillRect/>
          </a:stretch>
        </p:blipFill>
        <p:spPr>
          <a:xfrm>
            <a:off x="6576256" y="2245179"/>
            <a:ext cx="3526820" cy="30207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Rounded Corners 9">
            <a:extLst>
              <a:ext uri="{FF2B5EF4-FFF2-40B4-BE49-F238E27FC236}">
                <a16:creationId xmlns:a16="http://schemas.microsoft.com/office/drawing/2014/main" id="{AC90C825-2C52-2311-6761-D40E98AD9CD4}"/>
              </a:ext>
            </a:extLst>
          </p:cNvPr>
          <p:cNvSpPr/>
          <p:nvPr/>
        </p:nvSpPr>
        <p:spPr>
          <a:xfrm>
            <a:off x="7269389" y="1046389"/>
            <a:ext cx="2136019" cy="91440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latin typeface="Arial Black"/>
                <a:cs typeface="Calibri"/>
              </a:rPr>
              <a:t>Firgelli</a:t>
            </a:r>
            <a:r>
              <a:rPr lang="en-US">
                <a:latin typeface="Arial Black"/>
                <a:cs typeface="Calibri"/>
              </a:rPr>
              <a:t> Linear Actuator 250lbs press</a:t>
            </a:r>
            <a:endParaRPr lang="en-US">
              <a:latin typeface="Arial Black"/>
            </a:endParaRPr>
          </a:p>
        </p:txBody>
      </p:sp>
      <p:sp>
        <p:nvSpPr>
          <p:cNvPr id="11" name="Rectangle: Rounded Corners 10">
            <a:extLst>
              <a:ext uri="{FF2B5EF4-FFF2-40B4-BE49-F238E27FC236}">
                <a16:creationId xmlns:a16="http://schemas.microsoft.com/office/drawing/2014/main" id="{2DAF69CA-FD97-A900-A9C4-B9FE4302A34A}"/>
              </a:ext>
            </a:extLst>
          </p:cNvPr>
          <p:cNvSpPr/>
          <p:nvPr/>
        </p:nvSpPr>
        <p:spPr>
          <a:xfrm>
            <a:off x="244324" y="1496180"/>
            <a:ext cx="2232780" cy="3381828"/>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latin typeface="Arial Black"/>
                <a:cs typeface="Calibri"/>
              </a:rPr>
              <a:t>Note: IBT-2 powered by 12V power supply</a:t>
            </a:r>
          </a:p>
          <a:p>
            <a:pPr algn="ctr"/>
            <a:endParaRPr lang="en-US" sz="1600" b="1">
              <a:latin typeface="Arial Black"/>
              <a:cs typeface="Calibri"/>
            </a:endParaRPr>
          </a:p>
          <a:p>
            <a:pPr algn="ctr"/>
            <a:r>
              <a:rPr lang="en-US" sz="1600" b="1">
                <a:latin typeface="Arial Black"/>
                <a:cs typeface="Calibri"/>
              </a:rPr>
              <a:t>Logic from Arduino UNO3 powered by 5V USB connection </a:t>
            </a:r>
          </a:p>
        </p:txBody>
      </p:sp>
    </p:spTree>
    <p:extLst>
      <p:ext uri="{BB962C8B-B14F-4D97-AF65-F5344CB8AC3E}">
        <p14:creationId xmlns:p14="http://schemas.microsoft.com/office/powerpoint/2010/main" val="3437674150"/>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0379C69-F1F2-F1ED-CFD7-F1F0325D26BC}"/>
              </a:ext>
            </a:extLst>
          </p:cNvPr>
          <p:cNvSpPr>
            <a:spLocks noGrp="1"/>
          </p:cNvSpPr>
          <p:nvPr>
            <p:ph type="ftr" sz="quarter" idx="11"/>
          </p:nvPr>
        </p:nvSpPr>
        <p:spPr/>
        <p:txBody>
          <a:bodyPr/>
          <a:lstStyle/>
          <a:p>
            <a:r>
              <a:rPr lang="en-US">
                <a:cs typeface="Calibri"/>
              </a:rPr>
              <a:t>Caden Schwartz</a:t>
            </a:r>
            <a:endParaRPr lang="en-US"/>
          </a:p>
        </p:txBody>
      </p:sp>
      <p:sp>
        <p:nvSpPr>
          <p:cNvPr id="4" name="Slide Number Placeholder 3">
            <a:extLst>
              <a:ext uri="{FF2B5EF4-FFF2-40B4-BE49-F238E27FC236}">
                <a16:creationId xmlns:a16="http://schemas.microsoft.com/office/drawing/2014/main" id="{052BF0F6-6645-6E0E-B0B3-23B5C2A3757A}"/>
              </a:ext>
            </a:extLst>
          </p:cNvPr>
          <p:cNvSpPr>
            <a:spLocks noGrp="1"/>
          </p:cNvSpPr>
          <p:nvPr>
            <p:ph type="sldNum" sz="quarter" idx="12"/>
          </p:nvPr>
        </p:nvSpPr>
        <p:spPr/>
        <p:txBody>
          <a:bodyPr/>
          <a:lstStyle/>
          <a:p>
            <a:fld id="{A5AEF524-62EC-C340-82A1-9F47B6C43E55}" type="slidenum">
              <a:rPr lang="en-US" smtClean="0"/>
              <a:t>33</a:t>
            </a:fld>
            <a:endParaRPr lang="en-US"/>
          </a:p>
        </p:txBody>
      </p:sp>
      <p:sp>
        <p:nvSpPr>
          <p:cNvPr id="5" name="Title 4">
            <a:extLst>
              <a:ext uri="{FF2B5EF4-FFF2-40B4-BE49-F238E27FC236}">
                <a16:creationId xmlns:a16="http://schemas.microsoft.com/office/drawing/2014/main" id="{DEE50683-FBA7-EC4B-EC41-C9CE793E95C2}"/>
              </a:ext>
            </a:extLst>
          </p:cNvPr>
          <p:cNvSpPr>
            <a:spLocks noGrp="1"/>
          </p:cNvSpPr>
          <p:nvPr>
            <p:ph type="title"/>
          </p:nvPr>
        </p:nvSpPr>
        <p:spPr>
          <a:xfrm>
            <a:off x="13305" y="-280610"/>
            <a:ext cx="9601200" cy="960276"/>
          </a:xfrm>
        </p:spPr>
        <p:txBody>
          <a:bodyPr/>
          <a:lstStyle/>
          <a:p>
            <a:r>
              <a:rPr lang="en-US"/>
              <a:t>Linear Actuator Motion Control</a:t>
            </a:r>
          </a:p>
        </p:txBody>
      </p:sp>
      <p:pic>
        <p:nvPicPr>
          <p:cNvPr id="6" name="Picture 5" descr="A black electronic device with white text&#10;&#10;Description automatically generated">
            <a:extLst>
              <a:ext uri="{FF2B5EF4-FFF2-40B4-BE49-F238E27FC236}">
                <a16:creationId xmlns:a16="http://schemas.microsoft.com/office/drawing/2014/main" id="{E5F2BBD1-00B4-FA33-02D8-3D25E832A2AC}"/>
              </a:ext>
            </a:extLst>
          </p:cNvPr>
          <p:cNvPicPr>
            <a:picLocks noChangeAspect="1"/>
          </p:cNvPicPr>
          <p:nvPr/>
        </p:nvPicPr>
        <p:blipFill>
          <a:blip r:embed="rId4"/>
          <a:stretch>
            <a:fillRect/>
          </a:stretch>
        </p:blipFill>
        <p:spPr>
          <a:xfrm>
            <a:off x="12475893" y="4331388"/>
            <a:ext cx="1561141" cy="1565994"/>
          </a:xfrm>
          <a:prstGeom prst="rect">
            <a:avLst/>
          </a:prstGeom>
          <a:solidFill>
            <a:srgbClr val="FFFFFF">
              <a:shade val="85000"/>
            </a:srgbClr>
          </a:solidFill>
          <a:ln w="190500" cap="rnd">
            <a:solidFill>
              <a:srgbClr val="FFFFFF"/>
            </a:solidFill>
          </a:ln>
          <a:effectLst>
            <a:outerShdw blurRad="50800" dist="127000" dir="270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Rectangle: Rounded Corners 1">
            <a:extLst>
              <a:ext uri="{FF2B5EF4-FFF2-40B4-BE49-F238E27FC236}">
                <a16:creationId xmlns:a16="http://schemas.microsoft.com/office/drawing/2014/main" id="{A39A1C18-84BD-5E7C-C26A-6BC3BF10CA38}"/>
              </a:ext>
            </a:extLst>
          </p:cNvPr>
          <p:cNvSpPr/>
          <p:nvPr/>
        </p:nvSpPr>
        <p:spPr>
          <a:xfrm>
            <a:off x="1224038" y="843038"/>
            <a:ext cx="2523066" cy="45478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mj-lt"/>
                <a:cs typeface="Calibri"/>
              </a:rPr>
              <a:t>Components</a:t>
            </a:r>
            <a:endParaRPr lang="en-US">
              <a:latin typeface="+mj-lt"/>
            </a:endParaRPr>
          </a:p>
        </p:txBody>
      </p:sp>
      <p:sp>
        <p:nvSpPr>
          <p:cNvPr id="7" name="Rectangle: Rounded Corners 6">
            <a:extLst>
              <a:ext uri="{FF2B5EF4-FFF2-40B4-BE49-F238E27FC236}">
                <a16:creationId xmlns:a16="http://schemas.microsoft.com/office/drawing/2014/main" id="{43651261-50C7-365A-0C46-911FA61A47CC}"/>
              </a:ext>
            </a:extLst>
          </p:cNvPr>
          <p:cNvSpPr/>
          <p:nvPr/>
        </p:nvSpPr>
        <p:spPr>
          <a:xfrm>
            <a:off x="302532" y="1675341"/>
            <a:ext cx="1736876" cy="91440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rial Black"/>
                <a:cs typeface="Calibri"/>
              </a:rPr>
              <a:t>Power supply: +12V DC</a:t>
            </a:r>
          </a:p>
        </p:txBody>
      </p:sp>
      <p:sp>
        <p:nvSpPr>
          <p:cNvPr id="10" name="Rectangle: Rounded Corners 9">
            <a:extLst>
              <a:ext uri="{FF2B5EF4-FFF2-40B4-BE49-F238E27FC236}">
                <a16:creationId xmlns:a16="http://schemas.microsoft.com/office/drawing/2014/main" id="{79E2443B-E837-52F9-83CD-B32A6570798A}"/>
              </a:ext>
            </a:extLst>
          </p:cNvPr>
          <p:cNvSpPr/>
          <p:nvPr/>
        </p:nvSpPr>
        <p:spPr>
          <a:xfrm>
            <a:off x="300264" y="4370312"/>
            <a:ext cx="1748971" cy="91440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rial Black"/>
                <a:cs typeface="Calibri"/>
              </a:rPr>
              <a:t>IBT-2 Motor Driver</a:t>
            </a:r>
            <a:endParaRPr lang="en-US">
              <a:latin typeface="Arial Black"/>
            </a:endParaRPr>
          </a:p>
        </p:txBody>
      </p:sp>
      <p:sp>
        <p:nvSpPr>
          <p:cNvPr id="13" name="Rectangle: Rounded Corners 12">
            <a:extLst>
              <a:ext uri="{FF2B5EF4-FFF2-40B4-BE49-F238E27FC236}">
                <a16:creationId xmlns:a16="http://schemas.microsoft.com/office/drawing/2014/main" id="{820CAB65-D0D9-F32D-C28F-3CBB02D45322}"/>
              </a:ext>
            </a:extLst>
          </p:cNvPr>
          <p:cNvSpPr/>
          <p:nvPr/>
        </p:nvSpPr>
        <p:spPr>
          <a:xfrm>
            <a:off x="1120474" y="3013376"/>
            <a:ext cx="2341637" cy="91440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rial Black"/>
                <a:cs typeface="Calibri"/>
              </a:rPr>
              <a:t>Microcontroller: Arduino UNO3</a:t>
            </a:r>
            <a:endParaRPr lang="en-US" b="1">
              <a:latin typeface="Arial Black"/>
            </a:endParaRPr>
          </a:p>
        </p:txBody>
      </p:sp>
      <p:sp>
        <p:nvSpPr>
          <p:cNvPr id="14" name="Rectangle: Rounded Corners 13">
            <a:extLst>
              <a:ext uri="{FF2B5EF4-FFF2-40B4-BE49-F238E27FC236}">
                <a16:creationId xmlns:a16="http://schemas.microsoft.com/office/drawing/2014/main" id="{0BEC7851-AEB9-3FB1-1796-88153EC013B4}"/>
              </a:ext>
            </a:extLst>
          </p:cNvPr>
          <p:cNvSpPr/>
          <p:nvPr/>
        </p:nvSpPr>
        <p:spPr>
          <a:xfrm>
            <a:off x="2932491" y="1680633"/>
            <a:ext cx="1736875" cy="90230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rial Black"/>
                <a:cs typeface="Calibri"/>
              </a:rPr>
              <a:t>+5V USB connection</a:t>
            </a:r>
            <a:endParaRPr lang="en-US" b="1">
              <a:latin typeface="Arial Black"/>
            </a:endParaRPr>
          </a:p>
        </p:txBody>
      </p:sp>
      <p:sp>
        <p:nvSpPr>
          <p:cNvPr id="15" name="Rectangle: Rounded Corners 14">
            <a:extLst>
              <a:ext uri="{FF2B5EF4-FFF2-40B4-BE49-F238E27FC236}">
                <a16:creationId xmlns:a16="http://schemas.microsoft.com/office/drawing/2014/main" id="{E8629A56-9E20-C328-3208-768CB4480D5E}"/>
              </a:ext>
            </a:extLst>
          </p:cNvPr>
          <p:cNvSpPr/>
          <p:nvPr/>
        </p:nvSpPr>
        <p:spPr>
          <a:xfrm>
            <a:off x="2832705" y="4374848"/>
            <a:ext cx="1833638" cy="92649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err="1">
                <a:latin typeface="Arial Black"/>
                <a:cs typeface="Calibri"/>
              </a:rPr>
              <a:t>Firgelli</a:t>
            </a:r>
            <a:r>
              <a:rPr lang="en-US" b="1">
                <a:latin typeface="Arial Black"/>
                <a:cs typeface="Calibri"/>
              </a:rPr>
              <a:t> Linear Actuator</a:t>
            </a:r>
          </a:p>
        </p:txBody>
      </p:sp>
      <p:sp>
        <p:nvSpPr>
          <p:cNvPr id="16" name="Rectangle: Rounded Corners 15">
            <a:extLst>
              <a:ext uri="{FF2B5EF4-FFF2-40B4-BE49-F238E27FC236}">
                <a16:creationId xmlns:a16="http://schemas.microsoft.com/office/drawing/2014/main" id="{089A2914-D046-9577-69B3-09CCF8C643A7}"/>
              </a:ext>
            </a:extLst>
          </p:cNvPr>
          <p:cNvSpPr/>
          <p:nvPr/>
        </p:nvSpPr>
        <p:spPr>
          <a:xfrm>
            <a:off x="3749675" y="3017913"/>
            <a:ext cx="962780" cy="92649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latin typeface="Arial Black"/>
                <a:cs typeface="Calibri"/>
              </a:rPr>
              <a:t>Switch1 &amp; Button 0</a:t>
            </a:r>
            <a:endParaRPr lang="en-US" sz="1100" b="1">
              <a:latin typeface="Arial Black"/>
            </a:endParaRPr>
          </a:p>
        </p:txBody>
      </p:sp>
      <p:sp>
        <p:nvSpPr>
          <p:cNvPr id="17" name="Arrow: Left 16">
            <a:extLst>
              <a:ext uri="{FF2B5EF4-FFF2-40B4-BE49-F238E27FC236}">
                <a16:creationId xmlns:a16="http://schemas.microsoft.com/office/drawing/2014/main" id="{0931C617-AFBD-22CE-6F12-E985AB44B0C0}"/>
              </a:ext>
            </a:extLst>
          </p:cNvPr>
          <p:cNvSpPr/>
          <p:nvPr/>
        </p:nvSpPr>
        <p:spPr>
          <a:xfrm>
            <a:off x="3449308" y="3351482"/>
            <a:ext cx="301075" cy="254823"/>
          </a:xfrm>
          <a:prstGeom prst="lef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004B49CC-2916-2AE0-C409-A1AF13C6C519}"/>
              </a:ext>
            </a:extLst>
          </p:cNvPr>
          <p:cNvSpPr/>
          <p:nvPr/>
        </p:nvSpPr>
        <p:spPr>
          <a:xfrm>
            <a:off x="3052880" y="2582229"/>
            <a:ext cx="291109" cy="434123"/>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EF67F4FD-6619-A6E4-FCE9-BE63DD29BAFE}"/>
              </a:ext>
            </a:extLst>
          </p:cNvPr>
          <p:cNvSpPr/>
          <p:nvPr/>
        </p:nvSpPr>
        <p:spPr>
          <a:xfrm>
            <a:off x="583184" y="2592058"/>
            <a:ext cx="327394" cy="1776693"/>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9B61538C-096C-B754-1A1F-BC52E7341E1B}"/>
              </a:ext>
            </a:extLst>
          </p:cNvPr>
          <p:cNvSpPr/>
          <p:nvPr/>
        </p:nvSpPr>
        <p:spPr>
          <a:xfrm>
            <a:off x="1717869" y="3932361"/>
            <a:ext cx="327394" cy="446218"/>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92E1E0DF-884C-EFA1-8E39-AC7E599A2B59}"/>
              </a:ext>
            </a:extLst>
          </p:cNvPr>
          <p:cNvSpPr/>
          <p:nvPr/>
        </p:nvSpPr>
        <p:spPr>
          <a:xfrm>
            <a:off x="2037189" y="4709171"/>
            <a:ext cx="796981" cy="327394"/>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resized_video_20240328_112021">
            <a:hlinkClick r:id="" action="ppaction://media"/>
            <a:extLst>
              <a:ext uri="{FF2B5EF4-FFF2-40B4-BE49-F238E27FC236}">
                <a16:creationId xmlns:a16="http://schemas.microsoft.com/office/drawing/2014/main" id="{37023466-746F-0B8B-71EC-ADC380D80F6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00990" y="734181"/>
            <a:ext cx="5486400" cy="5486400"/>
          </a:xfrm>
          <a:prstGeom prst="rect">
            <a:avLst/>
          </a:prstGeom>
        </p:spPr>
      </p:pic>
    </p:spTree>
    <p:extLst>
      <p:ext uri="{BB962C8B-B14F-4D97-AF65-F5344CB8AC3E}">
        <p14:creationId xmlns:p14="http://schemas.microsoft.com/office/powerpoint/2010/main" val="347320944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35"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26"/>
                </p:tgtEl>
              </p:cMediaNode>
            </p:vide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
                                        </p:tgtEl>
                                      </p:cBhvr>
                                    </p:cmd>
                                  </p:childTnLst>
                                </p:cTn>
                              </p:par>
                            </p:childTnLst>
                          </p:cTn>
                        </p:par>
                      </p:childTnLst>
                    </p:cTn>
                  </p:par>
                </p:childTnLst>
              </p:cTn>
              <p:nextCondLst>
                <p:cond evt="onClick" delay="0">
                  <p:tgtEl>
                    <p:spTgt spid="2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1354165-AA95-6736-F5CA-131872CC5D24}"/>
              </a:ext>
            </a:extLst>
          </p:cNvPr>
          <p:cNvSpPr>
            <a:spLocks noGrp="1"/>
          </p:cNvSpPr>
          <p:nvPr>
            <p:ph type="ftr" sz="quarter" idx="11"/>
          </p:nvPr>
        </p:nvSpPr>
        <p:spPr/>
        <p:txBody>
          <a:bodyPr/>
          <a:lstStyle/>
          <a:p>
            <a:r>
              <a:rPr lang="en-US">
                <a:ea typeface="Calibri"/>
                <a:cs typeface="Calibri"/>
              </a:rPr>
              <a:t>Caden Schwartz</a:t>
            </a:r>
            <a:endParaRPr lang="en-US"/>
          </a:p>
        </p:txBody>
      </p:sp>
      <p:sp>
        <p:nvSpPr>
          <p:cNvPr id="4" name="Slide Number Placeholder 3">
            <a:extLst>
              <a:ext uri="{FF2B5EF4-FFF2-40B4-BE49-F238E27FC236}">
                <a16:creationId xmlns:a16="http://schemas.microsoft.com/office/drawing/2014/main" id="{3F4E6E22-4A4E-3ECB-71A8-36099B9F4792}"/>
              </a:ext>
            </a:extLst>
          </p:cNvPr>
          <p:cNvSpPr>
            <a:spLocks noGrp="1"/>
          </p:cNvSpPr>
          <p:nvPr>
            <p:ph type="sldNum" sz="quarter" idx="12"/>
          </p:nvPr>
        </p:nvSpPr>
        <p:spPr/>
        <p:txBody>
          <a:bodyPr/>
          <a:lstStyle/>
          <a:p>
            <a:fld id="{A5AEF524-62EC-C340-82A1-9F47B6C43E55}" type="slidenum">
              <a:rPr lang="en-US" smtClean="0"/>
              <a:t>34</a:t>
            </a:fld>
            <a:endParaRPr lang="en-US"/>
          </a:p>
        </p:txBody>
      </p:sp>
      <p:sp>
        <p:nvSpPr>
          <p:cNvPr id="5" name="Title 4">
            <a:extLst>
              <a:ext uri="{FF2B5EF4-FFF2-40B4-BE49-F238E27FC236}">
                <a16:creationId xmlns:a16="http://schemas.microsoft.com/office/drawing/2014/main" id="{0592DE68-5322-AF8B-13F3-6294975A4973}"/>
              </a:ext>
            </a:extLst>
          </p:cNvPr>
          <p:cNvSpPr>
            <a:spLocks noGrp="1"/>
          </p:cNvSpPr>
          <p:nvPr>
            <p:ph type="title"/>
          </p:nvPr>
        </p:nvSpPr>
        <p:spPr/>
        <p:txBody>
          <a:bodyPr/>
          <a:lstStyle/>
          <a:p>
            <a:r>
              <a:rPr lang="en-US"/>
              <a:t>Electrical Updates</a:t>
            </a:r>
          </a:p>
        </p:txBody>
      </p:sp>
      <p:sp>
        <p:nvSpPr>
          <p:cNvPr id="6" name="Rectangle: Rounded Corners 5">
            <a:extLst>
              <a:ext uri="{FF2B5EF4-FFF2-40B4-BE49-F238E27FC236}">
                <a16:creationId xmlns:a16="http://schemas.microsoft.com/office/drawing/2014/main" id="{669985A8-070D-F78D-7722-E7B008F128E6}"/>
              </a:ext>
            </a:extLst>
          </p:cNvPr>
          <p:cNvSpPr/>
          <p:nvPr/>
        </p:nvSpPr>
        <p:spPr>
          <a:xfrm>
            <a:off x="534837" y="2120098"/>
            <a:ext cx="4556723" cy="1708592"/>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a:buChar char="•"/>
            </a:pPr>
            <a:r>
              <a:rPr lang="en-US" b="1">
                <a:latin typeface="Arial Black"/>
                <a:ea typeface="Calibri"/>
                <a:cs typeface="Calibri"/>
              </a:rPr>
              <a:t>Fine tune precision motor control code for assembly.</a:t>
            </a:r>
            <a:endParaRPr lang="en-US" sz="2400" b="1">
              <a:latin typeface="Arial Black"/>
              <a:ea typeface="Calibri"/>
              <a:cs typeface="Calibri"/>
            </a:endParaRPr>
          </a:p>
          <a:p>
            <a:pPr marL="285750" indent="-285750">
              <a:buFont typeface="Arial"/>
              <a:buChar char="•"/>
            </a:pPr>
            <a:r>
              <a:rPr lang="en-US" b="1">
                <a:latin typeface="Arial Black"/>
                <a:ea typeface="Calibri"/>
                <a:cs typeface="Calibri"/>
              </a:rPr>
              <a:t>Limit switches and push buttons used as inputs to direct motor position.</a:t>
            </a:r>
          </a:p>
        </p:txBody>
      </p:sp>
      <p:sp>
        <p:nvSpPr>
          <p:cNvPr id="7" name="Rectangle: Rounded Corners 6">
            <a:extLst>
              <a:ext uri="{FF2B5EF4-FFF2-40B4-BE49-F238E27FC236}">
                <a16:creationId xmlns:a16="http://schemas.microsoft.com/office/drawing/2014/main" id="{C628AA02-3AD4-5669-ADAA-B55A63A7C378}"/>
              </a:ext>
            </a:extLst>
          </p:cNvPr>
          <p:cNvSpPr/>
          <p:nvPr/>
        </p:nvSpPr>
        <p:spPr>
          <a:xfrm>
            <a:off x="5466271" y="2120097"/>
            <a:ext cx="4550578" cy="1708592"/>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a:buChar char="•"/>
            </a:pPr>
            <a:r>
              <a:rPr lang="en-US" b="1">
                <a:latin typeface="Arial Black"/>
                <a:ea typeface="Calibri"/>
                <a:cs typeface="Calibri"/>
              </a:rPr>
              <a:t>Rockwell power supply and illuminated pushbuttons unavailable.</a:t>
            </a:r>
            <a:endParaRPr lang="en-US" sz="2400" b="1">
              <a:latin typeface="Arial Black"/>
              <a:ea typeface="Calibri"/>
              <a:cs typeface="Calibri"/>
            </a:endParaRPr>
          </a:p>
          <a:p>
            <a:pPr marL="285750" indent="-285750">
              <a:buFont typeface="Arial"/>
              <a:buChar char="•"/>
            </a:pPr>
            <a:r>
              <a:rPr lang="en-US" b="1">
                <a:latin typeface="Arial Black"/>
                <a:ea typeface="Calibri"/>
                <a:cs typeface="Calibri"/>
              </a:rPr>
              <a:t>System designed for ease of changing parts from generic to Rockwell.</a:t>
            </a:r>
          </a:p>
        </p:txBody>
      </p:sp>
      <p:pic>
        <p:nvPicPr>
          <p:cNvPr id="9" name="Picture 8" descr="A close-up of a power supply&#10;&#10;Description automatically generated">
            <a:extLst>
              <a:ext uri="{FF2B5EF4-FFF2-40B4-BE49-F238E27FC236}">
                <a16:creationId xmlns:a16="http://schemas.microsoft.com/office/drawing/2014/main" id="{7A5F6218-E574-23AC-4224-620C1AB2539F}"/>
              </a:ext>
            </a:extLst>
          </p:cNvPr>
          <p:cNvPicPr>
            <a:picLocks noChangeAspect="1"/>
          </p:cNvPicPr>
          <p:nvPr/>
        </p:nvPicPr>
        <p:blipFill>
          <a:blip r:embed="rId2"/>
          <a:stretch>
            <a:fillRect/>
          </a:stretch>
        </p:blipFill>
        <p:spPr>
          <a:xfrm>
            <a:off x="6997768" y="4029960"/>
            <a:ext cx="2703253" cy="22170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close up of a switch&#10;&#10;Description automatically generated">
            <a:extLst>
              <a:ext uri="{FF2B5EF4-FFF2-40B4-BE49-F238E27FC236}">
                <a16:creationId xmlns:a16="http://schemas.microsoft.com/office/drawing/2014/main" id="{7E154783-2932-6382-AE92-3E26735D5DE9}"/>
              </a:ext>
            </a:extLst>
          </p:cNvPr>
          <p:cNvPicPr>
            <a:picLocks noChangeAspect="1"/>
          </p:cNvPicPr>
          <p:nvPr/>
        </p:nvPicPr>
        <p:blipFill>
          <a:blip r:embed="rId3"/>
          <a:stretch>
            <a:fillRect/>
          </a:stretch>
        </p:blipFill>
        <p:spPr>
          <a:xfrm>
            <a:off x="3848103" y="4392385"/>
            <a:ext cx="2237008" cy="15022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close-up of a switch&#10;&#10;Description automatically generated">
            <a:extLst>
              <a:ext uri="{FF2B5EF4-FFF2-40B4-BE49-F238E27FC236}">
                <a16:creationId xmlns:a16="http://schemas.microsoft.com/office/drawing/2014/main" id="{276A0A9C-18CA-38B9-FBF8-D980C9D653F3}"/>
              </a:ext>
            </a:extLst>
          </p:cNvPr>
          <p:cNvPicPr>
            <a:picLocks noChangeAspect="1"/>
          </p:cNvPicPr>
          <p:nvPr/>
        </p:nvPicPr>
        <p:blipFill>
          <a:blip r:embed="rId4"/>
          <a:stretch>
            <a:fillRect/>
          </a:stretch>
        </p:blipFill>
        <p:spPr>
          <a:xfrm>
            <a:off x="1350798" y="4161064"/>
            <a:ext cx="1571049" cy="19512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Rounded Corners 1">
            <a:extLst>
              <a:ext uri="{FF2B5EF4-FFF2-40B4-BE49-F238E27FC236}">
                <a16:creationId xmlns:a16="http://schemas.microsoft.com/office/drawing/2014/main" id="{0B07BCE0-DDB3-E26F-524C-7AE622BBF51F}"/>
              </a:ext>
            </a:extLst>
          </p:cNvPr>
          <p:cNvSpPr/>
          <p:nvPr/>
        </p:nvSpPr>
        <p:spPr>
          <a:xfrm>
            <a:off x="1800739" y="1505581"/>
            <a:ext cx="1754530" cy="516431"/>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b="1">
                <a:latin typeface="Arial Black"/>
                <a:ea typeface="Calibri"/>
                <a:cs typeface="Calibri"/>
              </a:rPr>
              <a:t>SOFTWARE</a:t>
            </a:r>
          </a:p>
        </p:txBody>
      </p:sp>
      <p:sp>
        <p:nvSpPr>
          <p:cNvPr id="12" name="Rectangle: Rounded Corners 11">
            <a:extLst>
              <a:ext uri="{FF2B5EF4-FFF2-40B4-BE49-F238E27FC236}">
                <a16:creationId xmlns:a16="http://schemas.microsoft.com/office/drawing/2014/main" id="{962DDA4D-D0EA-CAF9-0EB8-4B3FE98F89E1}"/>
              </a:ext>
            </a:extLst>
          </p:cNvPr>
          <p:cNvSpPr/>
          <p:nvPr/>
        </p:nvSpPr>
        <p:spPr>
          <a:xfrm>
            <a:off x="6864351" y="1505580"/>
            <a:ext cx="1754530" cy="516431"/>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b="1">
                <a:latin typeface="Arial Black"/>
                <a:ea typeface="Calibri"/>
                <a:cs typeface="Calibri"/>
              </a:rPr>
              <a:t>HARDWARE</a:t>
            </a:r>
          </a:p>
        </p:txBody>
      </p:sp>
    </p:spTree>
    <p:extLst>
      <p:ext uri="{BB962C8B-B14F-4D97-AF65-F5344CB8AC3E}">
        <p14:creationId xmlns:p14="http://schemas.microsoft.com/office/powerpoint/2010/main" val="3575949355"/>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61BFEA6-BA44-F5EB-14AB-D1CFFCF9626A}"/>
              </a:ext>
            </a:extLst>
          </p:cNvPr>
          <p:cNvSpPr>
            <a:spLocks noGrp="1"/>
          </p:cNvSpPr>
          <p:nvPr>
            <p:ph type="ftr" sz="quarter" idx="11"/>
          </p:nvPr>
        </p:nvSpPr>
        <p:spPr/>
        <p:txBody>
          <a:bodyPr/>
          <a:lstStyle/>
          <a:p>
            <a:r>
              <a:rPr lang="en-US">
                <a:ea typeface="Calibri"/>
                <a:cs typeface="Calibri"/>
              </a:rPr>
              <a:t>Caden Schwartz</a:t>
            </a:r>
            <a:endParaRPr lang="en-US"/>
          </a:p>
        </p:txBody>
      </p:sp>
      <p:sp>
        <p:nvSpPr>
          <p:cNvPr id="4" name="Slide Number Placeholder 3">
            <a:extLst>
              <a:ext uri="{FF2B5EF4-FFF2-40B4-BE49-F238E27FC236}">
                <a16:creationId xmlns:a16="http://schemas.microsoft.com/office/drawing/2014/main" id="{3EF9D559-F2B6-2DFF-CD7E-3B648577F685}"/>
              </a:ext>
            </a:extLst>
          </p:cNvPr>
          <p:cNvSpPr>
            <a:spLocks noGrp="1"/>
          </p:cNvSpPr>
          <p:nvPr>
            <p:ph type="sldNum" sz="quarter" idx="12"/>
          </p:nvPr>
        </p:nvSpPr>
        <p:spPr/>
        <p:txBody>
          <a:bodyPr/>
          <a:lstStyle/>
          <a:p>
            <a:fld id="{A5AEF524-62EC-C340-82A1-9F47B6C43E55}" type="slidenum">
              <a:rPr lang="en-US" smtClean="0"/>
              <a:t>35</a:t>
            </a:fld>
            <a:endParaRPr lang="en-US"/>
          </a:p>
        </p:txBody>
      </p:sp>
      <p:sp>
        <p:nvSpPr>
          <p:cNvPr id="5" name="Title 4">
            <a:extLst>
              <a:ext uri="{FF2B5EF4-FFF2-40B4-BE49-F238E27FC236}">
                <a16:creationId xmlns:a16="http://schemas.microsoft.com/office/drawing/2014/main" id="{9DB678DB-38A2-B7BC-A2CB-1BA7F568DA79}"/>
              </a:ext>
            </a:extLst>
          </p:cNvPr>
          <p:cNvSpPr>
            <a:spLocks noGrp="1"/>
          </p:cNvSpPr>
          <p:nvPr>
            <p:ph type="title"/>
          </p:nvPr>
        </p:nvSpPr>
        <p:spPr/>
        <p:txBody>
          <a:bodyPr/>
          <a:lstStyle/>
          <a:p>
            <a:r>
              <a:rPr lang="en-US"/>
              <a:t>Electrical Updates</a:t>
            </a:r>
          </a:p>
        </p:txBody>
      </p:sp>
      <p:sp>
        <p:nvSpPr>
          <p:cNvPr id="6" name="Rectangle: Rounded Corners 5">
            <a:extLst>
              <a:ext uri="{FF2B5EF4-FFF2-40B4-BE49-F238E27FC236}">
                <a16:creationId xmlns:a16="http://schemas.microsoft.com/office/drawing/2014/main" id="{612D9D31-374A-C130-1E55-67F4DE5593F3}"/>
              </a:ext>
            </a:extLst>
          </p:cNvPr>
          <p:cNvSpPr/>
          <p:nvPr/>
        </p:nvSpPr>
        <p:spPr>
          <a:xfrm>
            <a:off x="3238708" y="3809250"/>
            <a:ext cx="3907328" cy="516431"/>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Black"/>
                <a:ea typeface="Calibri"/>
                <a:cs typeface="Calibri"/>
              </a:rPr>
              <a:t>Electrical Assembly</a:t>
            </a:r>
            <a:endParaRPr lang="en-US" sz="2400">
              <a:ea typeface="Calibri"/>
              <a:cs typeface="Calibri"/>
            </a:endParaRPr>
          </a:p>
        </p:txBody>
      </p:sp>
      <p:sp>
        <p:nvSpPr>
          <p:cNvPr id="10" name="Rectangle: Rounded Corners 9">
            <a:extLst>
              <a:ext uri="{FF2B5EF4-FFF2-40B4-BE49-F238E27FC236}">
                <a16:creationId xmlns:a16="http://schemas.microsoft.com/office/drawing/2014/main" id="{1AC862A0-DB93-D6C6-80D2-6CE6D470B065}"/>
              </a:ext>
            </a:extLst>
          </p:cNvPr>
          <p:cNvSpPr/>
          <p:nvPr/>
        </p:nvSpPr>
        <p:spPr>
          <a:xfrm>
            <a:off x="3238708" y="1498207"/>
            <a:ext cx="3905336" cy="516431"/>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400" b="1">
                <a:latin typeface="Arial Black"/>
                <a:ea typeface="Calibri"/>
                <a:cs typeface="Calibri"/>
              </a:rPr>
              <a:t>Electronic Enclosure</a:t>
            </a:r>
            <a:endParaRPr lang="en-US"/>
          </a:p>
        </p:txBody>
      </p:sp>
      <p:sp>
        <p:nvSpPr>
          <p:cNvPr id="2" name="Rectangle: Rounded Corners 1">
            <a:extLst>
              <a:ext uri="{FF2B5EF4-FFF2-40B4-BE49-F238E27FC236}">
                <a16:creationId xmlns:a16="http://schemas.microsoft.com/office/drawing/2014/main" id="{CC865344-CA61-16E1-9AEA-3F5E1585A9EA}"/>
              </a:ext>
            </a:extLst>
          </p:cNvPr>
          <p:cNvSpPr/>
          <p:nvPr/>
        </p:nvSpPr>
        <p:spPr>
          <a:xfrm>
            <a:off x="387353" y="2151652"/>
            <a:ext cx="2435391" cy="149529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b="1">
              <a:latin typeface="Arial Black"/>
              <a:ea typeface="Calibri"/>
              <a:cs typeface="Calibri"/>
            </a:endParaRPr>
          </a:p>
          <a:p>
            <a:endParaRPr lang="en-US" b="1">
              <a:latin typeface="Arial Black"/>
              <a:ea typeface="Calibri"/>
              <a:cs typeface="Calibri"/>
            </a:endParaRPr>
          </a:p>
          <a:p>
            <a:r>
              <a:rPr lang="en-US" b="1">
                <a:latin typeface="Arial Black"/>
                <a:ea typeface="Calibri"/>
                <a:cs typeface="Calibri"/>
              </a:rPr>
              <a:t>Ensures easy access for maintenance</a:t>
            </a:r>
          </a:p>
        </p:txBody>
      </p:sp>
      <p:sp>
        <p:nvSpPr>
          <p:cNvPr id="8" name="Rectangle: Rounded Corners 7">
            <a:extLst>
              <a:ext uri="{FF2B5EF4-FFF2-40B4-BE49-F238E27FC236}">
                <a16:creationId xmlns:a16="http://schemas.microsoft.com/office/drawing/2014/main" id="{C3212E67-F3E9-722C-CF89-EA3BEAE0868B}"/>
              </a:ext>
            </a:extLst>
          </p:cNvPr>
          <p:cNvSpPr/>
          <p:nvPr/>
        </p:nvSpPr>
        <p:spPr>
          <a:xfrm>
            <a:off x="3816352" y="2151652"/>
            <a:ext cx="2435391" cy="149529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b="1">
              <a:latin typeface="Arial Black"/>
              <a:ea typeface="Calibri"/>
              <a:cs typeface="Calibri"/>
            </a:endParaRPr>
          </a:p>
          <a:p>
            <a:endParaRPr lang="en-US" b="1">
              <a:latin typeface="Arial Black"/>
              <a:ea typeface="Calibri"/>
              <a:cs typeface="Calibri"/>
            </a:endParaRPr>
          </a:p>
          <a:p>
            <a:r>
              <a:rPr lang="en-US" b="1">
                <a:latin typeface="Arial Black"/>
                <a:ea typeface="Calibri"/>
                <a:cs typeface="Calibri"/>
              </a:rPr>
              <a:t>Allows for external connectivity</a:t>
            </a:r>
          </a:p>
        </p:txBody>
      </p:sp>
      <p:sp>
        <p:nvSpPr>
          <p:cNvPr id="11" name="Rectangle: Rounded Corners 10">
            <a:extLst>
              <a:ext uri="{FF2B5EF4-FFF2-40B4-BE49-F238E27FC236}">
                <a16:creationId xmlns:a16="http://schemas.microsoft.com/office/drawing/2014/main" id="{0F4E62D6-D14A-F690-052B-AE9200535372}"/>
              </a:ext>
            </a:extLst>
          </p:cNvPr>
          <p:cNvSpPr/>
          <p:nvPr/>
        </p:nvSpPr>
        <p:spPr>
          <a:xfrm>
            <a:off x="7245352" y="2151652"/>
            <a:ext cx="2435391" cy="149529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b="1">
              <a:latin typeface="Arial Black"/>
              <a:ea typeface="Calibri"/>
              <a:cs typeface="Calibri"/>
            </a:endParaRPr>
          </a:p>
          <a:p>
            <a:endParaRPr lang="en-US" b="1">
              <a:latin typeface="Arial Black"/>
              <a:ea typeface="Calibri"/>
              <a:cs typeface="Calibri"/>
            </a:endParaRPr>
          </a:p>
          <a:p>
            <a:r>
              <a:rPr lang="en-US" b="1">
                <a:latin typeface="Arial Black"/>
                <a:ea typeface="Calibri"/>
                <a:cs typeface="Calibri"/>
              </a:rPr>
              <a:t>Accommodates driver's heat dissipation</a:t>
            </a:r>
          </a:p>
        </p:txBody>
      </p:sp>
      <p:pic>
        <p:nvPicPr>
          <p:cNvPr id="12" name="Graphic 11" descr="Tools with solid fill">
            <a:extLst>
              <a:ext uri="{FF2B5EF4-FFF2-40B4-BE49-F238E27FC236}">
                <a16:creationId xmlns:a16="http://schemas.microsoft.com/office/drawing/2014/main" id="{8EACBAB9-754A-1572-F575-450282D5CE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44299" y="2229602"/>
            <a:ext cx="523631" cy="543170"/>
          </a:xfrm>
          <a:prstGeom prst="rect">
            <a:avLst/>
          </a:prstGeom>
        </p:spPr>
      </p:pic>
      <p:pic>
        <p:nvPicPr>
          <p:cNvPr id="14" name="Graphic 13" descr="Plugged Unplugged with solid fill">
            <a:extLst>
              <a:ext uri="{FF2B5EF4-FFF2-40B4-BE49-F238E27FC236}">
                <a16:creationId xmlns:a16="http://schemas.microsoft.com/office/drawing/2014/main" id="{E3643F21-D2E8-5749-A8E1-9F09F13797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00954" y="2170723"/>
            <a:ext cx="660400" cy="670170"/>
          </a:xfrm>
          <a:prstGeom prst="rect">
            <a:avLst/>
          </a:prstGeom>
        </p:spPr>
      </p:pic>
      <p:pic>
        <p:nvPicPr>
          <p:cNvPr id="15" name="Graphic 14" descr="High temperature with solid fill">
            <a:extLst>
              <a:ext uri="{FF2B5EF4-FFF2-40B4-BE49-F238E27FC236}">
                <a16:creationId xmlns:a16="http://schemas.microsoft.com/office/drawing/2014/main" id="{0213F4F5-0CFF-C6EC-9C88-22FEB907A0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39723" y="2170722"/>
            <a:ext cx="631093" cy="601786"/>
          </a:xfrm>
          <a:prstGeom prst="rect">
            <a:avLst/>
          </a:prstGeom>
        </p:spPr>
      </p:pic>
      <p:sp>
        <p:nvSpPr>
          <p:cNvPr id="16" name="Rectangle: Rounded Corners 15">
            <a:extLst>
              <a:ext uri="{FF2B5EF4-FFF2-40B4-BE49-F238E27FC236}">
                <a16:creationId xmlns:a16="http://schemas.microsoft.com/office/drawing/2014/main" id="{E39D7B97-5BE8-D4C8-7408-6EA2439FCFB5}"/>
              </a:ext>
            </a:extLst>
          </p:cNvPr>
          <p:cNvSpPr/>
          <p:nvPr/>
        </p:nvSpPr>
        <p:spPr>
          <a:xfrm>
            <a:off x="387354" y="4515013"/>
            <a:ext cx="2435391" cy="149529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b="1">
              <a:latin typeface="Arial Black"/>
              <a:ea typeface="Calibri"/>
              <a:cs typeface="Calibri"/>
            </a:endParaRPr>
          </a:p>
          <a:p>
            <a:endParaRPr lang="en-US" b="1">
              <a:latin typeface="Arial Black"/>
              <a:ea typeface="Calibri"/>
              <a:cs typeface="Calibri"/>
            </a:endParaRPr>
          </a:p>
          <a:p>
            <a:r>
              <a:rPr lang="en-US" b="1">
                <a:latin typeface="Arial Black"/>
                <a:ea typeface="Calibri"/>
                <a:cs typeface="Calibri"/>
              </a:rPr>
              <a:t>Wiring and soldering of components</a:t>
            </a:r>
          </a:p>
        </p:txBody>
      </p:sp>
      <p:sp>
        <p:nvSpPr>
          <p:cNvPr id="17" name="Rectangle: Rounded Corners 16">
            <a:extLst>
              <a:ext uri="{FF2B5EF4-FFF2-40B4-BE49-F238E27FC236}">
                <a16:creationId xmlns:a16="http://schemas.microsoft.com/office/drawing/2014/main" id="{8D380355-52BF-90A4-B25B-CEEBCDD2A9D4}"/>
              </a:ext>
            </a:extLst>
          </p:cNvPr>
          <p:cNvSpPr/>
          <p:nvPr/>
        </p:nvSpPr>
        <p:spPr>
          <a:xfrm>
            <a:off x="3816353" y="4515013"/>
            <a:ext cx="2435391" cy="149529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b="1">
              <a:latin typeface="Arial Black"/>
              <a:ea typeface="Calibri"/>
              <a:cs typeface="Calibri"/>
            </a:endParaRPr>
          </a:p>
          <a:p>
            <a:endParaRPr lang="en-US" b="1">
              <a:latin typeface="Arial Black"/>
              <a:ea typeface="Calibri"/>
              <a:cs typeface="Calibri"/>
            </a:endParaRPr>
          </a:p>
          <a:p>
            <a:r>
              <a:rPr lang="en-US" b="1">
                <a:latin typeface="Arial Black"/>
                <a:ea typeface="Calibri"/>
                <a:cs typeface="Calibri"/>
              </a:rPr>
              <a:t>Calibrate motion control for accuracy</a:t>
            </a:r>
          </a:p>
        </p:txBody>
      </p:sp>
      <p:sp>
        <p:nvSpPr>
          <p:cNvPr id="18" name="Rectangle: Rounded Corners 17">
            <a:extLst>
              <a:ext uri="{FF2B5EF4-FFF2-40B4-BE49-F238E27FC236}">
                <a16:creationId xmlns:a16="http://schemas.microsoft.com/office/drawing/2014/main" id="{B93382BC-E111-3CAF-00A7-6E17D081BF23}"/>
              </a:ext>
            </a:extLst>
          </p:cNvPr>
          <p:cNvSpPr/>
          <p:nvPr/>
        </p:nvSpPr>
        <p:spPr>
          <a:xfrm>
            <a:off x="7245353" y="4515013"/>
            <a:ext cx="2435391" cy="149529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b="1">
              <a:latin typeface="Arial Black"/>
              <a:ea typeface="Calibri"/>
              <a:cs typeface="Calibri"/>
            </a:endParaRPr>
          </a:p>
          <a:p>
            <a:endParaRPr lang="en-US" b="1">
              <a:latin typeface="Arial Black"/>
              <a:ea typeface="Calibri"/>
              <a:cs typeface="Calibri"/>
            </a:endParaRPr>
          </a:p>
          <a:p>
            <a:r>
              <a:rPr lang="en-US" b="1">
                <a:latin typeface="Arial Black"/>
                <a:ea typeface="Calibri"/>
                <a:cs typeface="Calibri"/>
              </a:rPr>
              <a:t>Documentation of electrical systems </a:t>
            </a:r>
          </a:p>
        </p:txBody>
      </p:sp>
      <p:pic>
        <p:nvPicPr>
          <p:cNvPr id="22" name="Graphic 21" descr="Processor with solid fill">
            <a:extLst>
              <a:ext uri="{FF2B5EF4-FFF2-40B4-BE49-F238E27FC236}">
                <a16:creationId xmlns:a16="http://schemas.microsoft.com/office/drawing/2014/main" id="{6BD42697-BABA-DEB2-134F-D04F01E11C5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41854" y="4516395"/>
            <a:ext cx="718752" cy="718752"/>
          </a:xfrm>
          <a:prstGeom prst="rect">
            <a:avLst/>
          </a:prstGeom>
        </p:spPr>
      </p:pic>
      <p:pic>
        <p:nvPicPr>
          <p:cNvPr id="23" name="Graphic 22" descr="Bullseye with solid fill">
            <a:extLst>
              <a:ext uri="{FF2B5EF4-FFF2-40B4-BE49-F238E27FC236}">
                <a16:creationId xmlns:a16="http://schemas.microsoft.com/office/drawing/2014/main" id="{5C465727-C877-7B66-841F-E30B4514270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01746" y="4536989"/>
            <a:ext cx="687860" cy="677563"/>
          </a:xfrm>
          <a:prstGeom prst="rect">
            <a:avLst/>
          </a:prstGeom>
        </p:spPr>
      </p:pic>
      <p:pic>
        <p:nvPicPr>
          <p:cNvPr id="24" name="Graphic 23" descr="Document with solid fill">
            <a:extLst>
              <a:ext uri="{FF2B5EF4-FFF2-40B4-BE49-F238E27FC236}">
                <a16:creationId xmlns:a16="http://schemas.microsoft.com/office/drawing/2014/main" id="{BD98E33E-F060-5540-6C28-1C256EEBF25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202827" y="4578178"/>
            <a:ext cx="584887" cy="595184"/>
          </a:xfrm>
          <a:prstGeom prst="rect">
            <a:avLst/>
          </a:prstGeom>
        </p:spPr>
      </p:pic>
    </p:spTree>
    <p:extLst>
      <p:ext uri="{BB962C8B-B14F-4D97-AF65-F5344CB8AC3E}">
        <p14:creationId xmlns:p14="http://schemas.microsoft.com/office/powerpoint/2010/main" val="301858166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211578-427F-627B-3FE0-BF5FF4B178A1}"/>
              </a:ext>
            </a:extLst>
          </p:cNvPr>
          <p:cNvSpPr>
            <a:spLocks noGrp="1"/>
          </p:cNvSpPr>
          <p:nvPr>
            <p:ph type="ftr" sz="quarter" idx="11"/>
          </p:nvPr>
        </p:nvSpPr>
        <p:spPr/>
        <p:txBody>
          <a:bodyPr/>
          <a:lstStyle/>
          <a:p>
            <a:r>
              <a:rPr lang="en-US">
                <a:ea typeface="Calibri"/>
                <a:cs typeface="Calibri"/>
              </a:rPr>
              <a:t>Maria Rojas</a:t>
            </a:r>
          </a:p>
        </p:txBody>
      </p:sp>
      <p:sp>
        <p:nvSpPr>
          <p:cNvPr id="4" name="Slide Number Placeholder 3">
            <a:extLst>
              <a:ext uri="{FF2B5EF4-FFF2-40B4-BE49-F238E27FC236}">
                <a16:creationId xmlns:a16="http://schemas.microsoft.com/office/drawing/2014/main" id="{B239925E-A6C9-5129-E2EB-535C22ABE8E8}"/>
              </a:ext>
            </a:extLst>
          </p:cNvPr>
          <p:cNvSpPr>
            <a:spLocks noGrp="1"/>
          </p:cNvSpPr>
          <p:nvPr>
            <p:ph type="sldNum" sz="quarter" idx="12"/>
          </p:nvPr>
        </p:nvSpPr>
        <p:spPr/>
        <p:txBody>
          <a:bodyPr/>
          <a:lstStyle/>
          <a:p>
            <a:fld id="{A5AEF524-62EC-C340-82A1-9F47B6C43E55}" type="slidenum">
              <a:rPr lang="en-US" smtClean="0"/>
              <a:t>36</a:t>
            </a:fld>
            <a:endParaRPr lang="en-US"/>
          </a:p>
        </p:txBody>
      </p:sp>
      <p:sp>
        <p:nvSpPr>
          <p:cNvPr id="5" name="Title 4">
            <a:extLst>
              <a:ext uri="{FF2B5EF4-FFF2-40B4-BE49-F238E27FC236}">
                <a16:creationId xmlns:a16="http://schemas.microsoft.com/office/drawing/2014/main" id="{4DE9471F-0916-0998-3B64-17A7D6EAC85D}"/>
              </a:ext>
            </a:extLst>
          </p:cNvPr>
          <p:cNvSpPr>
            <a:spLocks noGrp="1"/>
          </p:cNvSpPr>
          <p:nvPr>
            <p:ph type="title"/>
          </p:nvPr>
        </p:nvSpPr>
        <p:spPr>
          <a:xfrm>
            <a:off x="816077" y="285135"/>
            <a:ext cx="9601200" cy="960276"/>
          </a:xfrm>
        </p:spPr>
        <p:txBody>
          <a:bodyPr/>
          <a:lstStyle/>
          <a:p>
            <a:r>
              <a:rPr lang="en-US"/>
              <a:t>Emulate3D</a:t>
            </a:r>
          </a:p>
        </p:txBody>
      </p:sp>
      <p:sp>
        <p:nvSpPr>
          <p:cNvPr id="8" name="Rectangle: Rounded Corners 7">
            <a:extLst>
              <a:ext uri="{FF2B5EF4-FFF2-40B4-BE49-F238E27FC236}">
                <a16:creationId xmlns:a16="http://schemas.microsoft.com/office/drawing/2014/main" id="{921BD9F5-74D1-FE32-BC11-5569624EC2E1}"/>
              </a:ext>
            </a:extLst>
          </p:cNvPr>
          <p:cNvSpPr/>
          <p:nvPr/>
        </p:nvSpPr>
        <p:spPr>
          <a:xfrm>
            <a:off x="664338" y="1516766"/>
            <a:ext cx="3620269" cy="853036"/>
          </a:xfrm>
          <a:prstGeom prst="roundRect">
            <a:avLst/>
          </a:prstGeom>
          <a:solidFill>
            <a:srgbClr val="EAB08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90000"/>
              </a:lnSpc>
              <a:spcBef>
                <a:spcPts val="1000"/>
              </a:spcBef>
            </a:pPr>
            <a:r>
              <a:rPr lang="en-US" sz="2000" b="1">
                <a:solidFill>
                  <a:srgbClr val="000000"/>
                </a:solidFill>
                <a:latin typeface="Arial Black"/>
                <a:ea typeface="Calibri"/>
                <a:cs typeface="Arial"/>
              </a:rPr>
              <a:t>Software developed</a:t>
            </a:r>
            <a:r>
              <a:rPr lang="en-US" sz="2000">
                <a:solidFill>
                  <a:srgbClr val="000000"/>
                </a:solidFill>
                <a:latin typeface="Arial Black"/>
                <a:ea typeface="Calibri"/>
                <a:cs typeface="Arial"/>
              </a:rPr>
              <a:t> </a:t>
            </a:r>
            <a:r>
              <a:rPr lang="en-US" sz="2000" b="1">
                <a:solidFill>
                  <a:srgbClr val="000000"/>
                </a:solidFill>
                <a:latin typeface="Arial Black"/>
                <a:ea typeface="Calibri"/>
                <a:cs typeface="Arial"/>
              </a:rPr>
              <a:t>by Rockwell</a:t>
            </a:r>
          </a:p>
        </p:txBody>
      </p:sp>
      <p:sp>
        <p:nvSpPr>
          <p:cNvPr id="10" name="Rectangle: Rounded Corners 9">
            <a:extLst>
              <a:ext uri="{FF2B5EF4-FFF2-40B4-BE49-F238E27FC236}">
                <a16:creationId xmlns:a16="http://schemas.microsoft.com/office/drawing/2014/main" id="{CC38FC78-BDB7-1A46-9460-3FAACC5F6913}"/>
              </a:ext>
            </a:extLst>
          </p:cNvPr>
          <p:cNvSpPr/>
          <p:nvPr/>
        </p:nvSpPr>
        <p:spPr>
          <a:xfrm>
            <a:off x="662130" y="2574732"/>
            <a:ext cx="3620270" cy="826369"/>
          </a:xfrm>
          <a:prstGeom prst="round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90000"/>
              </a:lnSpc>
              <a:spcBef>
                <a:spcPts val="1000"/>
              </a:spcBef>
            </a:pPr>
            <a:r>
              <a:rPr lang="en-US" sz="2000" b="1">
                <a:solidFill>
                  <a:srgbClr val="000000"/>
                </a:solidFill>
                <a:latin typeface="Arial Black"/>
                <a:ea typeface="Calibri"/>
                <a:cs typeface="Arial"/>
              </a:rPr>
              <a:t>Simulates industrial automation systems</a:t>
            </a:r>
            <a:endParaRPr lang="en-US" sz="2000">
              <a:solidFill>
                <a:srgbClr val="000000"/>
              </a:solidFill>
              <a:latin typeface="Arial Black"/>
              <a:cs typeface="Arial"/>
            </a:endParaRPr>
          </a:p>
        </p:txBody>
      </p:sp>
      <p:sp>
        <p:nvSpPr>
          <p:cNvPr id="13" name="Arrow: Down 12">
            <a:extLst>
              <a:ext uri="{FF2B5EF4-FFF2-40B4-BE49-F238E27FC236}">
                <a16:creationId xmlns:a16="http://schemas.microsoft.com/office/drawing/2014/main" id="{EB7DD087-09A3-3B24-70F3-3118DFB71F32}"/>
              </a:ext>
            </a:extLst>
          </p:cNvPr>
          <p:cNvSpPr/>
          <p:nvPr/>
        </p:nvSpPr>
        <p:spPr>
          <a:xfrm>
            <a:off x="2278269" y="3535787"/>
            <a:ext cx="374019" cy="564456"/>
          </a:xfrm>
          <a:prstGeom prst="downArrow">
            <a:avLst/>
          </a:prstGeom>
          <a:solidFill>
            <a:srgbClr val="6F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00"/>
              </a:solidFill>
              <a:latin typeface="Arial Black"/>
              <a:cs typeface="Arial"/>
            </a:endParaRPr>
          </a:p>
        </p:txBody>
      </p:sp>
      <p:sp>
        <p:nvSpPr>
          <p:cNvPr id="15" name="Rectangle: Rounded Corners 14">
            <a:extLst>
              <a:ext uri="{FF2B5EF4-FFF2-40B4-BE49-F238E27FC236}">
                <a16:creationId xmlns:a16="http://schemas.microsoft.com/office/drawing/2014/main" id="{6E6CABA1-EB1F-F8D2-6A16-DB99C99127A2}"/>
              </a:ext>
            </a:extLst>
          </p:cNvPr>
          <p:cNvSpPr/>
          <p:nvPr/>
        </p:nvSpPr>
        <p:spPr>
          <a:xfrm>
            <a:off x="672211" y="4183090"/>
            <a:ext cx="3620270" cy="826369"/>
          </a:xfrm>
          <a:prstGeom prst="round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90000"/>
              </a:lnSpc>
              <a:spcBef>
                <a:spcPts val="1000"/>
              </a:spcBef>
            </a:pPr>
            <a:r>
              <a:rPr lang="en-US" sz="2000" b="1">
                <a:solidFill>
                  <a:srgbClr val="000000"/>
                </a:solidFill>
                <a:latin typeface="Arial Black"/>
                <a:ea typeface="Calibri"/>
                <a:cs typeface="Arial"/>
              </a:rPr>
              <a:t>Instrumental for testing</a:t>
            </a:r>
          </a:p>
        </p:txBody>
      </p:sp>
      <p:sp>
        <p:nvSpPr>
          <p:cNvPr id="11" name="Rectangle: Rounded Corners 10">
            <a:extLst>
              <a:ext uri="{FF2B5EF4-FFF2-40B4-BE49-F238E27FC236}">
                <a16:creationId xmlns:a16="http://schemas.microsoft.com/office/drawing/2014/main" id="{133A5CA9-9A10-2F91-9EA2-969075B6C173}"/>
              </a:ext>
            </a:extLst>
          </p:cNvPr>
          <p:cNvSpPr/>
          <p:nvPr/>
        </p:nvSpPr>
        <p:spPr>
          <a:xfrm>
            <a:off x="669876" y="5189789"/>
            <a:ext cx="3620219" cy="986971"/>
          </a:xfrm>
          <a:prstGeom prst="round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000">
                <a:solidFill>
                  <a:srgbClr val="000000"/>
                </a:solidFill>
                <a:latin typeface="Arial Black"/>
                <a:ea typeface="Calibri"/>
                <a:cs typeface="Arial"/>
              </a:rPr>
              <a:t>Predict future performance &amp; simulation</a:t>
            </a:r>
            <a:endParaRPr lang="en-US" sz="2000">
              <a:solidFill>
                <a:srgbClr val="000000"/>
              </a:solidFill>
              <a:latin typeface="Arial Black"/>
              <a:cs typeface="Arial"/>
            </a:endParaRPr>
          </a:p>
        </p:txBody>
      </p:sp>
      <p:pic>
        <p:nvPicPr>
          <p:cNvPr id="7" name="Picture 6" descr="A black and white logo&#10;&#10;Description automatically generated">
            <a:extLst>
              <a:ext uri="{FF2B5EF4-FFF2-40B4-BE49-F238E27FC236}">
                <a16:creationId xmlns:a16="http://schemas.microsoft.com/office/drawing/2014/main" id="{0FAF4811-3744-2F79-3085-D55BD3A3EEEA}"/>
              </a:ext>
            </a:extLst>
          </p:cNvPr>
          <p:cNvPicPr>
            <a:picLocks noChangeAspect="1"/>
          </p:cNvPicPr>
          <p:nvPr/>
        </p:nvPicPr>
        <p:blipFill rotWithShape="1">
          <a:blip r:embed="rId2"/>
          <a:srcRect t="15652" r="-399" b="17826"/>
          <a:stretch/>
        </p:blipFill>
        <p:spPr>
          <a:xfrm>
            <a:off x="4524836" y="442452"/>
            <a:ext cx="6190347" cy="1880830"/>
          </a:xfrm>
          <a:prstGeom prst="rect">
            <a:avLst/>
          </a:prstGeom>
        </p:spPr>
      </p:pic>
      <p:pic>
        <p:nvPicPr>
          <p:cNvPr id="6" name="Picture 5" descr="Emulate3D Virtual Commissioning Controls Testing Emulation and Simulation">
            <a:extLst>
              <a:ext uri="{FF2B5EF4-FFF2-40B4-BE49-F238E27FC236}">
                <a16:creationId xmlns:a16="http://schemas.microsoft.com/office/drawing/2014/main" id="{5F1BFE5C-8B24-799D-DD70-E8C30C98C058}"/>
              </a:ext>
            </a:extLst>
          </p:cNvPr>
          <p:cNvPicPr>
            <a:picLocks noChangeAspect="1"/>
          </p:cNvPicPr>
          <p:nvPr/>
        </p:nvPicPr>
        <p:blipFill rotWithShape="1">
          <a:blip r:embed="rId3"/>
          <a:srcRect t="-60" r="42450" b="229"/>
          <a:stretch/>
        </p:blipFill>
        <p:spPr>
          <a:xfrm>
            <a:off x="5689281" y="2031257"/>
            <a:ext cx="4356842" cy="4128099"/>
          </a:xfrm>
          <a:prstGeom prst="rect">
            <a:avLst/>
          </a:prstGeom>
        </p:spPr>
      </p:pic>
    </p:spTree>
    <p:extLst>
      <p:ext uri="{BB962C8B-B14F-4D97-AF65-F5344CB8AC3E}">
        <p14:creationId xmlns:p14="http://schemas.microsoft.com/office/powerpoint/2010/main" val="75191041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P spid="15"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5F6EAEA-E65D-7625-CD43-139F59A778DA}"/>
              </a:ext>
            </a:extLst>
          </p:cNvPr>
          <p:cNvPicPr>
            <a:picLocks noGrp="1" noChangeAspect="1"/>
          </p:cNvPicPr>
          <p:nvPr>
            <p:ph idx="1"/>
          </p:nvPr>
        </p:nvPicPr>
        <p:blipFill>
          <a:blip r:embed="rId2"/>
          <a:stretch>
            <a:fillRect/>
          </a:stretch>
        </p:blipFill>
        <p:spPr>
          <a:xfrm>
            <a:off x="533400" y="1982661"/>
            <a:ext cx="9601200" cy="4032502"/>
          </a:xfrm>
          <a:noFill/>
        </p:spPr>
      </p:pic>
      <p:sp>
        <p:nvSpPr>
          <p:cNvPr id="11" name="Footer Placeholder 2">
            <a:extLst>
              <a:ext uri="{FF2B5EF4-FFF2-40B4-BE49-F238E27FC236}">
                <a16:creationId xmlns:a16="http://schemas.microsoft.com/office/drawing/2014/main" id="{35B393F3-7F94-B0AC-5D9E-02209238EF4A}"/>
              </a:ext>
            </a:extLst>
          </p:cNvPr>
          <p:cNvSpPr>
            <a:spLocks noGrp="1"/>
          </p:cNvSpPr>
          <p:nvPr>
            <p:ph type="ftr" sz="quarter" idx="11"/>
          </p:nvPr>
        </p:nvSpPr>
        <p:spPr>
          <a:xfrm>
            <a:off x="533400" y="6377940"/>
            <a:ext cx="4274813" cy="274320"/>
          </a:xfrm>
        </p:spPr>
        <p:txBody>
          <a:bodyPr/>
          <a:lstStyle/>
          <a:p>
            <a:r>
              <a:rPr lang="en-US"/>
              <a:t>Maria Rojas</a:t>
            </a:r>
          </a:p>
        </p:txBody>
      </p:sp>
      <p:sp>
        <p:nvSpPr>
          <p:cNvPr id="4" name="Slide Number Placeholder 3">
            <a:extLst>
              <a:ext uri="{FF2B5EF4-FFF2-40B4-BE49-F238E27FC236}">
                <a16:creationId xmlns:a16="http://schemas.microsoft.com/office/drawing/2014/main" id="{5E300A51-062B-4444-28D9-CCF473FB2266}"/>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37</a:t>
            </a:fld>
            <a:endParaRPr lang="en-US"/>
          </a:p>
        </p:txBody>
      </p:sp>
      <p:sp>
        <p:nvSpPr>
          <p:cNvPr id="5" name="Title 4">
            <a:extLst>
              <a:ext uri="{FF2B5EF4-FFF2-40B4-BE49-F238E27FC236}">
                <a16:creationId xmlns:a16="http://schemas.microsoft.com/office/drawing/2014/main" id="{DADF540F-CF0F-FCA9-E771-9079FDA88BF8}"/>
              </a:ext>
            </a:extLst>
          </p:cNvPr>
          <p:cNvSpPr>
            <a:spLocks noGrp="1"/>
          </p:cNvSpPr>
          <p:nvPr>
            <p:ph type="title"/>
          </p:nvPr>
        </p:nvSpPr>
        <p:spPr>
          <a:xfrm>
            <a:off x="533400" y="457200"/>
            <a:ext cx="9601200" cy="960276"/>
          </a:xfrm>
        </p:spPr>
        <p:txBody>
          <a:bodyPr anchor="b">
            <a:normAutofit/>
          </a:bodyPr>
          <a:lstStyle/>
          <a:p>
            <a:r>
              <a:rPr lang="en-US"/>
              <a:t>Emulate3D Model</a:t>
            </a:r>
          </a:p>
        </p:txBody>
      </p:sp>
    </p:spTree>
    <p:extLst>
      <p:ext uri="{BB962C8B-B14F-4D97-AF65-F5344CB8AC3E}">
        <p14:creationId xmlns:p14="http://schemas.microsoft.com/office/powerpoint/2010/main" val="3417977094"/>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5F6EAEA-E65D-7625-CD43-139F59A778DA}"/>
              </a:ext>
            </a:extLst>
          </p:cNvPr>
          <p:cNvPicPr>
            <a:picLocks noGrp="1" noChangeAspect="1"/>
          </p:cNvPicPr>
          <p:nvPr>
            <p:ph idx="1"/>
          </p:nvPr>
        </p:nvPicPr>
        <p:blipFill>
          <a:blip r:embed="rId2"/>
          <a:stretch>
            <a:fillRect/>
          </a:stretch>
        </p:blipFill>
        <p:spPr>
          <a:xfrm>
            <a:off x="948988" y="1331042"/>
            <a:ext cx="8763603" cy="3702520"/>
          </a:xfrm>
          <a:noFill/>
        </p:spPr>
      </p:pic>
      <p:sp>
        <p:nvSpPr>
          <p:cNvPr id="11" name="Footer Placeholder 2">
            <a:extLst>
              <a:ext uri="{FF2B5EF4-FFF2-40B4-BE49-F238E27FC236}">
                <a16:creationId xmlns:a16="http://schemas.microsoft.com/office/drawing/2014/main" id="{35B393F3-7F94-B0AC-5D9E-02209238EF4A}"/>
              </a:ext>
            </a:extLst>
          </p:cNvPr>
          <p:cNvSpPr>
            <a:spLocks noGrp="1"/>
          </p:cNvSpPr>
          <p:nvPr>
            <p:ph type="ftr" sz="quarter" idx="11"/>
          </p:nvPr>
        </p:nvSpPr>
        <p:spPr>
          <a:xfrm>
            <a:off x="533400" y="6377940"/>
            <a:ext cx="4274813" cy="274320"/>
          </a:xfrm>
        </p:spPr>
        <p:txBody>
          <a:bodyPr/>
          <a:lstStyle/>
          <a:p>
            <a:r>
              <a:rPr lang="en-US"/>
              <a:t>Maria Rojas</a:t>
            </a:r>
          </a:p>
        </p:txBody>
      </p:sp>
      <p:sp>
        <p:nvSpPr>
          <p:cNvPr id="4" name="Slide Number Placeholder 3">
            <a:extLst>
              <a:ext uri="{FF2B5EF4-FFF2-40B4-BE49-F238E27FC236}">
                <a16:creationId xmlns:a16="http://schemas.microsoft.com/office/drawing/2014/main" id="{5E300A51-062B-4444-28D9-CCF473FB2266}"/>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38</a:t>
            </a:fld>
            <a:endParaRPr lang="en-US"/>
          </a:p>
        </p:txBody>
      </p:sp>
      <p:sp>
        <p:nvSpPr>
          <p:cNvPr id="5" name="Title 4">
            <a:extLst>
              <a:ext uri="{FF2B5EF4-FFF2-40B4-BE49-F238E27FC236}">
                <a16:creationId xmlns:a16="http://schemas.microsoft.com/office/drawing/2014/main" id="{DADF540F-CF0F-FCA9-E771-9079FDA88BF8}"/>
              </a:ext>
            </a:extLst>
          </p:cNvPr>
          <p:cNvSpPr>
            <a:spLocks noGrp="1"/>
          </p:cNvSpPr>
          <p:nvPr>
            <p:ph type="title"/>
          </p:nvPr>
        </p:nvSpPr>
        <p:spPr>
          <a:xfrm>
            <a:off x="533400" y="457200"/>
            <a:ext cx="9601200" cy="960276"/>
          </a:xfrm>
        </p:spPr>
        <p:txBody>
          <a:bodyPr anchor="b">
            <a:normAutofit/>
          </a:bodyPr>
          <a:lstStyle/>
          <a:p>
            <a:r>
              <a:rPr lang="en-US"/>
              <a:t>Emulate3D vs. Physical Model</a:t>
            </a:r>
          </a:p>
        </p:txBody>
      </p:sp>
      <p:sp>
        <p:nvSpPr>
          <p:cNvPr id="3" name="Rectangle: Rounded Corners 2">
            <a:extLst>
              <a:ext uri="{FF2B5EF4-FFF2-40B4-BE49-F238E27FC236}">
                <a16:creationId xmlns:a16="http://schemas.microsoft.com/office/drawing/2014/main" id="{460A2FF1-2171-872E-71B1-C4059F624448}"/>
              </a:ext>
            </a:extLst>
          </p:cNvPr>
          <p:cNvSpPr/>
          <p:nvPr/>
        </p:nvSpPr>
        <p:spPr>
          <a:xfrm>
            <a:off x="1323611" y="4954521"/>
            <a:ext cx="3644849" cy="853036"/>
          </a:xfrm>
          <a:prstGeom prst="round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90000"/>
              </a:lnSpc>
              <a:spcBef>
                <a:spcPts val="1000"/>
              </a:spcBef>
            </a:pPr>
            <a:r>
              <a:rPr lang="en-US" sz="2400" b="1">
                <a:solidFill>
                  <a:srgbClr val="000000"/>
                </a:solidFill>
                <a:latin typeface="Arial Black"/>
                <a:ea typeface="+mn-lt"/>
                <a:cs typeface="+mn-lt"/>
              </a:rPr>
              <a:t>Kinematic joints to constraint motion</a:t>
            </a:r>
            <a:endParaRPr lang="en-US" sz="2400">
              <a:cs typeface="Calibri"/>
            </a:endParaRPr>
          </a:p>
        </p:txBody>
      </p:sp>
      <p:sp>
        <p:nvSpPr>
          <p:cNvPr id="8" name="Rectangle: Rounded Corners 7">
            <a:extLst>
              <a:ext uri="{FF2B5EF4-FFF2-40B4-BE49-F238E27FC236}">
                <a16:creationId xmlns:a16="http://schemas.microsoft.com/office/drawing/2014/main" id="{CA60B720-0601-B832-5B48-EBACCC07B15B}"/>
              </a:ext>
            </a:extLst>
          </p:cNvPr>
          <p:cNvSpPr/>
          <p:nvPr/>
        </p:nvSpPr>
        <p:spPr>
          <a:xfrm>
            <a:off x="5701942" y="4954521"/>
            <a:ext cx="3632560" cy="863239"/>
          </a:xfrm>
          <a:prstGeom prst="round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90000"/>
              </a:lnSpc>
              <a:spcBef>
                <a:spcPts val="1000"/>
              </a:spcBef>
            </a:pPr>
            <a:r>
              <a:rPr lang="en-US" sz="2400" b="1">
                <a:solidFill>
                  <a:srgbClr val="000000"/>
                </a:solidFill>
                <a:latin typeface="Arial Black"/>
                <a:ea typeface="+mn-lt"/>
                <a:cs typeface="+mn-lt"/>
              </a:rPr>
              <a:t>Motors and position controllers</a:t>
            </a:r>
            <a:endParaRPr lang="en-US" sz="2400"/>
          </a:p>
        </p:txBody>
      </p:sp>
      <p:sp>
        <p:nvSpPr>
          <p:cNvPr id="12" name="Oval 11">
            <a:extLst>
              <a:ext uri="{FF2B5EF4-FFF2-40B4-BE49-F238E27FC236}">
                <a16:creationId xmlns:a16="http://schemas.microsoft.com/office/drawing/2014/main" id="{119D7ECA-127E-C048-DA73-3E66AEFFE754}"/>
              </a:ext>
            </a:extLst>
          </p:cNvPr>
          <p:cNvSpPr/>
          <p:nvPr/>
        </p:nvSpPr>
        <p:spPr>
          <a:xfrm>
            <a:off x="3481037" y="3316856"/>
            <a:ext cx="986286" cy="971909"/>
          </a:xfrm>
          <a:prstGeom prst="ellipse">
            <a:avLst/>
          </a:prstGeom>
          <a:noFill/>
          <a:ln w="57150">
            <a:solidFill>
              <a:schemeClr val="bg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582CC3C-FE4D-2A4C-DC8B-78A03BBFFEBB}"/>
              </a:ext>
            </a:extLst>
          </p:cNvPr>
          <p:cNvSpPr/>
          <p:nvPr/>
        </p:nvSpPr>
        <p:spPr>
          <a:xfrm>
            <a:off x="4962831" y="2081097"/>
            <a:ext cx="641929" cy="1511059"/>
          </a:xfrm>
          <a:prstGeom prst="ellipse">
            <a:avLst/>
          </a:prstGeom>
          <a:noFill/>
          <a:ln w="57150">
            <a:solidFill>
              <a:schemeClr val="bg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98AB1F5-7E6F-34F3-3F74-8087C023F8D0}"/>
              </a:ext>
            </a:extLst>
          </p:cNvPr>
          <p:cNvSpPr/>
          <p:nvPr/>
        </p:nvSpPr>
        <p:spPr>
          <a:xfrm>
            <a:off x="5700481" y="1890944"/>
            <a:ext cx="656306" cy="1295399"/>
          </a:xfrm>
          <a:prstGeom prst="ellipse">
            <a:avLst/>
          </a:prstGeom>
          <a:noFill/>
          <a:ln w="57150">
            <a:solidFill>
              <a:schemeClr val="bg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6E7845A-38E1-4AA5-77E8-9169AFF62D06}"/>
              </a:ext>
            </a:extLst>
          </p:cNvPr>
          <p:cNvSpPr/>
          <p:nvPr/>
        </p:nvSpPr>
        <p:spPr>
          <a:xfrm>
            <a:off x="6411697" y="2187535"/>
            <a:ext cx="656306" cy="1611700"/>
          </a:xfrm>
          <a:prstGeom prst="ellipse">
            <a:avLst/>
          </a:prstGeom>
          <a:noFill/>
          <a:ln w="57150">
            <a:solidFill>
              <a:schemeClr val="bg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321000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5F6EAEA-E65D-7625-CD43-139F59A778DA}"/>
              </a:ext>
            </a:extLst>
          </p:cNvPr>
          <p:cNvPicPr>
            <a:picLocks noGrp="1" noChangeAspect="1"/>
          </p:cNvPicPr>
          <p:nvPr>
            <p:ph idx="1"/>
          </p:nvPr>
        </p:nvPicPr>
        <p:blipFill>
          <a:blip r:embed="rId2"/>
          <a:stretch>
            <a:fillRect/>
          </a:stretch>
        </p:blipFill>
        <p:spPr>
          <a:xfrm>
            <a:off x="1739743" y="1470471"/>
            <a:ext cx="7167717" cy="3012407"/>
          </a:xfrm>
          <a:noFill/>
        </p:spPr>
      </p:pic>
      <p:sp>
        <p:nvSpPr>
          <p:cNvPr id="11" name="Footer Placeholder 2">
            <a:extLst>
              <a:ext uri="{FF2B5EF4-FFF2-40B4-BE49-F238E27FC236}">
                <a16:creationId xmlns:a16="http://schemas.microsoft.com/office/drawing/2014/main" id="{35B393F3-7F94-B0AC-5D9E-02209238EF4A}"/>
              </a:ext>
            </a:extLst>
          </p:cNvPr>
          <p:cNvSpPr>
            <a:spLocks noGrp="1"/>
          </p:cNvSpPr>
          <p:nvPr>
            <p:ph type="ftr" sz="quarter" idx="11"/>
          </p:nvPr>
        </p:nvSpPr>
        <p:spPr>
          <a:xfrm>
            <a:off x="533400" y="6377940"/>
            <a:ext cx="4274813" cy="274320"/>
          </a:xfrm>
        </p:spPr>
        <p:txBody>
          <a:bodyPr/>
          <a:lstStyle/>
          <a:p>
            <a:r>
              <a:rPr lang="en-US"/>
              <a:t>Maria Rojas</a:t>
            </a:r>
          </a:p>
        </p:txBody>
      </p:sp>
      <p:sp>
        <p:nvSpPr>
          <p:cNvPr id="4" name="Slide Number Placeholder 3">
            <a:extLst>
              <a:ext uri="{FF2B5EF4-FFF2-40B4-BE49-F238E27FC236}">
                <a16:creationId xmlns:a16="http://schemas.microsoft.com/office/drawing/2014/main" id="{5E300A51-062B-4444-28D9-CCF473FB2266}"/>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39</a:t>
            </a:fld>
            <a:endParaRPr lang="en-US"/>
          </a:p>
        </p:txBody>
      </p:sp>
      <p:sp>
        <p:nvSpPr>
          <p:cNvPr id="5" name="Title 4">
            <a:extLst>
              <a:ext uri="{FF2B5EF4-FFF2-40B4-BE49-F238E27FC236}">
                <a16:creationId xmlns:a16="http://schemas.microsoft.com/office/drawing/2014/main" id="{DADF540F-CF0F-FCA9-E771-9079FDA88BF8}"/>
              </a:ext>
            </a:extLst>
          </p:cNvPr>
          <p:cNvSpPr>
            <a:spLocks noGrp="1"/>
          </p:cNvSpPr>
          <p:nvPr>
            <p:ph type="title"/>
          </p:nvPr>
        </p:nvSpPr>
        <p:spPr>
          <a:xfrm>
            <a:off x="533400" y="457200"/>
            <a:ext cx="9601200" cy="960276"/>
          </a:xfrm>
        </p:spPr>
        <p:txBody>
          <a:bodyPr anchor="b">
            <a:normAutofit/>
          </a:bodyPr>
          <a:lstStyle/>
          <a:p>
            <a:r>
              <a:rPr lang="en-US"/>
              <a:t>Emulate3D vs. Physical Model</a:t>
            </a:r>
          </a:p>
        </p:txBody>
      </p:sp>
      <p:sp>
        <p:nvSpPr>
          <p:cNvPr id="3" name="Rectangle: Rounded Corners 2">
            <a:extLst>
              <a:ext uri="{FF2B5EF4-FFF2-40B4-BE49-F238E27FC236}">
                <a16:creationId xmlns:a16="http://schemas.microsoft.com/office/drawing/2014/main" id="{460A2FF1-2171-872E-71B1-C4059F624448}"/>
              </a:ext>
            </a:extLst>
          </p:cNvPr>
          <p:cNvSpPr/>
          <p:nvPr/>
        </p:nvSpPr>
        <p:spPr>
          <a:xfrm>
            <a:off x="2003985" y="4375082"/>
            <a:ext cx="3165528" cy="809904"/>
          </a:xfrm>
          <a:prstGeom prst="round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90000"/>
              </a:lnSpc>
              <a:spcBef>
                <a:spcPts val="1000"/>
              </a:spcBef>
            </a:pPr>
            <a:r>
              <a:rPr lang="en-US" sz="2000" b="1">
                <a:solidFill>
                  <a:srgbClr val="000000"/>
                </a:solidFill>
                <a:latin typeface="Arial Black"/>
                <a:ea typeface="+mn-lt"/>
                <a:cs typeface="+mn-lt"/>
              </a:rPr>
              <a:t>Kinematic joints to constraint motion</a:t>
            </a:r>
            <a:endParaRPr lang="en-US"/>
          </a:p>
        </p:txBody>
      </p:sp>
      <p:sp>
        <p:nvSpPr>
          <p:cNvPr id="8" name="Rectangle: Rounded Corners 7">
            <a:extLst>
              <a:ext uri="{FF2B5EF4-FFF2-40B4-BE49-F238E27FC236}">
                <a16:creationId xmlns:a16="http://schemas.microsoft.com/office/drawing/2014/main" id="{CA60B720-0601-B832-5B48-EBACCC07B15B}"/>
              </a:ext>
            </a:extLst>
          </p:cNvPr>
          <p:cNvSpPr/>
          <p:nvPr/>
        </p:nvSpPr>
        <p:spPr>
          <a:xfrm>
            <a:off x="5458918" y="4375082"/>
            <a:ext cx="3177819" cy="807817"/>
          </a:xfrm>
          <a:prstGeom prst="round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90000"/>
              </a:lnSpc>
              <a:spcBef>
                <a:spcPts val="1000"/>
              </a:spcBef>
            </a:pPr>
            <a:r>
              <a:rPr lang="en-US" sz="2000" b="1">
                <a:solidFill>
                  <a:srgbClr val="000000"/>
                </a:solidFill>
                <a:latin typeface="Arial Black"/>
                <a:ea typeface="+mn-lt"/>
                <a:cs typeface="+mn-lt"/>
              </a:rPr>
              <a:t>Motors and position controllers</a:t>
            </a:r>
            <a:endParaRPr lang="en-US"/>
          </a:p>
        </p:txBody>
      </p:sp>
      <p:sp>
        <p:nvSpPr>
          <p:cNvPr id="2" name="Rectangle: Rounded Corners 1">
            <a:extLst>
              <a:ext uri="{FF2B5EF4-FFF2-40B4-BE49-F238E27FC236}">
                <a16:creationId xmlns:a16="http://schemas.microsoft.com/office/drawing/2014/main" id="{E6BA24D3-E47D-A27F-BF07-2F706EA56A2C}"/>
              </a:ext>
            </a:extLst>
          </p:cNvPr>
          <p:cNvSpPr/>
          <p:nvPr/>
        </p:nvSpPr>
        <p:spPr>
          <a:xfrm>
            <a:off x="3247242" y="5389819"/>
            <a:ext cx="4173516" cy="853036"/>
          </a:xfrm>
          <a:prstGeom prst="roundRect">
            <a:avLst/>
          </a:prstGeom>
          <a:solidFill>
            <a:srgbClr val="6F33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90000"/>
              </a:lnSpc>
              <a:spcBef>
                <a:spcPts val="1000"/>
              </a:spcBef>
            </a:pPr>
            <a:r>
              <a:rPr lang="en-US" sz="2000" b="1">
                <a:solidFill>
                  <a:schemeClr val="bg1"/>
                </a:solidFill>
                <a:latin typeface="Arial Black"/>
                <a:cs typeface="Calibri"/>
              </a:rPr>
              <a:t>Automated cycle controlled using </a:t>
            </a:r>
            <a:r>
              <a:rPr lang="en-US" sz="2000" b="1">
                <a:solidFill>
                  <a:srgbClr val="EE7624"/>
                </a:solidFill>
                <a:latin typeface="Arial Black"/>
                <a:cs typeface="Calibri"/>
              </a:rPr>
              <a:t>QuickLogic</a:t>
            </a:r>
            <a:r>
              <a:rPr lang="en-US" sz="2000" b="1">
                <a:solidFill>
                  <a:schemeClr val="bg1"/>
                </a:solidFill>
                <a:latin typeface="Arial Black"/>
                <a:cs typeface="Calibri"/>
              </a:rPr>
              <a:t> (can be used for PLCs)</a:t>
            </a:r>
          </a:p>
        </p:txBody>
      </p:sp>
      <p:sp>
        <p:nvSpPr>
          <p:cNvPr id="7" name="Rounded Rectangle 6">
            <a:extLst>
              <a:ext uri="{FF2B5EF4-FFF2-40B4-BE49-F238E27FC236}">
                <a16:creationId xmlns:a16="http://schemas.microsoft.com/office/drawing/2014/main" id="{016E65BF-B6DB-444C-B0D6-3AB50D0B9999}"/>
              </a:ext>
            </a:extLst>
          </p:cNvPr>
          <p:cNvSpPr/>
          <p:nvPr/>
        </p:nvSpPr>
        <p:spPr>
          <a:xfrm>
            <a:off x="1320209" y="1438536"/>
            <a:ext cx="8027581" cy="3869363"/>
          </a:xfrm>
          <a:prstGeom prst="roundRect">
            <a:avLst/>
          </a:prstGeom>
          <a:noFill/>
          <a:ln w="76200">
            <a:solidFill>
              <a:srgbClr val="6F33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845677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05813E5B-8698-434E-937F-6A30374916E4}"/>
              </a:ext>
            </a:extLst>
          </p:cNvPr>
          <p:cNvSpPr/>
          <p:nvPr/>
        </p:nvSpPr>
        <p:spPr>
          <a:xfrm>
            <a:off x="648882" y="2265218"/>
            <a:ext cx="9585950" cy="2327564"/>
          </a:xfrm>
          <a:prstGeom prst="roundRect">
            <a:avLst/>
          </a:prstGeom>
          <a:gradFill flip="none" rotWithShape="1">
            <a:gsLst>
              <a:gs pos="0">
                <a:srgbClr val="782F40">
                  <a:tint val="66000"/>
                  <a:satMod val="160000"/>
                </a:srgbClr>
              </a:gs>
              <a:gs pos="50000">
                <a:srgbClr val="782F40">
                  <a:tint val="44500"/>
                  <a:satMod val="160000"/>
                </a:srgbClr>
              </a:gs>
              <a:gs pos="100000">
                <a:srgbClr val="782F40">
                  <a:tint val="23500"/>
                  <a:satMod val="160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8AA5DF1-6D6C-C612-FD45-A08FE1C4C2CD}"/>
              </a:ext>
            </a:extLst>
          </p:cNvPr>
          <p:cNvSpPr>
            <a:spLocks noGrp="1"/>
          </p:cNvSpPr>
          <p:nvPr>
            <p:ph type="title"/>
          </p:nvPr>
        </p:nvSpPr>
        <p:spPr>
          <a:xfrm>
            <a:off x="648882" y="838057"/>
            <a:ext cx="9585948" cy="1045337"/>
          </a:xfrm>
        </p:spPr>
        <p:txBody>
          <a:bodyPr/>
          <a:lstStyle/>
          <a:p>
            <a:r>
              <a:rPr lang="en-US">
                <a:solidFill>
                  <a:srgbClr val="782F40"/>
                </a:solidFill>
              </a:rPr>
              <a:t>Objective</a:t>
            </a:r>
            <a:endParaRPr lang="en-US"/>
          </a:p>
        </p:txBody>
      </p:sp>
      <p:sp>
        <p:nvSpPr>
          <p:cNvPr id="7" name="Text Placeholder 6">
            <a:extLst>
              <a:ext uri="{FF2B5EF4-FFF2-40B4-BE49-F238E27FC236}">
                <a16:creationId xmlns:a16="http://schemas.microsoft.com/office/drawing/2014/main" id="{44BC8655-90C6-D232-0E84-EAC98BD81E95}"/>
              </a:ext>
            </a:extLst>
          </p:cNvPr>
          <p:cNvSpPr>
            <a:spLocks noGrp="1"/>
          </p:cNvSpPr>
          <p:nvPr>
            <p:ph type="body" idx="1"/>
          </p:nvPr>
        </p:nvSpPr>
        <p:spPr>
          <a:xfrm>
            <a:off x="893297" y="2340489"/>
            <a:ext cx="9585950" cy="1500187"/>
          </a:xfrm>
        </p:spPr>
        <p:txBody>
          <a:bodyPr vert="horz" lIns="0" tIns="0" rIns="0" bIns="0" rtlCol="0" anchor="t">
            <a:noAutofit/>
          </a:bodyPr>
          <a:lstStyle/>
          <a:p>
            <a:r>
              <a:rPr lang="en-US" sz="4000">
                <a:solidFill>
                  <a:schemeClr val="tx1"/>
                </a:solidFill>
                <a:latin typeface="Arial"/>
                <a:ea typeface="Calibri"/>
                <a:cs typeface="Arial"/>
              </a:rPr>
              <a:t>The objective of this project is to create a system that can demonstrate the automated manufacturing process and create an educational item.</a:t>
            </a:r>
            <a:endParaRPr lang="en-US" sz="4000">
              <a:solidFill>
                <a:schemeClr val="tx1"/>
              </a:solidFill>
              <a:latin typeface="Arial"/>
              <a:cs typeface="Arial"/>
            </a:endParaRPr>
          </a:p>
        </p:txBody>
      </p:sp>
      <p:sp>
        <p:nvSpPr>
          <p:cNvPr id="4" name="Slide Number Placeholder 3">
            <a:extLst>
              <a:ext uri="{FF2B5EF4-FFF2-40B4-BE49-F238E27FC236}">
                <a16:creationId xmlns:a16="http://schemas.microsoft.com/office/drawing/2014/main" id="{A22CC65F-E5BB-F652-9A80-027AF2494EB1}"/>
              </a:ext>
            </a:extLst>
          </p:cNvPr>
          <p:cNvSpPr>
            <a:spLocks noGrp="1"/>
          </p:cNvSpPr>
          <p:nvPr>
            <p:ph type="sldNum" sz="quarter" idx="12"/>
          </p:nvPr>
        </p:nvSpPr>
        <p:spPr/>
        <p:txBody>
          <a:bodyPr/>
          <a:lstStyle/>
          <a:p>
            <a:fld id="{A5AEF524-62EC-C340-82A1-9F47B6C43E55}" type="slidenum">
              <a:rPr lang="en-US" smtClean="0"/>
              <a:t>4</a:t>
            </a:fld>
            <a:endParaRPr lang="en-US"/>
          </a:p>
        </p:txBody>
      </p:sp>
      <p:sp>
        <p:nvSpPr>
          <p:cNvPr id="3" name="Footer Placeholder 2">
            <a:extLst>
              <a:ext uri="{FF2B5EF4-FFF2-40B4-BE49-F238E27FC236}">
                <a16:creationId xmlns:a16="http://schemas.microsoft.com/office/drawing/2014/main" id="{E53D570A-65DD-5244-520B-3B2D18D3D594}"/>
              </a:ext>
            </a:extLst>
          </p:cNvPr>
          <p:cNvSpPr>
            <a:spLocks noGrp="1"/>
          </p:cNvSpPr>
          <p:nvPr>
            <p:ph type="ftr" sz="quarter" idx="11"/>
          </p:nvPr>
        </p:nvSpPr>
        <p:spPr/>
        <p:txBody>
          <a:bodyPr/>
          <a:lstStyle/>
          <a:p>
            <a:r>
              <a:rPr lang="en-US">
                <a:ea typeface="Calibri"/>
                <a:cs typeface="Calibri"/>
              </a:rPr>
              <a:t>Luis Garcia</a:t>
            </a:r>
          </a:p>
        </p:txBody>
      </p:sp>
    </p:spTree>
    <p:extLst>
      <p:ext uri="{BB962C8B-B14F-4D97-AF65-F5344CB8AC3E}">
        <p14:creationId xmlns:p14="http://schemas.microsoft.com/office/powerpoint/2010/main" val="336919069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9973327C-B74D-7747-8C83-BB0BECB5BF49}"/>
              </a:ext>
            </a:extLst>
          </p:cNvPr>
          <p:cNvSpPr/>
          <p:nvPr/>
        </p:nvSpPr>
        <p:spPr>
          <a:xfrm rot="209804">
            <a:off x="7038286" y="4041356"/>
            <a:ext cx="757237" cy="757101"/>
          </a:xfrm>
          <a:prstGeom prst="ellipse">
            <a:avLst/>
          </a:prstGeom>
          <a:solidFill>
            <a:srgbClr val="FF0000"/>
          </a:solidFill>
          <a:ln w="3175">
            <a:noFill/>
          </a:ln>
          <a:effectLst/>
          <a:scene3d>
            <a:camera prst="obliqueTopRight">
              <a:rot lat="0" lon="0" rev="8400000"/>
            </a:camera>
            <a:lightRig rig="threePt" dir="t"/>
          </a:scene3d>
          <a:sp3d extrusionH="2540000" contourW="31750" prstMaterial="softEdge"/>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Predefined Process 15">
            <a:extLst>
              <a:ext uri="{FF2B5EF4-FFF2-40B4-BE49-F238E27FC236}">
                <a16:creationId xmlns:a16="http://schemas.microsoft.com/office/drawing/2014/main" id="{A9E0A91B-B34D-C1BD-E4B3-B24251772FD3}"/>
              </a:ext>
            </a:extLst>
          </p:cNvPr>
          <p:cNvSpPr/>
          <p:nvPr/>
        </p:nvSpPr>
        <p:spPr>
          <a:xfrm rot="10800000">
            <a:off x="1303143" y="4270881"/>
            <a:ext cx="3728882" cy="1350067"/>
          </a:xfrm>
          <a:prstGeom prst="flowChartPredefinedProcess">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06394BB6-3318-911A-F714-1B6A53E80E5B}"/>
              </a:ext>
            </a:extLst>
          </p:cNvPr>
          <p:cNvSpPr>
            <a:spLocks noGrp="1"/>
          </p:cNvSpPr>
          <p:nvPr>
            <p:ph type="ftr" sz="quarter" idx="11"/>
          </p:nvPr>
        </p:nvSpPr>
        <p:spPr/>
        <p:txBody>
          <a:bodyPr/>
          <a:lstStyle/>
          <a:p>
            <a:r>
              <a:rPr lang="en-US"/>
              <a:t>Maria Rojas</a:t>
            </a:r>
          </a:p>
        </p:txBody>
      </p:sp>
      <p:sp>
        <p:nvSpPr>
          <p:cNvPr id="4" name="Slide Number Placeholder 3">
            <a:extLst>
              <a:ext uri="{FF2B5EF4-FFF2-40B4-BE49-F238E27FC236}">
                <a16:creationId xmlns:a16="http://schemas.microsoft.com/office/drawing/2014/main" id="{50A75F6E-127F-911A-AF36-893B79990E92}"/>
              </a:ext>
            </a:extLst>
          </p:cNvPr>
          <p:cNvSpPr>
            <a:spLocks noGrp="1"/>
          </p:cNvSpPr>
          <p:nvPr>
            <p:ph type="sldNum" sz="quarter" idx="12"/>
          </p:nvPr>
        </p:nvSpPr>
        <p:spPr/>
        <p:txBody>
          <a:bodyPr/>
          <a:lstStyle/>
          <a:p>
            <a:fld id="{A5AEF524-62EC-C340-82A1-9F47B6C43E55}" type="slidenum">
              <a:rPr lang="en-US" smtClean="0"/>
              <a:t>40</a:t>
            </a:fld>
            <a:endParaRPr lang="en-US"/>
          </a:p>
        </p:txBody>
      </p:sp>
      <p:sp>
        <p:nvSpPr>
          <p:cNvPr id="5" name="Title 4">
            <a:extLst>
              <a:ext uri="{FF2B5EF4-FFF2-40B4-BE49-F238E27FC236}">
                <a16:creationId xmlns:a16="http://schemas.microsoft.com/office/drawing/2014/main" id="{871C861E-2EFA-F34B-2531-207ACA274BC2}"/>
              </a:ext>
            </a:extLst>
          </p:cNvPr>
          <p:cNvSpPr>
            <a:spLocks noGrp="1"/>
          </p:cNvSpPr>
          <p:nvPr>
            <p:ph type="title"/>
          </p:nvPr>
        </p:nvSpPr>
        <p:spPr/>
        <p:txBody>
          <a:bodyPr/>
          <a:lstStyle/>
          <a:p>
            <a:r>
              <a:rPr lang="en-US"/>
              <a:t>Emulate3D – Joint Control</a:t>
            </a:r>
          </a:p>
        </p:txBody>
      </p:sp>
      <p:sp>
        <p:nvSpPr>
          <p:cNvPr id="6" name="TextBox 5">
            <a:extLst>
              <a:ext uri="{FF2B5EF4-FFF2-40B4-BE49-F238E27FC236}">
                <a16:creationId xmlns:a16="http://schemas.microsoft.com/office/drawing/2014/main" id="{51C46746-5F57-F20E-4309-F89C2B9BA71F}"/>
              </a:ext>
            </a:extLst>
          </p:cNvPr>
          <p:cNvSpPr txBox="1"/>
          <p:nvPr/>
        </p:nvSpPr>
        <p:spPr>
          <a:xfrm>
            <a:off x="7723240" y="1823883"/>
            <a:ext cx="281694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EE7624"/>
                </a:solidFill>
                <a:latin typeface="Arial Black"/>
              </a:rPr>
              <a:t>Kinematic Cylindrical Joint</a:t>
            </a:r>
            <a:endParaRPr lang="en-US">
              <a:solidFill>
                <a:srgbClr val="EE7624"/>
              </a:solidFill>
              <a:ea typeface="Calibri"/>
              <a:cs typeface="Calibri"/>
            </a:endParaRPr>
          </a:p>
        </p:txBody>
      </p:sp>
      <p:sp>
        <p:nvSpPr>
          <p:cNvPr id="7" name="TextBox 6">
            <a:extLst>
              <a:ext uri="{FF2B5EF4-FFF2-40B4-BE49-F238E27FC236}">
                <a16:creationId xmlns:a16="http://schemas.microsoft.com/office/drawing/2014/main" id="{D9BA9872-65B2-81FF-ED8F-AB7781C2D5A5}"/>
              </a:ext>
            </a:extLst>
          </p:cNvPr>
          <p:cNvSpPr txBox="1"/>
          <p:nvPr/>
        </p:nvSpPr>
        <p:spPr>
          <a:xfrm>
            <a:off x="2708787" y="1848464"/>
            <a:ext cx="281694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EE7624"/>
                </a:solidFill>
                <a:latin typeface="Arial Black"/>
              </a:rPr>
              <a:t>Kinematic Prismatic Joint</a:t>
            </a:r>
            <a:endParaRPr lang="en-US">
              <a:solidFill>
                <a:srgbClr val="EE7624"/>
              </a:solidFill>
              <a:ea typeface="Calibri"/>
              <a:cs typeface="Calibri"/>
            </a:endParaRPr>
          </a:p>
        </p:txBody>
      </p:sp>
      <p:sp>
        <p:nvSpPr>
          <p:cNvPr id="10" name="TextBox 9">
            <a:extLst>
              <a:ext uri="{FF2B5EF4-FFF2-40B4-BE49-F238E27FC236}">
                <a16:creationId xmlns:a16="http://schemas.microsoft.com/office/drawing/2014/main" id="{B85796FF-E03E-B6A7-B829-7D436D2F1DE2}"/>
              </a:ext>
            </a:extLst>
          </p:cNvPr>
          <p:cNvSpPr txBox="1"/>
          <p:nvPr/>
        </p:nvSpPr>
        <p:spPr>
          <a:xfrm>
            <a:off x="938078" y="1738453"/>
            <a:ext cx="191001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a:buChar char="•"/>
            </a:pPr>
            <a:r>
              <a:rPr lang="en-US">
                <a:latin typeface="Arial Black"/>
                <a:ea typeface="Calibri"/>
                <a:cs typeface="Calibri"/>
              </a:rPr>
              <a:t>Gantry</a:t>
            </a:r>
            <a:endParaRPr lang="en-US"/>
          </a:p>
          <a:p>
            <a:pPr marL="285750" indent="-285750">
              <a:buFont typeface="Arial"/>
              <a:buChar char="•"/>
            </a:pPr>
            <a:r>
              <a:rPr lang="en-US">
                <a:latin typeface="Arial Black"/>
                <a:ea typeface="Calibri"/>
                <a:cs typeface="Calibri"/>
              </a:rPr>
              <a:t>Ejection </a:t>
            </a:r>
          </a:p>
          <a:p>
            <a:pPr marL="285750" indent="-285750">
              <a:buFont typeface="Arial"/>
              <a:buChar char="•"/>
            </a:pPr>
            <a:r>
              <a:rPr lang="en-US">
                <a:latin typeface="Arial Black"/>
                <a:ea typeface="Calibri"/>
                <a:cs typeface="Calibri"/>
              </a:rPr>
              <a:t>Press</a:t>
            </a:r>
          </a:p>
        </p:txBody>
      </p:sp>
      <p:sp>
        <p:nvSpPr>
          <p:cNvPr id="11" name="TextBox 10">
            <a:extLst>
              <a:ext uri="{FF2B5EF4-FFF2-40B4-BE49-F238E27FC236}">
                <a16:creationId xmlns:a16="http://schemas.microsoft.com/office/drawing/2014/main" id="{3CE4F54D-4EE3-58B5-34DE-1616178466A1}"/>
              </a:ext>
            </a:extLst>
          </p:cNvPr>
          <p:cNvSpPr txBox="1"/>
          <p:nvPr/>
        </p:nvSpPr>
        <p:spPr>
          <a:xfrm>
            <a:off x="5805046" y="1885936"/>
            <a:ext cx="16519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Arial Black"/>
                <a:ea typeface="Calibri"/>
                <a:cs typeface="Calibri"/>
              </a:rPr>
              <a:t>Orientation System</a:t>
            </a:r>
            <a:endParaRPr lang="en-US">
              <a:latin typeface="Arial Black"/>
            </a:endParaRPr>
          </a:p>
        </p:txBody>
      </p:sp>
      <p:sp>
        <p:nvSpPr>
          <p:cNvPr id="13" name="Arrow: Right 12">
            <a:extLst>
              <a:ext uri="{FF2B5EF4-FFF2-40B4-BE49-F238E27FC236}">
                <a16:creationId xmlns:a16="http://schemas.microsoft.com/office/drawing/2014/main" id="{F9A4840F-0036-B463-3B9C-5AB3DA8D2F08}"/>
              </a:ext>
            </a:extLst>
          </p:cNvPr>
          <p:cNvSpPr/>
          <p:nvPr/>
        </p:nvSpPr>
        <p:spPr>
          <a:xfrm>
            <a:off x="2472764" y="2031393"/>
            <a:ext cx="425343" cy="337149"/>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427D06C6-4722-F085-6F45-4A56BEE6AC66}"/>
              </a:ext>
            </a:extLst>
          </p:cNvPr>
          <p:cNvSpPr/>
          <p:nvPr/>
        </p:nvSpPr>
        <p:spPr>
          <a:xfrm>
            <a:off x="7462634" y="2031392"/>
            <a:ext cx="425343" cy="337149"/>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a:extLst>
              <a:ext uri="{FF2B5EF4-FFF2-40B4-BE49-F238E27FC236}">
                <a16:creationId xmlns:a16="http://schemas.microsoft.com/office/drawing/2014/main" id="{16511776-F70F-B06D-ECBE-4720C16898B9}"/>
              </a:ext>
            </a:extLst>
          </p:cNvPr>
          <p:cNvSpPr/>
          <p:nvPr/>
        </p:nvSpPr>
        <p:spPr>
          <a:xfrm>
            <a:off x="1769480" y="3811830"/>
            <a:ext cx="1216152" cy="1216152"/>
          </a:xfrm>
          <a:prstGeom prst="cube">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Left-Right 17">
            <a:extLst>
              <a:ext uri="{FF2B5EF4-FFF2-40B4-BE49-F238E27FC236}">
                <a16:creationId xmlns:a16="http://schemas.microsoft.com/office/drawing/2014/main" id="{E60ECF86-32F8-7201-2A4C-921C4703A94B}"/>
              </a:ext>
            </a:extLst>
          </p:cNvPr>
          <p:cNvSpPr/>
          <p:nvPr/>
        </p:nvSpPr>
        <p:spPr>
          <a:xfrm>
            <a:off x="2627351" y="3226627"/>
            <a:ext cx="1068669" cy="410891"/>
          </a:xfrm>
          <a:prstGeom prst="leftRightArrow">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D6A8EB61-E71C-62C6-8449-192403B09E2A}"/>
              </a:ext>
            </a:extLst>
          </p:cNvPr>
          <p:cNvSpPr/>
          <p:nvPr/>
        </p:nvSpPr>
        <p:spPr>
          <a:xfrm>
            <a:off x="782586" y="1507714"/>
            <a:ext cx="4564625" cy="4429431"/>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Rectangle: Rounded Corners 20">
            <a:extLst>
              <a:ext uri="{FF2B5EF4-FFF2-40B4-BE49-F238E27FC236}">
                <a16:creationId xmlns:a16="http://schemas.microsoft.com/office/drawing/2014/main" id="{D6A8EB61-E71C-62C6-8449-192403B09E2A}"/>
              </a:ext>
            </a:extLst>
          </p:cNvPr>
          <p:cNvSpPr/>
          <p:nvPr/>
        </p:nvSpPr>
        <p:spPr>
          <a:xfrm>
            <a:off x="5804719" y="1503105"/>
            <a:ext cx="4564625" cy="4417140"/>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Arrow: Curved Down 22">
            <a:extLst>
              <a:ext uri="{FF2B5EF4-FFF2-40B4-BE49-F238E27FC236}">
                <a16:creationId xmlns:a16="http://schemas.microsoft.com/office/drawing/2014/main" id="{AB516CB1-BB4E-8AB4-4E1E-286650AE4FAD}"/>
              </a:ext>
            </a:extLst>
          </p:cNvPr>
          <p:cNvSpPr/>
          <p:nvPr/>
        </p:nvSpPr>
        <p:spPr>
          <a:xfrm flipH="1">
            <a:off x="7015901" y="3261036"/>
            <a:ext cx="1288525" cy="646331"/>
          </a:xfrm>
          <a:prstGeom prst="curvedDownArrow">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Left-Right 23">
            <a:extLst>
              <a:ext uri="{FF2B5EF4-FFF2-40B4-BE49-F238E27FC236}">
                <a16:creationId xmlns:a16="http://schemas.microsoft.com/office/drawing/2014/main" id="{DA72A6B1-F845-D1AC-5A2F-1048CE9F6D15}"/>
              </a:ext>
            </a:extLst>
          </p:cNvPr>
          <p:cNvSpPr/>
          <p:nvPr/>
        </p:nvSpPr>
        <p:spPr>
          <a:xfrm rot="18822939">
            <a:off x="7770093" y="4572868"/>
            <a:ext cx="1068669" cy="368017"/>
          </a:xfrm>
          <a:prstGeom prst="leftRightArrow">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00881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9973327C-B74D-7747-8C83-BB0BECB5BF49}"/>
              </a:ext>
            </a:extLst>
          </p:cNvPr>
          <p:cNvSpPr/>
          <p:nvPr/>
        </p:nvSpPr>
        <p:spPr>
          <a:xfrm rot="209804">
            <a:off x="7038286" y="4041356"/>
            <a:ext cx="757237" cy="757101"/>
          </a:xfrm>
          <a:prstGeom prst="ellipse">
            <a:avLst/>
          </a:prstGeom>
          <a:solidFill>
            <a:srgbClr val="FF0000"/>
          </a:solidFill>
          <a:ln w="3175">
            <a:noFill/>
          </a:ln>
          <a:effectLst/>
          <a:scene3d>
            <a:camera prst="obliqueTopRight">
              <a:rot lat="0" lon="0" rev="8400000"/>
            </a:camera>
            <a:lightRig rig="threePt" dir="t"/>
          </a:scene3d>
          <a:sp3d extrusionH="2540000" contourW="31750" prstMaterial="softEdge"/>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Predefined Process 15">
            <a:extLst>
              <a:ext uri="{FF2B5EF4-FFF2-40B4-BE49-F238E27FC236}">
                <a16:creationId xmlns:a16="http://schemas.microsoft.com/office/drawing/2014/main" id="{A9E0A91B-B34D-C1BD-E4B3-B24251772FD3}"/>
              </a:ext>
            </a:extLst>
          </p:cNvPr>
          <p:cNvSpPr/>
          <p:nvPr/>
        </p:nvSpPr>
        <p:spPr>
          <a:xfrm rot="10800000">
            <a:off x="1303143" y="4270881"/>
            <a:ext cx="3728882" cy="1350067"/>
          </a:xfrm>
          <a:prstGeom prst="flowChartPredefinedProcess">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06394BB6-3318-911A-F714-1B6A53E80E5B}"/>
              </a:ext>
            </a:extLst>
          </p:cNvPr>
          <p:cNvSpPr>
            <a:spLocks noGrp="1"/>
          </p:cNvSpPr>
          <p:nvPr>
            <p:ph type="ftr" sz="quarter" idx="11"/>
          </p:nvPr>
        </p:nvSpPr>
        <p:spPr/>
        <p:txBody>
          <a:bodyPr/>
          <a:lstStyle/>
          <a:p>
            <a:r>
              <a:rPr lang="en-US"/>
              <a:t>Maria Rojas</a:t>
            </a:r>
          </a:p>
        </p:txBody>
      </p:sp>
      <p:sp>
        <p:nvSpPr>
          <p:cNvPr id="4" name="Slide Number Placeholder 3">
            <a:extLst>
              <a:ext uri="{FF2B5EF4-FFF2-40B4-BE49-F238E27FC236}">
                <a16:creationId xmlns:a16="http://schemas.microsoft.com/office/drawing/2014/main" id="{50A75F6E-127F-911A-AF36-893B79990E92}"/>
              </a:ext>
            </a:extLst>
          </p:cNvPr>
          <p:cNvSpPr>
            <a:spLocks noGrp="1"/>
          </p:cNvSpPr>
          <p:nvPr>
            <p:ph type="sldNum" sz="quarter" idx="12"/>
          </p:nvPr>
        </p:nvSpPr>
        <p:spPr/>
        <p:txBody>
          <a:bodyPr/>
          <a:lstStyle/>
          <a:p>
            <a:fld id="{A5AEF524-62EC-C340-82A1-9F47B6C43E55}" type="slidenum">
              <a:rPr lang="en-US" smtClean="0"/>
              <a:t>41</a:t>
            </a:fld>
            <a:endParaRPr lang="en-US"/>
          </a:p>
        </p:txBody>
      </p:sp>
      <p:sp>
        <p:nvSpPr>
          <p:cNvPr id="5" name="Title 4">
            <a:extLst>
              <a:ext uri="{FF2B5EF4-FFF2-40B4-BE49-F238E27FC236}">
                <a16:creationId xmlns:a16="http://schemas.microsoft.com/office/drawing/2014/main" id="{871C861E-2EFA-F34B-2531-207ACA274BC2}"/>
              </a:ext>
            </a:extLst>
          </p:cNvPr>
          <p:cNvSpPr>
            <a:spLocks noGrp="1"/>
          </p:cNvSpPr>
          <p:nvPr>
            <p:ph type="title"/>
          </p:nvPr>
        </p:nvSpPr>
        <p:spPr/>
        <p:txBody>
          <a:bodyPr/>
          <a:lstStyle/>
          <a:p>
            <a:r>
              <a:rPr lang="en-US"/>
              <a:t>Emulate3D – Joint Control</a:t>
            </a:r>
          </a:p>
        </p:txBody>
      </p:sp>
      <p:sp>
        <p:nvSpPr>
          <p:cNvPr id="6" name="TextBox 5">
            <a:extLst>
              <a:ext uri="{FF2B5EF4-FFF2-40B4-BE49-F238E27FC236}">
                <a16:creationId xmlns:a16="http://schemas.microsoft.com/office/drawing/2014/main" id="{51C46746-5F57-F20E-4309-F89C2B9BA71F}"/>
              </a:ext>
            </a:extLst>
          </p:cNvPr>
          <p:cNvSpPr txBox="1"/>
          <p:nvPr/>
        </p:nvSpPr>
        <p:spPr>
          <a:xfrm>
            <a:off x="7723240" y="1823883"/>
            <a:ext cx="281694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EE7624"/>
                </a:solidFill>
                <a:latin typeface="Arial Black"/>
              </a:rPr>
              <a:t>Kinematic Cylindrical Joint</a:t>
            </a:r>
            <a:endParaRPr lang="en-US">
              <a:solidFill>
                <a:srgbClr val="EE7624"/>
              </a:solidFill>
              <a:ea typeface="Calibri"/>
              <a:cs typeface="Calibri"/>
            </a:endParaRPr>
          </a:p>
        </p:txBody>
      </p:sp>
      <p:sp>
        <p:nvSpPr>
          <p:cNvPr id="7" name="TextBox 6">
            <a:extLst>
              <a:ext uri="{FF2B5EF4-FFF2-40B4-BE49-F238E27FC236}">
                <a16:creationId xmlns:a16="http://schemas.microsoft.com/office/drawing/2014/main" id="{D9BA9872-65B2-81FF-ED8F-AB7781C2D5A5}"/>
              </a:ext>
            </a:extLst>
          </p:cNvPr>
          <p:cNvSpPr txBox="1"/>
          <p:nvPr/>
        </p:nvSpPr>
        <p:spPr>
          <a:xfrm>
            <a:off x="2708787" y="1848464"/>
            <a:ext cx="281694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EE7624"/>
                </a:solidFill>
                <a:latin typeface="Arial Black"/>
              </a:rPr>
              <a:t>Kinematic Prismatic Joint</a:t>
            </a:r>
            <a:endParaRPr lang="en-US">
              <a:solidFill>
                <a:srgbClr val="EE7624"/>
              </a:solidFill>
              <a:ea typeface="Calibri"/>
              <a:cs typeface="Calibri"/>
            </a:endParaRPr>
          </a:p>
        </p:txBody>
      </p:sp>
      <p:sp>
        <p:nvSpPr>
          <p:cNvPr id="10" name="TextBox 9">
            <a:extLst>
              <a:ext uri="{FF2B5EF4-FFF2-40B4-BE49-F238E27FC236}">
                <a16:creationId xmlns:a16="http://schemas.microsoft.com/office/drawing/2014/main" id="{B85796FF-E03E-B6A7-B829-7D436D2F1DE2}"/>
              </a:ext>
            </a:extLst>
          </p:cNvPr>
          <p:cNvSpPr txBox="1"/>
          <p:nvPr/>
        </p:nvSpPr>
        <p:spPr>
          <a:xfrm>
            <a:off x="938078" y="1738453"/>
            <a:ext cx="191001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a:buChar char="•"/>
            </a:pPr>
            <a:r>
              <a:rPr lang="en-US">
                <a:latin typeface="Arial Black"/>
                <a:ea typeface="Calibri"/>
                <a:cs typeface="Calibri"/>
              </a:rPr>
              <a:t>Gantry</a:t>
            </a:r>
            <a:endParaRPr lang="en-US"/>
          </a:p>
          <a:p>
            <a:pPr marL="285750" indent="-285750">
              <a:buFont typeface="Arial"/>
              <a:buChar char="•"/>
            </a:pPr>
            <a:r>
              <a:rPr lang="en-US">
                <a:latin typeface="Arial Black"/>
                <a:ea typeface="Calibri"/>
                <a:cs typeface="Calibri"/>
              </a:rPr>
              <a:t>Ejection </a:t>
            </a:r>
          </a:p>
          <a:p>
            <a:pPr marL="285750" indent="-285750">
              <a:buFont typeface="Arial"/>
              <a:buChar char="•"/>
            </a:pPr>
            <a:r>
              <a:rPr lang="en-US">
                <a:latin typeface="Arial Black"/>
                <a:ea typeface="Calibri"/>
                <a:cs typeface="Calibri"/>
              </a:rPr>
              <a:t>Press</a:t>
            </a:r>
          </a:p>
        </p:txBody>
      </p:sp>
      <p:sp>
        <p:nvSpPr>
          <p:cNvPr id="11" name="TextBox 10">
            <a:extLst>
              <a:ext uri="{FF2B5EF4-FFF2-40B4-BE49-F238E27FC236}">
                <a16:creationId xmlns:a16="http://schemas.microsoft.com/office/drawing/2014/main" id="{3CE4F54D-4EE3-58B5-34DE-1616178466A1}"/>
              </a:ext>
            </a:extLst>
          </p:cNvPr>
          <p:cNvSpPr txBox="1"/>
          <p:nvPr/>
        </p:nvSpPr>
        <p:spPr>
          <a:xfrm>
            <a:off x="5805046" y="1885936"/>
            <a:ext cx="16519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Arial Black"/>
                <a:ea typeface="Calibri"/>
                <a:cs typeface="Calibri"/>
              </a:rPr>
              <a:t>Orientation System</a:t>
            </a:r>
            <a:endParaRPr lang="en-US">
              <a:latin typeface="Arial Black"/>
            </a:endParaRPr>
          </a:p>
        </p:txBody>
      </p:sp>
      <p:sp>
        <p:nvSpPr>
          <p:cNvPr id="13" name="Arrow: Right 12">
            <a:extLst>
              <a:ext uri="{FF2B5EF4-FFF2-40B4-BE49-F238E27FC236}">
                <a16:creationId xmlns:a16="http://schemas.microsoft.com/office/drawing/2014/main" id="{F9A4840F-0036-B463-3B9C-5AB3DA8D2F08}"/>
              </a:ext>
            </a:extLst>
          </p:cNvPr>
          <p:cNvSpPr/>
          <p:nvPr/>
        </p:nvSpPr>
        <p:spPr>
          <a:xfrm>
            <a:off x="2472764" y="2031393"/>
            <a:ext cx="425343" cy="337149"/>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427D06C6-4722-F085-6F45-4A56BEE6AC66}"/>
              </a:ext>
            </a:extLst>
          </p:cNvPr>
          <p:cNvSpPr/>
          <p:nvPr/>
        </p:nvSpPr>
        <p:spPr>
          <a:xfrm>
            <a:off x="7462634" y="2031392"/>
            <a:ext cx="425343" cy="337149"/>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a:extLst>
              <a:ext uri="{FF2B5EF4-FFF2-40B4-BE49-F238E27FC236}">
                <a16:creationId xmlns:a16="http://schemas.microsoft.com/office/drawing/2014/main" id="{16511776-F70F-B06D-ECBE-4720C16898B9}"/>
              </a:ext>
            </a:extLst>
          </p:cNvPr>
          <p:cNvSpPr/>
          <p:nvPr/>
        </p:nvSpPr>
        <p:spPr>
          <a:xfrm>
            <a:off x="3455412" y="3811830"/>
            <a:ext cx="1216152" cy="1216152"/>
          </a:xfrm>
          <a:prstGeom prst="cube">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Left-Right 17">
            <a:extLst>
              <a:ext uri="{FF2B5EF4-FFF2-40B4-BE49-F238E27FC236}">
                <a16:creationId xmlns:a16="http://schemas.microsoft.com/office/drawing/2014/main" id="{E60ECF86-32F8-7201-2A4C-921C4703A94B}"/>
              </a:ext>
            </a:extLst>
          </p:cNvPr>
          <p:cNvSpPr/>
          <p:nvPr/>
        </p:nvSpPr>
        <p:spPr>
          <a:xfrm>
            <a:off x="2627351" y="3226627"/>
            <a:ext cx="1068669" cy="410891"/>
          </a:xfrm>
          <a:prstGeom prst="leftRightArrow">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D6A8EB61-E71C-62C6-8449-192403B09E2A}"/>
              </a:ext>
            </a:extLst>
          </p:cNvPr>
          <p:cNvSpPr/>
          <p:nvPr/>
        </p:nvSpPr>
        <p:spPr>
          <a:xfrm>
            <a:off x="782586" y="1507714"/>
            <a:ext cx="4564625" cy="4429431"/>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Rectangle: Rounded Corners 20">
            <a:extLst>
              <a:ext uri="{FF2B5EF4-FFF2-40B4-BE49-F238E27FC236}">
                <a16:creationId xmlns:a16="http://schemas.microsoft.com/office/drawing/2014/main" id="{D6A8EB61-E71C-62C6-8449-192403B09E2A}"/>
              </a:ext>
            </a:extLst>
          </p:cNvPr>
          <p:cNvSpPr/>
          <p:nvPr/>
        </p:nvSpPr>
        <p:spPr>
          <a:xfrm>
            <a:off x="5804719" y="1503105"/>
            <a:ext cx="4564625" cy="4417140"/>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Arrow: Left-Right 23">
            <a:extLst>
              <a:ext uri="{FF2B5EF4-FFF2-40B4-BE49-F238E27FC236}">
                <a16:creationId xmlns:a16="http://schemas.microsoft.com/office/drawing/2014/main" id="{DA72A6B1-F845-D1AC-5A2F-1048CE9F6D15}"/>
              </a:ext>
            </a:extLst>
          </p:cNvPr>
          <p:cNvSpPr/>
          <p:nvPr/>
        </p:nvSpPr>
        <p:spPr>
          <a:xfrm rot="18822939">
            <a:off x="7770093" y="4572868"/>
            <a:ext cx="1068669" cy="368017"/>
          </a:xfrm>
          <a:prstGeom prst="leftRightArrow">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17A3276C-C9D5-9E44-8980-10078FF62C02}"/>
              </a:ext>
            </a:extLst>
          </p:cNvPr>
          <p:cNvSpPr txBox="1"/>
          <p:nvPr/>
        </p:nvSpPr>
        <p:spPr>
          <a:xfrm>
            <a:off x="4043363" y="3080310"/>
            <a:ext cx="988662" cy="369332"/>
          </a:xfrm>
          <a:prstGeom prst="rect">
            <a:avLst/>
          </a:prstGeom>
          <a:noFill/>
        </p:spPr>
        <p:txBody>
          <a:bodyPr wrap="square" rtlCol="0">
            <a:spAutoFit/>
          </a:bodyPr>
          <a:lstStyle/>
          <a:p>
            <a:r>
              <a:rPr lang="en-US">
                <a:latin typeface="+mj-lt"/>
              </a:rPr>
              <a:t>1 DOF</a:t>
            </a:r>
          </a:p>
        </p:txBody>
      </p:sp>
      <p:sp>
        <p:nvSpPr>
          <p:cNvPr id="34" name="Arrow: Curved Down 22">
            <a:extLst>
              <a:ext uri="{FF2B5EF4-FFF2-40B4-BE49-F238E27FC236}">
                <a16:creationId xmlns:a16="http://schemas.microsoft.com/office/drawing/2014/main" id="{600E92CE-AFDA-0647-89BD-C12353E0ABEC}"/>
              </a:ext>
            </a:extLst>
          </p:cNvPr>
          <p:cNvSpPr/>
          <p:nvPr/>
        </p:nvSpPr>
        <p:spPr>
          <a:xfrm flipH="1">
            <a:off x="7015901" y="3261036"/>
            <a:ext cx="1288525" cy="646331"/>
          </a:xfrm>
          <a:prstGeom prst="curvedDownArrow">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139732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9973327C-B74D-7747-8C83-BB0BECB5BF49}"/>
              </a:ext>
            </a:extLst>
          </p:cNvPr>
          <p:cNvSpPr/>
          <p:nvPr/>
        </p:nvSpPr>
        <p:spPr>
          <a:xfrm rot="209804">
            <a:off x="6704221" y="4442292"/>
            <a:ext cx="757237" cy="757101"/>
          </a:xfrm>
          <a:prstGeom prst="ellipse">
            <a:avLst/>
          </a:prstGeom>
          <a:solidFill>
            <a:srgbClr val="FF0000"/>
          </a:solidFill>
          <a:ln w="3175">
            <a:noFill/>
          </a:ln>
          <a:effectLst/>
          <a:scene3d>
            <a:camera prst="obliqueTopRight">
              <a:rot lat="0" lon="0" rev="12899999"/>
            </a:camera>
            <a:lightRig rig="threePt" dir="t"/>
          </a:scene3d>
          <a:sp3d extrusionH="2540000" contourW="31750" prstMaterial="softEdge"/>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Predefined Process 15">
            <a:extLst>
              <a:ext uri="{FF2B5EF4-FFF2-40B4-BE49-F238E27FC236}">
                <a16:creationId xmlns:a16="http://schemas.microsoft.com/office/drawing/2014/main" id="{A9E0A91B-B34D-C1BD-E4B3-B24251772FD3}"/>
              </a:ext>
            </a:extLst>
          </p:cNvPr>
          <p:cNvSpPr/>
          <p:nvPr/>
        </p:nvSpPr>
        <p:spPr>
          <a:xfrm rot="10800000">
            <a:off x="1303143" y="4270881"/>
            <a:ext cx="3728882" cy="1350067"/>
          </a:xfrm>
          <a:prstGeom prst="flowChartPredefinedProcess">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06394BB6-3318-911A-F714-1B6A53E80E5B}"/>
              </a:ext>
            </a:extLst>
          </p:cNvPr>
          <p:cNvSpPr>
            <a:spLocks noGrp="1"/>
          </p:cNvSpPr>
          <p:nvPr>
            <p:ph type="ftr" sz="quarter" idx="11"/>
          </p:nvPr>
        </p:nvSpPr>
        <p:spPr/>
        <p:txBody>
          <a:bodyPr/>
          <a:lstStyle/>
          <a:p>
            <a:r>
              <a:rPr lang="en-US"/>
              <a:t>Maria Rojas</a:t>
            </a:r>
          </a:p>
        </p:txBody>
      </p:sp>
      <p:sp>
        <p:nvSpPr>
          <p:cNvPr id="4" name="Slide Number Placeholder 3">
            <a:extLst>
              <a:ext uri="{FF2B5EF4-FFF2-40B4-BE49-F238E27FC236}">
                <a16:creationId xmlns:a16="http://schemas.microsoft.com/office/drawing/2014/main" id="{50A75F6E-127F-911A-AF36-893B79990E92}"/>
              </a:ext>
            </a:extLst>
          </p:cNvPr>
          <p:cNvSpPr>
            <a:spLocks noGrp="1"/>
          </p:cNvSpPr>
          <p:nvPr>
            <p:ph type="sldNum" sz="quarter" idx="12"/>
          </p:nvPr>
        </p:nvSpPr>
        <p:spPr/>
        <p:txBody>
          <a:bodyPr/>
          <a:lstStyle/>
          <a:p>
            <a:fld id="{A5AEF524-62EC-C340-82A1-9F47B6C43E55}" type="slidenum">
              <a:rPr lang="en-US" smtClean="0"/>
              <a:t>42</a:t>
            </a:fld>
            <a:endParaRPr lang="en-US"/>
          </a:p>
        </p:txBody>
      </p:sp>
      <p:sp>
        <p:nvSpPr>
          <p:cNvPr id="5" name="Title 4">
            <a:extLst>
              <a:ext uri="{FF2B5EF4-FFF2-40B4-BE49-F238E27FC236}">
                <a16:creationId xmlns:a16="http://schemas.microsoft.com/office/drawing/2014/main" id="{871C861E-2EFA-F34B-2531-207ACA274BC2}"/>
              </a:ext>
            </a:extLst>
          </p:cNvPr>
          <p:cNvSpPr>
            <a:spLocks noGrp="1"/>
          </p:cNvSpPr>
          <p:nvPr>
            <p:ph type="title"/>
          </p:nvPr>
        </p:nvSpPr>
        <p:spPr/>
        <p:txBody>
          <a:bodyPr/>
          <a:lstStyle/>
          <a:p>
            <a:r>
              <a:rPr lang="en-US"/>
              <a:t>Emulate3D – Joint Control</a:t>
            </a:r>
          </a:p>
        </p:txBody>
      </p:sp>
      <p:sp>
        <p:nvSpPr>
          <p:cNvPr id="6" name="TextBox 5">
            <a:extLst>
              <a:ext uri="{FF2B5EF4-FFF2-40B4-BE49-F238E27FC236}">
                <a16:creationId xmlns:a16="http://schemas.microsoft.com/office/drawing/2014/main" id="{51C46746-5F57-F20E-4309-F89C2B9BA71F}"/>
              </a:ext>
            </a:extLst>
          </p:cNvPr>
          <p:cNvSpPr txBox="1"/>
          <p:nvPr/>
        </p:nvSpPr>
        <p:spPr>
          <a:xfrm>
            <a:off x="7723240" y="1823883"/>
            <a:ext cx="281694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EE7624"/>
                </a:solidFill>
                <a:latin typeface="Arial Black"/>
              </a:rPr>
              <a:t>Kinematic Cylindrical Joint</a:t>
            </a:r>
            <a:endParaRPr lang="en-US">
              <a:solidFill>
                <a:srgbClr val="EE7624"/>
              </a:solidFill>
              <a:ea typeface="Calibri"/>
              <a:cs typeface="Calibri"/>
            </a:endParaRPr>
          </a:p>
        </p:txBody>
      </p:sp>
      <p:sp>
        <p:nvSpPr>
          <p:cNvPr id="7" name="TextBox 6">
            <a:extLst>
              <a:ext uri="{FF2B5EF4-FFF2-40B4-BE49-F238E27FC236}">
                <a16:creationId xmlns:a16="http://schemas.microsoft.com/office/drawing/2014/main" id="{D9BA9872-65B2-81FF-ED8F-AB7781C2D5A5}"/>
              </a:ext>
            </a:extLst>
          </p:cNvPr>
          <p:cNvSpPr txBox="1"/>
          <p:nvPr/>
        </p:nvSpPr>
        <p:spPr>
          <a:xfrm>
            <a:off x="2708787" y="1848464"/>
            <a:ext cx="281694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EE7624"/>
                </a:solidFill>
                <a:latin typeface="Arial Black"/>
              </a:rPr>
              <a:t>Kinematic Prismatic Joint</a:t>
            </a:r>
            <a:endParaRPr lang="en-US">
              <a:solidFill>
                <a:srgbClr val="EE7624"/>
              </a:solidFill>
              <a:ea typeface="Calibri"/>
              <a:cs typeface="Calibri"/>
            </a:endParaRPr>
          </a:p>
        </p:txBody>
      </p:sp>
      <p:sp>
        <p:nvSpPr>
          <p:cNvPr id="10" name="TextBox 9">
            <a:extLst>
              <a:ext uri="{FF2B5EF4-FFF2-40B4-BE49-F238E27FC236}">
                <a16:creationId xmlns:a16="http://schemas.microsoft.com/office/drawing/2014/main" id="{B85796FF-E03E-B6A7-B829-7D436D2F1DE2}"/>
              </a:ext>
            </a:extLst>
          </p:cNvPr>
          <p:cNvSpPr txBox="1"/>
          <p:nvPr/>
        </p:nvSpPr>
        <p:spPr>
          <a:xfrm>
            <a:off x="938078" y="1738453"/>
            <a:ext cx="191001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a:buChar char="•"/>
            </a:pPr>
            <a:r>
              <a:rPr lang="en-US">
                <a:latin typeface="Arial Black"/>
                <a:ea typeface="Calibri"/>
                <a:cs typeface="Calibri"/>
              </a:rPr>
              <a:t>Gantry</a:t>
            </a:r>
            <a:endParaRPr lang="en-US"/>
          </a:p>
          <a:p>
            <a:pPr marL="285750" indent="-285750">
              <a:buFont typeface="Arial"/>
              <a:buChar char="•"/>
            </a:pPr>
            <a:r>
              <a:rPr lang="en-US">
                <a:latin typeface="Arial Black"/>
                <a:ea typeface="Calibri"/>
                <a:cs typeface="Calibri"/>
              </a:rPr>
              <a:t>Ejection </a:t>
            </a:r>
          </a:p>
          <a:p>
            <a:pPr marL="285750" indent="-285750">
              <a:buFont typeface="Arial"/>
              <a:buChar char="•"/>
            </a:pPr>
            <a:r>
              <a:rPr lang="en-US">
                <a:latin typeface="Arial Black"/>
                <a:ea typeface="Calibri"/>
                <a:cs typeface="Calibri"/>
              </a:rPr>
              <a:t>Press</a:t>
            </a:r>
          </a:p>
        </p:txBody>
      </p:sp>
      <p:sp>
        <p:nvSpPr>
          <p:cNvPr id="11" name="TextBox 10">
            <a:extLst>
              <a:ext uri="{FF2B5EF4-FFF2-40B4-BE49-F238E27FC236}">
                <a16:creationId xmlns:a16="http://schemas.microsoft.com/office/drawing/2014/main" id="{3CE4F54D-4EE3-58B5-34DE-1616178466A1}"/>
              </a:ext>
            </a:extLst>
          </p:cNvPr>
          <p:cNvSpPr txBox="1"/>
          <p:nvPr/>
        </p:nvSpPr>
        <p:spPr>
          <a:xfrm>
            <a:off x="5805046" y="1885936"/>
            <a:ext cx="16519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Arial Black"/>
                <a:ea typeface="Calibri"/>
                <a:cs typeface="Calibri"/>
              </a:rPr>
              <a:t>Orientation System</a:t>
            </a:r>
            <a:endParaRPr lang="en-US">
              <a:latin typeface="Arial Black"/>
            </a:endParaRPr>
          </a:p>
        </p:txBody>
      </p:sp>
      <p:sp>
        <p:nvSpPr>
          <p:cNvPr id="13" name="Arrow: Right 12">
            <a:extLst>
              <a:ext uri="{FF2B5EF4-FFF2-40B4-BE49-F238E27FC236}">
                <a16:creationId xmlns:a16="http://schemas.microsoft.com/office/drawing/2014/main" id="{F9A4840F-0036-B463-3B9C-5AB3DA8D2F08}"/>
              </a:ext>
            </a:extLst>
          </p:cNvPr>
          <p:cNvSpPr/>
          <p:nvPr/>
        </p:nvSpPr>
        <p:spPr>
          <a:xfrm>
            <a:off x="2472764" y="2031393"/>
            <a:ext cx="425343" cy="337149"/>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427D06C6-4722-F085-6F45-4A56BEE6AC66}"/>
              </a:ext>
            </a:extLst>
          </p:cNvPr>
          <p:cNvSpPr/>
          <p:nvPr/>
        </p:nvSpPr>
        <p:spPr>
          <a:xfrm>
            <a:off x="7462634" y="2031392"/>
            <a:ext cx="425343" cy="337149"/>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a:extLst>
              <a:ext uri="{FF2B5EF4-FFF2-40B4-BE49-F238E27FC236}">
                <a16:creationId xmlns:a16="http://schemas.microsoft.com/office/drawing/2014/main" id="{16511776-F70F-B06D-ECBE-4720C16898B9}"/>
              </a:ext>
            </a:extLst>
          </p:cNvPr>
          <p:cNvSpPr/>
          <p:nvPr/>
        </p:nvSpPr>
        <p:spPr>
          <a:xfrm>
            <a:off x="3455412" y="3811830"/>
            <a:ext cx="1216152" cy="1216152"/>
          </a:xfrm>
          <a:prstGeom prst="cube">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Left-Right 17">
            <a:extLst>
              <a:ext uri="{FF2B5EF4-FFF2-40B4-BE49-F238E27FC236}">
                <a16:creationId xmlns:a16="http://schemas.microsoft.com/office/drawing/2014/main" id="{E60ECF86-32F8-7201-2A4C-921C4703A94B}"/>
              </a:ext>
            </a:extLst>
          </p:cNvPr>
          <p:cNvSpPr/>
          <p:nvPr/>
        </p:nvSpPr>
        <p:spPr>
          <a:xfrm>
            <a:off x="2627351" y="3226627"/>
            <a:ext cx="1068669" cy="410891"/>
          </a:xfrm>
          <a:prstGeom prst="leftRightArrow">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D6A8EB61-E71C-62C6-8449-192403B09E2A}"/>
              </a:ext>
            </a:extLst>
          </p:cNvPr>
          <p:cNvSpPr/>
          <p:nvPr/>
        </p:nvSpPr>
        <p:spPr>
          <a:xfrm>
            <a:off x="782586" y="1507714"/>
            <a:ext cx="4564625" cy="4429431"/>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Rectangle: Rounded Corners 20">
            <a:extLst>
              <a:ext uri="{FF2B5EF4-FFF2-40B4-BE49-F238E27FC236}">
                <a16:creationId xmlns:a16="http://schemas.microsoft.com/office/drawing/2014/main" id="{D6A8EB61-E71C-62C6-8449-192403B09E2A}"/>
              </a:ext>
            </a:extLst>
          </p:cNvPr>
          <p:cNvSpPr/>
          <p:nvPr/>
        </p:nvSpPr>
        <p:spPr>
          <a:xfrm>
            <a:off x="5804719" y="1503105"/>
            <a:ext cx="4564625" cy="4417140"/>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Arrow: Left-Right 23">
            <a:extLst>
              <a:ext uri="{FF2B5EF4-FFF2-40B4-BE49-F238E27FC236}">
                <a16:creationId xmlns:a16="http://schemas.microsoft.com/office/drawing/2014/main" id="{DA72A6B1-F845-D1AC-5A2F-1048CE9F6D15}"/>
              </a:ext>
            </a:extLst>
          </p:cNvPr>
          <p:cNvSpPr/>
          <p:nvPr/>
        </p:nvSpPr>
        <p:spPr>
          <a:xfrm rot="18822939">
            <a:off x="7770093" y="4572868"/>
            <a:ext cx="1068669" cy="368017"/>
          </a:xfrm>
          <a:prstGeom prst="leftRightArrow">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8C8A027-DEEF-E743-88F6-2D8360A3C860}"/>
              </a:ext>
            </a:extLst>
          </p:cNvPr>
          <p:cNvSpPr txBox="1"/>
          <p:nvPr/>
        </p:nvSpPr>
        <p:spPr>
          <a:xfrm>
            <a:off x="4043363" y="3080310"/>
            <a:ext cx="988662" cy="369332"/>
          </a:xfrm>
          <a:prstGeom prst="rect">
            <a:avLst/>
          </a:prstGeom>
          <a:noFill/>
        </p:spPr>
        <p:txBody>
          <a:bodyPr wrap="square" rtlCol="0">
            <a:spAutoFit/>
          </a:bodyPr>
          <a:lstStyle/>
          <a:p>
            <a:r>
              <a:rPr lang="en-US">
                <a:latin typeface="+mj-lt"/>
              </a:rPr>
              <a:t>1 DOF</a:t>
            </a:r>
          </a:p>
        </p:txBody>
      </p:sp>
      <p:sp>
        <p:nvSpPr>
          <p:cNvPr id="22" name="TextBox 21">
            <a:extLst>
              <a:ext uri="{FF2B5EF4-FFF2-40B4-BE49-F238E27FC236}">
                <a16:creationId xmlns:a16="http://schemas.microsoft.com/office/drawing/2014/main" id="{4E8146B4-8BC8-8D49-ABD8-A736A47FDF9C}"/>
              </a:ext>
            </a:extLst>
          </p:cNvPr>
          <p:cNvSpPr txBox="1"/>
          <p:nvPr/>
        </p:nvSpPr>
        <p:spPr>
          <a:xfrm>
            <a:off x="6005556" y="3931201"/>
            <a:ext cx="988662" cy="369332"/>
          </a:xfrm>
          <a:prstGeom prst="rect">
            <a:avLst/>
          </a:prstGeom>
          <a:noFill/>
        </p:spPr>
        <p:txBody>
          <a:bodyPr wrap="square" rtlCol="0">
            <a:spAutoFit/>
          </a:bodyPr>
          <a:lstStyle/>
          <a:p>
            <a:r>
              <a:rPr lang="en-US">
                <a:latin typeface="+mj-lt"/>
              </a:rPr>
              <a:t>2 DOF</a:t>
            </a:r>
          </a:p>
        </p:txBody>
      </p:sp>
      <p:sp>
        <p:nvSpPr>
          <p:cNvPr id="25" name="Arrow: Curved Down 22">
            <a:extLst>
              <a:ext uri="{FF2B5EF4-FFF2-40B4-BE49-F238E27FC236}">
                <a16:creationId xmlns:a16="http://schemas.microsoft.com/office/drawing/2014/main" id="{7339FB49-34D5-C440-B04C-83F40C7E9B4A}"/>
              </a:ext>
            </a:extLst>
          </p:cNvPr>
          <p:cNvSpPr/>
          <p:nvPr/>
        </p:nvSpPr>
        <p:spPr>
          <a:xfrm flipH="1">
            <a:off x="7015901" y="3261036"/>
            <a:ext cx="1288525" cy="646331"/>
          </a:xfrm>
          <a:prstGeom prst="curvedDownArrow">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980418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screenshot of a computer program&#10;&#10;Description automatically generated">
            <a:extLst>
              <a:ext uri="{FF2B5EF4-FFF2-40B4-BE49-F238E27FC236}">
                <a16:creationId xmlns:a16="http://schemas.microsoft.com/office/drawing/2014/main" id="{570B4CA4-3825-5194-D2F0-7E76B790070D}"/>
              </a:ext>
            </a:extLst>
          </p:cNvPr>
          <p:cNvPicPr>
            <a:picLocks noGrp="1" noChangeAspect="1"/>
          </p:cNvPicPr>
          <p:nvPr>
            <p:ph idx="1"/>
          </p:nvPr>
        </p:nvPicPr>
        <p:blipFill>
          <a:blip r:embed="rId2"/>
          <a:stretch>
            <a:fillRect/>
          </a:stretch>
        </p:blipFill>
        <p:spPr>
          <a:xfrm>
            <a:off x="533400" y="1850644"/>
            <a:ext cx="9601200" cy="4296536"/>
          </a:xfrm>
          <a:noFill/>
        </p:spPr>
      </p:pic>
      <p:sp>
        <p:nvSpPr>
          <p:cNvPr id="3" name="Footer Placeholder 2">
            <a:extLst>
              <a:ext uri="{FF2B5EF4-FFF2-40B4-BE49-F238E27FC236}">
                <a16:creationId xmlns:a16="http://schemas.microsoft.com/office/drawing/2014/main" id="{06394BB6-3318-911A-F714-1B6A53E80E5B}"/>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Chloe Keiran</a:t>
            </a:r>
          </a:p>
        </p:txBody>
      </p:sp>
      <p:sp>
        <p:nvSpPr>
          <p:cNvPr id="4" name="Slide Number Placeholder 3">
            <a:extLst>
              <a:ext uri="{FF2B5EF4-FFF2-40B4-BE49-F238E27FC236}">
                <a16:creationId xmlns:a16="http://schemas.microsoft.com/office/drawing/2014/main" id="{50A75F6E-127F-911A-AF36-893B79990E92}"/>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43</a:t>
            </a:fld>
            <a:endParaRPr lang="en-US"/>
          </a:p>
        </p:txBody>
      </p:sp>
      <p:sp>
        <p:nvSpPr>
          <p:cNvPr id="5" name="Title 4">
            <a:extLst>
              <a:ext uri="{FF2B5EF4-FFF2-40B4-BE49-F238E27FC236}">
                <a16:creationId xmlns:a16="http://schemas.microsoft.com/office/drawing/2014/main" id="{871C861E-2EFA-F34B-2531-207ACA274BC2}"/>
              </a:ext>
            </a:extLst>
          </p:cNvPr>
          <p:cNvSpPr>
            <a:spLocks noGrp="1"/>
          </p:cNvSpPr>
          <p:nvPr>
            <p:ph type="title"/>
          </p:nvPr>
        </p:nvSpPr>
        <p:spPr>
          <a:xfrm>
            <a:off x="533400" y="457200"/>
            <a:ext cx="9601200" cy="960276"/>
          </a:xfrm>
        </p:spPr>
        <p:txBody>
          <a:bodyPr anchor="b">
            <a:normAutofit/>
          </a:bodyPr>
          <a:lstStyle/>
          <a:p>
            <a:r>
              <a:rPr lang="en-US"/>
              <a:t>Emulate3D – QuickLogic</a:t>
            </a:r>
          </a:p>
        </p:txBody>
      </p:sp>
    </p:spTree>
    <p:extLst>
      <p:ext uri="{BB962C8B-B14F-4D97-AF65-F5344CB8AC3E}">
        <p14:creationId xmlns:p14="http://schemas.microsoft.com/office/powerpoint/2010/main" val="721832685"/>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522 ASSEMBLY WITH FLOW 20240327 VIDEO">
            <a:hlinkClick r:id="" action="ppaction://media"/>
            <a:extLst>
              <a:ext uri="{FF2B5EF4-FFF2-40B4-BE49-F238E27FC236}">
                <a16:creationId xmlns:a16="http://schemas.microsoft.com/office/drawing/2014/main" id="{90F57C1D-5697-49A4-040C-45C2373B164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1910652"/>
            <a:ext cx="9601200" cy="4176520"/>
          </a:xfrm>
          <a:prstGeom prst="rect">
            <a:avLst/>
          </a:prstGeom>
          <a:noFill/>
        </p:spPr>
      </p:pic>
      <p:sp>
        <p:nvSpPr>
          <p:cNvPr id="11" name="Footer Placeholder 2">
            <a:extLst>
              <a:ext uri="{FF2B5EF4-FFF2-40B4-BE49-F238E27FC236}">
                <a16:creationId xmlns:a16="http://schemas.microsoft.com/office/drawing/2014/main" id="{35B393F3-7F94-B0AC-5D9E-02209238EF4A}"/>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Chloe Keiran</a:t>
            </a:r>
          </a:p>
        </p:txBody>
      </p:sp>
      <p:sp>
        <p:nvSpPr>
          <p:cNvPr id="4" name="Slide Number Placeholder 3">
            <a:extLst>
              <a:ext uri="{FF2B5EF4-FFF2-40B4-BE49-F238E27FC236}">
                <a16:creationId xmlns:a16="http://schemas.microsoft.com/office/drawing/2014/main" id="{5E300A51-062B-4444-28D9-CCF473FB2266}"/>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44</a:t>
            </a:fld>
            <a:endParaRPr lang="en-US"/>
          </a:p>
        </p:txBody>
      </p:sp>
      <p:sp>
        <p:nvSpPr>
          <p:cNvPr id="5" name="Title 4">
            <a:extLst>
              <a:ext uri="{FF2B5EF4-FFF2-40B4-BE49-F238E27FC236}">
                <a16:creationId xmlns:a16="http://schemas.microsoft.com/office/drawing/2014/main" id="{DADF540F-CF0F-FCA9-E771-9079FDA88BF8}"/>
              </a:ext>
            </a:extLst>
          </p:cNvPr>
          <p:cNvSpPr>
            <a:spLocks noGrp="1"/>
          </p:cNvSpPr>
          <p:nvPr>
            <p:ph type="title"/>
          </p:nvPr>
        </p:nvSpPr>
        <p:spPr>
          <a:xfrm>
            <a:off x="533400" y="457200"/>
            <a:ext cx="9601200" cy="960276"/>
          </a:xfrm>
        </p:spPr>
        <p:txBody>
          <a:bodyPr anchor="b">
            <a:normAutofit/>
          </a:bodyPr>
          <a:lstStyle/>
          <a:p>
            <a:r>
              <a:rPr lang="en-US"/>
              <a:t>Emulate3D Simulation</a:t>
            </a:r>
          </a:p>
        </p:txBody>
      </p:sp>
    </p:spTree>
    <p:extLst>
      <p:ext uri="{BB962C8B-B14F-4D97-AF65-F5344CB8AC3E}">
        <p14:creationId xmlns:p14="http://schemas.microsoft.com/office/powerpoint/2010/main" val="989209480"/>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A2DBFB-1301-D162-3BB5-1CFA704B5C30}"/>
              </a:ext>
            </a:extLst>
          </p:cNvPr>
          <p:cNvSpPr>
            <a:spLocks noGrp="1"/>
          </p:cNvSpPr>
          <p:nvPr>
            <p:ph idx="1"/>
          </p:nvPr>
        </p:nvSpPr>
        <p:spPr/>
        <p:txBody>
          <a:bodyPr vert="horz" lIns="0" tIns="0" rIns="0" bIns="0" rtlCol="0" anchor="t">
            <a:noAutofit/>
          </a:bodyPr>
          <a:lstStyle/>
          <a:p>
            <a:pPr marL="0" indent="0">
              <a:buNone/>
            </a:pPr>
            <a:endParaRPr lang="en-US">
              <a:ea typeface="Calibri"/>
              <a:cs typeface="Calibri"/>
            </a:endParaRPr>
          </a:p>
          <a:p>
            <a:endParaRPr lang="en-US">
              <a:ea typeface="Calibri"/>
              <a:cs typeface="Calibri"/>
            </a:endParaRPr>
          </a:p>
          <a:p>
            <a:pPr marL="0" indent="0">
              <a:buNone/>
            </a:pPr>
            <a:endParaRPr lang="en-US">
              <a:ea typeface="Calibri"/>
              <a:cs typeface="Calibri"/>
            </a:endParaRPr>
          </a:p>
        </p:txBody>
      </p:sp>
      <p:sp>
        <p:nvSpPr>
          <p:cNvPr id="3" name="Footer Placeholder 2">
            <a:extLst>
              <a:ext uri="{FF2B5EF4-FFF2-40B4-BE49-F238E27FC236}">
                <a16:creationId xmlns:a16="http://schemas.microsoft.com/office/drawing/2014/main" id="{27CED0B0-1268-7BEA-B112-0BFA3E0D5947}"/>
              </a:ext>
            </a:extLst>
          </p:cNvPr>
          <p:cNvSpPr>
            <a:spLocks noGrp="1"/>
          </p:cNvSpPr>
          <p:nvPr>
            <p:ph type="ftr" sz="quarter" idx="11"/>
          </p:nvPr>
        </p:nvSpPr>
        <p:spPr/>
        <p:txBody>
          <a:bodyPr/>
          <a:lstStyle/>
          <a:p>
            <a:r>
              <a:rPr lang="en-US">
                <a:cs typeface="Calibri"/>
              </a:rPr>
              <a:t>Chloe Keiran</a:t>
            </a:r>
            <a:endParaRPr lang="en-US"/>
          </a:p>
        </p:txBody>
      </p:sp>
      <p:sp>
        <p:nvSpPr>
          <p:cNvPr id="4" name="Slide Number Placeholder 3">
            <a:extLst>
              <a:ext uri="{FF2B5EF4-FFF2-40B4-BE49-F238E27FC236}">
                <a16:creationId xmlns:a16="http://schemas.microsoft.com/office/drawing/2014/main" id="{A14E8A5D-75B1-0148-835F-DD86D723E7C7}"/>
              </a:ext>
            </a:extLst>
          </p:cNvPr>
          <p:cNvSpPr>
            <a:spLocks noGrp="1"/>
          </p:cNvSpPr>
          <p:nvPr>
            <p:ph type="sldNum" sz="quarter" idx="12"/>
          </p:nvPr>
        </p:nvSpPr>
        <p:spPr/>
        <p:txBody>
          <a:bodyPr/>
          <a:lstStyle/>
          <a:p>
            <a:fld id="{A5AEF524-62EC-C340-82A1-9F47B6C43E55}" type="slidenum">
              <a:rPr lang="en-US" smtClean="0"/>
              <a:t>45</a:t>
            </a:fld>
            <a:endParaRPr lang="en-US"/>
          </a:p>
        </p:txBody>
      </p:sp>
      <p:sp>
        <p:nvSpPr>
          <p:cNvPr id="5" name="Title 4">
            <a:extLst>
              <a:ext uri="{FF2B5EF4-FFF2-40B4-BE49-F238E27FC236}">
                <a16:creationId xmlns:a16="http://schemas.microsoft.com/office/drawing/2014/main" id="{F3603AF2-ECA7-1BC8-528E-0A116BBBE694}"/>
              </a:ext>
            </a:extLst>
          </p:cNvPr>
          <p:cNvSpPr>
            <a:spLocks noGrp="1"/>
          </p:cNvSpPr>
          <p:nvPr>
            <p:ph type="title"/>
          </p:nvPr>
        </p:nvSpPr>
        <p:spPr/>
        <p:txBody>
          <a:bodyPr/>
          <a:lstStyle/>
          <a:p>
            <a:r>
              <a:rPr lang="en-US"/>
              <a:t>Emulate3D Issues</a:t>
            </a:r>
          </a:p>
        </p:txBody>
      </p:sp>
      <p:sp>
        <p:nvSpPr>
          <p:cNvPr id="6" name="Rectangle: Rounded Corners 5">
            <a:extLst>
              <a:ext uri="{FF2B5EF4-FFF2-40B4-BE49-F238E27FC236}">
                <a16:creationId xmlns:a16="http://schemas.microsoft.com/office/drawing/2014/main" id="{1F57E6AC-6302-0F64-6F90-410197CB851D}"/>
              </a:ext>
            </a:extLst>
          </p:cNvPr>
          <p:cNvSpPr/>
          <p:nvPr/>
        </p:nvSpPr>
        <p:spPr>
          <a:xfrm>
            <a:off x="970038" y="2137229"/>
            <a:ext cx="3969656" cy="3863215"/>
          </a:xfrm>
          <a:prstGeom prst="roundRect">
            <a:avLst/>
          </a:prstGeom>
          <a:solidFill>
            <a:srgbClr val="DC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Black"/>
                <a:cs typeface="Calibri"/>
              </a:rPr>
              <a:t>QuickLogic:</a:t>
            </a:r>
          </a:p>
          <a:p>
            <a:pPr algn="ctr"/>
            <a:r>
              <a:rPr lang="en-US">
                <a:solidFill>
                  <a:schemeClr val="tx1"/>
                </a:solidFill>
                <a:latin typeface="Arial Black"/>
                <a:cs typeface="Calibri"/>
              </a:rPr>
              <a:t>Getting the code to work per part using the same controller</a:t>
            </a:r>
          </a:p>
        </p:txBody>
      </p:sp>
      <p:sp>
        <p:nvSpPr>
          <p:cNvPr id="7" name="Rectangle: Rounded Corners 6">
            <a:extLst>
              <a:ext uri="{FF2B5EF4-FFF2-40B4-BE49-F238E27FC236}">
                <a16:creationId xmlns:a16="http://schemas.microsoft.com/office/drawing/2014/main" id="{D76B9223-CF12-0D92-9E7C-3D071CFAE7F3}"/>
              </a:ext>
            </a:extLst>
          </p:cNvPr>
          <p:cNvSpPr/>
          <p:nvPr/>
        </p:nvSpPr>
        <p:spPr>
          <a:xfrm>
            <a:off x="5697008" y="2134961"/>
            <a:ext cx="3969655" cy="3863217"/>
          </a:xfrm>
          <a:prstGeom prst="roundRect">
            <a:avLst/>
          </a:prstGeom>
          <a:solidFill>
            <a:srgbClr val="DC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Black"/>
                <a:cs typeface="Calibri"/>
              </a:rPr>
              <a:t>Software:</a:t>
            </a:r>
          </a:p>
          <a:p>
            <a:pPr algn="ctr"/>
            <a:r>
              <a:rPr lang="en-US">
                <a:solidFill>
                  <a:schemeClr val="tx1"/>
                </a:solidFill>
                <a:latin typeface="Arial Black"/>
                <a:cs typeface="Calibri"/>
              </a:rPr>
              <a:t>Understanding commands and functions to achieve a goal</a:t>
            </a:r>
          </a:p>
        </p:txBody>
      </p:sp>
      <p:pic>
        <p:nvPicPr>
          <p:cNvPr id="8" name="Graphic 7" descr="Morse Code with solid fill">
            <a:extLst>
              <a:ext uri="{FF2B5EF4-FFF2-40B4-BE49-F238E27FC236}">
                <a16:creationId xmlns:a16="http://schemas.microsoft.com/office/drawing/2014/main" id="{003028AA-0D7E-682F-AFC1-7BC12A3F01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94038" y="2342847"/>
            <a:ext cx="914400" cy="914400"/>
          </a:xfrm>
          <a:prstGeom prst="rect">
            <a:avLst/>
          </a:prstGeom>
        </p:spPr>
      </p:pic>
      <p:pic>
        <p:nvPicPr>
          <p:cNvPr id="9" name="Graphic 8" descr="Cmd Terminal with solid fill">
            <a:extLst>
              <a:ext uri="{FF2B5EF4-FFF2-40B4-BE49-F238E27FC236}">
                <a16:creationId xmlns:a16="http://schemas.microsoft.com/office/drawing/2014/main" id="{269BF46E-E4A3-2085-4A96-5C5BDE9A0B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23276" y="2342847"/>
            <a:ext cx="914400" cy="914400"/>
          </a:xfrm>
          <a:prstGeom prst="rect">
            <a:avLst/>
          </a:prstGeom>
        </p:spPr>
      </p:pic>
    </p:spTree>
    <p:extLst>
      <p:ext uri="{BB962C8B-B14F-4D97-AF65-F5344CB8AC3E}">
        <p14:creationId xmlns:p14="http://schemas.microsoft.com/office/powerpoint/2010/main" val="332679205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157608E-3095-6150-7CC4-11C5F7A048B7}"/>
              </a:ext>
            </a:extLst>
          </p:cNvPr>
          <p:cNvSpPr>
            <a:spLocks noGrp="1"/>
          </p:cNvSpPr>
          <p:nvPr>
            <p:ph type="ftr" sz="quarter" idx="11"/>
          </p:nvPr>
        </p:nvSpPr>
        <p:spPr/>
        <p:txBody>
          <a:bodyPr/>
          <a:lstStyle/>
          <a:p>
            <a:r>
              <a:rPr lang="en-US">
                <a:ea typeface="Calibri"/>
                <a:cs typeface="Calibri"/>
              </a:rPr>
              <a:t>Chloe Keiran</a:t>
            </a:r>
          </a:p>
        </p:txBody>
      </p:sp>
      <p:sp>
        <p:nvSpPr>
          <p:cNvPr id="4" name="Slide Number Placeholder 3">
            <a:extLst>
              <a:ext uri="{FF2B5EF4-FFF2-40B4-BE49-F238E27FC236}">
                <a16:creationId xmlns:a16="http://schemas.microsoft.com/office/drawing/2014/main" id="{38783D25-E324-F920-1DFD-AF60551F7026}"/>
              </a:ext>
            </a:extLst>
          </p:cNvPr>
          <p:cNvSpPr>
            <a:spLocks noGrp="1"/>
          </p:cNvSpPr>
          <p:nvPr>
            <p:ph type="sldNum" sz="quarter" idx="12"/>
          </p:nvPr>
        </p:nvSpPr>
        <p:spPr/>
        <p:txBody>
          <a:bodyPr/>
          <a:lstStyle/>
          <a:p>
            <a:fld id="{A5AEF524-62EC-C340-82A1-9F47B6C43E55}" type="slidenum">
              <a:rPr lang="en-US" smtClean="0"/>
              <a:t>46</a:t>
            </a:fld>
            <a:endParaRPr lang="en-US"/>
          </a:p>
        </p:txBody>
      </p:sp>
      <p:sp>
        <p:nvSpPr>
          <p:cNvPr id="5" name="Title 4">
            <a:extLst>
              <a:ext uri="{FF2B5EF4-FFF2-40B4-BE49-F238E27FC236}">
                <a16:creationId xmlns:a16="http://schemas.microsoft.com/office/drawing/2014/main" id="{57B4DC95-6847-1B73-BC12-A4FC764A8482}"/>
              </a:ext>
            </a:extLst>
          </p:cNvPr>
          <p:cNvSpPr>
            <a:spLocks noGrp="1"/>
          </p:cNvSpPr>
          <p:nvPr>
            <p:ph type="title"/>
          </p:nvPr>
        </p:nvSpPr>
        <p:spPr>
          <a:xfrm>
            <a:off x="422965" y="545548"/>
            <a:ext cx="9601200" cy="960276"/>
          </a:xfrm>
        </p:spPr>
        <p:txBody>
          <a:bodyPr/>
          <a:lstStyle/>
          <a:p>
            <a:r>
              <a:rPr lang="en-US"/>
              <a:t>Budget Update</a:t>
            </a:r>
          </a:p>
        </p:txBody>
      </p:sp>
      <p:pic>
        <p:nvPicPr>
          <p:cNvPr id="10" name="Picture 9" descr="A pie chart with numbers and a few percentages&#10;&#10;Description automatically generated">
            <a:extLst>
              <a:ext uri="{FF2B5EF4-FFF2-40B4-BE49-F238E27FC236}">
                <a16:creationId xmlns:a16="http://schemas.microsoft.com/office/drawing/2014/main" id="{6556797F-2EB1-9932-6F57-54E2C13F85A4}"/>
              </a:ext>
            </a:extLst>
          </p:cNvPr>
          <p:cNvPicPr>
            <a:picLocks noChangeAspect="1"/>
          </p:cNvPicPr>
          <p:nvPr/>
        </p:nvPicPr>
        <p:blipFill>
          <a:blip r:embed="rId2"/>
          <a:stretch>
            <a:fillRect/>
          </a:stretch>
        </p:blipFill>
        <p:spPr>
          <a:xfrm>
            <a:off x="126474" y="1610053"/>
            <a:ext cx="7377043" cy="4269475"/>
          </a:xfrm>
          <a:prstGeom prst="rect">
            <a:avLst/>
          </a:prstGeom>
        </p:spPr>
      </p:pic>
      <p:sp>
        <p:nvSpPr>
          <p:cNvPr id="2" name="Rectangle 1">
            <a:extLst>
              <a:ext uri="{FF2B5EF4-FFF2-40B4-BE49-F238E27FC236}">
                <a16:creationId xmlns:a16="http://schemas.microsoft.com/office/drawing/2014/main" id="{9A6D0DE2-3785-7032-BBC2-59FCBE0159E0}"/>
              </a:ext>
            </a:extLst>
          </p:cNvPr>
          <p:cNvSpPr/>
          <p:nvPr/>
        </p:nvSpPr>
        <p:spPr>
          <a:xfrm>
            <a:off x="7892050" y="2816609"/>
            <a:ext cx="2590800" cy="1868806"/>
          </a:xfrm>
          <a:prstGeom prst="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cs typeface="Calibri"/>
              </a:rPr>
              <a:t>Total Spent: $1,316.73</a:t>
            </a:r>
          </a:p>
          <a:p>
            <a:pPr algn="ctr"/>
            <a:endParaRPr lang="en-US">
              <a:latin typeface="Arial Black"/>
              <a:cs typeface="Calibri"/>
            </a:endParaRPr>
          </a:p>
          <a:p>
            <a:pPr algn="ctr"/>
            <a:r>
              <a:rPr lang="en-US">
                <a:latin typeface="Arial Black"/>
                <a:cs typeface="Calibri"/>
              </a:rPr>
              <a:t>Amount Remaining:</a:t>
            </a:r>
          </a:p>
          <a:p>
            <a:pPr algn="ctr"/>
            <a:r>
              <a:rPr lang="en-US">
                <a:latin typeface="Arial Black"/>
                <a:cs typeface="Calibri"/>
              </a:rPr>
              <a:t>$683.27</a:t>
            </a:r>
          </a:p>
        </p:txBody>
      </p:sp>
    </p:spTree>
    <p:extLst>
      <p:ext uri="{BB962C8B-B14F-4D97-AF65-F5344CB8AC3E}">
        <p14:creationId xmlns:p14="http://schemas.microsoft.com/office/powerpoint/2010/main" val="214688862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BADBC6A-0FE8-6F27-E860-63DF2C1D0452}"/>
              </a:ext>
            </a:extLst>
          </p:cNvPr>
          <p:cNvSpPr>
            <a:spLocks noGrp="1"/>
          </p:cNvSpPr>
          <p:nvPr>
            <p:ph type="ftr" sz="quarter" idx="11"/>
          </p:nvPr>
        </p:nvSpPr>
        <p:spPr/>
        <p:txBody>
          <a:bodyPr/>
          <a:lstStyle/>
          <a:p>
            <a:r>
              <a:rPr lang="en-US">
                <a:cs typeface="Calibri"/>
              </a:rPr>
              <a:t>Chloe Keiran</a:t>
            </a:r>
            <a:endParaRPr lang="en-US"/>
          </a:p>
        </p:txBody>
      </p:sp>
      <p:sp>
        <p:nvSpPr>
          <p:cNvPr id="4" name="Slide Number Placeholder 3">
            <a:extLst>
              <a:ext uri="{FF2B5EF4-FFF2-40B4-BE49-F238E27FC236}">
                <a16:creationId xmlns:a16="http://schemas.microsoft.com/office/drawing/2014/main" id="{3756D175-44FC-0B13-79A5-1DA556E546C4}"/>
              </a:ext>
            </a:extLst>
          </p:cNvPr>
          <p:cNvSpPr>
            <a:spLocks noGrp="1"/>
          </p:cNvSpPr>
          <p:nvPr>
            <p:ph type="sldNum" sz="quarter" idx="12"/>
          </p:nvPr>
        </p:nvSpPr>
        <p:spPr/>
        <p:txBody>
          <a:bodyPr/>
          <a:lstStyle/>
          <a:p>
            <a:fld id="{A5AEF524-62EC-C340-82A1-9F47B6C43E55}" type="slidenum">
              <a:rPr lang="en-US" smtClean="0"/>
              <a:t>47</a:t>
            </a:fld>
            <a:endParaRPr lang="en-US"/>
          </a:p>
        </p:txBody>
      </p:sp>
      <p:sp>
        <p:nvSpPr>
          <p:cNvPr id="5" name="Title 4">
            <a:extLst>
              <a:ext uri="{FF2B5EF4-FFF2-40B4-BE49-F238E27FC236}">
                <a16:creationId xmlns:a16="http://schemas.microsoft.com/office/drawing/2014/main" id="{74BDCD62-C2E1-78A4-1DB9-830E646389C0}"/>
              </a:ext>
            </a:extLst>
          </p:cNvPr>
          <p:cNvSpPr>
            <a:spLocks noGrp="1"/>
          </p:cNvSpPr>
          <p:nvPr>
            <p:ph type="title"/>
          </p:nvPr>
        </p:nvSpPr>
        <p:spPr/>
        <p:txBody>
          <a:bodyPr/>
          <a:lstStyle/>
          <a:p>
            <a:r>
              <a:rPr lang="en-US"/>
              <a:t>Incomplete Work</a:t>
            </a:r>
          </a:p>
        </p:txBody>
      </p:sp>
      <p:sp>
        <p:nvSpPr>
          <p:cNvPr id="6" name="Rectangle: Rounded Corners 5">
            <a:extLst>
              <a:ext uri="{FF2B5EF4-FFF2-40B4-BE49-F238E27FC236}">
                <a16:creationId xmlns:a16="http://schemas.microsoft.com/office/drawing/2014/main" id="{63A42D0D-5A21-C105-CA91-5A8FECA0FD56}"/>
              </a:ext>
            </a:extLst>
          </p:cNvPr>
          <p:cNvSpPr/>
          <p:nvPr/>
        </p:nvSpPr>
        <p:spPr>
          <a:xfrm>
            <a:off x="896883" y="2459314"/>
            <a:ext cx="3987759" cy="3604029"/>
          </a:xfrm>
          <a:prstGeom prst="roundRect">
            <a:avLst/>
          </a:prstGeom>
          <a:solidFill>
            <a:srgbClr val="DCDCD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342900" indent="-342900">
              <a:buFont typeface="Arial"/>
              <a:buChar char="•"/>
            </a:pPr>
            <a:r>
              <a:rPr lang="en-US" sz="2200">
                <a:solidFill>
                  <a:schemeClr val="tx1"/>
                </a:solidFill>
                <a:latin typeface="Arial Black"/>
                <a:ea typeface="Calibri"/>
                <a:cs typeface="Calibri"/>
              </a:rPr>
              <a:t>Complete Emulate3D simulation and load creator</a:t>
            </a:r>
            <a:endParaRPr lang="en-US">
              <a:solidFill>
                <a:schemeClr val="tx1"/>
              </a:solidFill>
            </a:endParaRPr>
          </a:p>
          <a:p>
            <a:pPr marL="285750" indent="-285750">
              <a:buFont typeface="Arial"/>
              <a:buChar char="•"/>
            </a:pPr>
            <a:r>
              <a:rPr lang="en-US" sz="2200">
                <a:solidFill>
                  <a:schemeClr val="tx1"/>
                </a:solidFill>
                <a:latin typeface="Arial Black"/>
                <a:ea typeface="Calibri"/>
                <a:cs typeface="Calibri"/>
              </a:rPr>
              <a:t>Add remaining 3D parts and fine tune the physical model</a:t>
            </a:r>
          </a:p>
          <a:p>
            <a:pPr marL="285750" indent="-285750">
              <a:buFont typeface="Arial"/>
              <a:buChar char="•"/>
            </a:pPr>
            <a:r>
              <a:rPr lang="en-US" sz="2200">
                <a:solidFill>
                  <a:schemeClr val="tx1"/>
                </a:solidFill>
                <a:latin typeface="Arial Black"/>
                <a:ea typeface="Calibri"/>
                <a:cs typeface="Calibri"/>
              </a:rPr>
              <a:t>One Arduino </a:t>
            </a:r>
          </a:p>
        </p:txBody>
      </p:sp>
      <p:sp>
        <p:nvSpPr>
          <p:cNvPr id="7" name="Rectangle: Rounded Corners 6">
            <a:extLst>
              <a:ext uri="{FF2B5EF4-FFF2-40B4-BE49-F238E27FC236}">
                <a16:creationId xmlns:a16="http://schemas.microsoft.com/office/drawing/2014/main" id="{97523240-B4AE-75A2-6226-ED682E7236BC}"/>
              </a:ext>
            </a:extLst>
          </p:cNvPr>
          <p:cNvSpPr/>
          <p:nvPr/>
        </p:nvSpPr>
        <p:spPr>
          <a:xfrm>
            <a:off x="5685109" y="2457046"/>
            <a:ext cx="3901728" cy="3604029"/>
          </a:xfrm>
          <a:prstGeom prst="roundRect">
            <a:avLst/>
          </a:prstGeom>
          <a:solidFill>
            <a:srgbClr val="DCDCD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285750" indent="-285750">
              <a:buFont typeface="Arial"/>
              <a:buChar char="•"/>
            </a:pPr>
            <a:r>
              <a:rPr lang="en-US" sz="2200">
                <a:solidFill>
                  <a:srgbClr val="000000"/>
                </a:solidFill>
                <a:latin typeface="Arial Black"/>
                <a:ea typeface="Calibri"/>
                <a:cs typeface="Calibri"/>
              </a:rPr>
              <a:t>Consult with Sponsors about future design changes</a:t>
            </a:r>
          </a:p>
          <a:p>
            <a:pPr marL="285750" indent="-285750">
              <a:buFont typeface="Arial"/>
              <a:buChar char="•"/>
            </a:pPr>
            <a:r>
              <a:rPr lang="en-US" sz="2200">
                <a:solidFill>
                  <a:srgbClr val="000000"/>
                </a:solidFill>
                <a:latin typeface="Arial Black"/>
                <a:ea typeface="Calibri"/>
                <a:cs typeface="Calibri"/>
              </a:rPr>
              <a:t>Incorporating survey</a:t>
            </a:r>
          </a:p>
          <a:p>
            <a:pPr marL="285750" indent="-285750">
              <a:buFont typeface="Arial"/>
              <a:buChar char="•"/>
            </a:pPr>
            <a:r>
              <a:rPr lang="en-US" sz="2200">
                <a:solidFill>
                  <a:srgbClr val="000000"/>
                </a:solidFill>
                <a:latin typeface="Arial Black"/>
                <a:ea typeface="Calibri"/>
                <a:cs typeface="Calibri"/>
              </a:rPr>
              <a:t>Automated system</a:t>
            </a:r>
          </a:p>
          <a:p>
            <a:pPr marL="285750" indent="-285750" algn="ctr">
              <a:buFont typeface="Arial"/>
              <a:buChar char="•"/>
            </a:pPr>
            <a:endParaRPr lang="en-US">
              <a:solidFill>
                <a:srgbClr val="000000"/>
              </a:solidFill>
              <a:ea typeface="Calibri"/>
              <a:cs typeface="Calibri"/>
            </a:endParaRPr>
          </a:p>
        </p:txBody>
      </p:sp>
      <p:sp>
        <p:nvSpPr>
          <p:cNvPr id="9" name="Rectangle: Rounded Corners 8">
            <a:extLst>
              <a:ext uri="{FF2B5EF4-FFF2-40B4-BE49-F238E27FC236}">
                <a16:creationId xmlns:a16="http://schemas.microsoft.com/office/drawing/2014/main" id="{320B4D04-7F0A-3637-F797-58BEDD1BDDF5}"/>
              </a:ext>
            </a:extLst>
          </p:cNvPr>
          <p:cNvSpPr/>
          <p:nvPr/>
        </p:nvSpPr>
        <p:spPr>
          <a:xfrm>
            <a:off x="828675" y="1615254"/>
            <a:ext cx="4048431" cy="557982"/>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latin typeface="Arial Black"/>
                <a:ea typeface="Calibri"/>
                <a:cs typeface="Calibri"/>
              </a:rPr>
              <a:t>Before Design Day</a:t>
            </a:r>
            <a:endParaRPr lang="en-US" sz="2800">
              <a:solidFill>
                <a:srgbClr val="000000"/>
              </a:solidFill>
              <a:latin typeface="Arial Black"/>
            </a:endParaRPr>
          </a:p>
        </p:txBody>
      </p:sp>
      <p:sp>
        <p:nvSpPr>
          <p:cNvPr id="10" name="Rectangle: Rounded Corners 9">
            <a:extLst>
              <a:ext uri="{FF2B5EF4-FFF2-40B4-BE49-F238E27FC236}">
                <a16:creationId xmlns:a16="http://schemas.microsoft.com/office/drawing/2014/main" id="{A9ABE5CF-44C6-82D8-DF42-3574DC31F172}"/>
              </a:ext>
            </a:extLst>
          </p:cNvPr>
          <p:cNvSpPr/>
          <p:nvPr/>
        </p:nvSpPr>
        <p:spPr>
          <a:xfrm>
            <a:off x="5683352" y="1615253"/>
            <a:ext cx="4048431" cy="557982"/>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solidFill>
                  <a:srgbClr val="000000"/>
                </a:solidFill>
                <a:latin typeface="Arial Black"/>
                <a:ea typeface="Calibri"/>
                <a:cs typeface="Calibri"/>
              </a:rPr>
              <a:t>After Design Day</a:t>
            </a:r>
            <a:endParaRPr lang="en-US" sz="2800">
              <a:solidFill>
                <a:srgbClr val="000000"/>
              </a:solidFill>
              <a:latin typeface="Arial Black"/>
            </a:endParaRPr>
          </a:p>
        </p:txBody>
      </p:sp>
    </p:spTree>
    <p:extLst>
      <p:ext uri="{BB962C8B-B14F-4D97-AF65-F5344CB8AC3E}">
        <p14:creationId xmlns:p14="http://schemas.microsoft.com/office/powerpoint/2010/main" val="30214466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E00F3A-5F49-2833-7EE3-8FC870CE7C00}"/>
              </a:ext>
            </a:extLst>
          </p:cNvPr>
          <p:cNvSpPr>
            <a:spLocks noGrp="1"/>
          </p:cNvSpPr>
          <p:nvPr>
            <p:ph idx="1"/>
          </p:nvPr>
        </p:nvSpPr>
        <p:spPr/>
        <p:txBody>
          <a:bodyPr vert="horz" lIns="0" tIns="0" rIns="0" bIns="0" rtlCol="0" anchor="t">
            <a:noAutofit/>
          </a:bodyPr>
          <a:lstStyle/>
          <a:p>
            <a:pPr marL="0" indent="0">
              <a:buNone/>
            </a:pPr>
            <a:endParaRPr lang="en-US" sz="2000">
              <a:cs typeface="Calibri"/>
            </a:endParaRPr>
          </a:p>
          <a:p>
            <a:endParaRPr lang="en-US">
              <a:cs typeface="Calibri"/>
            </a:endParaRPr>
          </a:p>
        </p:txBody>
      </p:sp>
      <p:sp>
        <p:nvSpPr>
          <p:cNvPr id="3" name="Footer Placeholder 2">
            <a:extLst>
              <a:ext uri="{FF2B5EF4-FFF2-40B4-BE49-F238E27FC236}">
                <a16:creationId xmlns:a16="http://schemas.microsoft.com/office/drawing/2014/main" id="{4AED38F8-FDC6-C0E0-B2E4-8BF613665AE8}"/>
              </a:ext>
            </a:extLst>
          </p:cNvPr>
          <p:cNvSpPr>
            <a:spLocks noGrp="1"/>
          </p:cNvSpPr>
          <p:nvPr>
            <p:ph type="ftr" sz="quarter" idx="11"/>
          </p:nvPr>
        </p:nvSpPr>
        <p:spPr/>
        <p:txBody>
          <a:bodyPr/>
          <a:lstStyle/>
          <a:p>
            <a:r>
              <a:rPr lang="en-US">
                <a:cs typeface="Calibri"/>
              </a:rPr>
              <a:t>Chloe Keiran</a:t>
            </a:r>
          </a:p>
        </p:txBody>
      </p:sp>
      <p:sp>
        <p:nvSpPr>
          <p:cNvPr id="4" name="Slide Number Placeholder 3">
            <a:extLst>
              <a:ext uri="{FF2B5EF4-FFF2-40B4-BE49-F238E27FC236}">
                <a16:creationId xmlns:a16="http://schemas.microsoft.com/office/drawing/2014/main" id="{B6791ABC-07DA-4860-4E9B-592239397523}"/>
              </a:ext>
            </a:extLst>
          </p:cNvPr>
          <p:cNvSpPr>
            <a:spLocks noGrp="1"/>
          </p:cNvSpPr>
          <p:nvPr>
            <p:ph type="sldNum" sz="quarter" idx="12"/>
          </p:nvPr>
        </p:nvSpPr>
        <p:spPr/>
        <p:txBody>
          <a:bodyPr/>
          <a:lstStyle/>
          <a:p>
            <a:fld id="{A5AEF524-62EC-C340-82A1-9F47B6C43E55}" type="slidenum">
              <a:rPr lang="en-US" smtClean="0"/>
              <a:t>48</a:t>
            </a:fld>
            <a:endParaRPr lang="en-US"/>
          </a:p>
        </p:txBody>
      </p:sp>
      <p:sp>
        <p:nvSpPr>
          <p:cNvPr id="5" name="Title 4">
            <a:extLst>
              <a:ext uri="{FF2B5EF4-FFF2-40B4-BE49-F238E27FC236}">
                <a16:creationId xmlns:a16="http://schemas.microsoft.com/office/drawing/2014/main" id="{04A40DC1-4026-7E7B-BA46-9622E6533D82}"/>
              </a:ext>
            </a:extLst>
          </p:cNvPr>
          <p:cNvSpPr>
            <a:spLocks noGrp="1"/>
          </p:cNvSpPr>
          <p:nvPr>
            <p:ph type="title"/>
          </p:nvPr>
        </p:nvSpPr>
        <p:spPr/>
        <p:txBody>
          <a:bodyPr/>
          <a:lstStyle/>
          <a:p>
            <a:r>
              <a:rPr lang="en-US"/>
              <a:t>Lessons Learned</a:t>
            </a:r>
          </a:p>
        </p:txBody>
      </p:sp>
      <p:sp>
        <p:nvSpPr>
          <p:cNvPr id="6" name="Flowchart: Connector 5">
            <a:extLst>
              <a:ext uri="{FF2B5EF4-FFF2-40B4-BE49-F238E27FC236}">
                <a16:creationId xmlns:a16="http://schemas.microsoft.com/office/drawing/2014/main" id="{B73C451D-62A6-6CB8-DC03-478154F6539A}"/>
              </a:ext>
            </a:extLst>
          </p:cNvPr>
          <p:cNvSpPr/>
          <p:nvPr/>
        </p:nvSpPr>
        <p:spPr>
          <a:xfrm>
            <a:off x="51265" y="2380884"/>
            <a:ext cx="3540368" cy="2933113"/>
          </a:xfrm>
          <a:prstGeom prst="flowChartConnector">
            <a:avLst/>
          </a:prstGeom>
          <a:solidFill>
            <a:srgbClr val="EAB08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latin typeface="Arial Black"/>
                <a:cs typeface="Calibri"/>
              </a:rPr>
              <a:t>Planning</a:t>
            </a:r>
          </a:p>
        </p:txBody>
      </p:sp>
      <p:sp>
        <p:nvSpPr>
          <p:cNvPr id="7" name="Flowchart: Connector 6">
            <a:extLst>
              <a:ext uri="{FF2B5EF4-FFF2-40B4-BE49-F238E27FC236}">
                <a16:creationId xmlns:a16="http://schemas.microsoft.com/office/drawing/2014/main" id="{49DF94FE-0722-4081-A502-5AAE6B63FC7F}"/>
              </a:ext>
            </a:extLst>
          </p:cNvPr>
          <p:cNvSpPr/>
          <p:nvPr/>
        </p:nvSpPr>
        <p:spPr>
          <a:xfrm>
            <a:off x="3689451" y="2380884"/>
            <a:ext cx="3376245" cy="2933113"/>
          </a:xfrm>
          <a:prstGeom prst="flowChartConnector">
            <a:avLst/>
          </a:prstGeom>
          <a:solidFill>
            <a:srgbClr val="EAB08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latin typeface="Arial Black"/>
                <a:cs typeface="Calibri"/>
              </a:rPr>
              <a:t>Communication</a:t>
            </a:r>
            <a:endParaRPr lang="en-US" sz="2000">
              <a:solidFill>
                <a:schemeClr val="tx1"/>
              </a:solidFill>
              <a:latin typeface="Arial Black"/>
            </a:endParaRPr>
          </a:p>
        </p:txBody>
      </p:sp>
      <p:sp>
        <p:nvSpPr>
          <p:cNvPr id="8" name="Flowchart: Connector 7">
            <a:extLst>
              <a:ext uri="{FF2B5EF4-FFF2-40B4-BE49-F238E27FC236}">
                <a16:creationId xmlns:a16="http://schemas.microsoft.com/office/drawing/2014/main" id="{6E82BC79-E354-766D-FEEC-4CF635DF3F2C}"/>
              </a:ext>
            </a:extLst>
          </p:cNvPr>
          <p:cNvSpPr/>
          <p:nvPr/>
        </p:nvSpPr>
        <p:spPr>
          <a:xfrm>
            <a:off x="7163514" y="2386745"/>
            <a:ext cx="3493477" cy="2921390"/>
          </a:xfrm>
          <a:prstGeom prst="flowChartConnector">
            <a:avLst/>
          </a:prstGeom>
          <a:solidFill>
            <a:srgbClr val="EAB08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latin typeface="Arial Black"/>
                <a:cs typeface="Calibri"/>
              </a:rPr>
              <a:t>Troubleshooting</a:t>
            </a:r>
            <a:endParaRPr lang="en-US" sz="2000">
              <a:solidFill>
                <a:schemeClr val="tx1"/>
              </a:solidFill>
              <a:latin typeface="Arial Black"/>
            </a:endParaRPr>
          </a:p>
        </p:txBody>
      </p:sp>
    </p:spTree>
    <p:extLst>
      <p:ext uri="{BB962C8B-B14F-4D97-AF65-F5344CB8AC3E}">
        <p14:creationId xmlns:p14="http://schemas.microsoft.com/office/powerpoint/2010/main" val="286708921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BADBC6A-0FE8-6F27-E860-63DF2C1D0452}"/>
              </a:ext>
            </a:extLst>
          </p:cNvPr>
          <p:cNvSpPr>
            <a:spLocks noGrp="1"/>
          </p:cNvSpPr>
          <p:nvPr>
            <p:ph type="ftr" sz="quarter" idx="11"/>
          </p:nvPr>
        </p:nvSpPr>
        <p:spPr/>
        <p:txBody>
          <a:bodyPr/>
          <a:lstStyle/>
          <a:p>
            <a:r>
              <a:rPr lang="en-US">
                <a:cs typeface="Calibri"/>
              </a:rPr>
              <a:t>Chloe Keiran</a:t>
            </a:r>
            <a:endParaRPr lang="en-US"/>
          </a:p>
        </p:txBody>
      </p:sp>
      <p:sp>
        <p:nvSpPr>
          <p:cNvPr id="4" name="Slide Number Placeholder 3">
            <a:extLst>
              <a:ext uri="{FF2B5EF4-FFF2-40B4-BE49-F238E27FC236}">
                <a16:creationId xmlns:a16="http://schemas.microsoft.com/office/drawing/2014/main" id="{3756D175-44FC-0B13-79A5-1DA556E546C4}"/>
              </a:ext>
            </a:extLst>
          </p:cNvPr>
          <p:cNvSpPr>
            <a:spLocks noGrp="1"/>
          </p:cNvSpPr>
          <p:nvPr>
            <p:ph type="sldNum" sz="quarter" idx="12"/>
          </p:nvPr>
        </p:nvSpPr>
        <p:spPr/>
        <p:txBody>
          <a:bodyPr/>
          <a:lstStyle/>
          <a:p>
            <a:fld id="{A5AEF524-62EC-C340-82A1-9F47B6C43E55}" type="slidenum">
              <a:rPr lang="en-US" smtClean="0"/>
              <a:t>49</a:t>
            </a:fld>
            <a:endParaRPr lang="en-US"/>
          </a:p>
        </p:txBody>
      </p:sp>
      <p:sp>
        <p:nvSpPr>
          <p:cNvPr id="5" name="Title 4">
            <a:extLst>
              <a:ext uri="{FF2B5EF4-FFF2-40B4-BE49-F238E27FC236}">
                <a16:creationId xmlns:a16="http://schemas.microsoft.com/office/drawing/2014/main" id="{74BDCD62-C2E1-78A4-1DB9-830E646389C0}"/>
              </a:ext>
            </a:extLst>
          </p:cNvPr>
          <p:cNvSpPr>
            <a:spLocks noGrp="1"/>
          </p:cNvSpPr>
          <p:nvPr>
            <p:ph type="title"/>
          </p:nvPr>
        </p:nvSpPr>
        <p:spPr/>
        <p:txBody>
          <a:bodyPr/>
          <a:lstStyle/>
          <a:p>
            <a:r>
              <a:rPr lang="en-US"/>
              <a:t>Summary</a:t>
            </a:r>
          </a:p>
        </p:txBody>
      </p:sp>
      <p:sp>
        <p:nvSpPr>
          <p:cNvPr id="6" name="Rectangle: Rounded Corners 5">
            <a:extLst>
              <a:ext uri="{FF2B5EF4-FFF2-40B4-BE49-F238E27FC236}">
                <a16:creationId xmlns:a16="http://schemas.microsoft.com/office/drawing/2014/main" id="{F8BF4ACF-77D3-B5B5-D46E-0ACDC6F7E23C}"/>
              </a:ext>
            </a:extLst>
          </p:cNvPr>
          <p:cNvSpPr/>
          <p:nvPr/>
        </p:nvSpPr>
        <p:spPr>
          <a:xfrm>
            <a:off x="534610" y="1822752"/>
            <a:ext cx="3652762" cy="924077"/>
          </a:xfrm>
          <a:prstGeom prst="roundRect">
            <a:avLst/>
          </a:prstGeom>
          <a:solidFill>
            <a:srgbClr val="6F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Arial Black"/>
                <a:cs typeface="Calibri"/>
              </a:rPr>
              <a:t>Objective: Create a manufacturing device for students</a:t>
            </a:r>
            <a:endParaRPr lang="en-US">
              <a:latin typeface="Arial Black"/>
            </a:endParaRPr>
          </a:p>
        </p:txBody>
      </p:sp>
      <p:sp>
        <p:nvSpPr>
          <p:cNvPr id="7" name="Rectangle: Rounded Corners 6">
            <a:extLst>
              <a:ext uri="{FF2B5EF4-FFF2-40B4-BE49-F238E27FC236}">
                <a16:creationId xmlns:a16="http://schemas.microsoft.com/office/drawing/2014/main" id="{582CABD6-4B4C-CE88-3047-2B25C7FF93BD}"/>
              </a:ext>
            </a:extLst>
          </p:cNvPr>
          <p:cNvSpPr/>
          <p:nvPr/>
        </p:nvSpPr>
        <p:spPr>
          <a:xfrm>
            <a:off x="532341" y="2933246"/>
            <a:ext cx="3652761" cy="924077"/>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latin typeface="Arial Black"/>
                <a:cs typeface="Calibri"/>
              </a:rPr>
              <a:t>Goals: Showcase the manufacturing process that creates a metal pin for students</a:t>
            </a:r>
            <a:endParaRPr lang="en-US">
              <a:latin typeface="Arial Black"/>
            </a:endParaRPr>
          </a:p>
        </p:txBody>
      </p:sp>
      <p:sp>
        <p:nvSpPr>
          <p:cNvPr id="8" name="Rectangle: Rounded Corners 7">
            <a:extLst>
              <a:ext uri="{FF2B5EF4-FFF2-40B4-BE49-F238E27FC236}">
                <a16:creationId xmlns:a16="http://schemas.microsoft.com/office/drawing/2014/main" id="{464B5C0B-742A-C557-C51E-C539CB2F33D4}"/>
              </a:ext>
            </a:extLst>
          </p:cNvPr>
          <p:cNvSpPr/>
          <p:nvPr/>
        </p:nvSpPr>
        <p:spPr>
          <a:xfrm>
            <a:off x="517979" y="4043741"/>
            <a:ext cx="3664857" cy="911981"/>
          </a:xfrm>
          <a:prstGeom prst="roundRect">
            <a:avLst/>
          </a:prstGeom>
          <a:solidFill>
            <a:srgbClr val="6F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Arial Black"/>
                <a:cs typeface="Calibri"/>
              </a:rPr>
              <a:t>Design: Physical model with both manual and automated parts</a:t>
            </a:r>
            <a:endParaRPr lang="en-US">
              <a:latin typeface="Arial Black"/>
            </a:endParaRPr>
          </a:p>
        </p:txBody>
      </p:sp>
      <p:sp>
        <p:nvSpPr>
          <p:cNvPr id="9" name="Rectangle: Rounded Corners 8">
            <a:extLst>
              <a:ext uri="{FF2B5EF4-FFF2-40B4-BE49-F238E27FC236}">
                <a16:creationId xmlns:a16="http://schemas.microsoft.com/office/drawing/2014/main" id="{7E5345BD-30AF-086D-D74F-6F3E7DD33371}"/>
              </a:ext>
            </a:extLst>
          </p:cNvPr>
          <p:cNvSpPr/>
          <p:nvPr/>
        </p:nvSpPr>
        <p:spPr>
          <a:xfrm>
            <a:off x="527806" y="5166328"/>
            <a:ext cx="3664857" cy="911981"/>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Arial Black"/>
                <a:cs typeface="Calibri"/>
              </a:rPr>
              <a:t>Outcome: 90% complete physical and virtual build</a:t>
            </a:r>
            <a:endParaRPr lang="en-US">
              <a:latin typeface="Arial Black"/>
            </a:endParaRPr>
          </a:p>
        </p:txBody>
      </p:sp>
      <p:pic>
        <p:nvPicPr>
          <p:cNvPr id="13" name="Content Placeholder 12" descr="A machine in a room&#10;&#10;Description automatically generated">
            <a:extLst>
              <a:ext uri="{FF2B5EF4-FFF2-40B4-BE49-F238E27FC236}">
                <a16:creationId xmlns:a16="http://schemas.microsoft.com/office/drawing/2014/main" id="{A41A151D-C04C-1032-C5C7-8353C41A74ED}"/>
              </a:ext>
            </a:extLst>
          </p:cNvPr>
          <p:cNvPicPr>
            <a:picLocks noGrp="1" noChangeAspect="1"/>
          </p:cNvPicPr>
          <p:nvPr>
            <p:ph idx="1"/>
          </p:nvPr>
        </p:nvPicPr>
        <p:blipFill>
          <a:blip r:embed="rId2"/>
          <a:stretch>
            <a:fillRect/>
          </a:stretch>
        </p:blipFill>
        <p:spPr>
          <a:xfrm>
            <a:off x="4816324" y="1868941"/>
            <a:ext cx="5486400" cy="4114800"/>
          </a:xfrm>
        </p:spPr>
      </p:pic>
    </p:spTree>
    <p:extLst>
      <p:ext uri="{BB962C8B-B14F-4D97-AF65-F5344CB8AC3E}">
        <p14:creationId xmlns:p14="http://schemas.microsoft.com/office/powerpoint/2010/main" val="327653118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78164-A28C-82E6-D68B-43A18C7D4A84}"/>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247D606C-15FC-FCE0-CF25-8E9FBA066AC6}"/>
              </a:ext>
            </a:extLst>
          </p:cNvPr>
          <p:cNvSpPr>
            <a:spLocks noGrp="1"/>
          </p:cNvSpPr>
          <p:nvPr>
            <p:ph type="ftr" sz="quarter" idx="11"/>
          </p:nvPr>
        </p:nvSpPr>
        <p:spPr/>
        <p:txBody>
          <a:bodyPr/>
          <a:lstStyle/>
          <a:p>
            <a:r>
              <a:rPr lang="en-US">
                <a:ea typeface="Calibri"/>
                <a:cs typeface="Calibri"/>
              </a:rPr>
              <a:t>Luis Garcia</a:t>
            </a:r>
          </a:p>
        </p:txBody>
      </p:sp>
      <p:sp>
        <p:nvSpPr>
          <p:cNvPr id="5" name="Slide Number Placeholder 4">
            <a:extLst>
              <a:ext uri="{FF2B5EF4-FFF2-40B4-BE49-F238E27FC236}">
                <a16:creationId xmlns:a16="http://schemas.microsoft.com/office/drawing/2014/main" id="{D4AD27EF-B5C6-28F0-DF85-D285CD831ACA}"/>
              </a:ext>
            </a:extLst>
          </p:cNvPr>
          <p:cNvSpPr>
            <a:spLocks noGrp="1"/>
          </p:cNvSpPr>
          <p:nvPr>
            <p:ph type="sldNum" sz="quarter" idx="12"/>
          </p:nvPr>
        </p:nvSpPr>
        <p:spPr/>
        <p:txBody>
          <a:bodyPr/>
          <a:lstStyle/>
          <a:p>
            <a:fld id="{A5AEF524-62EC-C340-82A1-9F47B6C43E55}" type="slidenum">
              <a:rPr lang="en-US" smtClean="0"/>
              <a:t>5</a:t>
            </a:fld>
            <a:endParaRPr lang="en-US"/>
          </a:p>
        </p:txBody>
      </p:sp>
      <p:sp>
        <p:nvSpPr>
          <p:cNvPr id="2" name="Title 1">
            <a:extLst>
              <a:ext uri="{FF2B5EF4-FFF2-40B4-BE49-F238E27FC236}">
                <a16:creationId xmlns:a16="http://schemas.microsoft.com/office/drawing/2014/main" id="{DEE7DC38-B483-8B35-394A-D5654A1C9E9F}"/>
              </a:ext>
            </a:extLst>
          </p:cNvPr>
          <p:cNvSpPr>
            <a:spLocks noGrp="1"/>
          </p:cNvSpPr>
          <p:nvPr>
            <p:ph type="title"/>
          </p:nvPr>
        </p:nvSpPr>
        <p:spPr/>
        <p:txBody>
          <a:bodyPr/>
          <a:lstStyle/>
          <a:p>
            <a:r>
              <a:rPr lang="en-US"/>
              <a:t>Key Goals &amp; Targets</a:t>
            </a:r>
          </a:p>
        </p:txBody>
      </p:sp>
      <p:sp>
        <p:nvSpPr>
          <p:cNvPr id="7" name="Rectangle 6">
            <a:extLst>
              <a:ext uri="{FF2B5EF4-FFF2-40B4-BE49-F238E27FC236}">
                <a16:creationId xmlns:a16="http://schemas.microsoft.com/office/drawing/2014/main" id="{DC48490C-49B3-AD7D-9F70-8F3750C89C67}"/>
              </a:ext>
            </a:extLst>
          </p:cNvPr>
          <p:cNvSpPr/>
          <p:nvPr/>
        </p:nvSpPr>
        <p:spPr>
          <a:xfrm>
            <a:off x="536907" y="2260600"/>
            <a:ext cx="2150904" cy="143216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Showcase automated manufacturing process</a:t>
            </a:r>
          </a:p>
        </p:txBody>
      </p:sp>
      <p:sp>
        <p:nvSpPr>
          <p:cNvPr id="8" name="TextBox 7">
            <a:extLst>
              <a:ext uri="{FF2B5EF4-FFF2-40B4-BE49-F238E27FC236}">
                <a16:creationId xmlns:a16="http://schemas.microsoft.com/office/drawing/2014/main" id="{38F9AC80-0C61-63B0-64AE-2581BED34B32}"/>
              </a:ext>
            </a:extLst>
          </p:cNvPr>
          <p:cNvSpPr txBox="1"/>
          <p:nvPr/>
        </p:nvSpPr>
        <p:spPr>
          <a:xfrm>
            <a:off x="533399" y="1717220"/>
            <a:ext cx="23948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782F40"/>
                </a:solidFill>
                <a:latin typeface="Arial"/>
                <a:ea typeface="Calibri"/>
                <a:cs typeface="Calibri"/>
              </a:rPr>
              <a:t>Key Goals</a:t>
            </a:r>
            <a:endParaRPr lang="en-US" sz="2400" b="1">
              <a:solidFill>
                <a:srgbClr val="782F40"/>
              </a:solidFill>
              <a:latin typeface="Arial"/>
            </a:endParaRPr>
          </a:p>
        </p:txBody>
      </p:sp>
      <p:pic>
        <p:nvPicPr>
          <p:cNvPr id="9" name="Graphic 1" descr="Workflow with solid fill">
            <a:extLst>
              <a:ext uri="{FF2B5EF4-FFF2-40B4-BE49-F238E27FC236}">
                <a16:creationId xmlns:a16="http://schemas.microsoft.com/office/drawing/2014/main" id="{3331965B-1887-CAC3-0135-56F579EC0D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52493" y="2332971"/>
            <a:ext cx="1158630" cy="1158630"/>
          </a:xfrm>
          <a:prstGeom prst="rect">
            <a:avLst/>
          </a:prstGeom>
        </p:spPr>
      </p:pic>
      <p:sp>
        <p:nvSpPr>
          <p:cNvPr id="10" name="Rectangle 9">
            <a:extLst>
              <a:ext uri="{FF2B5EF4-FFF2-40B4-BE49-F238E27FC236}">
                <a16:creationId xmlns:a16="http://schemas.microsoft.com/office/drawing/2014/main" id="{08E28DFB-F57C-7FB1-4D66-C9ED05AE8204}"/>
              </a:ext>
            </a:extLst>
          </p:cNvPr>
          <p:cNvSpPr/>
          <p:nvPr/>
        </p:nvSpPr>
        <p:spPr>
          <a:xfrm>
            <a:off x="4174094" y="2268386"/>
            <a:ext cx="2140018" cy="140286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Provide educational experience</a:t>
            </a:r>
          </a:p>
        </p:txBody>
      </p:sp>
      <p:pic>
        <p:nvPicPr>
          <p:cNvPr id="11" name="Graphic 1" descr="Classroom with solid fill">
            <a:extLst>
              <a:ext uri="{FF2B5EF4-FFF2-40B4-BE49-F238E27FC236}">
                <a16:creationId xmlns:a16="http://schemas.microsoft.com/office/drawing/2014/main" id="{264AE91A-9AF9-D45D-F2BB-B9F6DFBC7F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88193" y="2380115"/>
            <a:ext cx="1168400" cy="1168400"/>
          </a:xfrm>
          <a:prstGeom prst="rect">
            <a:avLst/>
          </a:prstGeom>
        </p:spPr>
      </p:pic>
      <p:sp>
        <p:nvSpPr>
          <p:cNvPr id="12" name="Rectangle 11">
            <a:extLst>
              <a:ext uri="{FF2B5EF4-FFF2-40B4-BE49-F238E27FC236}">
                <a16:creationId xmlns:a16="http://schemas.microsoft.com/office/drawing/2014/main" id="{9C5D713C-E4A3-E9D1-CD9F-2F8837988A26}"/>
              </a:ext>
            </a:extLst>
          </p:cNvPr>
          <p:cNvSpPr/>
          <p:nvPr/>
        </p:nvSpPr>
        <p:spPr>
          <a:xfrm>
            <a:off x="7803396" y="2246386"/>
            <a:ext cx="2035628" cy="143216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Create</a:t>
            </a:r>
            <a:endParaRPr lang="en-US" sz="2200">
              <a:solidFill>
                <a:srgbClr val="FFFFFF"/>
              </a:solidFill>
              <a:latin typeface="Arial"/>
              <a:cs typeface="Arial"/>
            </a:endParaRPr>
          </a:p>
          <a:p>
            <a:pPr algn="ctr"/>
            <a:r>
              <a:rPr lang="en-US" sz="2200">
                <a:solidFill>
                  <a:srgbClr val="FFFFFF"/>
                </a:solidFill>
                <a:latin typeface="Arial"/>
                <a:cs typeface="Calibri"/>
              </a:rPr>
              <a:t> tangible product</a:t>
            </a:r>
            <a:endParaRPr lang="en-US" sz="2200">
              <a:solidFill>
                <a:srgbClr val="FFFFFF"/>
              </a:solidFill>
              <a:latin typeface="Arial"/>
              <a:cs typeface="Arial"/>
            </a:endParaRPr>
          </a:p>
        </p:txBody>
      </p:sp>
    </p:spTree>
    <p:extLst>
      <p:ext uri="{BB962C8B-B14F-4D97-AF65-F5344CB8AC3E}">
        <p14:creationId xmlns:p14="http://schemas.microsoft.com/office/powerpoint/2010/main" val="1639267335"/>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sosceles Triangle 13">
            <a:extLst>
              <a:ext uri="{FF2B5EF4-FFF2-40B4-BE49-F238E27FC236}">
                <a16:creationId xmlns:a16="http://schemas.microsoft.com/office/drawing/2014/main" id="{61C7583E-A046-19B4-DA64-281355580DC8}"/>
              </a:ext>
            </a:extLst>
          </p:cNvPr>
          <p:cNvSpPr/>
          <p:nvPr/>
        </p:nvSpPr>
        <p:spPr>
          <a:xfrm rot="5400000">
            <a:off x="7145032" y="2892851"/>
            <a:ext cx="1725722" cy="946067"/>
          </a:xfrm>
          <a:prstGeom prst="triangle">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3BA6B6CD-EEFE-C1F1-E302-544A09EB7B84}"/>
              </a:ext>
            </a:extLst>
          </p:cNvPr>
          <p:cNvSpPr/>
          <p:nvPr/>
        </p:nvSpPr>
        <p:spPr>
          <a:xfrm rot="5400000">
            <a:off x="1767487" y="2920330"/>
            <a:ext cx="1780150" cy="880754"/>
          </a:xfrm>
          <a:prstGeom prst="triangle">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C34FE2-4727-8944-8F8E-6E5D818AE2EF}"/>
              </a:ext>
            </a:extLst>
          </p:cNvPr>
          <p:cNvSpPr>
            <a:spLocks noGrp="1"/>
          </p:cNvSpPr>
          <p:nvPr>
            <p:ph type="title"/>
          </p:nvPr>
        </p:nvSpPr>
        <p:spPr/>
        <p:txBody>
          <a:bodyPr/>
          <a:lstStyle/>
          <a:p>
            <a:r>
              <a:rPr lang="en-US"/>
              <a:t>Future Work</a:t>
            </a:r>
          </a:p>
        </p:txBody>
      </p:sp>
      <p:sp>
        <p:nvSpPr>
          <p:cNvPr id="3" name="Slide Number Placeholder 2">
            <a:extLst>
              <a:ext uri="{FF2B5EF4-FFF2-40B4-BE49-F238E27FC236}">
                <a16:creationId xmlns:a16="http://schemas.microsoft.com/office/drawing/2014/main" id="{C3D94F74-D5AD-584B-9F2A-19E8C35933E9}"/>
              </a:ext>
            </a:extLst>
          </p:cNvPr>
          <p:cNvSpPr>
            <a:spLocks noGrp="1"/>
          </p:cNvSpPr>
          <p:nvPr>
            <p:ph type="sldNum" sz="quarter" idx="10"/>
          </p:nvPr>
        </p:nvSpPr>
        <p:spPr/>
        <p:txBody>
          <a:bodyPr/>
          <a:lstStyle/>
          <a:p>
            <a:fld id="{72E20F18-833A-4542-A439-FC39BC210022}" type="slidenum">
              <a:rPr lang="en-US" dirty="0" smtClean="0"/>
              <a:pPr/>
              <a:t>50</a:t>
            </a:fld>
            <a:endParaRPr lang="en-US"/>
          </a:p>
        </p:txBody>
      </p:sp>
      <p:sp>
        <p:nvSpPr>
          <p:cNvPr id="4" name="Footer Placeholder 3">
            <a:extLst>
              <a:ext uri="{FF2B5EF4-FFF2-40B4-BE49-F238E27FC236}">
                <a16:creationId xmlns:a16="http://schemas.microsoft.com/office/drawing/2014/main" id="{603C44E5-1F63-234B-89E8-ACF524719C18}"/>
              </a:ext>
            </a:extLst>
          </p:cNvPr>
          <p:cNvSpPr>
            <a:spLocks noGrp="1"/>
          </p:cNvSpPr>
          <p:nvPr>
            <p:ph type="ftr" sz="quarter" idx="11"/>
          </p:nvPr>
        </p:nvSpPr>
        <p:spPr/>
        <p:txBody>
          <a:bodyPr/>
          <a:lstStyle/>
          <a:p>
            <a:r>
              <a:rPr lang="en-US">
                <a:cs typeface="Calibri"/>
              </a:rPr>
              <a:t>Chloe Keiran</a:t>
            </a:r>
            <a:endParaRPr lang="en-US"/>
          </a:p>
        </p:txBody>
      </p:sp>
      <p:sp>
        <p:nvSpPr>
          <p:cNvPr id="8" name="Rectangle 7">
            <a:extLst>
              <a:ext uri="{FF2B5EF4-FFF2-40B4-BE49-F238E27FC236}">
                <a16:creationId xmlns:a16="http://schemas.microsoft.com/office/drawing/2014/main" id="{A74DF569-9A7C-8B1C-B399-CAC788D227C7}"/>
              </a:ext>
            </a:extLst>
          </p:cNvPr>
          <p:cNvSpPr/>
          <p:nvPr/>
        </p:nvSpPr>
        <p:spPr>
          <a:xfrm>
            <a:off x="621094" y="2463925"/>
            <a:ext cx="1672728" cy="1790365"/>
          </a:xfrm>
          <a:prstGeom prst="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Arial"/>
                <a:cs typeface="Arial"/>
              </a:rPr>
              <a:t>Fine Tune </a:t>
            </a:r>
            <a:endParaRPr lang="en-US">
              <a:latin typeface="Calibri"/>
              <a:cs typeface="Calibri"/>
            </a:endParaRPr>
          </a:p>
          <a:p>
            <a:pPr algn="ctr"/>
            <a:r>
              <a:rPr lang="en-US" sz="2000" b="1">
                <a:latin typeface="Arial"/>
                <a:cs typeface="Arial"/>
              </a:rPr>
              <a:t>Physical &amp; Virtual</a:t>
            </a:r>
            <a:endParaRPr lang="en-US">
              <a:latin typeface="Calibri"/>
              <a:cs typeface="Calibri"/>
            </a:endParaRPr>
          </a:p>
          <a:p>
            <a:pPr algn="ctr"/>
            <a:r>
              <a:rPr lang="en-US" sz="2000" b="1">
                <a:latin typeface="Arial"/>
                <a:cs typeface="Arial"/>
              </a:rPr>
              <a:t>Model</a:t>
            </a:r>
          </a:p>
        </p:txBody>
      </p:sp>
      <p:sp>
        <p:nvSpPr>
          <p:cNvPr id="11" name="Isosceles Triangle 10">
            <a:extLst>
              <a:ext uri="{FF2B5EF4-FFF2-40B4-BE49-F238E27FC236}">
                <a16:creationId xmlns:a16="http://schemas.microsoft.com/office/drawing/2014/main" id="{7C6BFD45-0B7B-2B92-4E32-6286A78354DB}"/>
              </a:ext>
            </a:extLst>
          </p:cNvPr>
          <p:cNvSpPr/>
          <p:nvPr/>
        </p:nvSpPr>
        <p:spPr>
          <a:xfrm rot="5400000">
            <a:off x="4426586" y="2904001"/>
            <a:ext cx="1769265" cy="924296"/>
          </a:xfrm>
          <a:prstGeom prst="triangle">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C9474E4-0658-318A-EA24-1BB1496F85ED}"/>
              </a:ext>
            </a:extLst>
          </p:cNvPr>
          <p:cNvSpPr/>
          <p:nvPr/>
        </p:nvSpPr>
        <p:spPr>
          <a:xfrm>
            <a:off x="3285219" y="2463925"/>
            <a:ext cx="1672729" cy="1790365"/>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Arial"/>
                <a:cs typeface="Arial"/>
              </a:rPr>
              <a:t>Engineering Design Day</a:t>
            </a:r>
            <a:endParaRPr lang="en-US"/>
          </a:p>
        </p:txBody>
      </p:sp>
      <p:sp>
        <p:nvSpPr>
          <p:cNvPr id="13" name="Rectangle 12">
            <a:extLst>
              <a:ext uri="{FF2B5EF4-FFF2-40B4-BE49-F238E27FC236}">
                <a16:creationId xmlns:a16="http://schemas.microsoft.com/office/drawing/2014/main" id="{589C1B85-F762-79E1-2752-7361B38F3B66}"/>
              </a:ext>
            </a:extLst>
          </p:cNvPr>
          <p:cNvSpPr/>
          <p:nvPr/>
        </p:nvSpPr>
        <p:spPr>
          <a:xfrm>
            <a:off x="6010799" y="2463924"/>
            <a:ext cx="1672728" cy="1790365"/>
          </a:xfrm>
          <a:prstGeom prst="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Arial"/>
                <a:ea typeface="Calibri"/>
                <a:cs typeface="Arial"/>
              </a:rPr>
              <a:t>Consult With Sponsors About Future Design Changes</a:t>
            </a:r>
          </a:p>
        </p:txBody>
      </p:sp>
      <p:sp>
        <p:nvSpPr>
          <p:cNvPr id="16" name="Rectangle 15">
            <a:extLst>
              <a:ext uri="{FF2B5EF4-FFF2-40B4-BE49-F238E27FC236}">
                <a16:creationId xmlns:a16="http://schemas.microsoft.com/office/drawing/2014/main" id="{20EE1FF5-852C-2BBE-4BA1-30B1547AD2A7}"/>
              </a:ext>
            </a:extLst>
          </p:cNvPr>
          <p:cNvSpPr/>
          <p:nvPr/>
        </p:nvSpPr>
        <p:spPr>
          <a:xfrm>
            <a:off x="8662635" y="2478301"/>
            <a:ext cx="1744614" cy="1775988"/>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Arial"/>
                <a:cs typeface="Arial"/>
              </a:rPr>
              <a:t>Further Testing &amp; Risk Analysis</a:t>
            </a:r>
          </a:p>
        </p:txBody>
      </p:sp>
      <p:pic>
        <p:nvPicPr>
          <p:cNvPr id="17" name="Picture 16" descr="A red text on a black background&#10;&#10;Description automatically generated">
            <a:extLst>
              <a:ext uri="{FF2B5EF4-FFF2-40B4-BE49-F238E27FC236}">
                <a16:creationId xmlns:a16="http://schemas.microsoft.com/office/drawing/2014/main" id="{08BC0C99-0789-6D7E-6737-357371FCFDE2}"/>
              </a:ext>
            </a:extLst>
          </p:cNvPr>
          <p:cNvPicPr>
            <a:picLocks noChangeAspect="1"/>
          </p:cNvPicPr>
          <p:nvPr/>
        </p:nvPicPr>
        <p:blipFill>
          <a:blip r:embed="rId2"/>
          <a:stretch>
            <a:fillRect/>
          </a:stretch>
        </p:blipFill>
        <p:spPr>
          <a:xfrm>
            <a:off x="5330962" y="584099"/>
            <a:ext cx="4670414" cy="1130969"/>
          </a:xfrm>
          <a:prstGeom prst="rect">
            <a:avLst/>
          </a:prstGeom>
        </p:spPr>
      </p:pic>
    </p:spTree>
    <p:extLst>
      <p:ext uri="{BB962C8B-B14F-4D97-AF65-F5344CB8AC3E}">
        <p14:creationId xmlns:p14="http://schemas.microsoft.com/office/powerpoint/2010/main" val="104669016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E91482-6119-D665-1B34-DC438710EBB5}"/>
              </a:ext>
            </a:extLst>
          </p:cNvPr>
          <p:cNvSpPr>
            <a:spLocks noGrp="1"/>
          </p:cNvSpPr>
          <p:nvPr>
            <p:ph type="title"/>
          </p:nvPr>
        </p:nvSpPr>
        <p:spPr>
          <a:xfrm>
            <a:off x="533401" y="5754200"/>
            <a:ext cx="9585948" cy="1905121"/>
          </a:xfrm>
        </p:spPr>
        <p:txBody>
          <a:bodyPr/>
          <a:lstStyle/>
          <a:p>
            <a:r>
              <a:rPr lang="en-US"/>
              <a:t>Questions? </a:t>
            </a:r>
            <a:br>
              <a:rPr lang="en-US"/>
            </a:br>
            <a:r>
              <a:rPr lang="en-US" sz="2500" b="0" i="1">
                <a:solidFill>
                  <a:srgbClr val="000000"/>
                </a:solidFill>
                <a:latin typeface="Calibri"/>
                <a:ea typeface="Calibri"/>
                <a:cs typeface="Calibri"/>
              </a:rPr>
              <a:t>When you invest in Team 522 solutions, you invest in the future of educational manufacturing.</a:t>
            </a:r>
          </a:p>
          <a:p>
            <a:endParaRPr lang="en-US" sz="3200" b="0">
              <a:solidFill>
                <a:srgbClr val="000000"/>
              </a:solidFill>
              <a:latin typeface="Arial"/>
              <a:cs typeface="Arial"/>
            </a:endParaRPr>
          </a:p>
          <a:p>
            <a:br>
              <a:rPr lang="en-US"/>
            </a:br>
            <a:endParaRPr lang="en-US"/>
          </a:p>
        </p:txBody>
      </p:sp>
      <p:sp>
        <p:nvSpPr>
          <p:cNvPr id="3" name="Footer Placeholder 2">
            <a:extLst>
              <a:ext uri="{FF2B5EF4-FFF2-40B4-BE49-F238E27FC236}">
                <a16:creationId xmlns:a16="http://schemas.microsoft.com/office/drawing/2014/main" id="{74BC3426-83BD-28FF-BA17-3D1E091E3A69}"/>
              </a:ext>
            </a:extLst>
          </p:cNvPr>
          <p:cNvSpPr>
            <a:spLocks noGrp="1"/>
          </p:cNvSpPr>
          <p:nvPr>
            <p:ph type="ftr" sz="quarter" idx="11"/>
          </p:nvPr>
        </p:nvSpPr>
        <p:spPr>
          <a:xfrm>
            <a:off x="533400" y="6377940"/>
            <a:ext cx="4274813" cy="274320"/>
          </a:xfrm>
        </p:spPr>
        <p:txBody>
          <a:bodyPr/>
          <a:lstStyle/>
          <a:p>
            <a:r>
              <a:rPr lang="en-US">
                <a:ea typeface="Calibri"/>
                <a:cs typeface="Calibri"/>
              </a:rPr>
              <a:t>Chloe Keiran</a:t>
            </a:r>
          </a:p>
        </p:txBody>
      </p:sp>
      <p:sp>
        <p:nvSpPr>
          <p:cNvPr id="6" name="Slide Number Placeholder 5">
            <a:extLst>
              <a:ext uri="{FF2B5EF4-FFF2-40B4-BE49-F238E27FC236}">
                <a16:creationId xmlns:a16="http://schemas.microsoft.com/office/drawing/2014/main" id="{EB0E3564-AC10-7763-9FF7-AECA4F1813AB}"/>
              </a:ext>
            </a:extLst>
          </p:cNvPr>
          <p:cNvSpPr>
            <a:spLocks noGrp="1"/>
          </p:cNvSpPr>
          <p:nvPr>
            <p:ph type="sldNum" sz="quarter" idx="12"/>
          </p:nvPr>
        </p:nvSpPr>
        <p:spPr>
          <a:xfrm>
            <a:off x="4960614" y="6377940"/>
            <a:ext cx="731520" cy="274320"/>
          </a:xfrm>
        </p:spPr>
        <p:txBody>
          <a:bodyPr/>
          <a:lstStyle/>
          <a:p>
            <a:fld id="{A5AEF524-62EC-C340-82A1-9F47B6C43E55}" type="slidenum">
              <a:rPr lang="en-US" smtClean="0"/>
              <a:pPr/>
              <a:t>51</a:t>
            </a:fld>
            <a:endParaRPr lang="en-US"/>
          </a:p>
        </p:txBody>
      </p:sp>
    </p:spTree>
    <p:extLst>
      <p:ext uri="{BB962C8B-B14F-4D97-AF65-F5344CB8AC3E}">
        <p14:creationId xmlns:p14="http://schemas.microsoft.com/office/powerpoint/2010/main" val="220883881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0379C69-F1F2-F1ED-CFD7-F1F0325D26BC}"/>
              </a:ext>
            </a:extLst>
          </p:cNvPr>
          <p:cNvSpPr>
            <a:spLocks noGrp="1"/>
          </p:cNvSpPr>
          <p:nvPr>
            <p:ph type="ftr" sz="quarter" idx="11"/>
          </p:nvPr>
        </p:nvSpPr>
        <p:spPr/>
        <p:txBody>
          <a:bodyPr/>
          <a:lstStyle/>
          <a:p>
            <a:r>
              <a:rPr lang="en-US">
                <a:cs typeface="Calibri"/>
              </a:rPr>
              <a:t>Caden Schwartz</a:t>
            </a:r>
            <a:endParaRPr lang="en-US"/>
          </a:p>
        </p:txBody>
      </p:sp>
      <p:sp>
        <p:nvSpPr>
          <p:cNvPr id="4" name="Slide Number Placeholder 3">
            <a:extLst>
              <a:ext uri="{FF2B5EF4-FFF2-40B4-BE49-F238E27FC236}">
                <a16:creationId xmlns:a16="http://schemas.microsoft.com/office/drawing/2014/main" id="{052BF0F6-6645-6E0E-B0B3-23B5C2A3757A}"/>
              </a:ext>
            </a:extLst>
          </p:cNvPr>
          <p:cNvSpPr>
            <a:spLocks noGrp="1"/>
          </p:cNvSpPr>
          <p:nvPr>
            <p:ph type="sldNum" sz="quarter" idx="12"/>
          </p:nvPr>
        </p:nvSpPr>
        <p:spPr/>
        <p:txBody>
          <a:bodyPr/>
          <a:lstStyle/>
          <a:p>
            <a:fld id="{A5AEF524-62EC-C340-82A1-9F47B6C43E55}" type="slidenum">
              <a:rPr lang="en-US" smtClean="0"/>
              <a:t>52</a:t>
            </a:fld>
            <a:endParaRPr lang="en-US"/>
          </a:p>
        </p:txBody>
      </p:sp>
      <p:sp>
        <p:nvSpPr>
          <p:cNvPr id="5" name="Title 4">
            <a:extLst>
              <a:ext uri="{FF2B5EF4-FFF2-40B4-BE49-F238E27FC236}">
                <a16:creationId xmlns:a16="http://schemas.microsoft.com/office/drawing/2014/main" id="{DEE50683-FBA7-EC4B-EC41-C9CE793E95C2}"/>
              </a:ext>
            </a:extLst>
          </p:cNvPr>
          <p:cNvSpPr>
            <a:spLocks noGrp="1"/>
          </p:cNvSpPr>
          <p:nvPr>
            <p:ph type="title"/>
          </p:nvPr>
        </p:nvSpPr>
        <p:spPr/>
        <p:txBody>
          <a:bodyPr/>
          <a:lstStyle/>
          <a:p>
            <a:r>
              <a:rPr lang="en-US"/>
              <a:t>Motion Control</a:t>
            </a:r>
          </a:p>
        </p:txBody>
      </p:sp>
      <p:sp>
        <p:nvSpPr>
          <p:cNvPr id="11" name="Rectangle: Rounded Corners 10">
            <a:extLst>
              <a:ext uri="{FF2B5EF4-FFF2-40B4-BE49-F238E27FC236}">
                <a16:creationId xmlns:a16="http://schemas.microsoft.com/office/drawing/2014/main" id="{2B03D6ED-9542-6792-C80E-79C6E0C836A9}"/>
              </a:ext>
            </a:extLst>
          </p:cNvPr>
          <p:cNvSpPr/>
          <p:nvPr/>
        </p:nvSpPr>
        <p:spPr>
          <a:xfrm>
            <a:off x="1199994" y="1994425"/>
            <a:ext cx="2438050" cy="1158711"/>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latin typeface="Arial Black"/>
                <a:ea typeface="Calibri"/>
                <a:cs typeface="Calibri"/>
              </a:rPr>
              <a:t>Motor Driver</a:t>
            </a:r>
          </a:p>
          <a:p>
            <a:pPr algn="ctr"/>
            <a:r>
              <a:rPr lang="en-US" sz="1600">
                <a:solidFill>
                  <a:schemeClr val="bg1"/>
                </a:solidFill>
                <a:latin typeface="Arial Black"/>
                <a:ea typeface="Calibri"/>
                <a:cs typeface="Calibri"/>
              </a:rPr>
              <a:t>DM542</a:t>
            </a:r>
          </a:p>
        </p:txBody>
      </p:sp>
      <p:sp>
        <p:nvSpPr>
          <p:cNvPr id="12" name="Rectangle: Rounded Corners 11">
            <a:extLst>
              <a:ext uri="{FF2B5EF4-FFF2-40B4-BE49-F238E27FC236}">
                <a16:creationId xmlns:a16="http://schemas.microsoft.com/office/drawing/2014/main" id="{6E0E4A75-1CBF-7BD7-0C81-37519B82AE3F}"/>
              </a:ext>
            </a:extLst>
          </p:cNvPr>
          <p:cNvSpPr/>
          <p:nvPr/>
        </p:nvSpPr>
        <p:spPr>
          <a:xfrm>
            <a:off x="1254814" y="3864009"/>
            <a:ext cx="2437250" cy="1140935"/>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latin typeface="Arial Black"/>
                <a:ea typeface="Calibri"/>
                <a:cs typeface="Calibri"/>
              </a:rPr>
              <a:t>Stepper Motor</a:t>
            </a:r>
          </a:p>
          <a:p>
            <a:pPr algn="ctr"/>
            <a:r>
              <a:rPr lang="en-US" sz="1600">
                <a:solidFill>
                  <a:schemeClr val="bg1"/>
                </a:solidFill>
                <a:latin typeface="Arial Black"/>
                <a:ea typeface="Calibri"/>
                <a:cs typeface="Calibri"/>
              </a:rPr>
              <a:t>23HS45-4204S</a:t>
            </a:r>
          </a:p>
        </p:txBody>
      </p:sp>
      <p:pic>
        <p:nvPicPr>
          <p:cNvPr id="6" name="Picture 5" descr="A black electronic device with white text&#10;&#10;Description automatically generated">
            <a:extLst>
              <a:ext uri="{FF2B5EF4-FFF2-40B4-BE49-F238E27FC236}">
                <a16:creationId xmlns:a16="http://schemas.microsoft.com/office/drawing/2014/main" id="{E5F2BBD1-00B4-FA33-02D8-3D25E832A2AC}"/>
              </a:ext>
            </a:extLst>
          </p:cNvPr>
          <p:cNvPicPr>
            <a:picLocks noChangeAspect="1"/>
          </p:cNvPicPr>
          <p:nvPr/>
        </p:nvPicPr>
        <p:blipFill>
          <a:blip r:embed="rId2"/>
          <a:stretch>
            <a:fillRect/>
          </a:stretch>
        </p:blipFill>
        <p:spPr>
          <a:xfrm>
            <a:off x="12475893" y="4331388"/>
            <a:ext cx="1561141" cy="1565994"/>
          </a:xfrm>
          <a:prstGeom prst="rect">
            <a:avLst/>
          </a:prstGeom>
          <a:solidFill>
            <a:srgbClr val="FFFFFF">
              <a:shade val="85000"/>
            </a:srgbClr>
          </a:solidFill>
          <a:ln w="190500" cap="rnd">
            <a:solidFill>
              <a:srgbClr val="FFFFFF"/>
            </a:solidFill>
          </a:ln>
          <a:effectLst>
            <a:outerShdw blurRad="50800" dist="127000" dir="270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Isosceles Triangle 7">
            <a:extLst>
              <a:ext uri="{FF2B5EF4-FFF2-40B4-BE49-F238E27FC236}">
                <a16:creationId xmlns:a16="http://schemas.microsoft.com/office/drawing/2014/main" id="{42288809-8A4C-8105-F2BA-6B238663A527}"/>
              </a:ext>
            </a:extLst>
          </p:cNvPr>
          <p:cNvSpPr/>
          <p:nvPr/>
        </p:nvSpPr>
        <p:spPr>
          <a:xfrm rot="10800000">
            <a:off x="2116617" y="3155675"/>
            <a:ext cx="601552" cy="709247"/>
          </a:xfrm>
          <a:prstGeom prst="triangle">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machine with wires and a screwdriver&#10;&#10;Description automatically generated">
            <a:extLst>
              <a:ext uri="{FF2B5EF4-FFF2-40B4-BE49-F238E27FC236}">
                <a16:creationId xmlns:a16="http://schemas.microsoft.com/office/drawing/2014/main" id="{B7B4F948-FDF5-FD1E-E859-21AB6595C9D8}"/>
              </a:ext>
            </a:extLst>
          </p:cNvPr>
          <p:cNvPicPr>
            <a:picLocks noChangeAspect="1"/>
          </p:cNvPicPr>
          <p:nvPr/>
        </p:nvPicPr>
        <p:blipFill>
          <a:blip r:embed="rId3"/>
          <a:stretch>
            <a:fillRect/>
          </a:stretch>
        </p:blipFill>
        <p:spPr>
          <a:xfrm>
            <a:off x="4489847" y="1373584"/>
            <a:ext cx="5486400" cy="4114800"/>
          </a:xfrm>
          <a:prstGeom prst="rect">
            <a:avLst/>
          </a:prstGeom>
        </p:spPr>
      </p:pic>
    </p:spTree>
    <p:extLst>
      <p:ext uri="{BB962C8B-B14F-4D97-AF65-F5344CB8AC3E}">
        <p14:creationId xmlns:p14="http://schemas.microsoft.com/office/powerpoint/2010/main" val="193468845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5688837-DD95-A01A-2059-A5FB5FA8C43C}"/>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0EE067-F57E-DBE6-FA9D-CC44D877B06D}"/>
              </a:ext>
            </a:extLst>
          </p:cNvPr>
          <p:cNvSpPr>
            <a:spLocks noGrp="1"/>
          </p:cNvSpPr>
          <p:nvPr>
            <p:ph type="ftr" sz="quarter" idx="11"/>
          </p:nvPr>
        </p:nvSpPr>
        <p:spPr/>
        <p:txBody>
          <a:bodyPr/>
          <a:lstStyle/>
          <a:p>
            <a:r>
              <a:rPr lang="en-US">
                <a:ea typeface="+mn-lt"/>
                <a:cs typeface="+mn-lt"/>
              </a:rPr>
              <a:t>Caleb Mears</a:t>
            </a:r>
            <a:endParaRPr lang="en-US"/>
          </a:p>
        </p:txBody>
      </p:sp>
      <p:sp>
        <p:nvSpPr>
          <p:cNvPr id="4" name="Slide Number Placeholder 3">
            <a:extLst>
              <a:ext uri="{FF2B5EF4-FFF2-40B4-BE49-F238E27FC236}">
                <a16:creationId xmlns:a16="http://schemas.microsoft.com/office/drawing/2014/main" id="{F60FF7BE-3586-2961-AC14-83AB07C1707E}"/>
              </a:ext>
            </a:extLst>
          </p:cNvPr>
          <p:cNvSpPr>
            <a:spLocks noGrp="1"/>
          </p:cNvSpPr>
          <p:nvPr>
            <p:ph type="sldNum" sz="quarter" idx="12"/>
          </p:nvPr>
        </p:nvSpPr>
        <p:spPr/>
        <p:txBody>
          <a:bodyPr/>
          <a:lstStyle/>
          <a:p>
            <a:fld id="{A5AEF524-62EC-C340-82A1-9F47B6C43E55}" type="slidenum">
              <a:rPr lang="en-US" smtClean="0"/>
              <a:t>53</a:t>
            </a:fld>
            <a:endParaRPr lang="en-US"/>
          </a:p>
        </p:txBody>
      </p:sp>
      <p:sp>
        <p:nvSpPr>
          <p:cNvPr id="5" name="Title 4">
            <a:extLst>
              <a:ext uri="{FF2B5EF4-FFF2-40B4-BE49-F238E27FC236}">
                <a16:creationId xmlns:a16="http://schemas.microsoft.com/office/drawing/2014/main" id="{0C49A10E-354F-44D3-F699-4B2C0C67F770}"/>
              </a:ext>
            </a:extLst>
          </p:cNvPr>
          <p:cNvSpPr>
            <a:spLocks noGrp="1"/>
          </p:cNvSpPr>
          <p:nvPr>
            <p:ph type="title"/>
          </p:nvPr>
        </p:nvSpPr>
        <p:spPr>
          <a:xfrm>
            <a:off x="159589" y="-261668"/>
            <a:ext cx="9601200" cy="960276"/>
          </a:xfrm>
        </p:spPr>
        <p:txBody>
          <a:bodyPr/>
          <a:lstStyle/>
          <a:p>
            <a:r>
              <a:rPr lang="en-US"/>
              <a:t>System Design</a:t>
            </a:r>
          </a:p>
        </p:txBody>
      </p:sp>
      <p:pic>
        <p:nvPicPr>
          <p:cNvPr id="22" name="Picture 21" descr="A diagram of a power supply system&#10;&#10;Description automatically generated">
            <a:extLst>
              <a:ext uri="{FF2B5EF4-FFF2-40B4-BE49-F238E27FC236}">
                <a16:creationId xmlns:a16="http://schemas.microsoft.com/office/drawing/2014/main" id="{C40602A2-F555-B75B-4D0C-888E4946605E}"/>
              </a:ext>
            </a:extLst>
          </p:cNvPr>
          <p:cNvPicPr>
            <a:picLocks noChangeAspect="1"/>
          </p:cNvPicPr>
          <p:nvPr/>
        </p:nvPicPr>
        <p:blipFill>
          <a:blip r:embed="rId2"/>
          <a:stretch>
            <a:fillRect/>
          </a:stretch>
        </p:blipFill>
        <p:spPr>
          <a:xfrm>
            <a:off x="57509" y="790754"/>
            <a:ext cx="10552981" cy="5664680"/>
          </a:xfrm>
          <a:prstGeom prst="rect">
            <a:avLst/>
          </a:prstGeom>
        </p:spPr>
      </p:pic>
    </p:spTree>
    <p:extLst>
      <p:ext uri="{BB962C8B-B14F-4D97-AF65-F5344CB8AC3E}">
        <p14:creationId xmlns:p14="http://schemas.microsoft.com/office/powerpoint/2010/main" val="13677163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83DDBD5-F4AD-C0F8-62E9-B18E1A40195B}"/>
              </a:ext>
            </a:extLst>
          </p:cNvPr>
          <p:cNvSpPr>
            <a:spLocks noGrp="1"/>
          </p:cNvSpPr>
          <p:nvPr>
            <p:ph type="title"/>
          </p:nvPr>
        </p:nvSpPr>
        <p:spPr>
          <a:xfrm>
            <a:off x="813816" y="457200"/>
            <a:ext cx="8485632" cy="960276"/>
          </a:xfrm>
        </p:spPr>
        <p:txBody>
          <a:bodyPr/>
          <a:lstStyle/>
          <a:p>
            <a:endParaRPr lang="en-US"/>
          </a:p>
        </p:txBody>
      </p:sp>
      <p:sp>
        <p:nvSpPr>
          <p:cNvPr id="6" name="Footer Placeholder 5">
            <a:extLst>
              <a:ext uri="{FF2B5EF4-FFF2-40B4-BE49-F238E27FC236}">
                <a16:creationId xmlns:a16="http://schemas.microsoft.com/office/drawing/2014/main" id="{AD2B5314-6557-CFA9-69C4-4CD8BF1C6C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E2CAA6-39DA-A9AA-B3A3-0253FC110766}"/>
              </a:ext>
            </a:extLst>
          </p:cNvPr>
          <p:cNvSpPr>
            <a:spLocks noGrp="1"/>
          </p:cNvSpPr>
          <p:nvPr>
            <p:ph type="sldNum" sz="quarter" idx="12"/>
          </p:nvPr>
        </p:nvSpPr>
        <p:spPr/>
        <p:txBody>
          <a:bodyPr/>
          <a:lstStyle/>
          <a:p>
            <a:fld id="{A5AEF524-62EC-C340-82A1-9F47B6C43E55}" type="slidenum">
              <a:rPr lang="en-US" smtClean="0"/>
              <a:t>54</a:t>
            </a:fld>
            <a:endParaRPr lang="en-US"/>
          </a:p>
        </p:txBody>
      </p:sp>
      <p:sp>
        <p:nvSpPr>
          <p:cNvPr id="5" name="Content Placeholder 4">
            <a:extLst>
              <a:ext uri="{FF2B5EF4-FFF2-40B4-BE49-F238E27FC236}">
                <a16:creationId xmlns:a16="http://schemas.microsoft.com/office/drawing/2014/main" id="{AA191508-FE6A-2739-A54C-A4646490F7D8}"/>
              </a:ext>
            </a:extLst>
          </p:cNvPr>
          <p:cNvSpPr>
            <a:spLocks noGrp="1"/>
          </p:cNvSpPr>
          <p:nvPr>
            <p:ph idx="4294967295"/>
          </p:nvPr>
        </p:nvSpPr>
        <p:spPr>
          <a:xfrm>
            <a:off x="0" y="1825625"/>
            <a:ext cx="9144000" cy="4346575"/>
          </a:xfrm>
        </p:spPr>
        <p:txBody>
          <a:bodyPr/>
          <a:lstStyle/>
          <a:p>
            <a:r>
              <a:rPr lang="en-US" sz="1000">
                <a:cs typeface="Times New Roman" panose="02020603050405020304" pitchFamily="18" charset="0"/>
              </a:rPr>
              <a:t>This is 10-point</a:t>
            </a:r>
          </a:p>
          <a:p>
            <a:r>
              <a:rPr lang="en-US" sz="1500">
                <a:cs typeface="Times New Roman" panose="02020603050405020304" pitchFamily="18" charset="0"/>
              </a:rPr>
              <a:t>This is 15–point Times</a:t>
            </a:r>
          </a:p>
          <a:p>
            <a:r>
              <a:rPr lang="en-US" sz="2000">
                <a:cs typeface="Times New Roman" panose="02020603050405020304" pitchFamily="18" charset="0"/>
              </a:rPr>
              <a:t>This is 20–point </a:t>
            </a:r>
          </a:p>
          <a:p>
            <a:r>
              <a:rPr lang="en-US" sz="2500">
                <a:cs typeface="Times New Roman" panose="02020603050405020304" pitchFamily="18" charset="0"/>
              </a:rPr>
              <a:t>This is 25–point</a:t>
            </a:r>
          </a:p>
          <a:p>
            <a:r>
              <a:rPr lang="en-US" sz="3000">
                <a:cs typeface="Times New Roman" panose="02020603050405020304" pitchFamily="18" charset="0"/>
              </a:rPr>
              <a:t>This is 30–point</a:t>
            </a:r>
          </a:p>
          <a:p>
            <a:r>
              <a:rPr lang="en-US" sz="3500">
                <a:cs typeface="Times New Roman" panose="02020603050405020304" pitchFamily="18" charset="0"/>
              </a:rPr>
              <a:t>This is 35–point</a:t>
            </a:r>
          </a:p>
          <a:p>
            <a:r>
              <a:rPr lang="en-US" sz="4000">
                <a:cs typeface="Times New Roman" panose="02020603050405020304" pitchFamily="18" charset="0"/>
              </a:rPr>
              <a:t>This is 40–point</a:t>
            </a:r>
          </a:p>
          <a:p>
            <a:r>
              <a:rPr lang="en-US" sz="5000">
                <a:cs typeface="Times New Roman" panose="02020603050405020304" pitchFamily="18" charset="0"/>
              </a:rPr>
              <a:t>This is 50–point</a:t>
            </a:r>
          </a:p>
          <a:p>
            <a:r>
              <a:rPr lang="en-US" sz="6000">
                <a:cs typeface="Times New Roman" panose="02020603050405020304" pitchFamily="18" charset="0"/>
              </a:rPr>
              <a:t>This is 60–point</a:t>
            </a:r>
          </a:p>
          <a:p>
            <a:r>
              <a:rPr lang="en-US" sz="7200">
                <a:cs typeface="Times New Roman" panose="02020603050405020304" pitchFamily="18" charset="0"/>
              </a:rPr>
              <a:t>This is 72–point</a:t>
            </a:r>
            <a:endParaRPr lang="en-US" sz="7200"/>
          </a:p>
        </p:txBody>
      </p:sp>
    </p:spTree>
    <p:extLst>
      <p:ext uri="{BB962C8B-B14F-4D97-AF65-F5344CB8AC3E}">
        <p14:creationId xmlns:p14="http://schemas.microsoft.com/office/powerpoint/2010/main" val="131025463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AD6F2F2-31E3-33BA-0825-E7696DC2D852}"/>
            </a:ext>
          </a:extLst>
        </p:cNvPr>
        <p:cNvGrpSpPr/>
        <p:nvPr/>
      </p:nvGrpSpPr>
      <p:grpSpPr>
        <a:xfrm>
          <a:off x="0" y="0"/>
          <a:ext cx="0" cy="0"/>
          <a:chOff x="0" y="0"/>
          <a:chExt cx="0" cy="0"/>
        </a:xfrm>
      </p:grpSpPr>
      <p:pic>
        <p:nvPicPr>
          <p:cNvPr id="6" name="Content Placeholder 5" descr="A wooden structure with cardboard tubes and a sign on it&#10;&#10;Description automatically generated">
            <a:extLst>
              <a:ext uri="{FF2B5EF4-FFF2-40B4-BE49-F238E27FC236}">
                <a16:creationId xmlns:a16="http://schemas.microsoft.com/office/drawing/2014/main" id="{DE890285-4EDF-0F1C-B8ED-48106EBA7B38}"/>
              </a:ext>
            </a:extLst>
          </p:cNvPr>
          <p:cNvPicPr>
            <a:picLocks noGrp="1" noChangeAspect="1"/>
          </p:cNvPicPr>
          <p:nvPr>
            <p:ph idx="1"/>
          </p:nvPr>
        </p:nvPicPr>
        <p:blipFill>
          <a:blip r:embed="rId2"/>
          <a:stretch>
            <a:fillRect/>
          </a:stretch>
        </p:blipFill>
        <p:spPr>
          <a:xfrm>
            <a:off x="1996275" y="2664928"/>
            <a:ext cx="6698156" cy="3318598"/>
          </a:xfrm>
        </p:spPr>
      </p:pic>
      <p:sp>
        <p:nvSpPr>
          <p:cNvPr id="3" name="Footer Placeholder 2">
            <a:extLst>
              <a:ext uri="{FF2B5EF4-FFF2-40B4-BE49-F238E27FC236}">
                <a16:creationId xmlns:a16="http://schemas.microsoft.com/office/drawing/2014/main" id="{36B0B9FD-B0D2-218B-D30D-26FE2DBEFF71}"/>
              </a:ext>
            </a:extLst>
          </p:cNvPr>
          <p:cNvSpPr>
            <a:spLocks noGrp="1"/>
          </p:cNvSpPr>
          <p:nvPr>
            <p:ph type="ftr" sz="quarter" idx="1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96D15B20-134C-55CB-4D0C-347C97379586}"/>
              </a:ext>
            </a:extLst>
          </p:cNvPr>
          <p:cNvSpPr>
            <a:spLocks noGrp="1"/>
          </p:cNvSpPr>
          <p:nvPr>
            <p:ph type="sldNum" sz="quarter" idx="12"/>
          </p:nvPr>
        </p:nvSpPr>
        <p:spPr/>
        <p:txBody>
          <a:bodyPr/>
          <a:lstStyle/>
          <a:p>
            <a:fld id="{A5AEF524-62EC-C340-82A1-9F47B6C43E55}" type="slidenum">
              <a:rPr lang="en-US" smtClean="0"/>
              <a:t>55</a:t>
            </a:fld>
            <a:endParaRPr lang="en-US"/>
          </a:p>
        </p:txBody>
      </p:sp>
      <p:sp>
        <p:nvSpPr>
          <p:cNvPr id="35" name="Rectangle: Rounded Corners 34">
            <a:extLst>
              <a:ext uri="{FF2B5EF4-FFF2-40B4-BE49-F238E27FC236}">
                <a16:creationId xmlns:a16="http://schemas.microsoft.com/office/drawing/2014/main" id="{592276C3-F5D6-BCA7-3351-EEA2649F0079}"/>
              </a:ext>
            </a:extLst>
          </p:cNvPr>
          <p:cNvSpPr/>
          <p:nvPr/>
        </p:nvSpPr>
        <p:spPr>
          <a:xfrm>
            <a:off x="328470" y="1371189"/>
            <a:ext cx="1143659" cy="814852"/>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Arial Black"/>
                <a:ea typeface="Calibri"/>
                <a:cs typeface="Calibri"/>
              </a:rPr>
              <a:t>Insert design</a:t>
            </a:r>
            <a:endParaRPr lang="en-US">
              <a:latin typeface="Arial Black"/>
            </a:endParaRPr>
          </a:p>
        </p:txBody>
      </p:sp>
      <p:sp>
        <p:nvSpPr>
          <p:cNvPr id="37" name="Rectangle: Rounded Corners 36">
            <a:extLst>
              <a:ext uri="{FF2B5EF4-FFF2-40B4-BE49-F238E27FC236}">
                <a16:creationId xmlns:a16="http://schemas.microsoft.com/office/drawing/2014/main" id="{B82DEA93-C5E5-B0FA-0187-97460BEDD2A8}"/>
              </a:ext>
            </a:extLst>
          </p:cNvPr>
          <p:cNvSpPr/>
          <p:nvPr/>
        </p:nvSpPr>
        <p:spPr>
          <a:xfrm>
            <a:off x="1806843" y="1381114"/>
            <a:ext cx="1143659" cy="814852"/>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Pin top</a:t>
            </a:r>
          </a:p>
        </p:txBody>
      </p:sp>
      <p:sp>
        <p:nvSpPr>
          <p:cNvPr id="39" name="Rectangle: Rounded Corners 38">
            <a:extLst>
              <a:ext uri="{FF2B5EF4-FFF2-40B4-BE49-F238E27FC236}">
                <a16:creationId xmlns:a16="http://schemas.microsoft.com/office/drawing/2014/main" id="{2C1E02EC-69C3-3DEB-4A32-13E36B2AC8DD}"/>
              </a:ext>
            </a:extLst>
          </p:cNvPr>
          <p:cNvSpPr/>
          <p:nvPr/>
        </p:nvSpPr>
        <p:spPr>
          <a:xfrm>
            <a:off x="3285216" y="1378964"/>
            <a:ext cx="1143659"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Orient design</a:t>
            </a:r>
          </a:p>
        </p:txBody>
      </p:sp>
      <p:sp>
        <p:nvSpPr>
          <p:cNvPr id="41" name="Rectangle: Rounded Corners 40">
            <a:extLst>
              <a:ext uri="{FF2B5EF4-FFF2-40B4-BE49-F238E27FC236}">
                <a16:creationId xmlns:a16="http://schemas.microsoft.com/office/drawing/2014/main" id="{99F58903-B678-9453-DA47-C93939B40C67}"/>
              </a:ext>
            </a:extLst>
          </p:cNvPr>
          <p:cNvSpPr/>
          <p:nvPr/>
        </p:nvSpPr>
        <p:spPr>
          <a:xfrm>
            <a:off x="4766948" y="1367559"/>
            <a:ext cx="1143659" cy="80707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Mylar plastic</a:t>
            </a:r>
          </a:p>
        </p:txBody>
      </p:sp>
      <p:sp>
        <p:nvSpPr>
          <p:cNvPr id="43" name="Rectangle: Rounded Corners 42">
            <a:extLst>
              <a:ext uri="{FF2B5EF4-FFF2-40B4-BE49-F238E27FC236}">
                <a16:creationId xmlns:a16="http://schemas.microsoft.com/office/drawing/2014/main" id="{D247D314-757C-196A-BCB8-CE6458A2E411}"/>
              </a:ext>
            </a:extLst>
          </p:cNvPr>
          <p:cNvSpPr/>
          <p:nvPr/>
        </p:nvSpPr>
        <p:spPr>
          <a:xfrm>
            <a:off x="6248680" y="1365837"/>
            <a:ext cx="1219255"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Pin bottom</a:t>
            </a:r>
          </a:p>
        </p:txBody>
      </p:sp>
      <p:sp>
        <p:nvSpPr>
          <p:cNvPr id="45" name="Rectangle: Rounded Corners 44">
            <a:extLst>
              <a:ext uri="{FF2B5EF4-FFF2-40B4-BE49-F238E27FC236}">
                <a16:creationId xmlns:a16="http://schemas.microsoft.com/office/drawing/2014/main" id="{0375AE5A-42CF-CC4B-F67F-90CA854FB62E}"/>
              </a:ext>
            </a:extLst>
          </p:cNvPr>
          <p:cNvSpPr/>
          <p:nvPr/>
        </p:nvSpPr>
        <p:spPr>
          <a:xfrm>
            <a:off x="7822773" y="1375077"/>
            <a:ext cx="1139674" cy="80707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Press pin</a:t>
            </a:r>
          </a:p>
        </p:txBody>
      </p:sp>
      <p:sp>
        <p:nvSpPr>
          <p:cNvPr id="47" name="Rectangle: Rounded Corners 46">
            <a:extLst>
              <a:ext uri="{FF2B5EF4-FFF2-40B4-BE49-F238E27FC236}">
                <a16:creationId xmlns:a16="http://schemas.microsoft.com/office/drawing/2014/main" id="{58D251E1-9F04-E6B3-7CB5-63530E96A459}"/>
              </a:ext>
            </a:extLst>
          </p:cNvPr>
          <p:cNvSpPr/>
          <p:nvPr/>
        </p:nvSpPr>
        <p:spPr>
          <a:xfrm>
            <a:off x="9304505" y="1380040"/>
            <a:ext cx="1040953"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Eject pin</a:t>
            </a:r>
          </a:p>
        </p:txBody>
      </p:sp>
      <p:sp>
        <p:nvSpPr>
          <p:cNvPr id="49" name="Title 3">
            <a:extLst>
              <a:ext uri="{FF2B5EF4-FFF2-40B4-BE49-F238E27FC236}">
                <a16:creationId xmlns:a16="http://schemas.microsoft.com/office/drawing/2014/main" id="{857AE507-E607-F3CC-E116-306E6AD3E74C}"/>
              </a:ext>
            </a:extLst>
          </p:cNvPr>
          <p:cNvSpPr txBox="1">
            <a:spLocks/>
          </p:cNvSpPr>
          <p:nvPr/>
        </p:nvSpPr>
        <p:spPr>
          <a:xfrm>
            <a:off x="533400" y="394413"/>
            <a:ext cx="9601200" cy="567204"/>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Initial System Design</a:t>
            </a:r>
          </a:p>
        </p:txBody>
      </p:sp>
      <p:cxnSp>
        <p:nvCxnSpPr>
          <p:cNvPr id="5" name="Straight Arrow Connector 4">
            <a:extLst>
              <a:ext uri="{FF2B5EF4-FFF2-40B4-BE49-F238E27FC236}">
                <a16:creationId xmlns:a16="http://schemas.microsoft.com/office/drawing/2014/main" id="{C994BFCC-CC7F-95B2-F810-A1AA1FAA1D04}"/>
              </a:ext>
            </a:extLst>
          </p:cNvPr>
          <p:cNvCxnSpPr/>
          <p:nvPr/>
        </p:nvCxnSpPr>
        <p:spPr>
          <a:xfrm>
            <a:off x="1482793" y="1782506"/>
            <a:ext cx="313386" cy="2146"/>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3CFDD21-369D-D6DD-4522-C040812DB7F1}"/>
              </a:ext>
            </a:extLst>
          </p:cNvPr>
          <p:cNvCxnSpPr/>
          <p:nvPr/>
        </p:nvCxnSpPr>
        <p:spPr>
          <a:xfrm>
            <a:off x="2962044" y="1780358"/>
            <a:ext cx="313387" cy="2148"/>
          </a:xfrm>
          <a:prstGeom prst="straightConnector1">
            <a:avLst/>
          </a:prstGeom>
          <a:ln w="57150">
            <a:solidFill>
              <a:srgbClr val="EE7624"/>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62FB4D7-8007-D577-600C-C63A8198E029}"/>
              </a:ext>
            </a:extLst>
          </p:cNvPr>
          <p:cNvCxnSpPr>
            <a:cxnSpLocks/>
          </p:cNvCxnSpPr>
          <p:nvPr/>
        </p:nvCxnSpPr>
        <p:spPr>
          <a:xfrm flipV="1">
            <a:off x="4438660" y="1779954"/>
            <a:ext cx="313385" cy="8586"/>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396C066-DDEF-6CC4-2E56-A67F68A56063}"/>
              </a:ext>
            </a:extLst>
          </p:cNvPr>
          <p:cNvCxnSpPr>
            <a:cxnSpLocks/>
          </p:cNvCxnSpPr>
          <p:nvPr/>
        </p:nvCxnSpPr>
        <p:spPr>
          <a:xfrm flipV="1">
            <a:off x="5925510" y="1788540"/>
            <a:ext cx="308769" cy="1721"/>
          </a:xfrm>
          <a:prstGeom prst="straightConnector1">
            <a:avLst/>
          </a:prstGeom>
          <a:ln w="57150">
            <a:solidFill>
              <a:srgbClr val="EE7624"/>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DFDA093-A911-AFB4-CA86-F595811BB4FE}"/>
              </a:ext>
            </a:extLst>
          </p:cNvPr>
          <p:cNvCxnSpPr>
            <a:cxnSpLocks/>
          </p:cNvCxnSpPr>
          <p:nvPr/>
        </p:nvCxnSpPr>
        <p:spPr>
          <a:xfrm flipV="1">
            <a:off x="7484700" y="1784317"/>
            <a:ext cx="321308" cy="4000"/>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586AB57-63DD-94B8-545F-70DEFD4EA9FE}"/>
              </a:ext>
            </a:extLst>
          </p:cNvPr>
          <p:cNvCxnSpPr>
            <a:cxnSpLocks/>
          </p:cNvCxnSpPr>
          <p:nvPr/>
        </p:nvCxnSpPr>
        <p:spPr>
          <a:xfrm flipV="1">
            <a:off x="8970940" y="1772839"/>
            <a:ext cx="326011" cy="7428"/>
          </a:xfrm>
          <a:prstGeom prst="straightConnector1">
            <a:avLst/>
          </a:prstGeom>
          <a:ln w="57150">
            <a:solidFill>
              <a:srgbClr val="EE762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210901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6" name="Content Placeholder 5">
                <a:extLst>
                  <a:ext uri="{FF2B5EF4-FFF2-40B4-BE49-F238E27FC236}">
                    <a16:creationId xmlns:a16="http://schemas.microsoft.com/office/drawing/2014/main" id="{E6DBB505-C365-7E46-ACC3-A48535B39BF0}"/>
                  </a:ext>
                </a:extLst>
              </p:cNvPr>
              <p:cNvGraphicFramePr>
                <a:graphicFrameLocks noGrp="1" noChangeAspect="1"/>
              </p:cNvGraphicFramePr>
              <p:nvPr>
                <p:ph idx="1"/>
                <p:extLst>
                  <p:ext uri="{D42A27DB-BD31-4B8C-83A1-F6EECF244321}">
                    <p14:modId xmlns:p14="http://schemas.microsoft.com/office/powerpoint/2010/main" val="3933402104"/>
                  </p:ext>
                </p:extLst>
              </p:nvPr>
            </p:nvGraphicFramePr>
            <p:xfrm rot="5400000">
              <a:off x="1268331" y="62622"/>
              <a:ext cx="4150123" cy="6114288"/>
            </p:xfrm>
            <a:graphic>
              <a:graphicData uri="http://schemas.microsoft.com/office/drawing/2017/model3d">
                <am3d:model3d r:embed="rId2">
                  <am3d:spPr>
                    <a:xfrm rot="5400000">
                      <a:off x="0" y="0"/>
                      <a:ext cx="4150123" cy="6114288"/>
                    </a:xfrm>
                    <a:prstGeom prst="rect">
                      <a:avLst/>
                    </a:prstGeom>
                  </am3d:spPr>
                  <am3d:camera>
                    <am3d:pos x="0" y="0" z="62481170"/>
                    <am3d:up dx="0" dy="36000000" dz="0"/>
                    <am3d:lookAt x="0" y="0" z="0"/>
                    <am3d:perspective fov="2700000"/>
                  </am3d:camera>
                  <am3d:trans>
                    <am3d:meterPerModelUnit n="1230307" d="1000000"/>
                    <am3d:preTrans dx="-1216358" dy="17180144" dz="9492647"/>
                    <am3d:scale>
                      <am3d:sx n="1000000" d="1000000"/>
                      <am3d:sy n="1000000" d="1000000"/>
                      <am3d:sz n="1000000" d="1000000"/>
                    </am3d:scale>
                    <am3d:rot ax="-10795096" ay="3904694" az="-10795554"/>
                    <am3d:postTrans dx="0" dy="0" dz="0"/>
                  </am3d:trans>
                  <am3d:raster rName="Office3DRenderer" rVer="16.0.8326">
                    <am3d:blip r:embed="rId3"/>
                  </am3d:raster>
                  <am3d:objViewport viewportSz="68148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Content Placeholder 5">
                <a:extLst>
                  <a:ext uri="{FF2B5EF4-FFF2-40B4-BE49-F238E27FC236}">
                    <a16:creationId xmlns:a16="http://schemas.microsoft.com/office/drawing/2014/main" id="{E6DBB505-C365-7E46-ACC3-A48535B39BF0}"/>
                  </a:ext>
                </a:extLst>
              </p:cNvPr>
              <p:cNvPicPr>
                <a:picLocks noGrp="1" noRot="1" noChangeAspect="1" noMove="1" noResize="1" noEditPoints="1" noAdjustHandles="1" noChangeArrowheads="1" noChangeShapeType="1" noCrop="1"/>
              </p:cNvPicPr>
              <p:nvPr/>
            </p:nvPicPr>
            <p:blipFill>
              <a:blip r:embed="rId3"/>
              <a:stretch>
                <a:fillRect/>
              </a:stretch>
            </p:blipFill>
            <p:spPr>
              <a:xfrm rot="5400000">
                <a:off x="1268331" y="62622"/>
                <a:ext cx="4150123" cy="6114288"/>
              </a:xfrm>
              <a:prstGeom prst="rect">
                <a:avLst/>
              </a:prstGeom>
            </p:spPr>
          </p:pic>
        </mc:Fallback>
      </mc:AlternateContent>
      <p:sp>
        <p:nvSpPr>
          <p:cNvPr id="3" name="Footer Placeholder 2">
            <a:extLst>
              <a:ext uri="{FF2B5EF4-FFF2-40B4-BE49-F238E27FC236}">
                <a16:creationId xmlns:a16="http://schemas.microsoft.com/office/drawing/2014/main" id="{A157608E-3095-6150-7CC4-11C5F7A048B7}"/>
              </a:ext>
            </a:extLst>
          </p:cNvPr>
          <p:cNvSpPr>
            <a:spLocks noGrp="1"/>
          </p:cNvSpPr>
          <p:nvPr>
            <p:ph type="ftr" sz="quarter" idx="11"/>
          </p:nvPr>
        </p:nvSpPr>
        <p:spPr/>
        <p:txBody>
          <a:bodyPr/>
          <a:lstStyle/>
          <a:p>
            <a:r>
              <a:rPr lang="en-US">
                <a:cs typeface="Calibri"/>
              </a:rPr>
              <a:t>Caleb Mears</a:t>
            </a:r>
            <a:endParaRPr lang="en-US"/>
          </a:p>
        </p:txBody>
      </p:sp>
      <p:sp>
        <p:nvSpPr>
          <p:cNvPr id="4" name="Slide Number Placeholder 3">
            <a:extLst>
              <a:ext uri="{FF2B5EF4-FFF2-40B4-BE49-F238E27FC236}">
                <a16:creationId xmlns:a16="http://schemas.microsoft.com/office/drawing/2014/main" id="{38783D25-E324-F920-1DFD-AF60551F7026}"/>
              </a:ext>
            </a:extLst>
          </p:cNvPr>
          <p:cNvSpPr>
            <a:spLocks noGrp="1"/>
          </p:cNvSpPr>
          <p:nvPr>
            <p:ph type="sldNum" sz="quarter" idx="12"/>
          </p:nvPr>
        </p:nvSpPr>
        <p:spPr/>
        <p:txBody>
          <a:bodyPr/>
          <a:lstStyle/>
          <a:p>
            <a:fld id="{A5AEF524-62EC-C340-82A1-9F47B6C43E55}" type="slidenum">
              <a:rPr lang="en-US" smtClean="0"/>
              <a:t>56</a:t>
            </a:fld>
            <a:endParaRPr lang="en-US"/>
          </a:p>
        </p:txBody>
      </p:sp>
      <p:sp>
        <p:nvSpPr>
          <p:cNvPr id="5" name="Title 4">
            <a:extLst>
              <a:ext uri="{FF2B5EF4-FFF2-40B4-BE49-F238E27FC236}">
                <a16:creationId xmlns:a16="http://schemas.microsoft.com/office/drawing/2014/main" id="{57B4DC95-6847-1B73-BC12-A4FC764A8482}"/>
              </a:ext>
            </a:extLst>
          </p:cNvPr>
          <p:cNvSpPr>
            <a:spLocks noGrp="1"/>
          </p:cNvSpPr>
          <p:nvPr>
            <p:ph type="title"/>
          </p:nvPr>
        </p:nvSpPr>
        <p:spPr>
          <a:xfrm>
            <a:off x="533400" y="471890"/>
            <a:ext cx="9601200" cy="960276"/>
          </a:xfrm>
        </p:spPr>
        <p:txBody>
          <a:bodyPr/>
          <a:lstStyle/>
          <a:p>
            <a:r>
              <a:rPr lang="en-US"/>
              <a:t>CAD Model</a:t>
            </a:r>
          </a:p>
        </p:txBody>
      </p:sp>
      <mc:AlternateContent xmlns:mc="http://schemas.openxmlformats.org/markup-compatibility/2006">
        <mc:Choice xmlns:am3d="http://schemas.microsoft.com/office/drawing/2017/model3d" Requires="am3d">
          <p:graphicFrame>
            <p:nvGraphicFramePr>
              <p:cNvPr id="2" name="Content Placeholder 5">
                <a:extLst>
                  <a:ext uri="{FF2B5EF4-FFF2-40B4-BE49-F238E27FC236}">
                    <a16:creationId xmlns:a16="http://schemas.microsoft.com/office/drawing/2014/main" id="{88A73DC9-09A0-EF3B-4EEE-C0723BCC718E}"/>
                  </a:ext>
                </a:extLst>
              </p:cNvPr>
              <p:cNvGraphicFramePr>
                <a:graphicFrameLocks noChangeAspect="1"/>
              </p:cNvGraphicFramePr>
              <p:nvPr/>
            </p:nvGraphicFramePr>
            <p:xfrm rot="8819315">
              <a:off x="6101508" y="-430706"/>
              <a:ext cx="5191201" cy="4355812"/>
            </p:xfrm>
            <a:graphic>
              <a:graphicData uri="http://schemas.microsoft.com/office/drawing/2017/model3d">
                <am3d:model3d r:embed="rId2">
                  <am3d:spPr>
                    <a:xfrm rot="8819315">
                      <a:off x="0" y="0"/>
                      <a:ext cx="5191201" cy="4355812"/>
                    </a:xfrm>
                    <a:prstGeom prst="rect">
                      <a:avLst/>
                    </a:prstGeom>
                  </am3d:spPr>
                  <am3d:camera>
                    <am3d:pos x="0" y="0" z="62481170"/>
                    <am3d:up dx="0" dy="36000000" dz="0"/>
                    <am3d:lookAt x="0" y="0" z="0"/>
                    <am3d:perspective fov="2700000"/>
                  </am3d:camera>
                  <am3d:trans>
                    <am3d:meterPerModelUnit n="1230307" d="1000000"/>
                    <am3d:preTrans dx="-1216358" dy="17180144" dz="9492647"/>
                    <am3d:scale>
                      <am3d:sx n="1000000" d="1000000"/>
                      <am3d:sy n="1000000" d="1000000"/>
                      <am3d:sz n="1000000" d="1000000"/>
                    </am3d:scale>
                    <am3d:rot ax="5607689" ay="137405" az="8791869"/>
                    <am3d:postTrans dx="0" dy="0" dz="0"/>
                  </am3d:trans>
                  <am3d:raster rName="Office3DRenderer" rVer="16.0.8326">
                    <am3d:blip r:embed="rId4"/>
                  </am3d:raster>
                  <am3d:objViewport viewportSz="61043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Content Placeholder 5">
                <a:extLst>
                  <a:ext uri="{FF2B5EF4-FFF2-40B4-BE49-F238E27FC236}">
                    <a16:creationId xmlns:a16="http://schemas.microsoft.com/office/drawing/2014/main" id="{88A73DC9-09A0-EF3B-4EEE-C0723BCC718E}"/>
                  </a:ext>
                </a:extLst>
              </p:cNvPr>
              <p:cNvPicPr>
                <a:picLocks noGrp="1" noRot="1" noChangeAspect="1" noMove="1" noResize="1" noEditPoints="1" noAdjustHandles="1" noChangeArrowheads="1" noChangeShapeType="1" noCrop="1"/>
              </p:cNvPicPr>
              <p:nvPr/>
            </p:nvPicPr>
            <p:blipFill>
              <a:blip r:embed="rId4"/>
              <a:stretch>
                <a:fillRect/>
              </a:stretch>
            </p:blipFill>
            <p:spPr>
              <a:xfrm rot="8819315">
                <a:off x="6101508" y="-430706"/>
                <a:ext cx="5191201" cy="435581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 name="Content Placeholder 5">
                <a:extLst>
                  <a:ext uri="{FF2B5EF4-FFF2-40B4-BE49-F238E27FC236}">
                    <a16:creationId xmlns:a16="http://schemas.microsoft.com/office/drawing/2014/main" id="{372C45A2-7FA4-DD07-0230-774C2E6F389B}"/>
                  </a:ext>
                </a:extLst>
              </p:cNvPr>
              <p:cNvGraphicFramePr>
                <a:graphicFrameLocks noChangeAspect="1"/>
              </p:cNvGraphicFramePr>
              <p:nvPr/>
            </p:nvGraphicFramePr>
            <p:xfrm rot="5400000">
              <a:off x="6946980" y="3203009"/>
              <a:ext cx="2739878" cy="3976927"/>
            </p:xfrm>
            <a:graphic>
              <a:graphicData uri="http://schemas.microsoft.com/office/drawing/2017/model3d">
                <am3d:model3d r:embed="rId2">
                  <am3d:spPr>
                    <a:xfrm rot="5400000">
                      <a:off x="0" y="0"/>
                      <a:ext cx="2739878" cy="3976927"/>
                    </a:xfrm>
                    <a:prstGeom prst="rect">
                      <a:avLst/>
                    </a:prstGeom>
                  </am3d:spPr>
                  <am3d:camera>
                    <am3d:pos x="0" y="0" z="62481170"/>
                    <am3d:up dx="0" dy="36000000" dz="0"/>
                    <am3d:lookAt x="0" y="0" z="0"/>
                    <am3d:perspective fov="2700000"/>
                  </am3d:camera>
                  <am3d:trans>
                    <am3d:meterPerModelUnit n="1230307" d="1000000"/>
                    <am3d:preTrans dx="-1216358" dy="17180144" dz="9492647"/>
                    <am3d:scale>
                      <am3d:sx n="1000000" d="1000000"/>
                      <am3d:sy n="1000000" d="1000000"/>
                      <am3d:sz n="1000000" d="1000000"/>
                    </am3d:scale>
                    <am3d:rot ax="10780979" ay="553486" az="10796897"/>
                    <am3d:postTrans dx="0" dy="0" dz="0"/>
                  </am3d:trans>
                  <am3d:raster rName="Office3DRenderer" rVer="16.0.8326">
                    <am3d:blip r:embed="rId5"/>
                  </am3d:raster>
                  <am3d:objViewport viewportSz="496418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Content Placeholder 5">
                <a:extLst>
                  <a:ext uri="{FF2B5EF4-FFF2-40B4-BE49-F238E27FC236}">
                    <a16:creationId xmlns:a16="http://schemas.microsoft.com/office/drawing/2014/main" id="{372C45A2-7FA4-DD07-0230-774C2E6F389B}"/>
                  </a:ext>
                </a:extLst>
              </p:cNvPr>
              <p:cNvPicPr>
                <a:picLocks noGrp="1" noRot="1" noChangeAspect="1" noMove="1" noResize="1" noEditPoints="1" noAdjustHandles="1" noChangeArrowheads="1" noChangeShapeType="1" noCrop="1"/>
              </p:cNvPicPr>
              <p:nvPr/>
            </p:nvPicPr>
            <p:blipFill>
              <a:blip r:embed="rId5"/>
              <a:stretch>
                <a:fillRect/>
              </a:stretch>
            </p:blipFill>
            <p:spPr>
              <a:xfrm rot="5400000">
                <a:off x="6946980" y="3203009"/>
                <a:ext cx="2739878" cy="3976927"/>
              </a:xfrm>
              <a:prstGeom prst="rect">
                <a:avLst/>
              </a:prstGeom>
            </p:spPr>
          </p:pic>
        </mc:Fallback>
      </mc:AlternateContent>
    </p:spTree>
    <p:extLst>
      <p:ext uri="{BB962C8B-B14F-4D97-AF65-F5344CB8AC3E}">
        <p14:creationId xmlns:p14="http://schemas.microsoft.com/office/powerpoint/2010/main" val="307281159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BAB6B4-A13B-6889-FFFF-D2B5DA0E3C47}"/>
              </a:ext>
            </a:extLst>
          </p:cNvPr>
          <p:cNvSpPr>
            <a:spLocks noGrp="1"/>
          </p:cNvSpPr>
          <p:nvPr>
            <p:ph idx="1"/>
          </p:nvPr>
        </p:nvSpPr>
        <p:spPr/>
        <p:txBody>
          <a:bodyPr vert="horz" lIns="0" tIns="0" rIns="0" bIns="0" rtlCol="0" anchor="t">
            <a:noAutofit/>
          </a:bodyPr>
          <a:lstStyle/>
          <a:p>
            <a:r>
              <a:rPr lang="en-US">
                <a:ea typeface="Calibri"/>
                <a:cs typeface="Calibri"/>
              </a:rPr>
              <a:t>Simulate Emulate model</a:t>
            </a:r>
          </a:p>
          <a:p>
            <a:r>
              <a:rPr lang="en-US">
                <a:ea typeface="Calibri"/>
                <a:cs typeface="Calibri"/>
              </a:rPr>
              <a:t>Complete frame build****</a:t>
            </a:r>
          </a:p>
          <a:p>
            <a:r>
              <a:rPr lang="en-US">
                <a:ea typeface="Calibri"/>
                <a:cs typeface="Calibri"/>
              </a:rPr>
              <a:t>Optimized code</a:t>
            </a:r>
          </a:p>
          <a:p>
            <a:endParaRPr lang="en-US">
              <a:ea typeface="Calibri"/>
              <a:cs typeface="Calibri"/>
            </a:endParaRPr>
          </a:p>
        </p:txBody>
      </p:sp>
      <p:sp>
        <p:nvSpPr>
          <p:cNvPr id="3" name="Footer Placeholder 2">
            <a:extLst>
              <a:ext uri="{FF2B5EF4-FFF2-40B4-BE49-F238E27FC236}">
                <a16:creationId xmlns:a16="http://schemas.microsoft.com/office/drawing/2014/main" id="{210C77ED-DE87-6194-09B4-210D1E277064}"/>
              </a:ext>
            </a:extLst>
          </p:cNvPr>
          <p:cNvSpPr>
            <a:spLocks noGrp="1"/>
          </p:cNvSpPr>
          <p:nvPr>
            <p:ph type="ftr" sz="quarter" idx="11"/>
          </p:nvPr>
        </p:nvSpPr>
        <p:spPr/>
        <p:txBody>
          <a:bodyPr/>
          <a:lstStyle/>
          <a:p>
            <a:r>
              <a:rPr lang="en-US">
                <a:cs typeface="Calibri"/>
              </a:rPr>
              <a:t>Luis Garcia</a:t>
            </a:r>
            <a:endParaRPr lang="en-US"/>
          </a:p>
        </p:txBody>
      </p:sp>
      <p:sp>
        <p:nvSpPr>
          <p:cNvPr id="4" name="Slide Number Placeholder 3">
            <a:extLst>
              <a:ext uri="{FF2B5EF4-FFF2-40B4-BE49-F238E27FC236}">
                <a16:creationId xmlns:a16="http://schemas.microsoft.com/office/drawing/2014/main" id="{6D77A2D7-1D87-7116-E43B-E3B670255CB3}"/>
              </a:ext>
            </a:extLst>
          </p:cNvPr>
          <p:cNvSpPr>
            <a:spLocks noGrp="1"/>
          </p:cNvSpPr>
          <p:nvPr>
            <p:ph type="sldNum" sz="quarter" idx="12"/>
          </p:nvPr>
        </p:nvSpPr>
        <p:spPr/>
        <p:txBody>
          <a:bodyPr/>
          <a:lstStyle/>
          <a:p>
            <a:fld id="{A5AEF524-62EC-C340-82A1-9F47B6C43E55}" type="slidenum">
              <a:rPr lang="en-US" smtClean="0"/>
              <a:t>57</a:t>
            </a:fld>
            <a:endParaRPr lang="en-US"/>
          </a:p>
        </p:txBody>
      </p:sp>
      <p:sp>
        <p:nvSpPr>
          <p:cNvPr id="5" name="Title 4">
            <a:extLst>
              <a:ext uri="{FF2B5EF4-FFF2-40B4-BE49-F238E27FC236}">
                <a16:creationId xmlns:a16="http://schemas.microsoft.com/office/drawing/2014/main" id="{AD5A4DB9-ECE0-B649-FA95-B5FF41F2A62E}"/>
              </a:ext>
            </a:extLst>
          </p:cNvPr>
          <p:cNvSpPr>
            <a:spLocks noGrp="1"/>
          </p:cNvSpPr>
          <p:nvPr>
            <p:ph type="title"/>
          </p:nvPr>
        </p:nvSpPr>
        <p:spPr/>
        <p:txBody>
          <a:bodyPr/>
          <a:lstStyle/>
          <a:p>
            <a:r>
              <a:rPr lang="en-US"/>
              <a:t>Project Updates</a:t>
            </a:r>
          </a:p>
        </p:txBody>
      </p:sp>
    </p:spTree>
    <p:extLst>
      <p:ext uri="{BB962C8B-B14F-4D97-AF65-F5344CB8AC3E}">
        <p14:creationId xmlns:p14="http://schemas.microsoft.com/office/powerpoint/2010/main" val="16901498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lowchart: Off-page Connector 5">
            <a:extLst>
              <a:ext uri="{FF2B5EF4-FFF2-40B4-BE49-F238E27FC236}">
                <a16:creationId xmlns:a16="http://schemas.microsoft.com/office/drawing/2014/main" id="{62BCDFFA-EFE2-5987-09F2-76ADB75273AF}"/>
              </a:ext>
            </a:extLst>
          </p:cNvPr>
          <p:cNvSpPr/>
          <p:nvPr/>
        </p:nvSpPr>
        <p:spPr>
          <a:xfrm>
            <a:off x="9177306" y="4573739"/>
            <a:ext cx="168818" cy="416644"/>
          </a:xfrm>
          <a:prstGeom prst="flowChartOffpage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rgbClr val="FFFFFF"/>
                </a:solidFill>
                <a:latin typeface="Arial Black"/>
                <a:cs typeface="Calibri"/>
              </a:rPr>
              <a:t>1</a:t>
            </a:r>
            <a:endParaRPr lang="en-US" sz="1200">
              <a:solidFill>
                <a:srgbClr val="FFFFFF"/>
              </a:solidFill>
              <a:cs typeface="Calibri"/>
            </a:endParaRPr>
          </a:p>
        </p:txBody>
      </p:sp>
      <p:sp>
        <p:nvSpPr>
          <p:cNvPr id="23" name="Flowchart: Off-page Connector 22">
            <a:extLst>
              <a:ext uri="{FF2B5EF4-FFF2-40B4-BE49-F238E27FC236}">
                <a16:creationId xmlns:a16="http://schemas.microsoft.com/office/drawing/2014/main" id="{57FE69D7-652D-38BC-B356-C8024D18B882}"/>
              </a:ext>
            </a:extLst>
          </p:cNvPr>
          <p:cNvSpPr/>
          <p:nvPr/>
        </p:nvSpPr>
        <p:spPr>
          <a:xfrm>
            <a:off x="8359277" y="2857794"/>
            <a:ext cx="144238" cy="355193"/>
          </a:xfrm>
          <a:prstGeom prst="flowChartOffpageConnector">
            <a:avLst/>
          </a:prstGeom>
          <a:solidFill>
            <a:srgbClr val="DCDCDC"/>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latin typeface="Arial Black"/>
                <a:cs typeface="Calibri"/>
              </a:rPr>
              <a:t>1</a:t>
            </a:r>
            <a:endParaRPr lang="en-US" sz="1200">
              <a:solidFill>
                <a:schemeClr val="tx1"/>
              </a:solidFill>
              <a:cs typeface="Calibri"/>
            </a:endParaRPr>
          </a:p>
        </p:txBody>
      </p:sp>
      <p:sp>
        <p:nvSpPr>
          <p:cNvPr id="25" name="Flowchart: Off-page Connector 24">
            <a:extLst>
              <a:ext uri="{FF2B5EF4-FFF2-40B4-BE49-F238E27FC236}">
                <a16:creationId xmlns:a16="http://schemas.microsoft.com/office/drawing/2014/main" id="{37F78568-E0B7-0B04-6A16-BD01A96A892F}"/>
              </a:ext>
            </a:extLst>
          </p:cNvPr>
          <p:cNvSpPr/>
          <p:nvPr/>
        </p:nvSpPr>
        <p:spPr>
          <a:xfrm>
            <a:off x="9120354" y="2857794"/>
            <a:ext cx="144238" cy="355193"/>
          </a:xfrm>
          <a:prstGeom prst="flowChartOffpageConnector">
            <a:avLst/>
          </a:prstGeom>
          <a:solidFill>
            <a:srgbClr val="DCDCDC"/>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latin typeface="Arial Black"/>
              </a:rPr>
              <a:t>2</a:t>
            </a:r>
            <a:endParaRPr lang="en-US" sz="1200">
              <a:latin typeface="Arial Black"/>
            </a:endParaRPr>
          </a:p>
        </p:txBody>
      </p:sp>
      <p:sp>
        <p:nvSpPr>
          <p:cNvPr id="3" name="Footer Placeholder 2">
            <a:extLst>
              <a:ext uri="{FF2B5EF4-FFF2-40B4-BE49-F238E27FC236}">
                <a16:creationId xmlns:a16="http://schemas.microsoft.com/office/drawing/2014/main" id="{A7863BF9-D0A8-0A1E-184F-C1F939EEE417}"/>
              </a:ext>
            </a:extLst>
          </p:cNvPr>
          <p:cNvSpPr>
            <a:spLocks noGrp="1"/>
          </p:cNvSpPr>
          <p:nvPr>
            <p:ph type="ftr" sz="quarter" idx="11"/>
          </p:nvPr>
        </p:nvSpPr>
        <p:spPr/>
        <p:txBody>
          <a:bodyPr/>
          <a:lstStyle/>
          <a:p>
            <a:r>
              <a:rPr lang="en-US">
                <a:ea typeface="Calibri"/>
                <a:cs typeface="Calibri"/>
              </a:rPr>
              <a:t>Caden Schwartz</a:t>
            </a:r>
            <a:endParaRPr lang="en-US"/>
          </a:p>
        </p:txBody>
      </p:sp>
      <p:sp>
        <p:nvSpPr>
          <p:cNvPr id="4" name="Slide Number Placeholder 3">
            <a:extLst>
              <a:ext uri="{FF2B5EF4-FFF2-40B4-BE49-F238E27FC236}">
                <a16:creationId xmlns:a16="http://schemas.microsoft.com/office/drawing/2014/main" id="{5D536AE2-2998-E33D-C6E2-9A0FF9A4148D}"/>
              </a:ext>
            </a:extLst>
          </p:cNvPr>
          <p:cNvSpPr>
            <a:spLocks noGrp="1"/>
          </p:cNvSpPr>
          <p:nvPr>
            <p:ph type="sldNum" sz="quarter" idx="12"/>
          </p:nvPr>
        </p:nvSpPr>
        <p:spPr/>
        <p:txBody>
          <a:bodyPr/>
          <a:lstStyle/>
          <a:p>
            <a:fld id="{A5AEF524-62EC-C340-82A1-9F47B6C43E55}" type="slidenum">
              <a:rPr lang="en-US" smtClean="0"/>
              <a:t>58</a:t>
            </a:fld>
            <a:endParaRPr lang="en-US"/>
          </a:p>
        </p:txBody>
      </p:sp>
      <p:sp>
        <p:nvSpPr>
          <p:cNvPr id="5" name="Title 4">
            <a:extLst>
              <a:ext uri="{FF2B5EF4-FFF2-40B4-BE49-F238E27FC236}">
                <a16:creationId xmlns:a16="http://schemas.microsoft.com/office/drawing/2014/main" id="{02C755A1-20A7-81A8-0A65-7A18180774EA}"/>
              </a:ext>
            </a:extLst>
          </p:cNvPr>
          <p:cNvSpPr>
            <a:spLocks noGrp="1"/>
          </p:cNvSpPr>
          <p:nvPr>
            <p:ph type="title"/>
          </p:nvPr>
        </p:nvSpPr>
        <p:spPr/>
        <p:txBody>
          <a:bodyPr/>
          <a:lstStyle/>
          <a:p>
            <a:r>
              <a:rPr lang="en-US"/>
              <a:t>Electrical Components</a:t>
            </a:r>
          </a:p>
        </p:txBody>
      </p:sp>
      <p:sp>
        <p:nvSpPr>
          <p:cNvPr id="17" name="Rectangle 16">
            <a:extLst>
              <a:ext uri="{FF2B5EF4-FFF2-40B4-BE49-F238E27FC236}">
                <a16:creationId xmlns:a16="http://schemas.microsoft.com/office/drawing/2014/main" id="{865DE59D-886A-F801-85CB-DD2B8AFC4E5F}"/>
              </a:ext>
            </a:extLst>
          </p:cNvPr>
          <p:cNvSpPr/>
          <p:nvPr/>
        </p:nvSpPr>
        <p:spPr>
          <a:xfrm>
            <a:off x="8926856" y="2367720"/>
            <a:ext cx="549850" cy="496575"/>
          </a:xfrm>
          <a:prstGeom prst="rect">
            <a:avLst/>
          </a:prstGeom>
          <a:solidFill>
            <a:srgbClr val="DCDCDC"/>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latin typeface="Arial Black"/>
              </a:rPr>
              <a:t>SM 2</a:t>
            </a:r>
          </a:p>
        </p:txBody>
      </p:sp>
      <p:sp>
        <p:nvSpPr>
          <p:cNvPr id="19" name="Rectangle 18">
            <a:extLst>
              <a:ext uri="{FF2B5EF4-FFF2-40B4-BE49-F238E27FC236}">
                <a16:creationId xmlns:a16="http://schemas.microsoft.com/office/drawing/2014/main" id="{30E3A5FF-0D18-53AA-69B9-8CDC88003AFE}"/>
              </a:ext>
            </a:extLst>
          </p:cNvPr>
          <p:cNvSpPr/>
          <p:nvPr/>
        </p:nvSpPr>
        <p:spPr>
          <a:xfrm>
            <a:off x="8175084" y="2368422"/>
            <a:ext cx="537762" cy="496575"/>
          </a:xfrm>
          <a:prstGeom prst="rect">
            <a:avLst/>
          </a:prstGeom>
          <a:solidFill>
            <a:srgbClr val="DCDCDC"/>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latin typeface="Arial Black"/>
              </a:rPr>
              <a:t>SM1</a:t>
            </a:r>
          </a:p>
        </p:txBody>
      </p:sp>
      <p:sp>
        <p:nvSpPr>
          <p:cNvPr id="27" name="Flowchart: Off-page Connector 26">
            <a:extLst>
              <a:ext uri="{FF2B5EF4-FFF2-40B4-BE49-F238E27FC236}">
                <a16:creationId xmlns:a16="http://schemas.microsoft.com/office/drawing/2014/main" id="{60E8E023-B881-2A33-F0CF-1A5FFA605AB4}"/>
              </a:ext>
            </a:extLst>
          </p:cNvPr>
          <p:cNvSpPr/>
          <p:nvPr/>
        </p:nvSpPr>
        <p:spPr>
          <a:xfrm>
            <a:off x="9881431" y="2857794"/>
            <a:ext cx="144238" cy="355193"/>
          </a:xfrm>
          <a:prstGeom prst="flowChartOffpageConnector">
            <a:avLst/>
          </a:prstGeom>
          <a:solidFill>
            <a:srgbClr val="DCDCDC"/>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latin typeface="Arial Black"/>
                <a:cs typeface="Calibri"/>
              </a:rPr>
              <a:t>3</a:t>
            </a:r>
            <a:endParaRPr lang="en-US" sz="1200">
              <a:solidFill>
                <a:schemeClr val="tx1"/>
              </a:solidFill>
              <a:cs typeface="Calibri"/>
            </a:endParaRPr>
          </a:p>
        </p:txBody>
      </p:sp>
      <p:sp>
        <p:nvSpPr>
          <p:cNvPr id="33" name="Rectangle 32">
            <a:extLst>
              <a:ext uri="{FF2B5EF4-FFF2-40B4-BE49-F238E27FC236}">
                <a16:creationId xmlns:a16="http://schemas.microsoft.com/office/drawing/2014/main" id="{6274C7A4-A2BB-AE4F-805C-24AB55F8C736}"/>
              </a:ext>
            </a:extLst>
          </p:cNvPr>
          <p:cNvSpPr/>
          <p:nvPr/>
        </p:nvSpPr>
        <p:spPr>
          <a:xfrm>
            <a:off x="9678628" y="2367720"/>
            <a:ext cx="549846" cy="490049"/>
          </a:xfrm>
          <a:prstGeom prst="rect">
            <a:avLst/>
          </a:prstGeom>
          <a:solidFill>
            <a:srgbClr val="DCDCDC"/>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latin typeface="Arial Black"/>
              </a:rPr>
              <a:t>SM 3</a:t>
            </a:r>
          </a:p>
        </p:txBody>
      </p:sp>
      <p:sp>
        <p:nvSpPr>
          <p:cNvPr id="39" name="Flowchart: Off-page Connector 38">
            <a:extLst>
              <a:ext uri="{FF2B5EF4-FFF2-40B4-BE49-F238E27FC236}">
                <a16:creationId xmlns:a16="http://schemas.microsoft.com/office/drawing/2014/main" id="{4C76A134-B4AA-86C8-006D-47BD89A80022}"/>
              </a:ext>
            </a:extLst>
          </p:cNvPr>
          <p:cNvSpPr/>
          <p:nvPr/>
        </p:nvSpPr>
        <p:spPr>
          <a:xfrm rot="5400000">
            <a:off x="3146107" y="1839029"/>
            <a:ext cx="163936" cy="355193"/>
          </a:xfrm>
          <a:prstGeom prst="flowChartOffpage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Black"/>
              </a:rPr>
              <a:t>1</a:t>
            </a:r>
            <a:endParaRPr lang="en-US">
              <a:latin typeface="Arial Black"/>
            </a:endParaRPr>
          </a:p>
        </p:txBody>
      </p:sp>
      <p:sp>
        <p:nvSpPr>
          <p:cNvPr id="41" name="Rectangle: Rounded Corners 40">
            <a:extLst>
              <a:ext uri="{FF2B5EF4-FFF2-40B4-BE49-F238E27FC236}">
                <a16:creationId xmlns:a16="http://schemas.microsoft.com/office/drawing/2014/main" id="{0B2D5061-BC0B-9745-ADFF-B5FCAA0B6262}"/>
              </a:ext>
            </a:extLst>
          </p:cNvPr>
          <p:cNvSpPr/>
          <p:nvPr/>
        </p:nvSpPr>
        <p:spPr>
          <a:xfrm>
            <a:off x="3415127" y="1648184"/>
            <a:ext cx="1491436" cy="780457"/>
          </a:xfrm>
          <a:prstGeom prst="roundRect">
            <a:avLst/>
          </a:prstGeom>
          <a:solidFill>
            <a:srgbClr val="00376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rPr>
              <a:t>Arduino</a:t>
            </a:r>
          </a:p>
        </p:txBody>
      </p:sp>
      <p:sp>
        <p:nvSpPr>
          <p:cNvPr id="43" name="Flowchart: Off-page Connector 42">
            <a:extLst>
              <a:ext uri="{FF2B5EF4-FFF2-40B4-BE49-F238E27FC236}">
                <a16:creationId xmlns:a16="http://schemas.microsoft.com/office/drawing/2014/main" id="{9844C87B-C724-CCD0-5C95-9F8CE68833C2}"/>
              </a:ext>
            </a:extLst>
          </p:cNvPr>
          <p:cNvSpPr/>
          <p:nvPr/>
        </p:nvSpPr>
        <p:spPr>
          <a:xfrm rot="5400000">
            <a:off x="550079" y="1839974"/>
            <a:ext cx="151841" cy="355193"/>
          </a:xfrm>
          <a:prstGeom prst="flowChartOffpageConnector">
            <a:avLst/>
          </a:prstGeom>
          <a:solidFill>
            <a:srgbClr val="EE7624"/>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Black"/>
              </a:rPr>
              <a:t>1</a:t>
            </a:r>
          </a:p>
        </p:txBody>
      </p:sp>
      <p:sp>
        <p:nvSpPr>
          <p:cNvPr id="45" name="Rectangle: Rounded Corners 44">
            <a:extLst>
              <a:ext uri="{FF2B5EF4-FFF2-40B4-BE49-F238E27FC236}">
                <a16:creationId xmlns:a16="http://schemas.microsoft.com/office/drawing/2014/main" id="{AADBEBD2-68C7-C6FE-41CD-51D19B314A87}"/>
              </a:ext>
            </a:extLst>
          </p:cNvPr>
          <p:cNvSpPr/>
          <p:nvPr/>
        </p:nvSpPr>
        <p:spPr>
          <a:xfrm>
            <a:off x="800702" y="1648182"/>
            <a:ext cx="1491436" cy="780458"/>
          </a:xfrm>
          <a:prstGeom prst="roundRect">
            <a:avLst/>
          </a:prstGeom>
          <a:solidFill>
            <a:srgbClr val="DCDCD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latin typeface="Arial Black"/>
              </a:rPr>
              <a:t>Power Supply 1</a:t>
            </a:r>
          </a:p>
        </p:txBody>
      </p:sp>
      <p:sp>
        <p:nvSpPr>
          <p:cNvPr id="47" name="Flowchart: Off-page Connector 46">
            <a:extLst>
              <a:ext uri="{FF2B5EF4-FFF2-40B4-BE49-F238E27FC236}">
                <a16:creationId xmlns:a16="http://schemas.microsoft.com/office/drawing/2014/main" id="{E3E3DFB4-34C0-C734-72C2-6584FA034431}"/>
              </a:ext>
            </a:extLst>
          </p:cNvPr>
          <p:cNvSpPr/>
          <p:nvPr/>
        </p:nvSpPr>
        <p:spPr>
          <a:xfrm rot="5400000">
            <a:off x="5536839" y="1751245"/>
            <a:ext cx="175141" cy="478458"/>
          </a:xfrm>
          <a:prstGeom prst="flowChartOffpageConnector">
            <a:avLst/>
          </a:prstGeom>
          <a:solidFill>
            <a:srgbClr val="EE7624"/>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Black"/>
              </a:rPr>
              <a:t>2</a:t>
            </a:r>
          </a:p>
        </p:txBody>
      </p:sp>
      <p:sp>
        <p:nvSpPr>
          <p:cNvPr id="49" name="Rectangle: Rounded Corners 48">
            <a:extLst>
              <a:ext uri="{FF2B5EF4-FFF2-40B4-BE49-F238E27FC236}">
                <a16:creationId xmlns:a16="http://schemas.microsoft.com/office/drawing/2014/main" id="{E356CBD8-0E54-D29F-CA3F-28B301DEF739}"/>
              </a:ext>
            </a:extLst>
          </p:cNvPr>
          <p:cNvSpPr/>
          <p:nvPr/>
        </p:nvSpPr>
        <p:spPr>
          <a:xfrm>
            <a:off x="5835494" y="1611897"/>
            <a:ext cx="1491436" cy="780458"/>
          </a:xfrm>
          <a:prstGeom prst="roundRect">
            <a:avLst/>
          </a:prstGeom>
          <a:solidFill>
            <a:srgbClr val="DCDCDC"/>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latin typeface="Arial Black"/>
              </a:rPr>
              <a:t>Power Supply 2</a:t>
            </a:r>
          </a:p>
        </p:txBody>
      </p:sp>
      <p:sp>
        <p:nvSpPr>
          <p:cNvPr id="55" name="Flowchart: Off-page Connector 54">
            <a:extLst>
              <a:ext uri="{FF2B5EF4-FFF2-40B4-BE49-F238E27FC236}">
                <a16:creationId xmlns:a16="http://schemas.microsoft.com/office/drawing/2014/main" id="{60387FB8-2E64-9421-334E-F2D78FC516EB}"/>
              </a:ext>
            </a:extLst>
          </p:cNvPr>
          <p:cNvSpPr/>
          <p:nvPr/>
        </p:nvSpPr>
        <p:spPr>
          <a:xfrm>
            <a:off x="2892026" y="2752370"/>
            <a:ext cx="144238" cy="355193"/>
          </a:xfrm>
          <a:prstGeom prst="flowChartOffpageConnector">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Black"/>
                <a:cs typeface="Calibri"/>
              </a:rPr>
              <a:t>3</a:t>
            </a:r>
            <a:endParaRPr lang="en-US" sz="1200">
              <a:cs typeface="Calibri"/>
            </a:endParaRPr>
          </a:p>
        </p:txBody>
      </p:sp>
      <p:sp>
        <p:nvSpPr>
          <p:cNvPr id="59" name="Flowchart: Off-page Connector 58">
            <a:extLst>
              <a:ext uri="{FF2B5EF4-FFF2-40B4-BE49-F238E27FC236}">
                <a16:creationId xmlns:a16="http://schemas.microsoft.com/office/drawing/2014/main" id="{7BC1995B-0A7E-2523-F151-FF0AFEB76CC0}"/>
              </a:ext>
            </a:extLst>
          </p:cNvPr>
          <p:cNvSpPr/>
          <p:nvPr/>
        </p:nvSpPr>
        <p:spPr>
          <a:xfrm>
            <a:off x="524825" y="2613556"/>
            <a:ext cx="151841" cy="367288"/>
          </a:xfrm>
          <a:prstGeom prst="flowChartOffpageConnector">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Black"/>
                <a:cs typeface="Calibri"/>
              </a:rPr>
              <a:t>1</a:t>
            </a:r>
            <a:endParaRPr lang="en-US" sz="1200">
              <a:cs typeface="Calibri"/>
            </a:endParaRPr>
          </a:p>
        </p:txBody>
      </p:sp>
      <p:sp>
        <p:nvSpPr>
          <p:cNvPr id="61" name="Flowchart: Off-page Connector 60">
            <a:extLst>
              <a:ext uri="{FF2B5EF4-FFF2-40B4-BE49-F238E27FC236}">
                <a16:creationId xmlns:a16="http://schemas.microsoft.com/office/drawing/2014/main" id="{DB3A8275-91CF-A646-61D3-AEC94867BEF2}"/>
              </a:ext>
            </a:extLst>
          </p:cNvPr>
          <p:cNvSpPr/>
          <p:nvPr/>
        </p:nvSpPr>
        <p:spPr>
          <a:xfrm rot="16200000">
            <a:off x="239469" y="3031757"/>
            <a:ext cx="151841" cy="355193"/>
          </a:xfrm>
          <a:prstGeom prst="flowChartOffpage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Black"/>
                <a:cs typeface="Calibri"/>
              </a:rPr>
              <a:t>1</a:t>
            </a:r>
            <a:endParaRPr lang="en-US" sz="1200">
              <a:cs typeface="Calibri"/>
            </a:endParaRPr>
          </a:p>
        </p:txBody>
      </p:sp>
      <p:sp>
        <p:nvSpPr>
          <p:cNvPr id="63" name="Rectangle 62">
            <a:extLst>
              <a:ext uri="{FF2B5EF4-FFF2-40B4-BE49-F238E27FC236}">
                <a16:creationId xmlns:a16="http://schemas.microsoft.com/office/drawing/2014/main" id="{B7EE701C-4320-17E1-0D04-30919B39E755}"/>
              </a:ext>
            </a:extLst>
          </p:cNvPr>
          <p:cNvSpPr/>
          <p:nvPr/>
        </p:nvSpPr>
        <p:spPr>
          <a:xfrm>
            <a:off x="1078700" y="2989693"/>
            <a:ext cx="2060209" cy="553697"/>
          </a:xfrm>
          <a:prstGeom prst="rect">
            <a:avLst/>
          </a:prstGeom>
          <a:solidFill>
            <a:srgbClr val="DCDCDC"/>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Arial Black"/>
              </a:rPr>
              <a:t>Ramp Actuation</a:t>
            </a:r>
          </a:p>
        </p:txBody>
      </p:sp>
      <p:sp>
        <p:nvSpPr>
          <p:cNvPr id="65" name="Rectangle 64">
            <a:extLst>
              <a:ext uri="{FF2B5EF4-FFF2-40B4-BE49-F238E27FC236}">
                <a16:creationId xmlns:a16="http://schemas.microsoft.com/office/drawing/2014/main" id="{2CA251F4-BDC6-EE76-E914-FADF988F3779}"/>
              </a:ext>
            </a:extLst>
          </p:cNvPr>
          <p:cNvSpPr/>
          <p:nvPr/>
        </p:nvSpPr>
        <p:spPr>
          <a:xfrm>
            <a:off x="403506" y="2864292"/>
            <a:ext cx="763659" cy="676773"/>
          </a:xfrm>
          <a:prstGeom prst="rect">
            <a:avLst/>
          </a:prstGeom>
          <a:solidFill>
            <a:srgbClr val="DCDCDC"/>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latin typeface="Arial Black"/>
              </a:rPr>
              <a:t>LS1 (Door)</a:t>
            </a:r>
          </a:p>
        </p:txBody>
      </p:sp>
      <p:sp>
        <p:nvSpPr>
          <p:cNvPr id="73" name="Flowchart: Off-page Connector 72">
            <a:extLst>
              <a:ext uri="{FF2B5EF4-FFF2-40B4-BE49-F238E27FC236}">
                <a16:creationId xmlns:a16="http://schemas.microsoft.com/office/drawing/2014/main" id="{21B09A3B-96AD-4697-FFF9-CBD4501F65D1}"/>
              </a:ext>
            </a:extLst>
          </p:cNvPr>
          <p:cNvSpPr/>
          <p:nvPr/>
        </p:nvSpPr>
        <p:spPr>
          <a:xfrm>
            <a:off x="6016348" y="3419537"/>
            <a:ext cx="166650" cy="411223"/>
          </a:xfrm>
          <a:prstGeom prst="flowChartOffpage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Black"/>
                <a:cs typeface="Calibri"/>
              </a:rPr>
              <a:t>1</a:t>
            </a:r>
            <a:endParaRPr lang="en-US" sz="1200">
              <a:cs typeface="Calibri"/>
            </a:endParaRPr>
          </a:p>
        </p:txBody>
      </p:sp>
      <p:sp>
        <p:nvSpPr>
          <p:cNvPr id="77" name="Rectangle 76">
            <a:extLst>
              <a:ext uri="{FF2B5EF4-FFF2-40B4-BE49-F238E27FC236}">
                <a16:creationId xmlns:a16="http://schemas.microsoft.com/office/drawing/2014/main" id="{4076094E-78A8-AC77-BA44-C989DA72019B}"/>
              </a:ext>
            </a:extLst>
          </p:cNvPr>
          <p:cNvSpPr/>
          <p:nvPr/>
        </p:nvSpPr>
        <p:spPr>
          <a:xfrm>
            <a:off x="8075392" y="1756393"/>
            <a:ext cx="2265894" cy="496575"/>
          </a:xfrm>
          <a:prstGeom prst="rect">
            <a:avLst/>
          </a:prstGeom>
          <a:solidFill>
            <a:srgbClr val="00376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latin typeface="Arial Black"/>
              </a:rPr>
              <a:t>Motor Controllers</a:t>
            </a:r>
          </a:p>
        </p:txBody>
      </p:sp>
      <p:sp>
        <p:nvSpPr>
          <p:cNvPr id="79" name="Flowchart: Off-page Connector 78">
            <a:extLst>
              <a:ext uri="{FF2B5EF4-FFF2-40B4-BE49-F238E27FC236}">
                <a16:creationId xmlns:a16="http://schemas.microsoft.com/office/drawing/2014/main" id="{A194A090-4D40-ECEE-952B-565CB69FD90D}"/>
              </a:ext>
            </a:extLst>
          </p:cNvPr>
          <p:cNvSpPr/>
          <p:nvPr/>
        </p:nvSpPr>
        <p:spPr>
          <a:xfrm rot="5400000">
            <a:off x="5585307" y="2710051"/>
            <a:ext cx="185460" cy="411224"/>
          </a:xfrm>
          <a:prstGeom prst="flowChartOffpage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Black"/>
                <a:cs typeface="Calibri"/>
              </a:rPr>
              <a:t>1</a:t>
            </a:r>
          </a:p>
        </p:txBody>
      </p:sp>
      <p:sp>
        <p:nvSpPr>
          <p:cNvPr id="81" name="Rectangle: Rounded Corners 80">
            <a:extLst>
              <a:ext uri="{FF2B5EF4-FFF2-40B4-BE49-F238E27FC236}">
                <a16:creationId xmlns:a16="http://schemas.microsoft.com/office/drawing/2014/main" id="{D88A6F03-796A-73E5-ADA0-34B7C6A35C73}"/>
              </a:ext>
            </a:extLst>
          </p:cNvPr>
          <p:cNvSpPr/>
          <p:nvPr/>
        </p:nvSpPr>
        <p:spPr>
          <a:xfrm>
            <a:off x="5855435" y="2615516"/>
            <a:ext cx="1697880" cy="806728"/>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latin typeface="Arial Black"/>
              </a:rPr>
              <a:t>Push Button w/ LED</a:t>
            </a:r>
          </a:p>
        </p:txBody>
      </p:sp>
      <p:sp>
        <p:nvSpPr>
          <p:cNvPr id="85" name="Flowchart: Off-page Connector 84">
            <a:extLst>
              <a:ext uri="{FF2B5EF4-FFF2-40B4-BE49-F238E27FC236}">
                <a16:creationId xmlns:a16="http://schemas.microsoft.com/office/drawing/2014/main" id="{7282304D-7CEE-F1BC-CB2E-8A2117DD753D}"/>
              </a:ext>
            </a:extLst>
          </p:cNvPr>
          <p:cNvSpPr/>
          <p:nvPr/>
        </p:nvSpPr>
        <p:spPr>
          <a:xfrm>
            <a:off x="2532612" y="4472636"/>
            <a:ext cx="120048" cy="294717"/>
          </a:xfrm>
          <a:prstGeom prst="flowChartOffpage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Black"/>
                <a:cs typeface="Calibri"/>
              </a:rPr>
              <a:t>2</a:t>
            </a:r>
            <a:endParaRPr lang="en-US" sz="1200">
              <a:cs typeface="Calibri"/>
            </a:endParaRPr>
          </a:p>
        </p:txBody>
      </p:sp>
      <p:sp>
        <p:nvSpPr>
          <p:cNvPr id="87" name="Cylinder 86">
            <a:extLst>
              <a:ext uri="{FF2B5EF4-FFF2-40B4-BE49-F238E27FC236}">
                <a16:creationId xmlns:a16="http://schemas.microsoft.com/office/drawing/2014/main" id="{3F9A4715-4EF4-EEF1-F2CF-FF2F427B3D34}"/>
              </a:ext>
            </a:extLst>
          </p:cNvPr>
          <p:cNvSpPr/>
          <p:nvPr/>
        </p:nvSpPr>
        <p:spPr>
          <a:xfrm>
            <a:off x="2351402" y="4691854"/>
            <a:ext cx="512682" cy="995516"/>
          </a:xfrm>
          <a:prstGeom prst="can">
            <a:avLst/>
          </a:prstGeom>
          <a:solidFill>
            <a:srgbClr val="00376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Arial Black"/>
              </a:rPr>
              <a:t>Bin1</a:t>
            </a:r>
          </a:p>
        </p:txBody>
      </p:sp>
      <p:sp>
        <p:nvSpPr>
          <p:cNvPr id="89" name="Flowchart: Off-page Connector 88">
            <a:extLst>
              <a:ext uri="{FF2B5EF4-FFF2-40B4-BE49-F238E27FC236}">
                <a16:creationId xmlns:a16="http://schemas.microsoft.com/office/drawing/2014/main" id="{2565A19E-2940-5483-EAFF-9DE942E4A5E2}"/>
              </a:ext>
            </a:extLst>
          </p:cNvPr>
          <p:cNvSpPr/>
          <p:nvPr/>
        </p:nvSpPr>
        <p:spPr>
          <a:xfrm>
            <a:off x="5084192" y="4473029"/>
            <a:ext cx="120048" cy="294717"/>
          </a:xfrm>
          <a:prstGeom prst="flowChartOffpage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Black"/>
              </a:rPr>
              <a:t>4</a:t>
            </a:r>
          </a:p>
        </p:txBody>
      </p:sp>
      <p:sp>
        <p:nvSpPr>
          <p:cNvPr id="91" name="Flowchart: Off-page Connector 90">
            <a:extLst>
              <a:ext uri="{FF2B5EF4-FFF2-40B4-BE49-F238E27FC236}">
                <a16:creationId xmlns:a16="http://schemas.microsoft.com/office/drawing/2014/main" id="{78218203-F949-96C5-D937-F592A8C75259}"/>
              </a:ext>
            </a:extLst>
          </p:cNvPr>
          <p:cNvSpPr/>
          <p:nvPr/>
        </p:nvSpPr>
        <p:spPr>
          <a:xfrm>
            <a:off x="667920" y="4755961"/>
            <a:ext cx="127651" cy="294717"/>
          </a:xfrm>
          <a:prstGeom prst="flowChartOffpageConnector">
            <a:avLst/>
          </a:prstGeom>
          <a:solidFill>
            <a:srgbClr val="EE7624"/>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Black"/>
                <a:cs typeface="Calibri"/>
              </a:rPr>
              <a:t>1</a:t>
            </a:r>
            <a:endParaRPr lang="en-US" sz="1200">
              <a:cs typeface="Calibri"/>
            </a:endParaRPr>
          </a:p>
        </p:txBody>
      </p:sp>
      <p:sp>
        <p:nvSpPr>
          <p:cNvPr id="93" name="Flowchart: Off-page Connector 92">
            <a:extLst>
              <a:ext uri="{FF2B5EF4-FFF2-40B4-BE49-F238E27FC236}">
                <a16:creationId xmlns:a16="http://schemas.microsoft.com/office/drawing/2014/main" id="{F524F74D-8758-13F0-9187-9344296C6A8F}"/>
              </a:ext>
            </a:extLst>
          </p:cNvPr>
          <p:cNvSpPr/>
          <p:nvPr/>
        </p:nvSpPr>
        <p:spPr>
          <a:xfrm rot="16200000">
            <a:off x="441256" y="5188998"/>
            <a:ext cx="127651" cy="294717"/>
          </a:xfrm>
          <a:prstGeom prst="flowChartOffpage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Black"/>
                <a:cs typeface="Calibri"/>
              </a:rPr>
              <a:t>1</a:t>
            </a:r>
            <a:endParaRPr lang="en-US" sz="1200">
              <a:cs typeface="Calibri"/>
            </a:endParaRPr>
          </a:p>
        </p:txBody>
      </p:sp>
      <p:sp>
        <p:nvSpPr>
          <p:cNvPr id="95" name="Rectangle 94">
            <a:extLst>
              <a:ext uri="{FF2B5EF4-FFF2-40B4-BE49-F238E27FC236}">
                <a16:creationId xmlns:a16="http://schemas.microsoft.com/office/drawing/2014/main" id="{3FA989EA-814C-47F0-8815-ED575DE544BA}"/>
              </a:ext>
            </a:extLst>
          </p:cNvPr>
          <p:cNvSpPr/>
          <p:nvPr/>
        </p:nvSpPr>
        <p:spPr>
          <a:xfrm>
            <a:off x="6424924" y="4829577"/>
            <a:ext cx="1150196" cy="719697"/>
          </a:xfrm>
          <a:prstGeom prst="rect">
            <a:avLst/>
          </a:prstGeom>
          <a:solidFill>
            <a:srgbClr val="CEB888"/>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latin typeface="Arial Black"/>
              </a:rPr>
              <a:t>Manual Pin Press</a:t>
            </a:r>
          </a:p>
        </p:txBody>
      </p:sp>
      <p:sp>
        <p:nvSpPr>
          <p:cNvPr id="97" name="Oval 96">
            <a:extLst>
              <a:ext uri="{FF2B5EF4-FFF2-40B4-BE49-F238E27FC236}">
                <a16:creationId xmlns:a16="http://schemas.microsoft.com/office/drawing/2014/main" id="{C800C5FF-AFD8-C252-99FC-514F7C9D98F0}"/>
              </a:ext>
            </a:extLst>
          </p:cNvPr>
          <p:cNvSpPr/>
          <p:nvPr/>
        </p:nvSpPr>
        <p:spPr>
          <a:xfrm>
            <a:off x="7691965" y="4933833"/>
            <a:ext cx="914400" cy="588075"/>
          </a:xfrm>
          <a:prstGeom prst="ellipse">
            <a:avLst/>
          </a:prstGeom>
          <a:solidFill>
            <a:srgbClr val="CEB888"/>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rPr>
              <a:t>Out Bin</a:t>
            </a:r>
          </a:p>
        </p:txBody>
      </p:sp>
      <p:sp>
        <p:nvSpPr>
          <p:cNvPr id="99" name="Flowchart: Off-page Connector 98">
            <a:extLst>
              <a:ext uri="{FF2B5EF4-FFF2-40B4-BE49-F238E27FC236}">
                <a16:creationId xmlns:a16="http://schemas.microsoft.com/office/drawing/2014/main" id="{B6222BE7-6378-9DF4-EC2E-7D6FF81B30D8}"/>
              </a:ext>
            </a:extLst>
          </p:cNvPr>
          <p:cNvSpPr/>
          <p:nvPr/>
        </p:nvSpPr>
        <p:spPr>
          <a:xfrm>
            <a:off x="272636" y="5732659"/>
            <a:ext cx="142459" cy="294717"/>
          </a:xfrm>
          <a:prstGeom prst="flowChartOffpageConnector">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Black"/>
                <a:cs typeface="Calibri"/>
              </a:rPr>
              <a:t>1</a:t>
            </a:r>
            <a:endParaRPr lang="en-US" sz="1200">
              <a:cs typeface="Calibri"/>
            </a:endParaRPr>
          </a:p>
        </p:txBody>
      </p:sp>
      <p:sp>
        <p:nvSpPr>
          <p:cNvPr id="101" name="Rectangle 100">
            <a:extLst>
              <a:ext uri="{FF2B5EF4-FFF2-40B4-BE49-F238E27FC236}">
                <a16:creationId xmlns:a16="http://schemas.microsoft.com/office/drawing/2014/main" id="{E2E41431-7148-E4A1-A353-44974CBD26D0}"/>
              </a:ext>
            </a:extLst>
          </p:cNvPr>
          <p:cNvSpPr/>
          <p:nvPr/>
        </p:nvSpPr>
        <p:spPr>
          <a:xfrm>
            <a:off x="588779" y="4971585"/>
            <a:ext cx="954642" cy="557794"/>
          </a:xfrm>
          <a:prstGeom prst="rect">
            <a:avLst/>
          </a:prstGeom>
          <a:solidFill>
            <a:srgbClr val="DCDCDC"/>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latin typeface="Arial Black"/>
              </a:rPr>
              <a:t>LS2 (Track1)</a:t>
            </a:r>
          </a:p>
        </p:txBody>
      </p:sp>
      <p:sp>
        <p:nvSpPr>
          <p:cNvPr id="103" name="Cylinder 102">
            <a:extLst>
              <a:ext uri="{FF2B5EF4-FFF2-40B4-BE49-F238E27FC236}">
                <a16:creationId xmlns:a16="http://schemas.microsoft.com/office/drawing/2014/main" id="{4EB49F8A-80A6-64BC-D8AF-F0E06FBF6AF1}"/>
              </a:ext>
            </a:extLst>
          </p:cNvPr>
          <p:cNvSpPr/>
          <p:nvPr/>
        </p:nvSpPr>
        <p:spPr>
          <a:xfrm>
            <a:off x="4874895" y="4703060"/>
            <a:ext cx="512682" cy="995516"/>
          </a:xfrm>
          <a:prstGeom prst="can">
            <a:avLst/>
          </a:prstGeom>
          <a:solidFill>
            <a:srgbClr val="00376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Arial Black"/>
              </a:rPr>
              <a:t>Bin2</a:t>
            </a:r>
          </a:p>
        </p:txBody>
      </p:sp>
      <p:sp>
        <p:nvSpPr>
          <p:cNvPr id="105" name="Flowchart: Off-page Connector 104">
            <a:extLst>
              <a:ext uri="{FF2B5EF4-FFF2-40B4-BE49-F238E27FC236}">
                <a16:creationId xmlns:a16="http://schemas.microsoft.com/office/drawing/2014/main" id="{BA70B84B-2483-0138-A24D-7F0074A3BE0E}"/>
              </a:ext>
            </a:extLst>
          </p:cNvPr>
          <p:cNvSpPr/>
          <p:nvPr/>
        </p:nvSpPr>
        <p:spPr>
          <a:xfrm>
            <a:off x="5848938" y="4476302"/>
            <a:ext cx="120048" cy="294717"/>
          </a:xfrm>
          <a:prstGeom prst="flowChartOffpage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Black"/>
              </a:rPr>
              <a:t>5</a:t>
            </a:r>
          </a:p>
        </p:txBody>
      </p:sp>
      <p:sp>
        <p:nvSpPr>
          <p:cNvPr id="107" name="Cylinder 106">
            <a:extLst>
              <a:ext uri="{FF2B5EF4-FFF2-40B4-BE49-F238E27FC236}">
                <a16:creationId xmlns:a16="http://schemas.microsoft.com/office/drawing/2014/main" id="{FEEF48A7-07FB-FEA5-02CA-E05BDE84BCBE}"/>
              </a:ext>
            </a:extLst>
          </p:cNvPr>
          <p:cNvSpPr/>
          <p:nvPr/>
        </p:nvSpPr>
        <p:spPr>
          <a:xfrm>
            <a:off x="5657844" y="4705611"/>
            <a:ext cx="512682" cy="995516"/>
          </a:xfrm>
          <a:prstGeom prst="can">
            <a:avLst/>
          </a:prstGeom>
          <a:solidFill>
            <a:srgbClr val="00376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Arial Black"/>
              </a:rPr>
              <a:t>Bin3</a:t>
            </a:r>
          </a:p>
        </p:txBody>
      </p:sp>
      <p:sp>
        <p:nvSpPr>
          <p:cNvPr id="109" name="Rectangle 108">
            <a:extLst>
              <a:ext uri="{FF2B5EF4-FFF2-40B4-BE49-F238E27FC236}">
                <a16:creationId xmlns:a16="http://schemas.microsoft.com/office/drawing/2014/main" id="{8BDCC51C-ACB7-106E-ABEE-D001C33E546F}"/>
              </a:ext>
            </a:extLst>
          </p:cNvPr>
          <p:cNvSpPr/>
          <p:nvPr/>
        </p:nvSpPr>
        <p:spPr>
          <a:xfrm>
            <a:off x="268496" y="5932784"/>
            <a:ext cx="8101096" cy="206102"/>
          </a:xfrm>
          <a:prstGeom prst="rect">
            <a:avLst/>
          </a:prstGeom>
          <a:solidFill>
            <a:srgbClr val="67364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a:latin typeface="Arial Black"/>
                <a:cs typeface="Calibri"/>
              </a:rPr>
              <a:t>TRACK 1</a:t>
            </a:r>
            <a:endParaRPr lang="en-US" sz="1050">
              <a:cs typeface="Calibri"/>
            </a:endParaRPr>
          </a:p>
        </p:txBody>
      </p:sp>
      <p:cxnSp>
        <p:nvCxnSpPr>
          <p:cNvPr id="111" name="Straight Arrow Connector 110">
            <a:extLst>
              <a:ext uri="{FF2B5EF4-FFF2-40B4-BE49-F238E27FC236}">
                <a16:creationId xmlns:a16="http://schemas.microsoft.com/office/drawing/2014/main" id="{9EA8039C-5129-D4B6-A5E3-12316000EF04}"/>
              </a:ext>
            </a:extLst>
          </p:cNvPr>
          <p:cNvCxnSpPr>
            <a:cxnSpLocks/>
          </p:cNvCxnSpPr>
          <p:nvPr/>
        </p:nvCxnSpPr>
        <p:spPr>
          <a:xfrm>
            <a:off x="370834" y="5932784"/>
            <a:ext cx="986249"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3" name="Straight Arrow Connector 112">
            <a:extLst>
              <a:ext uri="{FF2B5EF4-FFF2-40B4-BE49-F238E27FC236}">
                <a16:creationId xmlns:a16="http://schemas.microsoft.com/office/drawing/2014/main" id="{95B0F969-AFD1-14A8-CFD5-18BBCF0903CB}"/>
              </a:ext>
            </a:extLst>
          </p:cNvPr>
          <p:cNvCxnSpPr>
            <a:cxnSpLocks/>
          </p:cNvCxnSpPr>
          <p:nvPr/>
        </p:nvCxnSpPr>
        <p:spPr>
          <a:xfrm>
            <a:off x="505081" y="5929650"/>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5" name="Straight Arrow Connector 114">
            <a:extLst>
              <a:ext uri="{FF2B5EF4-FFF2-40B4-BE49-F238E27FC236}">
                <a16:creationId xmlns:a16="http://schemas.microsoft.com/office/drawing/2014/main" id="{9D79A5D4-EEA5-F78A-0B03-72FD6DE6C63F}"/>
              </a:ext>
            </a:extLst>
          </p:cNvPr>
          <p:cNvCxnSpPr>
            <a:cxnSpLocks/>
          </p:cNvCxnSpPr>
          <p:nvPr/>
        </p:nvCxnSpPr>
        <p:spPr>
          <a:xfrm>
            <a:off x="1839594" y="5932784"/>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7" name="Straight Arrow Connector 116">
            <a:extLst>
              <a:ext uri="{FF2B5EF4-FFF2-40B4-BE49-F238E27FC236}">
                <a16:creationId xmlns:a16="http://schemas.microsoft.com/office/drawing/2014/main" id="{4C9660AC-2A85-0CDF-BCE1-C425BC0C8B0E}"/>
              </a:ext>
            </a:extLst>
          </p:cNvPr>
          <p:cNvCxnSpPr>
            <a:cxnSpLocks/>
          </p:cNvCxnSpPr>
          <p:nvPr/>
        </p:nvCxnSpPr>
        <p:spPr>
          <a:xfrm>
            <a:off x="2960049" y="5932784"/>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9" name="Straight Arrow Connector 118">
            <a:extLst>
              <a:ext uri="{FF2B5EF4-FFF2-40B4-BE49-F238E27FC236}">
                <a16:creationId xmlns:a16="http://schemas.microsoft.com/office/drawing/2014/main" id="{E6F84954-BA33-A38B-C4C5-0F6C1E948988}"/>
              </a:ext>
            </a:extLst>
          </p:cNvPr>
          <p:cNvCxnSpPr>
            <a:cxnSpLocks/>
          </p:cNvCxnSpPr>
          <p:nvPr/>
        </p:nvCxnSpPr>
        <p:spPr>
          <a:xfrm>
            <a:off x="4049331" y="5932784"/>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1" name="Straight Arrow Connector 120">
            <a:extLst>
              <a:ext uri="{FF2B5EF4-FFF2-40B4-BE49-F238E27FC236}">
                <a16:creationId xmlns:a16="http://schemas.microsoft.com/office/drawing/2014/main" id="{C414085C-EE9B-B130-7CC0-3E1FAB62F790}"/>
              </a:ext>
            </a:extLst>
          </p:cNvPr>
          <p:cNvCxnSpPr>
            <a:cxnSpLocks/>
          </p:cNvCxnSpPr>
          <p:nvPr/>
        </p:nvCxnSpPr>
        <p:spPr>
          <a:xfrm>
            <a:off x="5387577" y="5929650"/>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3" name="Straight Arrow Connector 122">
            <a:extLst>
              <a:ext uri="{FF2B5EF4-FFF2-40B4-BE49-F238E27FC236}">
                <a16:creationId xmlns:a16="http://schemas.microsoft.com/office/drawing/2014/main" id="{07ECF6BD-06F1-112D-30DE-F956203F7E13}"/>
              </a:ext>
            </a:extLst>
          </p:cNvPr>
          <p:cNvCxnSpPr>
            <a:cxnSpLocks/>
          </p:cNvCxnSpPr>
          <p:nvPr/>
        </p:nvCxnSpPr>
        <p:spPr>
          <a:xfrm>
            <a:off x="6464446" y="5929650"/>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5" name="Straight Arrow Connector 124">
            <a:extLst>
              <a:ext uri="{FF2B5EF4-FFF2-40B4-BE49-F238E27FC236}">
                <a16:creationId xmlns:a16="http://schemas.microsoft.com/office/drawing/2014/main" id="{951EA08D-ED57-4138-A851-561CED848C03}"/>
              </a:ext>
            </a:extLst>
          </p:cNvPr>
          <p:cNvCxnSpPr>
            <a:cxnSpLocks/>
          </p:cNvCxnSpPr>
          <p:nvPr/>
        </p:nvCxnSpPr>
        <p:spPr>
          <a:xfrm>
            <a:off x="4755981" y="5929650"/>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7" name="Straight Arrow Connector 126">
            <a:extLst>
              <a:ext uri="{FF2B5EF4-FFF2-40B4-BE49-F238E27FC236}">
                <a16:creationId xmlns:a16="http://schemas.microsoft.com/office/drawing/2014/main" id="{C65C75BE-0734-D7CD-63CE-2183AA7ACC2A}"/>
              </a:ext>
            </a:extLst>
          </p:cNvPr>
          <p:cNvCxnSpPr>
            <a:cxnSpLocks/>
          </p:cNvCxnSpPr>
          <p:nvPr/>
        </p:nvCxnSpPr>
        <p:spPr>
          <a:xfrm>
            <a:off x="2357511" y="5929650"/>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9" name="Straight Arrow Connector 128">
            <a:extLst>
              <a:ext uri="{FF2B5EF4-FFF2-40B4-BE49-F238E27FC236}">
                <a16:creationId xmlns:a16="http://schemas.microsoft.com/office/drawing/2014/main" id="{0B84A5A7-D7EB-DE95-072A-576999BB534B}"/>
              </a:ext>
            </a:extLst>
          </p:cNvPr>
          <p:cNvCxnSpPr>
            <a:cxnSpLocks/>
          </p:cNvCxnSpPr>
          <p:nvPr/>
        </p:nvCxnSpPr>
        <p:spPr>
          <a:xfrm>
            <a:off x="1160134" y="5929650"/>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1" name="Straight Arrow Connector 130">
            <a:extLst>
              <a:ext uri="{FF2B5EF4-FFF2-40B4-BE49-F238E27FC236}">
                <a16:creationId xmlns:a16="http://schemas.microsoft.com/office/drawing/2014/main" id="{3C3F4DB4-C877-2B81-A1BD-D2118DB37A29}"/>
              </a:ext>
            </a:extLst>
          </p:cNvPr>
          <p:cNvCxnSpPr>
            <a:cxnSpLocks/>
          </p:cNvCxnSpPr>
          <p:nvPr/>
        </p:nvCxnSpPr>
        <p:spPr>
          <a:xfrm>
            <a:off x="370834" y="5929650"/>
            <a:ext cx="499275"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3" name="Straight Arrow Connector 132">
            <a:extLst>
              <a:ext uri="{FF2B5EF4-FFF2-40B4-BE49-F238E27FC236}">
                <a16:creationId xmlns:a16="http://schemas.microsoft.com/office/drawing/2014/main" id="{82E5187C-7DA1-1E1C-54B7-BFC0A94C562C}"/>
              </a:ext>
            </a:extLst>
          </p:cNvPr>
          <p:cNvCxnSpPr>
            <a:cxnSpLocks/>
          </p:cNvCxnSpPr>
          <p:nvPr/>
        </p:nvCxnSpPr>
        <p:spPr>
          <a:xfrm>
            <a:off x="3481523" y="5929650"/>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5" name="Straight Arrow Connector 134">
            <a:extLst>
              <a:ext uri="{FF2B5EF4-FFF2-40B4-BE49-F238E27FC236}">
                <a16:creationId xmlns:a16="http://schemas.microsoft.com/office/drawing/2014/main" id="{FF22AD42-CED9-03F4-5AD6-67DFAA17ABB0}"/>
              </a:ext>
            </a:extLst>
          </p:cNvPr>
          <p:cNvCxnSpPr>
            <a:cxnSpLocks/>
          </p:cNvCxnSpPr>
          <p:nvPr/>
        </p:nvCxnSpPr>
        <p:spPr>
          <a:xfrm>
            <a:off x="5968986" y="5929650"/>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7" name="Straight Arrow Connector 136">
            <a:extLst>
              <a:ext uri="{FF2B5EF4-FFF2-40B4-BE49-F238E27FC236}">
                <a16:creationId xmlns:a16="http://schemas.microsoft.com/office/drawing/2014/main" id="{CC3021F2-A887-52DB-4376-08829DFC5877}"/>
              </a:ext>
            </a:extLst>
          </p:cNvPr>
          <p:cNvCxnSpPr>
            <a:cxnSpLocks/>
          </p:cNvCxnSpPr>
          <p:nvPr/>
        </p:nvCxnSpPr>
        <p:spPr>
          <a:xfrm>
            <a:off x="632732" y="5529379"/>
            <a:ext cx="0" cy="400271"/>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38" name="Arrow: Right 137">
            <a:extLst>
              <a:ext uri="{FF2B5EF4-FFF2-40B4-BE49-F238E27FC236}">
                <a16:creationId xmlns:a16="http://schemas.microsoft.com/office/drawing/2014/main" id="{92666A70-08F6-BAD2-BBEB-5B66B7B9AE09}"/>
              </a:ext>
            </a:extLst>
          </p:cNvPr>
          <p:cNvSpPr/>
          <p:nvPr/>
        </p:nvSpPr>
        <p:spPr>
          <a:xfrm>
            <a:off x="2389461" y="1844113"/>
            <a:ext cx="518790" cy="339490"/>
          </a:xfrm>
          <a:prstGeom prst="rightArrow">
            <a:avLst/>
          </a:prstGeom>
          <a:solidFill>
            <a:srgbClr val="6F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Arrow: Right 138">
            <a:extLst>
              <a:ext uri="{FF2B5EF4-FFF2-40B4-BE49-F238E27FC236}">
                <a16:creationId xmlns:a16="http://schemas.microsoft.com/office/drawing/2014/main" id="{BFD9371A-4A4E-5CC5-027D-09E0183D36F0}"/>
              </a:ext>
            </a:extLst>
          </p:cNvPr>
          <p:cNvSpPr/>
          <p:nvPr/>
        </p:nvSpPr>
        <p:spPr>
          <a:xfrm>
            <a:off x="7433175" y="1832016"/>
            <a:ext cx="518790" cy="339490"/>
          </a:xfrm>
          <a:prstGeom prst="rightArrow">
            <a:avLst/>
          </a:prstGeom>
          <a:solidFill>
            <a:srgbClr val="6F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Rounded Corners 139">
            <a:extLst>
              <a:ext uri="{FF2B5EF4-FFF2-40B4-BE49-F238E27FC236}">
                <a16:creationId xmlns:a16="http://schemas.microsoft.com/office/drawing/2014/main" id="{CE674DFF-0310-DC68-554D-FAB92E5788D3}"/>
              </a:ext>
            </a:extLst>
          </p:cNvPr>
          <p:cNvSpPr/>
          <p:nvPr/>
        </p:nvSpPr>
        <p:spPr>
          <a:xfrm>
            <a:off x="8500637" y="4841736"/>
            <a:ext cx="1037303" cy="76691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latin typeface="Arial Black"/>
                <a:cs typeface="Calibri"/>
              </a:rPr>
              <a:t>LS3 (Eject)</a:t>
            </a:r>
            <a:endParaRPr lang="en-US" sz="1600">
              <a:latin typeface="Arial Black"/>
            </a:endParaRPr>
          </a:p>
        </p:txBody>
      </p:sp>
      <p:sp>
        <p:nvSpPr>
          <p:cNvPr id="2" name="Flowchart: Off-page Connector 1">
            <a:extLst>
              <a:ext uri="{FF2B5EF4-FFF2-40B4-BE49-F238E27FC236}">
                <a16:creationId xmlns:a16="http://schemas.microsoft.com/office/drawing/2014/main" id="{0D341C6C-C7DA-98FE-DC33-5649DF631364}"/>
              </a:ext>
            </a:extLst>
          </p:cNvPr>
          <p:cNvSpPr/>
          <p:nvPr/>
        </p:nvSpPr>
        <p:spPr>
          <a:xfrm rot="16200000">
            <a:off x="9655907" y="4990165"/>
            <a:ext cx="168818" cy="416644"/>
          </a:xfrm>
          <a:prstGeom prst="flowChartOffpage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rgbClr val="FFFFFF"/>
                </a:solidFill>
                <a:latin typeface="Arial Black"/>
                <a:cs typeface="Calibri"/>
              </a:rPr>
              <a:t>1</a:t>
            </a:r>
            <a:endParaRPr lang="en-US" sz="1200">
              <a:solidFill>
                <a:srgbClr val="FFFFFF"/>
              </a:solidFill>
              <a:cs typeface="Calibri"/>
            </a:endParaRPr>
          </a:p>
        </p:txBody>
      </p:sp>
    </p:spTree>
    <p:extLst>
      <p:ext uri="{BB962C8B-B14F-4D97-AF65-F5344CB8AC3E}">
        <p14:creationId xmlns:p14="http://schemas.microsoft.com/office/powerpoint/2010/main" val="1870214781"/>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lowchart: Off-page Connector 5">
            <a:extLst>
              <a:ext uri="{FF2B5EF4-FFF2-40B4-BE49-F238E27FC236}">
                <a16:creationId xmlns:a16="http://schemas.microsoft.com/office/drawing/2014/main" id="{62BCDFFA-EFE2-5987-09F2-76ADB75273AF}"/>
              </a:ext>
            </a:extLst>
          </p:cNvPr>
          <p:cNvSpPr/>
          <p:nvPr/>
        </p:nvSpPr>
        <p:spPr>
          <a:xfrm>
            <a:off x="9177306" y="4573739"/>
            <a:ext cx="168818" cy="416644"/>
          </a:xfrm>
          <a:prstGeom prst="flowChartOffpage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rgbClr val="FFFFFF"/>
                </a:solidFill>
                <a:latin typeface="Arial Black"/>
                <a:cs typeface="Calibri"/>
              </a:rPr>
              <a:t>1</a:t>
            </a:r>
            <a:endParaRPr lang="en-US" sz="1200">
              <a:solidFill>
                <a:srgbClr val="FFFFFF"/>
              </a:solidFill>
              <a:cs typeface="Calibri"/>
            </a:endParaRPr>
          </a:p>
        </p:txBody>
      </p:sp>
      <p:sp>
        <p:nvSpPr>
          <p:cNvPr id="3" name="Footer Placeholder 2">
            <a:extLst>
              <a:ext uri="{FF2B5EF4-FFF2-40B4-BE49-F238E27FC236}">
                <a16:creationId xmlns:a16="http://schemas.microsoft.com/office/drawing/2014/main" id="{A7863BF9-D0A8-0A1E-184F-C1F939EEE417}"/>
              </a:ext>
            </a:extLst>
          </p:cNvPr>
          <p:cNvSpPr>
            <a:spLocks noGrp="1"/>
          </p:cNvSpPr>
          <p:nvPr>
            <p:ph type="ftr" sz="quarter" idx="11"/>
          </p:nvPr>
        </p:nvSpPr>
        <p:spPr/>
        <p:txBody>
          <a:bodyPr/>
          <a:lstStyle/>
          <a:p>
            <a:r>
              <a:rPr lang="en-US">
                <a:ea typeface="Calibri"/>
                <a:cs typeface="Calibri"/>
              </a:rPr>
              <a:t>Caden Schwartz</a:t>
            </a:r>
            <a:endParaRPr lang="en-US"/>
          </a:p>
        </p:txBody>
      </p:sp>
      <p:sp>
        <p:nvSpPr>
          <p:cNvPr id="4" name="Slide Number Placeholder 3">
            <a:extLst>
              <a:ext uri="{FF2B5EF4-FFF2-40B4-BE49-F238E27FC236}">
                <a16:creationId xmlns:a16="http://schemas.microsoft.com/office/drawing/2014/main" id="{5D536AE2-2998-E33D-C6E2-9A0FF9A4148D}"/>
              </a:ext>
            </a:extLst>
          </p:cNvPr>
          <p:cNvSpPr>
            <a:spLocks noGrp="1"/>
          </p:cNvSpPr>
          <p:nvPr>
            <p:ph type="sldNum" sz="quarter" idx="12"/>
          </p:nvPr>
        </p:nvSpPr>
        <p:spPr/>
        <p:txBody>
          <a:bodyPr/>
          <a:lstStyle/>
          <a:p>
            <a:fld id="{A5AEF524-62EC-C340-82A1-9F47B6C43E55}" type="slidenum">
              <a:rPr lang="en-US" smtClean="0"/>
              <a:t>59</a:t>
            </a:fld>
            <a:endParaRPr lang="en-US"/>
          </a:p>
        </p:txBody>
      </p:sp>
      <p:sp>
        <p:nvSpPr>
          <p:cNvPr id="5" name="Title 4">
            <a:extLst>
              <a:ext uri="{FF2B5EF4-FFF2-40B4-BE49-F238E27FC236}">
                <a16:creationId xmlns:a16="http://schemas.microsoft.com/office/drawing/2014/main" id="{02C755A1-20A7-81A8-0A65-7A18180774EA}"/>
              </a:ext>
            </a:extLst>
          </p:cNvPr>
          <p:cNvSpPr>
            <a:spLocks noGrp="1"/>
          </p:cNvSpPr>
          <p:nvPr>
            <p:ph type="title"/>
          </p:nvPr>
        </p:nvSpPr>
        <p:spPr/>
        <p:txBody>
          <a:bodyPr/>
          <a:lstStyle/>
          <a:p>
            <a:r>
              <a:rPr lang="en-US"/>
              <a:t>Electrical Components</a:t>
            </a:r>
          </a:p>
        </p:txBody>
      </p:sp>
      <p:sp>
        <p:nvSpPr>
          <p:cNvPr id="39" name="Flowchart: Off-page Connector 38">
            <a:extLst>
              <a:ext uri="{FF2B5EF4-FFF2-40B4-BE49-F238E27FC236}">
                <a16:creationId xmlns:a16="http://schemas.microsoft.com/office/drawing/2014/main" id="{4C76A134-B4AA-86C8-006D-47BD89A80022}"/>
              </a:ext>
            </a:extLst>
          </p:cNvPr>
          <p:cNvSpPr/>
          <p:nvPr/>
        </p:nvSpPr>
        <p:spPr>
          <a:xfrm rot="5400000">
            <a:off x="6533918" y="2065569"/>
            <a:ext cx="163936" cy="355193"/>
          </a:xfrm>
          <a:prstGeom prst="flowChartOffpage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Black"/>
              </a:rPr>
              <a:t>1</a:t>
            </a:r>
            <a:endParaRPr lang="en-US">
              <a:latin typeface="Arial Black"/>
            </a:endParaRPr>
          </a:p>
        </p:txBody>
      </p:sp>
      <p:sp>
        <p:nvSpPr>
          <p:cNvPr id="41" name="Rectangle: Rounded Corners 40">
            <a:extLst>
              <a:ext uri="{FF2B5EF4-FFF2-40B4-BE49-F238E27FC236}">
                <a16:creationId xmlns:a16="http://schemas.microsoft.com/office/drawing/2014/main" id="{0B2D5061-BC0B-9745-ADFF-B5FCAA0B6262}"/>
              </a:ext>
            </a:extLst>
          </p:cNvPr>
          <p:cNvSpPr/>
          <p:nvPr/>
        </p:nvSpPr>
        <p:spPr>
          <a:xfrm>
            <a:off x="6802938" y="1874725"/>
            <a:ext cx="1491436" cy="780457"/>
          </a:xfrm>
          <a:prstGeom prst="roundRect">
            <a:avLst/>
          </a:prstGeom>
          <a:solidFill>
            <a:srgbClr val="00376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rPr>
              <a:t>Arduino</a:t>
            </a:r>
          </a:p>
        </p:txBody>
      </p:sp>
      <p:sp>
        <p:nvSpPr>
          <p:cNvPr id="43" name="Flowchart: Off-page Connector 42">
            <a:extLst>
              <a:ext uri="{FF2B5EF4-FFF2-40B4-BE49-F238E27FC236}">
                <a16:creationId xmlns:a16="http://schemas.microsoft.com/office/drawing/2014/main" id="{9844C87B-C724-CCD0-5C95-9F8CE68833C2}"/>
              </a:ext>
            </a:extLst>
          </p:cNvPr>
          <p:cNvSpPr/>
          <p:nvPr/>
        </p:nvSpPr>
        <p:spPr>
          <a:xfrm rot="5400000">
            <a:off x="3937890" y="2066515"/>
            <a:ext cx="151841" cy="355193"/>
          </a:xfrm>
          <a:prstGeom prst="flowChartOffpageConnector">
            <a:avLst/>
          </a:prstGeom>
          <a:solidFill>
            <a:srgbClr val="EE7624"/>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Black"/>
              </a:rPr>
              <a:t>1</a:t>
            </a:r>
          </a:p>
        </p:txBody>
      </p:sp>
      <p:sp>
        <p:nvSpPr>
          <p:cNvPr id="45" name="Rectangle: Rounded Corners 44">
            <a:extLst>
              <a:ext uri="{FF2B5EF4-FFF2-40B4-BE49-F238E27FC236}">
                <a16:creationId xmlns:a16="http://schemas.microsoft.com/office/drawing/2014/main" id="{AADBEBD2-68C7-C6FE-41CD-51D19B314A87}"/>
              </a:ext>
            </a:extLst>
          </p:cNvPr>
          <p:cNvSpPr/>
          <p:nvPr/>
        </p:nvSpPr>
        <p:spPr>
          <a:xfrm>
            <a:off x="4188513" y="1874723"/>
            <a:ext cx="1491436" cy="780458"/>
          </a:xfrm>
          <a:prstGeom prst="roundRect">
            <a:avLst/>
          </a:prstGeom>
          <a:solidFill>
            <a:srgbClr val="DCDCD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latin typeface="Arial Black"/>
              </a:rPr>
              <a:t>Power Supply 1</a:t>
            </a:r>
          </a:p>
        </p:txBody>
      </p:sp>
      <p:sp>
        <p:nvSpPr>
          <p:cNvPr id="55" name="Flowchart: Off-page Connector 54">
            <a:extLst>
              <a:ext uri="{FF2B5EF4-FFF2-40B4-BE49-F238E27FC236}">
                <a16:creationId xmlns:a16="http://schemas.microsoft.com/office/drawing/2014/main" id="{60387FB8-2E64-9421-334E-F2D78FC516EB}"/>
              </a:ext>
            </a:extLst>
          </p:cNvPr>
          <p:cNvSpPr/>
          <p:nvPr/>
        </p:nvSpPr>
        <p:spPr>
          <a:xfrm>
            <a:off x="6279837" y="2978910"/>
            <a:ext cx="144238" cy="355193"/>
          </a:xfrm>
          <a:prstGeom prst="flowChartOffpageConnector">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Black"/>
                <a:cs typeface="Calibri"/>
              </a:rPr>
              <a:t>3</a:t>
            </a:r>
            <a:endParaRPr lang="en-US" sz="1200">
              <a:cs typeface="Calibri"/>
            </a:endParaRPr>
          </a:p>
        </p:txBody>
      </p:sp>
      <p:sp>
        <p:nvSpPr>
          <p:cNvPr id="59" name="Flowchart: Off-page Connector 58">
            <a:extLst>
              <a:ext uri="{FF2B5EF4-FFF2-40B4-BE49-F238E27FC236}">
                <a16:creationId xmlns:a16="http://schemas.microsoft.com/office/drawing/2014/main" id="{7BC1995B-0A7E-2523-F151-FF0AFEB76CC0}"/>
              </a:ext>
            </a:extLst>
          </p:cNvPr>
          <p:cNvSpPr/>
          <p:nvPr/>
        </p:nvSpPr>
        <p:spPr>
          <a:xfrm>
            <a:off x="3912636" y="2840097"/>
            <a:ext cx="151841" cy="367288"/>
          </a:xfrm>
          <a:prstGeom prst="flowChartOffpageConnector">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Black"/>
                <a:cs typeface="Calibri"/>
              </a:rPr>
              <a:t>1</a:t>
            </a:r>
            <a:endParaRPr lang="en-US" sz="1200">
              <a:cs typeface="Calibri"/>
            </a:endParaRPr>
          </a:p>
        </p:txBody>
      </p:sp>
      <p:sp>
        <p:nvSpPr>
          <p:cNvPr id="61" name="Flowchart: Off-page Connector 60">
            <a:extLst>
              <a:ext uri="{FF2B5EF4-FFF2-40B4-BE49-F238E27FC236}">
                <a16:creationId xmlns:a16="http://schemas.microsoft.com/office/drawing/2014/main" id="{DB3A8275-91CF-A646-61D3-AEC94867BEF2}"/>
              </a:ext>
            </a:extLst>
          </p:cNvPr>
          <p:cNvSpPr/>
          <p:nvPr/>
        </p:nvSpPr>
        <p:spPr>
          <a:xfrm rot="16200000">
            <a:off x="3627280" y="3258297"/>
            <a:ext cx="151841" cy="355193"/>
          </a:xfrm>
          <a:prstGeom prst="flowChartOffpage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Black"/>
                <a:cs typeface="Calibri"/>
              </a:rPr>
              <a:t>1</a:t>
            </a:r>
            <a:endParaRPr lang="en-US" sz="1200">
              <a:cs typeface="Calibri"/>
            </a:endParaRPr>
          </a:p>
        </p:txBody>
      </p:sp>
      <p:sp>
        <p:nvSpPr>
          <p:cNvPr id="63" name="Rectangle 62">
            <a:extLst>
              <a:ext uri="{FF2B5EF4-FFF2-40B4-BE49-F238E27FC236}">
                <a16:creationId xmlns:a16="http://schemas.microsoft.com/office/drawing/2014/main" id="{B7EE701C-4320-17E1-0D04-30919B39E755}"/>
              </a:ext>
            </a:extLst>
          </p:cNvPr>
          <p:cNvSpPr/>
          <p:nvPr/>
        </p:nvSpPr>
        <p:spPr>
          <a:xfrm>
            <a:off x="4466511" y="3216234"/>
            <a:ext cx="2060209" cy="553697"/>
          </a:xfrm>
          <a:prstGeom prst="rect">
            <a:avLst/>
          </a:prstGeom>
          <a:solidFill>
            <a:srgbClr val="DCDCDC"/>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Arial Black"/>
              </a:rPr>
              <a:t>Ramp Actuation</a:t>
            </a:r>
          </a:p>
        </p:txBody>
      </p:sp>
      <p:sp>
        <p:nvSpPr>
          <p:cNvPr id="65" name="Rectangle 64">
            <a:extLst>
              <a:ext uri="{FF2B5EF4-FFF2-40B4-BE49-F238E27FC236}">
                <a16:creationId xmlns:a16="http://schemas.microsoft.com/office/drawing/2014/main" id="{2CA251F4-BDC6-EE76-E914-FADF988F3779}"/>
              </a:ext>
            </a:extLst>
          </p:cNvPr>
          <p:cNvSpPr/>
          <p:nvPr/>
        </p:nvSpPr>
        <p:spPr>
          <a:xfrm>
            <a:off x="3791317" y="3090833"/>
            <a:ext cx="763659" cy="676773"/>
          </a:xfrm>
          <a:prstGeom prst="rect">
            <a:avLst/>
          </a:prstGeom>
          <a:solidFill>
            <a:srgbClr val="DCDCDC"/>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latin typeface="Arial Black"/>
              </a:rPr>
              <a:t>LS1 (Door)</a:t>
            </a:r>
          </a:p>
        </p:txBody>
      </p:sp>
      <p:sp>
        <p:nvSpPr>
          <p:cNvPr id="85" name="Flowchart: Off-page Connector 84">
            <a:extLst>
              <a:ext uri="{FF2B5EF4-FFF2-40B4-BE49-F238E27FC236}">
                <a16:creationId xmlns:a16="http://schemas.microsoft.com/office/drawing/2014/main" id="{7282304D-7CEE-F1BC-CB2E-8A2117DD753D}"/>
              </a:ext>
            </a:extLst>
          </p:cNvPr>
          <p:cNvSpPr/>
          <p:nvPr/>
        </p:nvSpPr>
        <p:spPr>
          <a:xfrm>
            <a:off x="2532612" y="4472636"/>
            <a:ext cx="120048" cy="294717"/>
          </a:xfrm>
          <a:prstGeom prst="flowChartOffpage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Black"/>
                <a:cs typeface="Calibri"/>
              </a:rPr>
              <a:t>2</a:t>
            </a:r>
            <a:endParaRPr lang="en-US" sz="1200">
              <a:cs typeface="Calibri"/>
            </a:endParaRPr>
          </a:p>
        </p:txBody>
      </p:sp>
      <p:sp>
        <p:nvSpPr>
          <p:cNvPr id="87" name="Cylinder 86">
            <a:extLst>
              <a:ext uri="{FF2B5EF4-FFF2-40B4-BE49-F238E27FC236}">
                <a16:creationId xmlns:a16="http://schemas.microsoft.com/office/drawing/2014/main" id="{3F9A4715-4EF4-EEF1-F2CF-FF2F427B3D34}"/>
              </a:ext>
            </a:extLst>
          </p:cNvPr>
          <p:cNvSpPr/>
          <p:nvPr/>
        </p:nvSpPr>
        <p:spPr>
          <a:xfrm>
            <a:off x="2351402" y="4691854"/>
            <a:ext cx="512682" cy="995516"/>
          </a:xfrm>
          <a:prstGeom prst="can">
            <a:avLst/>
          </a:prstGeom>
          <a:solidFill>
            <a:srgbClr val="00376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Arial Black"/>
              </a:rPr>
              <a:t>Bin1</a:t>
            </a:r>
          </a:p>
        </p:txBody>
      </p:sp>
      <p:sp>
        <p:nvSpPr>
          <p:cNvPr id="89" name="Flowchart: Off-page Connector 88">
            <a:extLst>
              <a:ext uri="{FF2B5EF4-FFF2-40B4-BE49-F238E27FC236}">
                <a16:creationId xmlns:a16="http://schemas.microsoft.com/office/drawing/2014/main" id="{2565A19E-2940-5483-EAFF-9DE942E4A5E2}"/>
              </a:ext>
            </a:extLst>
          </p:cNvPr>
          <p:cNvSpPr/>
          <p:nvPr/>
        </p:nvSpPr>
        <p:spPr>
          <a:xfrm>
            <a:off x="5084192" y="4473029"/>
            <a:ext cx="120048" cy="294717"/>
          </a:xfrm>
          <a:prstGeom prst="flowChartOffpage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Black"/>
              </a:rPr>
              <a:t>4</a:t>
            </a:r>
          </a:p>
        </p:txBody>
      </p:sp>
      <p:sp>
        <p:nvSpPr>
          <p:cNvPr id="91" name="Flowchart: Off-page Connector 90">
            <a:extLst>
              <a:ext uri="{FF2B5EF4-FFF2-40B4-BE49-F238E27FC236}">
                <a16:creationId xmlns:a16="http://schemas.microsoft.com/office/drawing/2014/main" id="{78218203-F949-96C5-D937-F592A8C75259}"/>
              </a:ext>
            </a:extLst>
          </p:cNvPr>
          <p:cNvSpPr/>
          <p:nvPr/>
        </p:nvSpPr>
        <p:spPr>
          <a:xfrm>
            <a:off x="667920" y="4755961"/>
            <a:ext cx="127651" cy="294717"/>
          </a:xfrm>
          <a:prstGeom prst="flowChartOffpageConnector">
            <a:avLst/>
          </a:prstGeom>
          <a:solidFill>
            <a:srgbClr val="EE7624"/>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Black"/>
                <a:cs typeface="Calibri"/>
              </a:rPr>
              <a:t>1</a:t>
            </a:r>
            <a:endParaRPr lang="en-US" sz="1200">
              <a:cs typeface="Calibri"/>
            </a:endParaRPr>
          </a:p>
        </p:txBody>
      </p:sp>
      <p:sp>
        <p:nvSpPr>
          <p:cNvPr id="93" name="Flowchart: Off-page Connector 92">
            <a:extLst>
              <a:ext uri="{FF2B5EF4-FFF2-40B4-BE49-F238E27FC236}">
                <a16:creationId xmlns:a16="http://schemas.microsoft.com/office/drawing/2014/main" id="{F524F74D-8758-13F0-9187-9344296C6A8F}"/>
              </a:ext>
            </a:extLst>
          </p:cNvPr>
          <p:cNvSpPr/>
          <p:nvPr/>
        </p:nvSpPr>
        <p:spPr>
          <a:xfrm rot="16200000">
            <a:off x="441256" y="5188998"/>
            <a:ext cx="127651" cy="294717"/>
          </a:xfrm>
          <a:prstGeom prst="flowChartOffpage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Black"/>
                <a:cs typeface="Calibri"/>
              </a:rPr>
              <a:t>1</a:t>
            </a:r>
            <a:endParaRPr lang="en-US" sz="1200">
              <a:cs typeface="Calibri"/>
            </a:endParaRPr>
          </a:p>
        </p:txBody>
      </p:sp>
      <p:sp>
        <p:nvSpPr>
          <p:cNvPr id="95" name="Rectangle 94">
            <a:extLst>
              <a:ext uri="{FF2B5EF4-FFF2-40B4-BE49-F238E27FC236}">
                <a16:creationId xmlns:a16="http://schemas.microsoft.com/office/drawing/2014/main" id="{3FA989EA-814C-47F0-8815-ED575DE544BA}"/>
              </a:ext>
            </a:extLst>
          </p:cNvPr>
          <p:cNvSpPr/>
          <p:nvPr/>
        </p:nvSpPr>
        <p:spPr>
          <a:xfrm>
            <a:off x="6424924" y="4829577"/>
            <a:ext cx="1150196" cy="719697"/>
          </a:xfrm>
          <a:prstGeom prst="rect">
            <a:avLst/>
          </a:prstGeom>
          <a:solidFill>
            <a:srgbClr val="CEB888"/>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latin typeface="Arial Black"/>
              </a:rPr>
              <a:t>Manual Pin Press</a:t>
            </a:r>
          </a:p>
        </p:txBody>
      </p:sp>
      <p:sp>
        <p:nvSpPr>
          <p:cNvPr id="97" name="Oval 96">
            <a:extLst>
              <a:ext uri="{FF2B5EF4-FFF2-40B4-BE49-F238E27FC236}">
                <a16:creationId xmlns:a16="http://schemas.microsoft.com/office/drawing/2014/main" id="{C800C5FF-AFD8-C252-99FC-514F7C9D98F0}"/>
              </a:ext>
            </a:extLst>
          </p:cNvPr>
          <p:cNvSpPr/>
          <p:nvPr/>
        </p:nvSpPr>
        <p:spPr>
          <a:xfrm>
            <a:off x="7691965" y="4933833"/>
            <a:ext cx="914400" cy="588075"/>
          </a:xfrm>
          <a:prstGeom prst="ellipse">
            <a:avLst/>
          </a:prstGeom>
          <a:solidFill>
            <a:srgbClr val="CEB888"/>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rPr>
              <a:t>Out Bin</a:t>
            </a:r>
          </a:p>
        </p:txBody>
      </p:sp>
      <p:sp>
        <p:nvSpPr>
          <p:cNvPr id="99" name="Flowchart: Off-page Connector 98">
            <a:extLst>
              <a:ext uri="{FF2B5EF4-FFF2-40B4-BE49-F238E27FC236}">
                <a16:creationId xmlns:a16="http://schemas.microsoft.com/office/drawing/2014/main" id="{B6222BE7-6378-9DF4-EC2E-7D6FF81B30D8}"/>
              </a:ext>
            </a:extLst>
          </p:cNvPr>
          <p:cNvSpPr/>
          <p:nvPr/>
        </p:nvSpPr>
        <p:spPr>
          <a:xfrm>
            <a:off x="272636" y="5732659"/>
            <a:ext cx="142459" cy="294717"/>
          </a:xfrm>
          <a:prstGeom prst="flowChartOffpageConnector">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Black"/>
                <a:cs typeface="Calibri"/>
              </a:rPr>
              <a:t>1</a:t>
            </a:r>
            <a:endParaRPr lang="en-US" sz="1200">
              <a:cs typeface="Calibri"/>
            </a:endParaRPr>
          </a:p>
        </p:txBody>
      </p:sp>
      <p:sp>
        <p:nvSpPr>
          <p:cNvPr id="101" name="Rectangle 100">
            <a:extLst>
              <a:ext uri="{FF2B5EF4-FFF2-40B4-BE49-F238E27FC236}">
                <a16:creationId xmlns:a16="http://schemas.microsoft.com/office/drawing/2014/main" id="{E2E41431-7148-E4A1-A353-44974CBD26D0}"/>
              </a:ext>
            </a:extLst>
          </p:cNvPr>
          <p:cNvSpPr/>
          <p:nvPr/>
        </p:nvSpPr>
        <p:spPr>
          <a:xfrm>
            <a:off x="588779" y="4971585"/>
            <a:ext cx="954642" cy="557794"/>
          </a:xfrm>
          <a:prstGeom prst="rect">
            <a:avLst/>
          </a:prstGeom>
          <a:solidFill>
            <a:srgbClr val="DCDCDC"/>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latin typeface="Arial Black"/>
              </a:rPr>
              <a:t>LS2 (Track1)</a:t>
            </a:r>
          </a:p>
        </p:txBody>
      </p:sp>
      <p:sp>
        <p:nvSpPr>
          <p:cNvPr id="103" name="Cylinder 102">
            <a:extLst>
              <a:ext uri="{FF2B5EF4-FFF2-40B4-BE49-F238E27FC236}">
                <a16:creationId xmlns:a16="http://schemas.microsoft.com/office/drawing/2014/main" id="{4EB49F8A-80A6-64BC-D8AF-F0E06FBF6AF1}"/>
              </a:ext>
            </a:extLst>
          </p:cNvPr>
          <p:cNvSpPr/>
          <p:nvPr/>
        </p:nvSpPr>
        <p:spPr>
          <a:xfrm>
            <a:off x="4874895" y="4703060"/>
            <a:ext cx="512682" cy="995516"/>
          </a:xfrm>
          <a:prstGeom prst="can">
            <a:avLst/>
          </a:prstGeom>
          <a:solidFill>
            <a:srgbClr val="00376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Arial Black"/>
              </a:rPr>
              <a:t>Bin2</a:t>
            </a:r>
          </a:p>
        </p:txBody>
      </p:sp>
      <p:sp>
        <p:nvSpPr>
          <p:cNvPr id="105" name="Flowchart: Off-page Connector 104">
            <a:extLst>
              <a:ext uri="{FF2B5EF4-FFF2-40B4-BE49-F238E27FC236}">
                <a16:creationId xmlns:a16="http://schemas.microsoft.com/office/drawing/2014/main" id="{BA70B84B-2483-0138-A24D-7F0074A3BE0E}"/>
              </a:ext>
            </a:extLst>
          </p:cNvPr>
          <p:cNvSpPr/>
          <p:nvPr/>
        </p:nvSpPr>
        <p:spPr>
          <a:xfrm>
            <a:off x="5848938" y="4476302"/>
            <a:ext cx="120048" cy="294717"/>
          </a:xfrm>
          <a:prstGeom prst="flowChartOffpage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Black"/>
              </a:rPr>
              <a:t>5</a:t>
            </a:r>
          </a:p>
        </p:txBody>
      </p:sp>
      <p:sp>
        <p:nvSpPr>
          <p:cNvPr id="107" name="Cylinder 106">
            <a:extLst>
              <a:ext uri="{FF2B5EF4-FFF2-40B4-BE49-F238E27FC236}">
                <a16:creationId xmlns:a16="http://schemas.microsoft.com/office/drawing/2014/main" id="{FEEF48A7-07FB-FEA5-02CA-E05BDE84BCBE}"/>
              </a:ext>
            </a:extLst>
          </p:cNvPr>
          <p:cNvSpPr/>
          <p:nvPr/>
        </p:nvSpPr>
        <p:spPr>
          <a:xfrm>
            <a:off x="5657844" y="4705611"/>
            <a:ext cx="512682" cy="995516"/>
          </a:xfrm>
          <a:prstGeom prst="can">
            <a:avLst/>
          </a:prstGeom>
          <a:solidFill>
            <a:srgbClr val="00376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Arial Black"/>
              </a:rPr>
              <a:t>Bin3</a:t>
            </a:r>
          </a:p>
        </p:txBody>
      </p:sp>
      <p:sp>
        <p:nvSpPr>
          <p:cNvPr id="109" name="Rectangle 108">
            <a:extLst>
              <a:ext uri="{FF2B5EF4-FFF2-40B4-BE49-F238E27FC236}">
                <a16:creationId xmlns:a16="http://schemas.microsoft.com/office/drawing/2014/main" id="{8BDCC51C-ACB7-106E-ABEE-D001C33E546F}"/>
              </a:ext>
            </a:extLst>
          </p:cNvPr>
          <p:cNvSpPr/>
          <p:nvPr/>
        </p:nvSpPr>
        <p:spPr>
          <a:xfrm>
            <a:off x="268496" y="5932784"/>
            <a:ext cx="8101096" cy="206102"/>
          </a:xfrm>
          <a:prstGeom prst="rect">
            <a:avLst/>
          </a:prstGeom>
          <a:solidFill>
            <a:srgbClr val="67364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a:latin typeface="Arial Black"/>
                <a:cs typeface="Calibri"/>
              </a:rPr>
              <a:t>TRACK 1</a:t>
            </a:r>
            <a:endParaRPr lang="en-US" sz="1050">
              <a:cs typeface="Calibri"/>
            </a:endParaRPr>
          </a:p>
        </p:txBody>
      </p:sp>
      <p:cxnSp>
        <p:nvCxnSpPr>
          <p:cNvPr id="111" name="Straight Arrow Connector 110">
            <a:extLst>
              <a:ext uri="{FF2B5EF4-FFF2-40B4-BE49-F238E27FC236}">
                <a16:creationId xmlns:a16="http://schemas.microsoft.com/office/drawing/2014/main" id="{9EA8039C-5129-D4B6-A5E3-12316000EF04}"/>
              </a:ext>
            </a:extLst>
          </p:cNvPr>
          <p:cNvCxnSpPr>
            <a:cxnSpLocks/>
          </p:cNvCxnSpPr>
          <p:nvPr/>
        </p:nvCxnSpPr>
        <p:spPr>
          <a:xfrm>
            <a:off x="370834" y="5932784"/>
            <a:ext cx="986249"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3" name="Straight Arrow Connector 112">
            <a:extLst>
              <a:ext uri="{FF2B5EF4-FFF2-40B4-BE49-F238E27FC236}">
                <a16:creationId xmlns:a16="http://schemas.microsoft.com/office/drawing/2014/main" id="{95B0F969-AFD1-14A8-CFD5-18BBCF0903CB}"/>
              </a:ext>
            </a:extLst>
          </p:cNvPr>
          <p:cNvCxnSpPr>
            <a:cxnSpLocks/>
          </p:cNvCxnSpPr>
          <p:nvPr/>
        </p:nvCxnSpPr>
        <p:spPr>
          <a:xfrm>
            <a:off x="505081" y="5929650"/>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5" name="Straight Arrow Connector 114">
            <a:extLst>
              <a:ext uri="{FF2B5EF4-FFF2-40B4-BE49-F238E27FC236}">
                <a16:creationId xmlns:a16="http://schemas.microsoft.com/office/drawing/2014/main" id="{9D79A5D4-EEA5-F78A-0B03-72FD6DE6C63F}"/>
              </a:ext>
            </a:extLst>
          </p:cNvPr>
          <p:cNvCxnSpPr>
            <a:cxnSpLocks/>
          </p:cNvCxnSpPr>
          <p:nvPr/>
        </p:nvCxnSpPr>
        <p:spPr>
          <a:xfrm>
            <a:off x="1839594" y="5932784"/>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7" name="Straight Arrow Connector 116">
            <a:extLst>
              <a:ext uri="{FF2B5EF4-FFF2-40B4-BE49-F238E27FC236}">
                <a16:creationId xmlns:a16="http://schemas.microsoft.com/office/drawing/2014/main" id="{4C9660AC-2A85-0CDF-BCE1-C425BC0C8B0E}"/>
              </a:ext>
            </a:extLst>
          </p:cNvPr>
          <p:cNvCxnSpPr>
            <a:cxnSpLocks/>
          </p:cNvCxnSpPr>
          <p:nvPr/>
        </p:nvCxnSpPr>
        <p:spPr>
          <a:xfrm>
            <a:off x="2960049" y="5932784"/>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9" name="Straight Arrow Connector 118">
            <a:extLst>
              <a:ext uri="{FF2B5EF4-FFF2-40B4-BE49-F238E27FC236}">
                <a16:creationId xmlns:a16="http://schemas.microsoft.com/office/drawing/2014/main" id="{E6F84954-BA33-A38B-C4C5-0F6C1E948988}"/>
              </a:ext>
            </a:extLst>
          </p:cNvPr>
          <p:cNvCxnSpPr>
            <a:cxnSpLocks/>
          </p:cNvCxnSpPr>
          <p:nvPr/>
        </p:nvCxnSpPr>
        <p:spPr>
          <a:xfrm>
            <a:off x="4049331" y="5932784"/>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1" name="Straight Arrow Connector 120">
            <a:extLst>
              <a:ext uri="{FF2B5EF4-FFF2-40B4-BE49-F238E27FC236}">
                <a16:creationId xmlns:a16="http://schemas.microsoft.com/office/drawing/2014/main" id="{C414085C-EE9B-B130-7CC0-3E1FAB62F790}"/>
              </a:ext>
            </a:extLst>
          </p:cNvPr>
          <p:cNvCxnSpPr>
            <a:cxnSpLocks/>
          </p:cNvCxnSpPr>
          <p:nvPr/>
        </p:nvCxnSpPr>
        <p:spPr>
          <a:xfrm>
            <a:off x="5387577" y="5929650"/>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3" name="Straight Arrow Connector 122">
            <a:extLst>
              <a:ext uri="{FF2B5EF4-FFF2-40B4-BE49-F238E27FC236}">
                <a16:creationId xmlns:a16="http://schemas.microsoft.com/office/drawing/2014/main" id="{07ECF6BD-06F1-112D-30DE-F956203F7E13}"/>
              </a:ext>
            </a:extLst>
          </p:cNvPr>
          <p:cNvCxnSpPr>
            <a:cxnSpLocks/>
          </p:cNvCxnSpPr>
          <p:nvPr/>
        </p:nvCxnSpPr>
        <p:spPr>
          <a:xfrm>
            <a:off x="6464446" y="5929650"/>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5" name="Straight Arrow Connector 124">
            <a:extLst>
              <a:ext uri="{FF2B5EF4-FFF2-40B4-BE49-F238E27FC236}">
                <a16:creationId xmlns:a16="http://schemas.microsoft.com/office/drawing/2014/main" id="{951EA08D-ED57-4138-A851-561CED848C03}"/>
              </a:ext>
            </a:extLst>
          </p:cNvPr>
          <p:cNvCxnSpPr>
            <a:cxnSpLocks/>
          </p:cNvCxnSpPr>
          <p:nvPr/>
        </p:nvCxnSpPr>
        <p:spPr>
          <a:xfrm>
            <a:off x="4755981" y="5929650"/>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7" name="Straight Arrow Connector 126">
            <a:extLst>
              <a:ext uri="{FF2B5EF4-FFF2-40B4-BE49-F238E27FC236}">
                <a16:creationId xmlns:a16="http://schemas.microsoft.com/office/drawing/2014/main" id="{C65C75BE-0734-D7CD-63CE-2183AA7ACC2A}"/>
              </a:ext>
            </a:extLst>
          </p:cNvPr>
          <p:cNvCxnSpPr>
            <a:cxnSpLocks/>
          </p:cNvCxnSpPr>
          <p:nvPr/>
        </p:nvCxnSpPr>
        <p:spPr>
          <a:xfrm>
            <a:off x="2357511" y="5929650"/>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9" name="Straight Arrow Connector 128">
            <a:extLst>
              <a:ext uri="{FF2B5EF4-FFF2-40B4-BE49-F238E27FC236}">
                <a16:creationId xmlns:a16="http://schemas.microsoft.com/office/drawing/2014/main" id="{0B84A5A7-D7EB-DE95-072A-576999BB534B}"/>
              </a:ext>
            </a:extLst>
          </p:cNvPr>
          <p:cNvCxnSpPr>
            <a:cxnSpLocks/>
          </p:cNvCxnSpPr>
          <p:nvPr/>
        </p:nvCxnSpPr>
        <p:spPr>
          <a:xfrm>
            <a:off x="1160134" y="5929650"/>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1" name="Straight Arrow Connector 130">
            <a:extLst>
              <a:ext uri="{FF2B5EF4-FFF2-40B4-BE49-F238E27FC236}">
                <a16:creationId xmlns:a16="http://schemas.microsoft.com/office/drawing/2014/main" id="{3C3F4DB4-C877-2B81-A1BD-D2118DB37A29}"/>
              </a:ext>
            </a:extLst>
          </p:cNvPr>
          <p:cNvCxnSpPr>
            <a:cxnSpLocks/>
          </p:cNvCxnSpPr>
          <p:nvPr/>
        </p:nvCxnSpPr>
        <p:spPr>
          <a:xfrm>
            <a:off x="370834" y="5929650"/>
            <a:ext cx="499275"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3" name="Straight Arrow Connector 132">
            <a:extLst>
              <a:ext uri="{FF2B5EF4-FFF2-40B4-BE49-F238E27FC236}">
                <a16:creationId xmlns:a16="http://schemas.microsoft.com/office/drawing/2014/main" id="{82E5187C-7DA1-1E1C-54B7-BFC0A94C562C}"/>
              </a:ext>
            </a:extLst>
          </p:cNvPr>
          <p:cNvCxnSpPr>
            <a:cxnSpLocks/>
          </p:cNvCxnSpPr>
          <p:nvPr/>
        </p:nvCxnSpPr>
        <p:spPr>
          <a:xfrm>
            <a:off x="3481523" y="5929650"/>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5" name="Straight Arrow Connector 134">
            <a:extLst>
              <a:ext uri="{FF2B5EF4-FFF2-40B4-BE49-F238E27FC236}">
                <a16:creationId xmlns:a16="http://schemas.microsoft.com/office/drawing/2014/main" id="{FF22AD42-CED9-03F4-5AD6-67DFAA17ABB0}"/>
              </a:ext>
            </a:extLst>
          </p:cNvPr>
          <p:cNvCxnSpPr>
            <a:cxnSpLocks/>
          </p:cNvCxnSpPr>
          <p:nvPr/>
        </p:nvCxnSpPr>
        <p:spPr>
          <a:xfrm>
            <a:off x="5968986" y="5929650"/>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7" name="Straight Arrow Connector 136">
            <a:extLst>
              <a:ext uri="{FF2B5EF4-FFF2-40B4-BE49-F238E27FC236}">
                <a16:creationId xmlns:a16="http://schemas.microsoft.com/office/drawing/2014/main" id="{CC3021F2-A887-52DB-4376-08829DFC5877}"/>
              </a:ext>
            </a:extLst>
          </p:cNvPr>
          <p:cNvCxnSpPr>
            <a:cxnSpLocks/>
          </p:cNvCxnSpPr>
          <p:nvPr/>
        </p:nvCxnSpPr>
        <p:spPr>
          <a:xfrm>
            <a:off x="632732" y="5529379"/>
            <a:ext cx="0" cy="400271"/>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40" name="Rectangle: Rounded Corners 139">
            <a:extLst>
              <a:ext uri="{FF2B5EF4-FFF2-40B4-BE49-F238E27FC236}">
                <a16:creationId xmlns:a16="http://schemas.microsoft.com/office/drawing/2014/main" id="{CE674DFF-0310-DC68-554D-FAB92E5788D3}"/>
              </a:ext>
            </a:extLst>
          </p:cNvPr>
          <p:cNvSpPr/>
          <p:nvPr/>
        </p:nvSpPr>
        <p:spPr>
          <a:xfrm>
            <a:off x="8500637" y="4841736"/>
            <a:ext cx="1037303" cy="76691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latin typeface="Arial Black"/>
                <a:cs typeface="Calibri"/>
              </a:rPr>
              <a:t>LS3 (Eject)</a:t>
            </a:r>
            <a:endParaRPr lang="en-US" sz="1600">
              <a:latin typeface="Arial Black"/>
            </a:endParaRPr>
          </a:p>
        </p:txBody>
      </p:sp>
      <p:sp>
        <p:nvSpPr>
          <p:cNvPr id="2" name="Flowchart: Off-page Connector 1">
            <a:extLst>
              <a:ext uri="{FF2B5EF4-FFF2-40B4-BE49-F238E27FC236}">
                <a16:creationId xmlns:a16="http://schemas.microsoft.com/office/drawing/2014/main" id="{0D341C6C-C7DA-98FE-DC33-5649DF631364}"/>
              </a:ext>
            </a:extLst>
          </p:cNvPr>
          <p:cNvSpPr/>
          <p:nvPr/>
        </p:nvSpPr>
        <p:spPr>
          <a:xfrm rot="16200000">
            <a:off x="9655907" y="4990165"/>
            <a:ext cx="168818" cy="416644"/>
          </a:xfrm>
          <a:prstGeom prst="flowChartOffpage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rgbClr val="FFFFFF"/>
                </a:solidFill>
                <a:latin typeface="Arial Black"/>
                <a:cs typeface="Calibri"/>
              </a:rPr>
              <a:t>1</a:t>
            </a:r>
            <a:endParaRPr lang="en-US" sz="1200">
              <a:solidFill>
                <a:srgbClr val="FFFFFF"/>
              </a:solidFill>
              <a:cs typeface="Calibri"/>
            </a:endParaRPr>
          </a:p>
        </p:txBody>
      </p:sp>
      <p:sp>
        <p:nvSpPr>
          <p:cNvPr id="10" name="Arrow: Right 9">
            <a:extLst>
              <a:ext uri="{FF2B5EF4-FFF2-40B4-BE49-F238E27FC236}">
                <a16:creationId xmlns:a16="http://schemas.microsoft.com/office/drawing/2014/main" id="{009C71ED-B438-726A-5A23-83C0C7B4612D}"/>
              </a:ext>
            </a:extLst>
          </p:cNvPr>
          <p:cNvSpPr/>
          <p:nvPr/>
        </p:nvSpPr>
        <p:spPr>
          <a:xfrm>
            <a:off x="5766974" y="2091248"/>
            <a:ext cx="518790" cy="339490"/>
          </a:xfrm>
          <a:prstGeom prst="rightArrow">
            <a:avLst/>
          </a:prstGeom>
          <a:solidFill>
            <a:srgbClr val="6F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8655210"/>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128F8-128C-8B89-7077-EAD5B357A95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3654B1E-A22C-1C8A-472F-C7DD58A9AF34}"/>
              </a:ext>
            </a:extLst>
          </p:cNvPr>
          <p:cNvSpPr>
            <a:spLocks noGrp="1"/>
          </p:cNvSpPr>
          <p:nvPr>
            <p:ph idx="1"/>
          </p:nvPr>
        </p:nvSpPr>
        <p:spPr/>
        <p:txBody>
          <a:bodyPr vert="horz" lIns="0" tIns="0" rIns="0" bIns="0" rtlCol="0" anchor="t">
            <a:noAutofit/>
          </a:bodyPr>
          <a:lstStyle/>
          <a:p>
            <a:pPr marL="0" indent="0">
              <a:buNone/>
            </a:pPr>
            <a:endParaRPr lang="en-US">
              <a:ea typeface="Calibri"/>
              <a:cs typeface="Calibri"/>
            </a:endParaRPr>
          </a:p>
          <a:p>
            <a:pPr marL="0" indent="0">
              <a:buNone/>
            </a:pPr>
            <a:endParaRPr lang="en-US">
              <a:ea typeface="Calibri"/>
              <a:cs typeface="Calibri"/>
            </a:endParaRPr>
          </a:p>
        </p:txBody>
      </p:sp>
      <p:sp>
        <p:nvSpPr>
          <p:cNvPr id="4" name="Footer Placeholder 3">
            <a:extLst>
              <a:ext uri="{FF2B5EF4-FFF2-40B4-BE49-F238E27FC236}">
                <a16:creationId xmlns:a16="http://schemas.microsoft.com/office/drawing/2014/main" id="{A8803988-1F13-7418-1C5F-FAC3D3C33FEB}"/>
              </a:ext>
            </a:extLst>
          </p:cNvPr>
          <p:cNvSpPr>
            <a:spLocks noGrp="1"/>
          </p:cNvSpPr>
          <p:nvPr>
            <p:ph type="ftr" sz="quarter" idx="11"/>
          </p:nvPr>
        </p:nvSpPr>
        <p:spPr/>
        <p:txBody>
          <a:bodyPr/>
          <a:lstStyle/>
          <a:p>
            <a:r>
              <a:rPr lang="en-US">
                <a:ea typeface="Calibri"/>
                <a:cs typeface="Calibri"/>
              </a:rPr>
              <a:t>Luis Garcia</a:t>
            </a:r>
          </a:p>
        </p:txBody>
      </p:sp>
      <p:sp>
        <p:nvSpPr>
          <p:cNvPr id="5" name="Slide Number Placeholder 4">
            <a:extLst>
              <a:ext uri="{FF2B5EF4-FFF2-40B4-BE49-F238E27FC236}">
                <a16:creationId xmlns:a16="http://schemas.microsoft.com/office/drawing/2014/main" id="{4E4204D1-2C17-B86D-67EB-3C779B0C45E0}"/>
              </a:ext>
            </a:extLst>
          </p:cNvPr>
          <p:cNvSpPr>
            <a:spLocks noGrp="1"/>
          </p:cNvSpPr>
          <p:nvPr>
            <p:ph type="sldNum" sz="quarter" idx="12"/>
          </p:nvPr>
        </p:nvSpPr>
        <p:spPr/>
        <p:txBody>
          <a:bodyPr/>
          <a:lstStyle/>
          <a:p>
            <a:fld id="{A5AEF524-62EC-C340-82A1-9F47B6C43E55}" type="slidenum">
              <a:rPr lang="en-US" smtClean="0"/>
              <a:t>6</a:t>
            </a:fld>
            <a:endParaRPr lang="en-US"/>
          </a:p>
        </p:txBody>
      </p:sp>
      <p:sp>
        <p:nvSpPr>
          <p:cNvPr id="2" name="Title 1">
            <a:extLst>
              <a:ext uri="{FF2B5EF4-FFF2-40B4-BE49-F238E27FC236}">
                <a16:creationId xmlns:a16="http://schemas.microsoft.com/office/drawing/2014/main" id="{ED3FCACC-3EF1-F798-5E17-30068E05097C}"/>
              </a:ext>
            </a:extLst>
          </p:cNvPr>
          <p:cNvSpPr>
            <a:spLocks noGrp="1"/>
          </p:cNvSpPr>
          <p:nvPr>
            <p:ph type="title"/>
          </p:nvPr>
        </p:nvSpPr>
        <p:spPr/>
        <p:txBody>
          <a:bodyPr/>
          <a:lstStyle/>
          <a:p>
            <a:r>
              <a:rPr lang="en-US"/>
              <a:t>Key Goals &amp; Targets</a:t>
            </a:r>
          </a:p>
        </p:txBody>
      </p:sp>
      <p:sp>
        <p:nvSpPr>
          <p:cNvPr id="7" name="Rectangle 6">
            <a:extLst>
              <a:ext uri="{FF2B5EF4-FFF2-40B4-BE49-F238E27FC236}">
                <a16:creationId xmlns:a16="http://schemas.microsoft.com/office/drawing/2014/main" id="{C6CD88DF-A53A-3166-05A9-0AFD6105ECF0}"/>
              </a:ext>
            </a:extLst>
          </p:cNvPr>
          <p:cNvSpPr/>
          <p:nvPr/>
        </p:nvSpPr>
        <p:spPr>
          <a:xfrm>
            <a:off x="536907" y="2260600"/>
            <a:ext cx="2150904" cy="143216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Showcase automated manufacturing process</a:t>
            </a:r>
          </a:p>
        </p:txBody>
      </p:sp>
      <p:sp>
        <p:nvSpPr>
          <p:cNvPr id="8" name="TextBox 7">
            <a:extLst>
              <a:ext uri="{FF2B5EF4-FFF2-40B4-BE49-F238E27FC236}">
                <a16:creationId xmlns:a16="http://schemas.microsoft.com/office/drawing/2014/main" id="{A45B8B2D-731D-FC89-F03A-865C4D4C23F2}"/>
              </a:ext>
            </a:extLst>
          </p:cNvPr>
          <p:cNvSpPr txBox="1"/>
          <p:nvPr/>
        </p:nvSpPr>
        <p:spPr>
          <a:xfrm>
            <a:off x="533399" y="1717220"/>
            <a:ext cx="23948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782F40"/>
                </a:solidFill>
                <a:latin typeface="Arial"/>
                <a:ea typeface="Calibri"/>
                <a:cs typeface="Calibri"/>
              </a:rPr>
              <a:t>Key Goals</a:t>
            </a:r>
            <a:endParaRPr lang="en-US" sz="2400" b="1">
              <a:solidFill>
                <a:srgbClr val="782F40"/>
              </a:solidFill>
              <a:latin typeface="Arial"/>
            </a:endParaRPr>
          </a:p>
        </p:txBody>
      </p:sp>
      <p:pic>
        <p:nvPicPr>
          <p:cNvPr id="9" name="Graphic 1" descr="Workflow with solid fill">
            <a:extLst>
              <a:ext uri="{FF2B5EF4-FFF2-40B4-BE49-F238E27FC236}">
                <a16:creationId xmlns:a16="http://schemas.microsoft.com/office/drawing/2014/main" id="{C2967891-DD6B-0550-823C-6E71C57055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52493" y="2332971"/>
            <a:ext cx="1158630" cy="1158630"/>
          </a:xfrm>
          <a:prstGeom prst="rect">
            <a:avLst/>
          </a:prstGeom>
        </p:spPr>
      </p:pic>
      <p:sp>
        <p:nvSpPr>
          <p:cNvPr id="10" name="Rectangle 9">
            <a:extLst>
              <a:ext uri="{FF2B5EF4-FFF2-40B4-BE49-F238E27FC236}">
                <a16:creationId xmlns:a16="http://schemas.microsoft.com/office/drawing/2014/main" id="{B78D9D7A-41CF-8D15-521A-31B976798067}"/>
              </a:ext>
            </a:extLst>
          </p:cNvPr>
          <p:cNvSpPr/>
          <p:nvPr/>
        </p:nvSpPr>
        <p:spPr>
          <a:xfrm>
            <a:off x="4174094" y="2268386"/>
            <a:ext cx="2140018" cy="140286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Provide educational experience</a:t>
            </a:r>
          </a:p>
        </p:txBody>
      </p:sp>
      <p:pic>
        <p:nvPicPr>
          <p:cNvPr id="11" name="Graphic 1" descr="Classroom with solid fill">
            <a:extLst>
              <a:ext uri="{FF2B5EF4-FFF2-40B4-BE49-F238E27FC236}">
                <a16:creationId xmlns:a16="http://schemas.microsoft.com/office/drawing/2014/main" id="{A2505E68-555B-E848-D440-FE01130ABB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88193" y="2380115"/>
            <a:ext cx="1168400" cy="1168400"/>
          </a:xfrm>
          <a:prstGeom prst="rect">
            <a:avLst/>
          </a:prstGeom>
        </p:spPr>
      </p:pic>
      <p:sp>
        <p:nvSpPr>
          <p:cNvPr id="12" name="Rectangle 11">
            <a:extLst>
              <a:ext uri="{FF2B5EF4-FFF2-40B4-BE49-F238E27FC236}">
                <a16:creationId xmlns:a16="http://schemas.microsoft.com/office/drawing/2014/main" id="{019C25FD-1C79-7A0D-F327-E06970155251}"/>
              </a:ext>
            </a:extLst>
          </p:cNvPr>
          <p:cNvSpPr/>
          <p:nvPr/>
        </p:nvSpPr>
        <p:spPr>
          <a:xfrm>
            <a:off x="7803396" y="2246386"/>
            <a:ext cx="2035628" cy="143216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Create</a:t>
            </a:r>
            <a:endParaRPr lang="en-US" sz="2200">
              <a:solidFill>
                <a:srgbClr val="FFFFFF"/>
              </a:solidFill>
              <a:latin typeface="Arial"/>
              <a:cs typeface="Arial"/>
            </a:endParaRPr>
          </a:p>
          <a:p>
            <a:pPr algn="ctr"/>
            <a:r>
              <a:rPr lang="en-US" sz="2200">
                <a:solidFill>
                  <a:srgbClr val="FFFFFF"/>
                </a:solidFill>
                <a:latin typeface="Arial"/>
                <a:cs typeface="Calibri"/>
              </a:rPr>
              <a:t> tangible product</a:t>
            </a:r>
            <a:endParaRPr lang="en-US" sz="2200">
              <a:solidFill>
                <a:srgbClr val="FFFFFF"/>
              </a:solidFill>
              <a:latin typeface="Arial"/>
              <a:cs typeface="Arial"/>
            </a:endParaRPr>
          </a:p>
        </p:txBody>
      </p:sp>
      <p:pic>
        <p:nvPicPr>
          <p:cNvPr id="6" name="Graphic 1" descr="Processor with solid fill">
            <a:extLst>
              <a:ext uri="{FF2B5EF4-FFF2-40B4-BE49-F238E27FC236}">
                <a16:creationId xmlns:a16="http://schemas.microsoft.com/office/drawing/2014/main" id="{37A8DC7F-DE5F-7ED4-027D-623EEBD897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4222" y="4534414"/>
            <a:ext cx="1503871" cy="1547003"/>
          </a:xfrm>
          <a:prstGeom prst="rect">
            <a:avLst/>
          </a:prstGeom>
        </p:spPr>
      </p:pic>
      <p:pic>
        <p:nvPicPr>
          <p:cNvPr id="13" name="Graphic 1" descr="Triangle Ruler with solid fill">
            <a:extLst>
              <a:ext uri="{FF2B5EF4-FFF2-40B4-BE49-F238E27FC236}">
                <a16:creationId xmlns:a16="http://schemas.microsoft.com/office/drawing/2014/main" id="{1BBDAE93-1450-1944-9483-846BAABDD7C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57909" y="4621498"/>
            <a:ext cx="1503870" cy="1388852"/>
          </a:xfrm>
          <a:prstGeom prst="rect">
            <a:avLst/>
          </a:prstGeom>
        </p:spPr>
      </p:pic>
      <p:pic>
        <p:nvPicPr>
          <p:cNvPr id="14" name="Graphic 1" descr="Production with solid fill">
            <a:extLst>
              <a:ext uri="{FF2B5EF4-FFF2-40B4-BE49-F238E27FC236}">
                <a16:creationId xmlns:a16="http://schemas.microsoft.com/office/drawing/2014/main" id="{EC5E50B2-FA16-4240-1419-F2E523B0DF9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94049" y="4532771"/>
            <a:ext cx="1503871" cy="1547003"/>
          </a:xfrm>
          <a:prstGeom prst="rect">
            <a:avLst/>
          </a:prstGeom>
        </p:spPr>
      </p:pic>
      <p:pic>
        <p:nvPicPr>
          <p:cNvPr id="15" name="Graphic 1" descr="Diploma roll with solid fill">
            <a:extLst>
              <a:ext uri="{FF2B5EF4-FFF2-40B4-BE49-F238E27FC236}">
                <a16:creationId xmlns:a16="http://schemas.microsoft.com/office/drawing/2014/main" id="{E6F38732-7EA1-3CF2-DD78-F039D3A2979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946573" y="4622936"/>
            <a:ext cx="1561381" cy="1547003"/>
          </a:xfrm>
          <a:prstGeom prst="rect">
            <a:avLst/>
          </a:prstGeom>
        </p:spPr>
      </p:pic>
      <p:sp>
        <p:nvSpPr>
          <p:cNvPr id="16" name="TextBox 15">
            <a:extLst>
              <a:ext uri="{FF2B5EF4-FFF2-40B4-BE49-F238E27FC236}">
                <a16:creationId xmlns:a16="http://schemas.microsoft.com/office/drawing/2014/main" id="{F234E55B-8AE7-5B1B-BC95-6934FCD9E3CC}"/>
              </a:ext>
            </a:extLst>
          </p:cNvPr>
          <p:cNvSpPr txBox="1"/>
          <p:nvPr/>
        </p:nvSpPr>
        <p:spPr>
          <a:xfrm>
            <a:off x="533400" y="4063092"/>
            <a:ext cx="231321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solidFill>
                  <a:srgbClr val="782F40"/>
                </a:solidFill>
                <a:latin typeface="Arial"/>
                <a:ea typeface="Calibri"/>
                <a:cs typeface="Calibri"/>
              </a:rPr>
              <a:t>Targets</a:t>
            </a:r>
            <a:endParaRPr lang="en-US" sz="2400" b="1">
              <a:solidFill>
                <a:srgbClr val="782F40"/>
              </a:solidFill>
              <a:latin typeface="Arial"/>
            </a:endParaRPr>
          </a:p>
        </p:txBody>
      </p:sp>
    </p:spTree>
    <p:extLst>
      <p:ext uri="{BB962C8B-B14F-4D97-AF65-F5344CB8AC3E}">
        <p14:creationId xmlns:p14="http://schemas.microsoft.com/office/powerpoint/2010/main" val="24241693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1" name="Straight Arrow Connector 20">
            <a:extLst>
              <a:ext uri="{FF2B5EF4-FFF2-40B4-BE49-F238E27FC236}">
                <a16:creationId xmlns:a16="http://schemas.microsoft.com/office/drawing/2014/main" id="{144DE757-877E-7991-8798-EC104E73D7E9}"/>
              </a:ext>
            </a:extLst>
          </p:cNvPr>
          <p:cNvCxnSpPr>
            <a:cxnSpLocks/>
          </p:cNvCxnSpPr>
          <p:nvPr/>
        </p:nvCxnSpPr>
        <p:spPr>
          <a:xfrm>
            <a:off x="2670172" y="704275"/>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7A174E23-CF54-6EAB-2809-D0D2EF1DE102}"/>
              </a:ext>
            </a:extLst>
          </p:cNvPr>
          <p:cNvCxnSpPr>
            <a:cxnSpLocks/>
          </p:cNvCxnSpPr>
          <p:nvPr/>
        </p:nvCxnSpPr>
        <p:spPr>
          <a:xfrm>
            <a:off x="9369446" y="900584"/>
            <a:ext cx="0" cy="29688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1C8931E7-7B15-87D5-BA92-D028D5D6881F}"/>
              </a:ext>
            </a:extLst>
          </p:cNvPr>
          <p:cNvCxnSpPr>
            <a:cxnSpLocks/>
          </p:cNvCxnSpPr>
          <p:nvPr/>
        </p:nvCxnSpPr>
        <p:spPr>
          <a:xfrm>
            <a:off x="9936037" y="869850"/>
            <a:ext cx="71886" cy="29204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7" name="Flowchart: Off-page Connector 146">
            <a:extLst>
              <a:ext uri="{FF2B5EF4-FFF2-40B4-BE49-F238E27FC236}">
                <a16:creationId xmlns:a16="http://schemas.microsoft.com/office/drawing/2014/main" id="{676920D7-E771-3B7C-F16B-CD5E0C6C61D7}"/>
              </a:ext>
            </a:extLst>
          </p:cNvPr>
          <p:cNvSpPr/>
          <p:nvPr/>
        </p:nvSpPr>
        <p:spPr>
          <a:xfrm>
            <a:off x="8631762" y="1597280"/>
            <a:ext cx="120048" cy="294717"/>
          </a:xfrm>
          <a:prstGeom prst="flowChartOffpageConnector">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1</a:t>
            </a:r>
          </a:p>
        </p:txBody>
      </p:sp>
      <p:sp>
        <p:nvSpPr>
          <p:cNvPr id="148" name="Flowchart: Off-page Connector 147">
            <a:extLst>
              <a:ext uri="{FF2B5EF4-FFF2-40B4-BE49-F238E27FC236}">
                <a16:creationId xmlns:a16="http://schemas.microsoft.com/office/drawing/2014/main" id="{BA7B7B97-1E64-BECE-2B61-C71A6BC71956}"/>
              </a:ext>
            </a:extLst>
          </p:cNvPr>
          <p:cNvSpPr/>
          <p:nvPr/>
        </p:nvSpPr>
        <p:spPr>
          <a:xfrm>
            <a:off x="9311825" y="1568525"/>
            <a:ext cx="120048" cy="294717"/>
          </a:xfrm>
          <a:prstGeom prst="flowChartOffpageConnector">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2</a:t>
            </a:r>
          </a:p>
        </p:txBody>
      </p:sp>
      <p:sp>
        <p:nvSpPr>
          <p:cNvPr id="149" name="Flowchart: Off-page Connector 148">
            <a:extLst>
              <a:ext uri="{FF2B5EF4-FFF2-40B4-BE49-F238E27FC236}">
                <a16:creationId xmlns:a16="http://schemas.microsoft.com/office/drawing/2014/main" id="{EC78D7E2-A8D2-1F4C-D989-78DA7943F5A2}"/>
              </a:ext>
            </a:extLst>
          </p:cNvPr>
          <p:cNvSpPr/>
          <p:nvPr/>
        </p:nvSpPr>
        <p:spPr>
          <a:xfrm>
            <a:off x="9951492" y="1597249"/>
            <a:ext cx="120048" cy="294717"/>
          </a:xfrm>
          <a:prstGeom prst="flowChartOffpageConnector">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3</a:t>
            </a:r>
          </a:p>
        </p:txBody>
      </p:sp>
      <p:sp>
        <p:nvSpPr>
          <p:cNvPr id="121" name="Rectangle 120">
            <a:extLst>
              <a:ext uri="{FF2B5EF4-FFF2-40B4-BE49-F238E27FC236}">
                <a16:creationId xmlns:a16="http://schemas.microsoft.com/office/drawing/2014/main" id="{2DC36D01-B724-702A-4A95-6B44FADE52A6}"/>
              </a:ext>
            </a:extLst>
          </p:cNvPr>
          <p:cNvSpPr/>
          <p:nvPr/>
        </p:nvSpPr>
        <p:spPr>
          <a:xfrm>
            <a:off x="9784974" y="1164800"/>
            <a:ext cx="453085" cy="429573"/>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SM3</a:t>
            </a:r>
          </a:p>
        </p:txBody>
      </p:sp>
      <p:sp>
        <p:nvSpPr>
          <p:cNvPr id="167" name="Flowchart: Off-page Connector 166">
            <a:extLst>
              <a:ext uri="{FF2B5EF4-FFF2-40B4-BE49-F238E27FC236}">
                <a16:creationId xmlns:a16="http://schemas.microsoft.com/office/drawing/2014/main" id="{C6C8A6E3-984D-C793-8490-2F2C1A698A67}"/>
              </a:ext>
            </a:extLst>
          </p:cNvPr>
          <p:cNvSpPr/>
          <p:nvPr/>
        </p:nvSpPr>
        <p:spPr>
          <a:xfrm rot="5400000">
            <a:off x="4077441" y="290838"/>
            <a:ext cx="127651" cy="294717"/>
          </a:xfrm>
          <a:prstGeom prst="flowChartOffpage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1</a:t>
            </a:r>
          </a:p>
        </p:txBody>
      </p:sp>
      <p:sp>
        <p:nvSpPr>
          <p:cNvPr id="12" name="Rectangle: Rounded Corners 11">
            <a:extLst>
              <a:ext uri="{FF2B5EF4-FFF2-40B4-BE49-F238E27FC236}">
                <a16:creationId xmlns:a16="http://schemas.microsoft.com/office/drawing/2014/main" id="{92426E25-417B-F018-68A3-454E0FA292AE}"/>
              </a:ext>
            </a:extLst>
          </p:cNvPr>
          <p:cNvSpPr/>
          <p:nvPr/>
        </p:nvSpPr>
        <p:spPr>
          <a:xfrm>
            <a:off x="4273890" y="196754"/>
            <a:ext cx="1406769" cy="707886"/>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MCU</a:t>
            </a:r>
          </a:p>
        </p:txBody>
      </p:sp>
      <p:sp>
        <p:nvSpPr>
          <p:cNvPr id="169" name="Flowchart: Off-page Connector 168">
            <a:extLst>
              <a:ext uri="{FF2B5EF4-FFF2-40B4-BE49-F238E27FC236}">
                <a16:creationId xmlns:a16="http://schemas.microsoft.com/office/drawing/2014/main" id="{A641A5ED-F4F7-AE8D-4010-EF0D06E49DC6}"/>
              </a:ext>
            </a:extLst>
          </p:cNvPr>
          <p:cNvSpPr/>
          <p:nvPr/>
        </p:nvSpPr>
        <p:spPr>
          <a:xfrm rot="5400000">
            <a:off x="1088317" y="467164"/>
            <a:ext cx="127651" cy="294717"/>
          </a:xfrm>
          <a:prstGeom prst="flowChartOffpageConnector">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1</a:t>
            </a:r>
          </a:p>
        </p:txBody>
      </p:sp>
      <p:sp>
        <p:nvSpPr>
          <p:cNvPr id="19" name="Rectangle: Rounded Corners 18">
            <a:extLst>
              <a:ext uri="{FF2B5EF4-FFF2-40B4-BE49-F238E27FC236}">
                <a16:creationId xmlns:a16="http://schemas.microsoft.com/office/drawing/2014/main" id="{064F5D1E-2DA0-283F-1EDD-34B27B90D898}"/>
              </a:ext>
            </a:extLst>
          </p:cNvPr>
          <p:cNvSpPr/>
          <p:nvPr/>
        </p:nvSpPr>
        <p:spPr>
          <a:xfrm>
            <a:off x="1296607" y="196754"/>
            <a:ext cx="1406769" cy="707886"/>
          </a:xfrm>
          <a:prstGeom prst="roundRect">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Power Supply 1</a:t>
            </a:r>
          </a:p>
        </p:txBody>
      </p:sp>
      <p:sp>
        <p:nvSpPr>
          <p:cNvPr id="171" name="Flowchart: Off-page Connector 170">
            <a:extLst>
              <a:ext uri="{FF2B5EF4-FFF2-40B4-BE49-F238E27FC236}">
                <a16:creationId xmlns:a16="http://schemas.microsoft.com/office/drawing/2014/main" id="{25186FA8-83DA-4720-90CD-17E54E3DEF8D}"/>
              </a:ext>
            </a:extLst>
          </p:cNvPr>
          <p:cNvSpPr/>
          <p:nvPr/>
        </p:nvSpPr>
        <p:spPr>
          <a:xfrm rot="5400000">
            <a:off x="6195851" y="403338"/>
            <a:ext cx="127651" cy="294717"/>
          </a:xfrm>
          <a:prstGeom prst="flowChartOffpageConnector">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2</a:t>
            </a:r>
          </a:p>
        </p:txBody>
      </p:sp>
      <p:sp>
        <p:nvSpPr>
          <p:cNvPr id="20" name="Rectangle: Rounded Corners 19">
            <a:extLst>
              <a:ext uri="{FF2B5EF4-FFF2-40B4-BE49-F238E27FC236}">
                <a16:creationId xmlns:a16="http://schemas.microsoft.com/office/drawing/2014/main" id="{98452436-3896-3408-638B-45EA44086904}"/>
              </a:ext>
            </a:extLst>
          </p:cNvPr>
          <p:cNvSpPr/>
          <p:nvPr/>
        </p:nvSpPr>
        <p:spPr>
          <a:xfrm>
            <a:off x="6403970" y="196754"/>
            <a:ext cx="1406769" cy="70788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Power Supply 2</a:t>
            </a:r>
          </a:p>
        </p:txBody>
      </p:sp>
      <p:sp>
        <p:nvSpPr>
          <p:cNvPr id="7" name="Flowchart: Off-page Connector 6">
            <a:extLst>
              <a:ext uri="{FF2B5EF4-FFF2-40B4-BE49-F238E27FC236}">
                <a16:creationId xmlns:a16="http://schemas.microsoft.com/office/drawing/2014/main" id="{7CDF319D-BE95-D2AB-8E2C-158E7F24B87F}"/>
              </a:ext>
            </a:extLst>
          </p:cNvPr>
          <p:cNvSpPr/>
          <p:nvPr/>
        </p:nvSpPr>
        <p:spPr>
          <a:xfrm>
            <a:off x="2460929" y="2296381"/>
            <a:ext cx="120048" cy="294717"/>
          </a:xfrm>
          <a:prstGeom prst="flowChartOffpageConnector">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2</a:t>
            </a:r>
          </a:p>
        </p:txBody>
      </p:sp>
      <p:sp>
        <p:nvSpPr>
          <p:cNvPr id="9" name="Cylinder 8">
            <a:extLst>
              <a:ext uri="{FF2B5EF4-FFF2-40B4-BE49-F238E27FC236}">
                <a16:creationId xmlns:a16="http://schemas.microsoft.com/office/drawing/2014/main" id="{B1DC1070-D0B2-784B-8CA8-468C61924084}"/>
              </a:ext>
            </a:extLst>
          </p:cNvPr>
          <p:cNvSpPr/>
          <p:nvPr/>
        </p:nvSpPr>
        <p:spPr>
          <a:xfrm>
            <a:off x="2290926" y="2526806"/>
            <a:ext cx="512682" cy="995516"/>
          </a:xfrm>
          <a:prstGeom prst="can">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Bin1</a:t>
            </a:r>
          </a:p>
        </p:txBody>
      </p:sp>
      <p:sp>
        <p:nvSpPr>
          <p:cNvPr id="10" name="Flowchart: Off-page Connector 9">
            <a:extLst>
              <a:ext uri="{FF2B5EF4-FFF2-40B4-BE49-F238E27FC236}">
                <a16:creationId xmlns:a16="http://schemas.microsoft.com/office/drawing/2014/main" id="{3A1B438D-B852-A329-B151-0360E8850323}"/>
              </a:ext>
            </a:extLst>
          </p:cNvPr>
          <p:cNvSpPr/>
          <p:nvPr/>
        </p:nvSpPr>
        <p:spPr>
          <a:xfrm>
            <a:off x="1794028" y="1631604"/>
            <a:ext cx="120048" cy="294717"/>
          </a:xfrm>
          <a:prstGeom prst="flowChartOffpageConnector">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3</a:t>
            </a:r>
          </a:p>
        </p:txBody>
      </p:sp>
      <p:sp>
        <p:nvSpPr>
          <p:cNvPr id="11" name="Flowchart: Off-page Connector 10">
            <a:extLst>
              <a:ext uri="{FF2B5EF4-FFF2-40B4-BE49-F238E27FC236}">
                <a16:creationId xmlns:a16="http://schemas.microsoft.com/office/drawing/2014/main" id="{329E2D00-1E46-C373-B19A-786FEF324A74}"/>
              </a:ext>
            </a:extLst>
          </p:cNvPr>
          <p:cNvSpPr/>
          <p:nvPr/>
        </p:nvSpPr>
        <p:spPr>
          <a:xfrm>
            <a:off x="5001304" y="2319187"/>
            <a:ext cx="120048" cy="294717"/>
          </a:xfrm>
          <a:prstGeom prst="flowChartOffpageConnector">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4</a:t>
            </a:r>
          </a:p>
        </p:txBody>
      </p:sp>
      <p:sp>
        <p:nvSpPr>
          <p:cNvPr id="25" name="Flowchart: Off-page Connector 24">
            <a:extLst>
              <a:ext uri="{FF2B5EF4-FFF2-40B4-BE49-F238E27FC236}">
                <a16:creationId xmlns:a16="http://schemas.microsoft.com/office/drawing/2014/main" id="{0B5B3248-D7B0-1209-77C7-996F7B05718E}"/>
              </a:ext>
            </a:extLst>
          </p:cNvPr>
          <p:cNvSpPr/>
          <p:nvPr/>
        </p:nvSpPr>
        <p:spPr>
          <a:xfrm>
            <a:off x="444605" y="1467710"/>
            <a:ext cx="127651" cy="294717"/>
          </a:xfrm>
          <a:prstGeom prst="flowChartOffpageConnector">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1</a:t>
            </a:r>
          </a:p>
        </p:txBody>
      </p:sp>
      <p:sp>
        <p:nvSpPr>
          <p:cNvPr id="29" name="Flowchart: Off-page Connector 28">
            <a:extLst>
              <a:ext uri="{FF2B5EF4-FFF2-40B4-BE49-F238E27FC236}">
                <a16:creationId xmlns:a16="http://schemas.microsoft.com/office/drawing/2014/main" id="{1754563C-2838-B9C0-538F-B7DFEFDF49C3}"/>
              </a:ext>
            </a:extLst>
          </p:cNvPr>
          <p:cNvSpPr/>
          <p:nvPr/>
        </p:nvSpPr>
        <p:spPr>
          <a:xfrm>
            <a:off x="842768" y="2664655"/>
            <a:ext cx="127651" cy="294717"/>
          </a:xfrm>
          <a:prstGeom prst="flowChartOffpageConnector">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1</a:t>
            </a:r>
          </a:p>
        </p:txBody>
      </p:sp>
      <p:sp>
        <p:nvSpPr>
          <p:cNvPr id="30" name="Flowchart: Off-page Connector 29">
            <a:extLst>
              <a:ext uri="{FF2B5EF4-FFF2-40B4-BE49-F238E27FC236}">
                <a16:creationId xmlns:a16="http://schemas.microsoft.com/office/drawing/2014/main" id="{A102B856-45E0-7388-EBBA-A8BC2ECCEE48}"/>
              </a:ext>
            </a:extLst>
          </p:cNvPr>
          <p:cNvSpPr/>
          <p:nvPr/>
        </p:nvSpPr>
        <p:spPr>
          <a:xfrm rot="16200000">
            <a:off x="233421" y="1791995"/>
            <a:ext cx="127651" cy="294717"/>
          </a:xfrm>
          <a:prstGeom prst="flowChartOffpage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1</a:t>
            </a:r>
          </a:p>
        </p:txBody>
      </p:sp>
      <p:sp>
        <p:nvSpPr>
          <p:cNvPr id="31" name="Flowchart: Off-page Connector 30">
            <a:extLst>
              <a:ext uri="{FF2B5EF4-FFF2-40B4-BE49-F238E27FC236}">
                <a16:creationId xmlns:a16="http://schemas.microsoft.com/office/drawing/2014/main" id="{9471566B-48AE-81B8-6E68-D04D866B9237}"/>
              </a:ext>
            </a:extLst>
          </p:cNvPr>
          <p:cNvSpPr/>
          <p:nvPr/>
        </p:nvSpPr>
        <p:spPr>
          <a:xfrm rot="16200000">
            <a:off x="380780" y="3023950"/>
            <a:ext cx="127651" cy="294717"/>
          </a:xfrm>
          <a:prstGeom prst="flowChartOffpage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1</a:t>
            </a:r>
          </a:p>
        </p:txBody>
      </p:sp>
      <p:sp>
        <p:nvSpPr>
          <p:cNvPr id="8" name="Rectangle 7">
            <a:extLst>
              <a:ext uri="{FF2B5EF4-FFF2-40B4-BE49-F238E27FC236}">
                <a16:creationId xmlns:a16="http://schemas.microsoft.com/office/drawing/2014/main" id="{75587FD4-4BAB-4AB9-6BA2-C86F2501D65E}"/>
              </a:ext>
            </a:extLst>
          </p:cNvPr>
          <p:cNvSpPr/>
          <p:nvPr/>
        </p:nvSpPr>
        <p:spPr>
          <a:xfrm>
            <a:off x="6438190" y="2812014"/>
            <a:ext cx="928971" cy="486181"/>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Manual Pin Press</a:t>
            </a:r>
          </a:p>
        </p:txBody>
      </p:sp>
      <p:sp>
        <p:nvSpPr>
          <p:cNvPr id="47" name="TextBox 46">
            <a:extLst>
              <a:ext uri="{FF2B5EF4-FFF2-40B4-BE49-F238E27FC236}">
                <a16:creationId xmlns:a16="http://schemas.microsoft.com/office/drawing/2014/main" id="{81A325D9-3F96-ECEF-9B07-3782898C942C}"/>
              </a:ext>
            </a:extLst>
          </p:cNvPr>
          <p:cNvSpPr txBox="1"/>
          <p:nvPr/>
        </p:nvSpPr>
        <p:spPr>
          <a:xfrm>
            <a:off x="3762283" y="4367617"/>
            <a:ext cx="4391607" cy="1200329"/>
          </a:xfrm>
          <a:prstGeom prst="rect">
            <a:avLst/>
          </a:prstGeom>
          <a:noFill/>
        </p:spPr>
        <p:txBody>
          <a:bodyPr wrap="square" lIns="91440" tIns="45720" rIns="91440" bIns="45720" anchor="t">
            <a:spAutoFit/>
          </a:bodyPr>
          <a:lstStyle/>
          <a:p>
            <a:r>
              <a:rPr lang="en-US" sz="1200" b="1"/>
              <a:t>Power Supply 2 – powers actuation/motor control</a:t>
            </a:r>
          </a:p>
          <a:p>
            <a:r>
              <a:rPr lang="en-US" sz="1200" b="1"/>
              <a:t>Power Supply 1 – powers PLC, LED, limit switches.</a:t>
            </a:r>
          </a:p>
          <a:p>
            <a:r>
              <a:rPr lang="en-US" sz="1200" b="1"/>
              <a:t>LS1 = Limit Switch 1 – door switch</a:t>
            </a:r>
          </a:p>
          <a:p>
            <a:r>
              <a:rPr lang="en-US" sz="1200" b="1"/>
              <a:t>LS2 = Limit Switch 2 – Track1 control</a:t>
            </a:r>
          </a:p>
          <a:p>
            <a:r>
              <a:rPr lang="en-US" sz="1200" b="1"/>
              <a:t>LS3 = Limit Switch 3 – Track2 control</a:t>
            </a:r>
          </a:p>
          <a:p>
            <a:r>
              <a:rPr lang="en-US" sz="1200" b="1"/>
              <a:t>PUSHBUTTON = ROCKWELL LED PB</a:t>
            </a:r>
          </a:p>
        </p:txBody>
      </p:sp>
      <p:sp>
        <p:nvSpPr>
          <p:cNvPr id="50" name="Rectangle 49">
            <a:extLst>
              <a:ext uri="{FF2B5EF4-FFF2-40B4-BE49-F238E27FC236}">
                <a16:creationId xmlns:a16="http://schemas.microsoft.com/office/drawing/2014/main" id="{3BAB6929-7236-D5F0-C82D-41D726B5EA78}"/>
              </a:ext>
            </a:extLst>
          </p:cNvPr>
          <p:cNvSpPr/>
          <p:nvPr/>
        </p:nvSpPr>
        <p:spPr>
          <a:xfrm>
            <a:off x="857784" y="1831751"/>
            <a:ext cx="1179748" cy="29471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t>Ramp Actuation</a:t>
            </a:r>
          </a:p>
        </p:txBody>
      </p:sp>
      <p:sp>
        <p:nvSpPr>
          <p:cNvPr id="23" name="Rectangle 22">
            <a:extLst>
              <a:ext uri="{FF2B5EF4-FFF2-40B4-BE49-F238E27FC236}">
                <a16:creationId xmlns:a16="http://schemas.microsoft.com/office/drawing/2014/main" id="{8CDA64FC-D062-AE81-5A84-F69CC85B43EB}"/>
              </a:ext>
            </a:extLst>
          </p:cNvPr>
          <p:cNvSpPr/>
          <p:nvPr/>
        </p:nvSpPr>
        <p:spPr>
          <a:xfrm>
            <a:off x="374335" y="1672537"/>
            <a:ext cx="565155" cy="45585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t>LS1 (Door)</a:t>
            </a:r>
          </a:p>
        </p:txBody>
      </p:sp>
      <p:sp>
        <p:nvSpPr>
          <p:cNvPr id="54" name="Flowchart: Off-page Connector 53">
            <a:extLst>
              <a:ext uri="{FF2B5EF4-FFF2-40B4-BE49-F238E27FC236}">
                <a16:creationId xmlns:a16="http://schemas.microsoft.com/office/drawing/2014/main" id="{5797ADCE-468C-5B4F-AFAD-698F7795D557}"/>
              </a:ext>
            </a:extLst>
          </p:cNvPr>
          <p:cNvSpPr/>
          <p:nvPr/>
        </p:nvSpPr>
        <p:spPr>
          <a:xfrm>
            <a:off x="212160" y="3522788"/>
            <a:ext cx="120048" cy="294717"/>
          </a:xfrm>
          <a:prstGeom prst="flowChartOffpageConnector">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1</a:t>
            </a:r>
          </a:p>
        </p:txBody>
      </p:sp>
      <p:sp>
        <p:nvSpPr>
          <p:cNvPr id="27" name="Rectangle 26">
            <a:extLst>
              <a:ext uri="{FF2B5EF4-FFF2-40B4-BE49-F238E27FC236}">
                <a16:creationId xmlns:a16="http://schemas.microsoft.com/office/drawing/2014/main" id="{F5046850-4CF3-AA5E-80EC-7C6299A1F008}"/>
              </a:ext>
            </a:extLst>
          </p:cNvPr>
          <p:cNvSpPr/>
          <p:nvPr/>
        </p:nvSpPr>
        <p:spPr>
          <a:xfrm>
            <a:off x="518182" y="2908474"/>
            <a:ext cx="707390" cy="45585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t>LS2 (Track1)</a:t>
            </a:r>
          </a:p>
        </p:txBody>
      </p:sp>
      <p:sp>
        <p:nvSpPr>
          <p:cNvPr id="5" name="Cylinder 4">
            <a:extLst>
              <a:ext uri="{FF2B5EF4-FFF2-40B4-BE49-F238E27FC236}">
                <a16:creationId xmlns:a16="http://schemas.microsoft.com/office/drawing/2014/main" id="{D704147F-CA3C-0C70-6A1A-5DE9E6E692C1}"/>
              </a:ext>
            </a:extLst>
          </p:cNvPr>
          <p:cNvSpPr/>
          <p:nvPr/>
        </p:nvSpPr>
        <p:spPr>
          <a:xfrm>
            <a:off x="4814419" y="2526806"/>
            <a:ext cx="512682" cy="995516"/>
          </a:xfrm>
          <a:prstGeom prst="can">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Bin2</a:t>
            </a:r>
          </a:p>
        </p:txBody>
      </p:sp>
      <p:sp>
        <p:nvSpPr>
          <p:cNvPr id="55" name="Flowchart: Off-page Connector 54">
            <a:extLst>
              <a:ext uri="{FF2B5EF4-FFF2-40B4-BE49-F238E27FC236}">
                <a16:creationId xmlns:a16="http://schemas.microsoft.com/office/drawing/2014/main" id="{33F37485-2339-4FAC-DDB1-C8E4FDEB43CA}"/>
              </a:ext>
            </a:extLst>
          </p:cNvPr>
          <p:cNvSpPr/>
          <p:nvPr/>
        </p:nvSpPr>
        <p:spPr>
          <a:xfrm>
            <a:off x="5788462" y="2333666"/>
            <a:ext cx="120048" cy="294717"/>
          </a:xfrm>
          <a:prstGeom prst="flowChartOffpageConnector">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5</a:t>
            </a:r>
          </a:p>
        </p:txBody>
      </p:sp>
      <p:sp>
        <p:nvSpPr>
          <p:cNvPr id="6" name="Cylinder 5">
            <a:extLst>
              <a:ext uri="{FF2B5EF4-FFF2-40B4-BE49-F238E27FC236}">
                <a16:creationId xmlns:a16="http://schemas.microsoft.com/office/drawing/2014/main" id="{320FEDBC-B714-245D-A37A-A9665C0BF538}"/>
              </a:ext>
            </a:extLst>
          </p:cNvPr>
          <p:cNvSpPr/>
          <p:nvPr/>
        </p:nvSpPr>
        <p:spPr>
          <a:xfrm>
            <a:off x="5597368" y="2540563"/>
            <a:ext cx="512682" cy="995516"/>
          </a:xfrm>
          <a:prstGeom prst="can">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Bin3</a:t>
            </a:r>
          </a:p>
        </p:txBody>
      </p:sp>
      <p:sp>
        <p:nvSpPr>
          <p:cNvPr id="57" name="TextBox 56">
            <a:extLst>
              <a:ext uri="{FF2B5EF4-FFF2-40B4-BE49-F238E27FC236}">
                <a16:creationId xmlns:a16="http://schemas.microsoft.com/office/drawing/2014/main" id="{69E3E64D-1973-CEA5-268A-F811DA114AD2}"/>
              </a:ext>
            </a:extLst>
          </p:cNvPr>
          <p:cNvSpPr txBox="1"/>
          <p:nvPr/>
        </p:nvSpPr>
        <p:spPr>
          <a:xfrm>
            <a:off x="33543" y="4552283"/>
            <a:ext cx="4776901" cy="1384995"/>
          </a:xfrm>
          <a:prstGeom prst="rect">
            <a:avLst/>
          </a:prstGeom>
          <a:noFill/>
        </p:spPr>
        <p:txBody>
          <a:bodyPr wrap="square" lIns="91440" tIns="45720" rIns="91440" bIns="45720" rtlCol="0" anchor="t">
            <a:spAutoFit/>
          </a:bodyPr>
          <a:lstStyle/>
          <a:p>
            <a:r>
              <a:rPr lang="en-US" sz="1200" b="1"/>
              <a:t>SM1 (stepper motor 1 – track1/dye control)</a:t>
            </a:r>
          </a:p>
          <a:p>
            <a:r>
              <a:rPr lang="en-US" sz="1200" b="1"/>
              <a:t>SM2 (stepper motor 2 -- pin TOP ejection method)</a:t>
            </a:r>
          </a:p>
          <a:p>
            <a:r>
              <a:rPr lang="en-US" sz="1200" b="1"/>
              <a:t>SM3 (stepper motor  3 – design “ramp” actuation)</a:t>
            </a:r>
          </a:p>
          <a:p>
            <a:r>
              <a:rPr lang="en-US" sz="1200" b="1"/>
              <a:t>SM4 (stepper motor 4 – Mylar ejection method )</a:t>
            </a:r>
          </a:p>
          <a:p>
            <a:r>
              <a:rPr lang="en-US" sz="1200" b="1"/>
              <a:t>SM5 (stepper motor 5 – pin BOTTOM ejection method )</a:t>
            </a:r>
          </a:p>
          <a:p>
            <a:r>
              <a:rPr lang="en-US" sz="1200" b="1"/>
              <a:t>Track1 – “conveyor belt” holds dye</a:t>
            </a:r>
          </a:p>
          <a:p>
            <a:endParaRPr lang="en-US" sz="1200" b="1"/>
          </a:p>
        </p:txBody>
      </p:sp>
      <p:sp>
        <p:nvSpPr>
          <p:cNvPr id="58" name="Rectangle 57">
            <a:extLst>
              <a:ext uri="{FF2B5EF4-FFF2-40B4-BE49-F238E27FC236}">
                <a16:creationId xmlns:a16="http://schemas.microsoft.com/office/drawing/2014/main" id="{2B6BBB53-B4F6-3013-E6B5-A636E37705D0}"/>
              </a:ext>
            </a:extLst>
          </p:cNvPr>
          <p:cNvSpPr/>
          <p:nvPr/>
        </p:nvSpPr>
        <p:spPr>
          <a:xfrm>
            <a:off x="185608" y="3767736"/>
            <a:ext cx="8101096" cy="206102"/>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t>Track1</a:t>
            </a:r>
          </a:p>
        </p:txBody>
      </p:sp>
      <p:cxnSp>
        <p:nvCxnSpPr>
          <p:cNvPr id="59" name="Straight Arrow Connector 58">
            <a:extLst>
              <a:ext uri="{FF2B5EF4-FFF2-40B4-BE49-F238E27FC236}">
                <a16:creationId xmlns:a16="http://schemas.microsoft.com/office/drawing/2014/main" id="{3C3AE325-E944-3891-D6FC-4F1A9ACC71CD}"/>
              </a:ext>
            </a:extLst>
          </p:cNvPr>
          <p:cNvCxnSpPr>
            <a:cxnSpLocks/>
          </p:cNvCxnSpPr>
          <p:nvPr/>
        </p:nvCxnSpPr>
        <p:spPr>
          <a:xfrm>
            <a:off x="310358" y="3767736"/>
            <a:ext cx="986249"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1E9946E7-D263-C293-6A7D-3FC64B1AAC27}"/>
              </a:ext>
            </a:extLst>
          </p:cNvPr>
          <p:cNvCxnSpPr>
            <a:cxnSpLocks/>
          </p:cNvCxnSpPr>
          <p:nvPr/>
        </p:nvCxnSpPr>
        <p:spPr>
          <a:xfrm>
            <a:off x="444605" y="3764602"/>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57303BD6-34E5-8230-0C57-21D8AADAC6BC}"/>
              </a:ext>
            </a:extLst>
          </p:cNvPr>
          <p:cNvCxnSpPr>
            <a:cxnSpLocks/>
          </p:cNvCxnSpPr>
          <p:nvPr/>
        </p:nvCxnSpPr>
        <p:spPr>
          <a:xfrm>
            <a:off x="1779118" y="3767736"/>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1D16F608-0E42-218A-803B-EB3A218A946F}"/>
              </a:ext>
            </a:extLst>
          </p:cNvPr>
          <p:cNvCxnSpPr>
            <a:cxnSpLocks/>
          </p:cNvCxnSpPr>
          <p:nvPr/>
        </p:nvCxnSpPr>
        <p:spPr>
          <a:xfrm>
            <a:off x="2899573" y="3767736"/>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EFCD1EB4-1BB7-866F-845D-7D65C0C3DE5E}"/>
              </a:ext>
            </a:extLst>
          </p:cNvPr>
          <p:cNvCxnSpPr>
            <a:cxnSpLocks/>
          </p:cNvCxnSpPr>
          <p:nvPr/>
        </p:nvCxnSpPr>
        <p:spPr>
          <a:xfrm>
            <a:off x="3988855" y="3767736"/>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28679090-932C-4233-DE20-AFB9280D63DB}"/>
              </a:ext>
            </a:extLst>
          </p:cNvPr>
          <p:cNvCxnSpPr>
            <a:cxnSpLocks/>
          </p:cNvCxnSpPr>
          <p:nvPr/>
        </p:nvCxnSpPr>
        <p:spPr>
          <a:xfrm>
            <a:off x="5327101" y="3764602"/>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CFE92E0C-4ABC-10F5-F96C-2EA5A9E7D7AC}"/>
              </a:ext>
            </a:extLst>
          </p:cNvPr>
          <p:cNvCxnSpPr>
            <a:cxnSpLocks/>
          </p:cNvCxnSpPr>
          <p:nvPr/>
        </p:nvCxnSpPr>
        <p:spPr>
          <a:xfrm>
            <a:off x="6403970" y="3764602"/>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1001736C-181B-86B7-0772-00CCD85FB69E}"/>
              </a:ext>
            </a:extLst>
          </p:cNvPr>
          <p:cNvCxnSpPr>
            <a:cxnSpLocks/>
          </p:cNvCxnSpPr>
          <p:nvPr/>
        </p:nvCxnSpPr>
        <p:spPr>
          <a:xfrm>
            <a:off x="4695505" y="3764602"/>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a:extLst>
              <a:ext uri="{FF2B5EF4-FFF2-40B4-BE49-F238E27FC236}">
                <a16:creationId xmlns:a16="http://schemas.microsoft.com/office/drawing/2014/main" id="{8EAF968A-C622-61FE-C32A-FF4928D63203}"/>
              </a:ext>
            </a:extLst>
          </p:cNvPr>
          <p:cNvCxnSpPr>
            <a:cxnSpLocks/>
          </p:cNvCxnSpPr>
          <p:nvPr/>
        </p:nvCxnSpPr>
        <p:spPr>
          <a:xfrm>
            <a:off x="2297035" y="3764602"/>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9" name="Straight Arrow Connector 78">
            <a:extLst>
              <a:ext uri="{FF2B5EF4-FFF2-40B4-BE49-F238E27FC236}">
                <a16:creationId xmlns:a16="http://schemas.microsoft.com/office/drawing/2014/main" id="{0D35E755-7C2F-D814-346E-7BF1C218B297}"/>
              </a:ext>
            </a:extLst>
          </p:cNvPr>
          <p:cNvCxnSpPr>
            <a:cxnSpLocks/>
          </p:cNvCxnSpPr>
          <p:nvPr/>
        </p:nvCxnSpPr>
        <p:spPr>
          <a:xfrm>
            <a:off x="1099658" y="3764602"/>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A236C33C-F15E-8DDF-FD2F-5AC1E63322C3}"/>
              </a:ext>
            </a:extLst>
          </p:cNvPr>
          <p:cNvCxnSpPr>
            <a:cxnSpLocks/>
          </p:cNvCxnSpPr>
          <p:nvPr/>
        </p:nvCxnSpPr>
        <p:spPr>
          <a:xfrm>
            <a:off x="310358" y="3764602"/>
            <a:ext cx="499275"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2" name="Straight Arrow Connector 81">
            <a:extLst>
              <a:ext uri="{FF2B5EF4-FFF2-40B4-BE49-F238E27FC236}">
                <a16:creationId xmlns:a16="http://schemas.microsoft.com/office/drawing/2014/main" id="{CC6CA08D-FFA6-5054-A0D0-F59258008929}"/>
              </a:ext>
            </a:extLst>
          </p:cNvPr>
          <p:cNvCxnSpPr>
            <a:cxnSpLocks/>
          </p:cNvCxnSpPr>
          <p:nvPr/>
        </p:nvCxnSpPr>
        <p:spPr>
          <a:xfrm>
            <a:off x="3421047" y="3764602"/>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3" name="Straight Arrow Connector 82">
            <a:extLst>
              <a:ext uri="{FF2B5EF4-FFF2-40B4-BE49-F238E27FC236}">
                <a16:creationId xmlns:a16="http://schemas.microsoft.com/office/drawing/2014/main" id="{D1A94F69-9B94-3EBB-77B6-A27A62CF0F0D}"/>
              </a:ext>
            </a:extLst>
          </p:cNvPr>
          <p:cNvCxnSpPr>
            <a:cxnSpLocks/>
          </p:cNvCxnSpPr>
          <p:nvPr/>
        </p:nvCxnSpPr>
        <p:spPr>
          <a:xfrm>
            <a:off x="5908510" y="3764602"/>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8" name="Straight Arrow Connector 87">
            <a:extLst>
              <a:ext uri="{FF2B5EF4-FFF2-40B4-BE49-F238E27FC236}">
                <a16:creationId xmlns:a16="http://schemas.microsoft.com/office/drawing/2014/main" id="{1693C2E5-3F28-BD0B-E166-08A9FDEF1069}"/>
              </a:ext>
            </a:extLst>
          </p:cNvPr>
          <p:cNvCxnSpPr>
            <a:cxnSpLocks/>
          </p:cNvCxnSpPr>
          <p:nvPr/>
        </p:nvCxnSpPr>
        <p:spPr>
          <a:xfrm>
            <a:off x="572256" y="3364331"/>
            <a:ext cx="0" cy="400271"/>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68606146-9624-6B0D-AA27-ADA60BC5E0A8}"/>
              </a:ext>
            </a:extLst>
          </p:cNvPr>
          <p:cNvCxnSpPr>
            <a:cxnSpLocks/>
          </p:cNvCxnSpPr>
          <p:nvPr/>
        </p:nvCxnSpPr>
        <p:spPr>
          <a:xfrm>
            <a:off x="7802888" y="502992"/>
            <a:ext cx="899229" cy="15815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40B31B3-E66E-58D2-9525-819AE449651C}"/>
              </a:ext>
            </a:extLst>
          </p:cNvPr>
          <p:cNvSpPr txBox="1"/>
          <p:nvPr/>
        </p:nvSpPr>
        <p:spPr>
          <a:xfrm>
            <a:off x="9156311" y="4166428"/>
            <a:ext cx="24334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SIMPLIFIED DESIGN</a:t>
            </a:r>
          </a:p>
        </p:txBody>
      </p:sp>
      <p:sp>
        <p:nvSpPr>
          <p:cNvPr id="18" name="Flowchart: Off-page Connector 17">
            <a:extLst>
              <a:ext uri="{FF2B5EF4-FFF2-40B4-BE49-F238E27FC236}">
                <a16:creationId xmlns:a16="http://schemas.microsoft.com/office/drawing/2014/main" id="{02E30487-4376-08CB-2608-0843D08238DF}"/>
              </a:ext>
            </a:extLst>
          </p:cNvPr>
          <p:cNvSpPr/>
          <p:nvPr/>
        </p:nvSpPr>
        <p:spPr>
          <a:xfrm>
            <a:off x="6716627" y="1836305"/>
            <a:ext cx="120048" cy="294717"/>
          </a:xfrm>
          <a:prstGeom prst="flowChartOffpageConnector">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1</a:t>
            </a:r>
          </a:p>
        </p:txBody>
      </p:sp>
      <p:sp>
        <p:nvSpPr>
          <p:cNvPr id="49" name="Rectangle 48">
            <a:extLst>
              <a:ext uri="{FF2B5EF4-FFF2-40B4-BE49-F238E27FC236}">
                <a16:creationId xmlns:a16="http://schemas.microsoft.com/office/drawing/2014/main" id="{627A921F-4850-E580-1906-FC28FBFA8BCF}"/>
              </a:ext>
            </a:extLst>
          </p:cNvPr>
          <p:cNvSpPr/>
          <p:nvPr/>
        </p:nvSpPr>
        <p:spPr>
          <a:xfrm>
            <a:off x="8704344" y="500770"/>
            <a:ext cx="1301471" cy="356683"/>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MOTOR CONTOLLERS</a:t>
            </a:r>
          </a:p>
        </p:txBody>
      </p:sp>
      <p:sp>
        <p:nvSpPr>
          <p:cNvPr id="24" name="Flowchart: Off-page Connector 23">
            <a:extLst>
              <a:ext uri="{FF2B5EF4-FFF2-40B4-BE49-F238E27FC236}">
                <a16:creationId xmlns:a16="http://schemas.microsoft.com/office/drawing/2014/main" id="{FE34FB89-31BF-A0DF-429F-4CC94D9FA42B}"/>
              </a:ext>
            </a:extLst>
          </p:cNvPr>
          <p:cNvSpPr/>
          <p:nvPr/>
        </p:nvSpPr>
        <p:spPr>
          <a:xfrm rot="-5400000">
            <a:off x="6507214" y="1311630"/>
            <a:ext cx="127651" cy="294717"/>
          </a:xfrm>
          <a:prstGeom prst="flowChartOffpage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1</a:t>
            </a:r>
          </a:p>
        </p:txBody>
      </p:sp>
      <p:sp>
        <p:nvSpPr>
          <p:cNvPr id="17" name="Rectangle: Rounded Corners 16">
            <a:extLst>
              <a:ext uri="{FF2B5EF4-FFF2-40B4-BE49-F238E27FC236}">
                <a16:creationId xmlns:a16="http://schemas.microsoft.com/office/drawing/2014/main" id="{2AC2B261-AA87-E9E4-D2C0-CD06E04E36E9}"/>
              </a:ext>
            </a:extLst>
          </p:cNvPr>
          <p:cNvSpPr/>
          <p:nvPr/>
        </p:nvSpPr>
        <p:spPr>
          <a:xfrm>
            <a:off x="6648225" y="1258926"/>
            <a:ext cx="1025230" cy="615678"/>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a:t>Push Button w/ LED</a:t>
            </a:r>
          </a:p>
        </p:txBody>
      </p:sp>
      <p:sp>
        <p:nvSpPr>
          <p:cNvPr id="73" name="Rectangle 72">
            <a:extLst>
              <a:ext uri="{FF2B5EF4-FFF2-40B4-BE49-F238E27FC236}">
                <a16:creationId xmlns:a16="http://schemas.microsoft.com/office/drawing/2014/main" id="{D53342DF-4212-1600-8E7B-EA7F9169141E}"/>
              </a:ext>
            </a:extLst>
          </p:cNvPr>
          <p:cNvSpPr/>
          <p:nvPr/>
        </p:nvSpPr>
        <p:spPr>
          <a:xfrm>
            <a:off x="9130927" y="1171220"/>
            <a:ext cx="453089" cy="39981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SM2</a:t>
            </a:r>
          </a:p>
        </p:txBody>
      </p:sp>
      <p:cxnSp>
        <p:nvCxnSpPr>
          <p:cNvPr id="134" name="Straight Arrow Connector 133">
            <a:extLst>
              <a:ext uri="{FF2B5EF4-FFF2-40B4-BE49-F238E27FC236}">
                <a16:creationId xmlns:a16="http://schemas.microsoft.com/office/drawing/2014/main" id="{A556CCC7-93D4-C225-3B89-C9B83025653C}"/>
              </a:ext>
            </a:extLst>
          </p:cNvPr>
          <p:cNvCxnSpPr>
            <a:cxnSpLocks/>
          </p:cNvCxnSpPr>
          <p:nvPr/>
        </p:nvCxnSpPr>
        <p:spPr>
          <a:xfrm flipH="1">
            <a:off x="8742642" y="892578"/>
            <a:ext cx="106725" cy="28369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6" name="Rectangle 65">
            <a:extLst>
              <a:ext uri="{FF2B5EF4-FFF2-40B4-BE49-F238E27FC236}">
                <a16:creationId xmlns:a16="http://schemas.microsoft.com/office/drawing/2014/main" id="{91B8D181-57FF-77AD-47F5-5B8F4340A366}"/>
              </a:ext>
            </a:extLst>
          </p:cNvPr>
          <p:cNvSpPr/>
          <p:nvPr/>
        </p:nvSpPr>
        <p:spPr>
          <a:xfrm>
            <a:off x="8471759" y="1168712"/>
            <a:ext cx="453096" cy="39981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SM1</a:t>
            </a:r>
          </a:p>
        </p:txBody>
      </p:sp>
      <p:sp>
        <p:nvSpPr>
          <p:cNvPr id="28" name="Flowchart: Off-page Connector 27">
            <a:extLst>
              <a:ext uri="{FF2B5EF4-FFF2-40B4-BE49-F238E27FC236}">
                <a16:creationId xmlns:a16="http://schemas.microsoft.com/office/drawing/2014/main" id="{5FE512F8-763C-9D65-2A80-D74B458D7E67}"/>
              </a:ext>
            </a:extLst>
          </p:cNvPr>
          <p:cNvSpPr/>
          <p:nvPr/>
        </p:nvSpPr>
        <p:spPr>
          <a:xfrm>
            <a:off x="9426050" y="2750919"/>
            <a:ext cx="127651" cy="294717"/>
          </a:xfrm>
          <a:prstGeom prst="flowChartOffpageConnector">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1</a:t>
            </a:r>
          </a:p>
        </p:txBody>
      </p:sp>
      <p:sp>
        <p:nvSpPr>
          <p:cNvPr id="32" name="Flowchart: Off-page Connector 31">
            <a:extLst>
              <a:ext uri="{FF2B5EF4-FFF2-40B4-BE49-F238E27FC236}">
                <a16:creationId xmlns:a16="http://schemas.microsoft.com/office/drawing/2014/main" id="{BD7B86FA-1F58-BF70-E798-92A1373AEFA6}"/>
              </a:ext>
            </a:extLst>
          </p:cNvPr>
          <p:cNvSpPr/>
          <p:nvPr/>
        </p:nvSpPr>
        <p:spPr>
          <a:xfrm rot="5400000">
            <a:off x="9611044" y="3138969"/>
            <a:ext cx="127651" cy="294717"/>
          </a:xfrm>
          <a:prstGeom prst="flowChartOffpage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1</a:t>
            </a:r>
          </a:p>
        </p:txBody>
      </p:sp>
      <p:sp>
        <p:nvSpPr>
          <p:cNvPr id="4" name="Rectangle 3">
            <a:extLst>
              <a:ext uri="{FF2B5EF4-FFF2-40B4-BE49-F238E27FC236}">
                <a16:creationId xmlns:a16="http://schemas.microsoft.com/office/drawing/2014/main" id="{DABC5290-6686-E52E-79A9-9657C6537613}"/>
              </a:ext>
            </a:extLst>
          </p:cNvPr>
          <p:cNvSpPr/>
          <p:nvPr/>
        </p:nvSpPr>
        <p:spPr>
          <a:xfrm>
            <a:off x="8885804" y="2908474"/>
            <a:ext cx="707390" cy="45585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a:t>LS3 (Eject)</a:t>
            </a:r>
          </a:p>
        </p:txBody>
      </p:sp>
      <p:sp>
        <p:nvSpPr>
          <p:cNvPr id="26" name="Rectangle 25">
            <a:extLst>
              <a:ext uri="{FF2B5EF4-FFF2-40B4-BE49-F238E27FC236}">
                <a16:creationId xmlns:a16="http://schemas.microsoft.com/office/drawing/2014/main" id="{02C9AE37-738A-583F-70C3-63F54779E4CC}"/>
              </a:ext>
            </a:extLst>
          </p:cNvPr>
          <p:cNvSpPr/>
          <p:nvPr/>
        </p:nvSpPr>
        <p:spPr>
          <a:xfrm>
            <a:off x="7793125" y="2649680"/>
            <a:ext cx="1196220" cy="714649"/>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Out Bin</a:t>
            </a:r>
          </a:p>
        </p:txBody>
      </p:sp>
    </p:spTree>
    <p:extLst>
      <p:ext uri="{BB962C8B-B14F-4D97-AF65-F5344CB8AC3E}">
        <p14:creationId xmlns:p14="http://schemas.microsoft.com/office/powerpoint/2010/main" val="30723272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College of Engineering Color Palette</a:t>
            </a:r>
          </a:p>
        </p:txBody>
      </p:sp>
      <p:sp>
        <p:nvSpPr>
          <p:cNvPr id="6" name="Footer Placeholder 5">
            <a:extLst>
              <a:ext uri="{FF2B5EF4-FFF2-40B4-BE49-F238E27FC236}">
                <a16:creationId xmlns:a16="http://schemas.microsoft.com/office/drawing/2014/main" id="{6C751149-ADCE-589D-F0CE-DEE40BEF4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A5E775-733A-DFBF-FD27-84FF8D868072}"/>
              </a:ext>
            </a:extLst>
          </p:cNvPr>
          <p:cNvSpPr>
            <a:spLocks noGrp="1"/>
          </p:cNvSpPr>
          <p:nvPr>
            <p:ph type="sldNum" sz="quarter" idx="12"/>
          </p:nvPr>
        </p:nvSpPr>
        <p:spPr/>
        <p:txBody>
          <a:bodyPr/>
          <a:lstStyle/>
          <a:p>
            <a:fld id="{A5AEF524-62EC-C340-82A1-9F47B6C43E55}" type="slidenum">
              <a:rPr lang="en-US" smtClean="0"/>
              <a:t>61</a:t>
            </a:fld>
            <a:endParaRPr lang="en-US"/>
          </a:p>
        </p:txBody>
      </p:sp>
      <p:grpSp>
        <p:nvGrpSpPr>
          <p:cNvPr id="50" name="Group 49">
            <a:extLst>
              <a:ext uri="{FF2B5EF4-FFF2-40B4-BE49-F238E27FC236}">
                <a16:creationId xmlns:a16="http://schemas.microsoft.com/office/drawing/2014/main" id="{28CEF3AF-B294-C1BD-00F5-27105F1D5417}"/>
              </a:ext>
            </a:extLst>
          </p:cNvPr>
          <p:cNvGrpSpPr/>
          <p:nvPr/>
        </p:nvGrpSpPr>
        <p:grpSpPr>
          <a:xfrm>
            <a:off x="726948" y="3457771"/>
            <a:ext cx="2214949" cy="1376065"/>
            <a:chOff x="813816" y="3548191"/>
            <a:chExt cx="2214949" cy="1376065"/>
          </a:xfrm>
        </p:grpSpPr>
        <p:sp>
          <p:nvSpPr>
            <p:cNvPr id="42" name="TextBox 41">
              <a:extLst>
                <a:ext uri="{FF2B5EF4-FFF2-40B4-BE49-F238E27FC236}">
                  <a16:creationId xmlns:a16="http://schemas.microsoft.com/office/drawing/2014/main" id="{1199108F-E912-35ED-35EA-F98C0096E6A8}"/>
                </a:ext>
              </a:extLst>
            </p:cNvPr>
            <p:cNvSpPr txBox="1"/>
            <p:nvPr/>
          </p:nvSpPr>
          <p:spPr>
            <a:xfrm>
              <a:off x="813816" y="4462591"/>
              <a:ext cx="647678" cy="4616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Fang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Orange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728216" y="3548191"/>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238, 118, 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#EE7624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CMYK:2, 66, 99, 0</a:t>
              </a:r>
            </a:p>
          </p:txBody>
        </p:sp>
        <p:sp>
          <p:nvSpPr>
            <p:cNvPr id="44" name="Rectangle 43">
              <a:extLst>
                <a:ext uri="{FF2B5EF4-FFF2-40B4-BE49-F238E27FC236}">
                  <a16:creationId xmlns:a16="http://schemas.microsoft.com/office/drawing/2014/main" id="{4821A2C9-F1B8-2DA5-F53E-12DAF668F2DC}"/>
                </a:ext>
              </a:extLst>
            </p:cNvPr>
            <p:cNvSpPr/>
            <p:nvPr/>
          </p:nvSpPr>
          <p:spPr>
            <a:xfrm>
              <a:off x="813816" y="3548191"/>
              <a:ext cx="914400" cy="9144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02514" y="3457771"/>
            <a:ext cx="2334277" cy="1200329"/>
            <a:chOff x="3698263" y="5077310"/>
            <a:chExt cx="2334277" cy="1200329"/>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57394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White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419876"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000C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255, 255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#FFFFFF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0, 0, 0</a:t>
              </a:r>
            </a:p>
          </p:txBody>
        </p:sp>
      </p:grpSp>
      <p:grpSp>
        <p:nvGrpSpPr>
          <p:cNvPr id="51" name="Group 50">
            <a:extLst>
              <a:ext uri="{FF2B5EF4-FFF2-40B4-BE49-F238E27FC236}">
                <a16:creationId xmlns:a16="http://schemas.microsoft.com/office/drawing/2014/main" id="{EDF751E7-DD89-EC17-F17B-38CCEE19D726}"/>
              </a:ext>
            </a:extLst>
          </p:cNvPr>
          <p:cNvGrpSpPr/>
          <p:nvPr/>
        </p:nvGrpSpPr>
        <p:grpSpPr>
          <a:xfrm>
            <a:off x="3502514" y="2020824"/>
            <a:ext cx="2195521" cy="1200329"/>
            <a:chOff x="813816" y="5074209"/>
            <a:chExt cx="2195521" cy="1200329"/>
          </a:xfrm>
        </p:grpSpPr>
        <p:sp>
          <p:nvSpPr>
            <p:cNvPr id="39" name="Rectangle 38">
              <a:extLst>
                <a:ext uri="{FF2B5EF4-FFF2-40B4-BE49-F238E27FC236}">
                  <a16:creationId xmlns:a16="http://schemas.microsoft.com/office/drawing/2014/main" id="{847C730E-ECA7-4F05-CCC3-54218DE049F3}"/>
                </a:ext>
              </a:extLst>
            </p:cNvPr>
            <p:cNvSpPr/>
            <p:nvPr/>
          </p:nvSpPr>
          <p:spPr>
            <a:xfrm>
              <a:off x="813816" y="5074209"/>
              <a:ext cx="914400" cy="914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813816" y="5996175"/>
              <a:ext cx="52290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Black</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728217" y="5074209"/>
              <a:ext cx="1281120"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Black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0,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CMYK:0, 0, 0, 100</a:t>
              </a:r>
            </a:p>
          </p:txBody>
        </p:sp>
      </p:grpSp>
      <p:grpSp>
        <p:nvGrpSpPr>
          <p:cNvPr id="3" name="Group 2">
            <a:extLst>
              <a:ext uri="{FF2B5EF4-FFF2-40B4-BE49-F238E27FC236}">
                <a16:creationId xmlns:a16="http://schemas.microsoft.com/office/drawing/2014/main" id="{8C8B1F45-3E30-2793-7D29-688626F81CE2}"/>
              </a:ext>
            </a:extLst>
          </p:cNvPr>
          <p:cNvGrpSpPr/>
          <p:nvPr/>
        </p:nvGrpSpPr>
        <p:grpSpPr>
          <a:xfrm>
            <a:off x="726948" y="2020824"/>
            <a:ext cx="2380763" cy="1200329"/>
            <a:chOff x="813817" y="2011729"/>
            <a:chExt cx="2380763" cy="1200329"/>
          </a:xfrm>
        </p:grpSpPr>
        <p:sp>
          <p:nvSpPr>
            <p:cNvPr id="30" name="TextBox 29">
              <a:extLst>
                <a:ext uri="{FF2B5EF4-FFF2-40B4-BE49-F238E27FC236}">
                  <a16:creationId xmlns:a16="http://schemas.microsoft.com/office/drawing/2014/main" id="{D5045287-B2F2-024E-BF22-C50C5657B42C}"/>
                </a:ext>
              </a:extLst>
            </p:cNvPr>
            <p:cNvSpPr txBox="1"/>
            <p:nvPr/>
          </p:nvSpPr>
          <p:spPr>
            <a:xfrm>
              <a:off x="813817" y="2933695"/>
              <a:ext cx="62446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Garnet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E0E68166-254D-0205-3782-F4F28D154D36}"/>
                </a:ext>
              </a:extLst>
            </p:cNvPr>
            <p:cNvSpPr txBox="1"/>
            <p:nvPr/>
          </p:nvSpPr>
          <p:spPr>
            <a:xfrm>
              <a:off x="1728217" y="2011729"/>
              <a:ext cx="1466363"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195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120, 47, 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#782F40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CMYK:19, 90, 50, 55</a:t>
              </a:r>
            </a:p>
          </p:txBody>
        </p:sp>
        <p:sp>
          <p:nvSpPr>
            <p:cNvPr id="32" name="Rectangle 31">
              <a:extLst>
                <a:ext uri="{FF2B5EF4-FFF2-40B4-BE49-F238E27FC236}">
                  <a16:creationId xmlns:a16="http://schemas.microsoft.com/office/drawing/2014/main" id="{8FD49C78-148F-ADF9-04DD-1E8FBB32EAD7}"/>
                </a:ext>
              </a:extLst>
            </p:cNvPr>
            <p:cNvSpPr/>
            <p:nvPr/>
          </p:nvSpPr>
          <p:spPr>
            <a:xfrm>
              <a:off x="813817" y="2011729"/>
              <a:ext cx="914400" cy="9144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spTree>
    <p:extLst>
      <p:ext uri="{BB962C8B-B14F-4D97-AF65-F5344CB8AC3E}">
        <p14:creationId xmlns:p14="http://schemas.microsoft.com/office/powerpoint/2010/main" val="116365672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Accent Color Palette</a:t>
            </a:r>
          </a:p>
        </p:txBody>
      </p:sp>
      <p:sp>
        <p:nvSpPr>
          <p:cNvPr id="57" name="Footer Placeholder 56">
            <a:extLst>
              <a:ext uri="{FF2B5EF4-FFF2-40B4-BE49-F238E27FC236}">
                <a16:creationId xmlns:a16="http://schemas.microsoft.com/office/drawing/2014/main" id="{4273B565-5CD0-FCEF-5E90-E7416D7DC8D3}"/>
              </a:ext>
            </a:extLst>
          </p:cNvPr>
          <p:cNvSpPr>
            <a:spLocks noGrp="1"/>
          </p:cNvSpPr>
          <p:nvPr>
            <p:ph type="ftr" sz="quarter" idx="11"/>
          </p:nvPr>
        </p:nvSpPr>
        <p:spPr/>
        <p:txBody>
          <a:bodyPr/>
          <a:lstStyle/>
          <a:p>
            <a:endParaRPr lang="en-US"/>
          </a:p>
        </p:txBody>
      </p:sp>
      <p:sp>
        <p:nvSpPr>
          <p:cNvPr id="58" name="Slide Number Placeholder 57">
            <a:extLst>
              <a:ext uri="{FF2B5EF4-FFF2-40B4-BE49-F238E27FC236}">
                <a16:creationId xmlns:a16="http://schemas.microsoft.com/office/drawing/2014/main" id="{DF8F76D7-4CC7-0CE6-2388-24F614417599}"/>
              </a:ext>
            </a:extLst>
          </p:cNvPr>
          <p:cNvSpPr>
            <a:spLocks noGrp="1"/>
          </p:cNvSpPr>
          <p:nvPr>
            <p:ph type="sldNum" sz="quarter" idx="12"/>
          </p:nvPr>
        </p:nvSpPr>
        <p:spPr/>
        <p:txBody>
          <a:bodyPr/>
          <a:lstStyle/>
          <a:p>
            <a:fld id="{A5AEF524-62EC-C340-82A1-9F47B6C43E55}" type="slidenum">
              <a:rPr lang="en-US" smtClean="0"/>
              <a:t>62</a:t>
            </a:fld>
            <a:endParaRPr lang="en-US"/>
          </a:p>
        </p:txBody>
      </p:sp>
      <p:grpSp>
        <p:nvGrpSpPr>
          <p:cNvPr id="47" name="Group 46">
            <a:extLst>
              <a:ext uri="{FF2B5EF4-FFF2-40B4-BE49-F238E27FC236}">
                <a16:creationId xmlns:a16="http://schemas.microsoft.com/office/drawing/2014/main" id="{C2229FD4-8C3B-7907-1579-308E6D9B13AB}"/>
              </a:ext>
            </a:extLst>
          </p:cNvPr>
          <p:cNvGrpSpPr/>
          <p:nvPr/>
        </p:nvGrpSpPr>
        <p:grpSpPr>
          <a:xfrm>
            <a:off x="726948" y="2011729"/>
            <a:ext cx="2057855" cy="1191399"/>
            <a:chOff x="6566680" y="5081775"/>
            <a:chExt cx="2057855" cy="1191399"/>
          </a:xfrm>
        </p:grpSpPr>
        <p:sp>
          <p:nvSpPr>
            <p:cNvPr id="12" name="Rectangle 11">
              <a:extLst>
                <a:ext uri="{FF2B5EF4-FFF2-40B4-BE49-F238E27FC236}">
                  <a16:creationId xmlns:a16="http://schemas.microsoft.com/office/drawing/2014/main" id="{906A98FD-E663-8232-9317-7F915715D15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3" name="TextBox 12">
              <a:extLst>
                <a:ext uri="{FF2B5EF4-FFF2-40B4-BE49-F238E27FC236}">
                  <a16:creationId xmlns:a16="http://schemas.microsoft.com/office/drawing/2014/main" id="{81D029BD-E9F1-4027-E920-4D90F619D451}"/>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4" name="TextBox 13">
              <a:extLst>
                <a:ext uri="{FF2B5EF4-FFF2-40B4-BE49-F238E27FC236}">
                  <a16:creationId xmlns:a16="http://schemas.microsoft.com/office/drawing/2014/main" id="{4C8DF581-1E7B-D43C-FEDB-EAAD386C6209}"/>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58551" y="5081093"/>
            <a:ext cx="2214950" cy="1195864"/>
            <a:chOff x="3698263" y="5077310"/>
            <a:chExt cx="2214950" cy="1195864"/>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81612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Turquoise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64, 224, 208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#40E0D0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a:t>
              </a:r>
            </a:p>
          </p:txBody>
        </p:sp>
      </p:grpSp>
      <p:grpSp>
        <p:nvGrpSpPr>
          <p:cNvPr id="9" name="Group 8">
            <a:extLst>
              <a:ext uri="{FF2B5EF4-FFF2-40B4-BE49-F238E27FC236}">
                <a16:creationId xmlns:a16="http://schemas.microsoft.com/office/drawing/2014/main" id="{568E79F3-56A4-139F-CA95-FB234476AD5C}"/>
              </a:ext>
            </a:extLst>
          </p:cNvPr>
          <p:cNvGrpSpPr/>
          <p:nvPr/>
        </p:nvGrpSpPr>
        <p:grpSpPr>
          <a:xfrm>
            <a:off x="6566679" y="5081093"/>
            <a:ext cx="2136402" cy="1198965"/>
            <a:chOff x="726948" y="5074209"/>
            <a:chExt cx="2136402" cy="1198965"/>
          </a:xfrm>
        </p:grpSpPr>
        <p:sp>
          <p:nvSpPr>
            <p:cNvPr id="39" name="Rectangle 38">
              <a:extLst>
                <a:ext uri="{FF2B5EF4-FFF2-40B4-BE49-F238E27FC236}">
                  <a16:creationId xmlns:a16="http://schemas.microsoft.com/office/drawing/2014/main" id="{847C730E-ECA7-4F05-CCC3-54218DE049F3}"/>
                </a:ext>
              </a:extLst>
            </p:cNvPr>
            <p:cNvSpPr/>
            <p:nvPr/>
          </p:nvSpPr>
          <p:spPr>
            <a:xfrm>
              <a:off x="726948" y="5074209"/>
              <a:ext cx="914400" cy="914400"/>
            </a:xfrm>
            <a:prstGeom prst="rect">
              <a:avLst/>
            </a:prstGeom>
            <a:solidFill>
              <a:srgbClr val="FF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726948" y="5996175"/>
              <a:ext cx="129279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American Orange</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641349" y="507420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139,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#FF8B00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8" name="Group 7">
            <a:extLst>
              <a:ext uri="{FF2B5EF4-FFF2-40B4-BE49-F238E27FC236}">
                <a16:creationId xmlns:a16="http://schemas.microsoft.com/office/drawing/2014/main" id="{C2495DF6-79CB-47DA-E912-E7FB138F5E58}"/>
              </a:ext>
            </a:extLst>
          </p:cNvPr>
          <p:cNvGrpSpPr/>
          <p:nvPr/>
        </p:nvGrpSpPr>
        <p:grpSpPr>
          <a:xfrm>
            <a:off x="726948" y="3546752"/>
            <a:ext cx="2394292" cy="1191399"/>
            <a:chOff x="726948" y="3546752"/>
            <a:chExt cx="2394292" cy="1191399"/>
          </a:xfrm>
        </p:grpSpPr>
        <p:sp>
          <p:nvSpPr>
            <p:cNvPr id="42" name="TextBox 41">
              <a:extLst>
                <a:ext uri="{FF2B5EF4-FFF2-40B4-BE49-F238E27FC236}">
                  <a16:creationId xmlns:a16="http://schemas.microsoft.com/office/drawing/2014/main" id="{1199108F-E912-35ED-35EA-F98C0096E6A8}"/>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44" name="Rectangle 43">
              <a:extLst>
                <a:ext uri="{FF2B5EF4-FFF2-40B4-BE49-F238E27FC236}">
                  <a16:creationId xmlns:a16="http://schemas.microsoft.com/office/drawing/2014/main" id="{4821A2C9-F1B8-2DA5-F53E-12DAF668F2DC}"/>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3" name="Group 52">
            <a:extLst>
              <a:ext uri="{FF2B5EF4-FFF2-40B4-BE49-F238E27FC236}">
                <a16:creationId xmlns:a16="http://schemas.microsoft.com/office/drawing/2014/main" id="{1DA38E28-8140-BF3F-9F1A-A8018F6B7B82}"/>
              </a:ext>
            </a:extLst>
          </p:cNvPr>
          <p:cNvGrpSpPr/>
          <p:nvPr/>
        </p:nvGrpSpPr>
        <p:grpSpPr>
          <a:xfrm>
            <a:off x="726948" y="5081093"/>
            <a:ext cx="2222965" cy="1195864"/>
            <a:chOff x="3690247" y="3543726"/>
            <a:chExt cx="2222965" cy="1195864"/>
          </a:xfrm>
        </p:grpSpPr>
        <p:sp>
          <p:nvSpPr>
            <p:cNvPr id="33" name="Rectangle 32">
              <a:extLst>
                <a:ext uri="{FF2B5EF4-FFF2-40B4-BE49-F238E27FC236}">
                  <a16:creationId xmlns:a16="http://schemas.microsoft.com/office/drawing/2014/main" id="{E920A934-93AB-9180-AB68-AD81C1104679}"/>
                </a:ext>
              </a:extLst>
            </p:cNvPr>
            <p:cNvSpPr/>
            <p:nvPr/>
          </p:nvSpPr>
          <p:spPr>
            <a:xfrm>
              <a:off x="3690247" y="3543726"/>
              <a:ext cx="914400" cy="9144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4" name="TextBox 33">
              <a:extLst>
                <a:ext uri="{FF2B5EF4-FFF2-40B4-BE49-F238E27FC236}">
                  <a16:creationId xmlns:a16="http://schemas.microsoft.com/office/drawing/2014/main" id="{5240B36D-381E-1561-3E5D-EA529810F4E3}"/>
                </a:ext>
              </a:extLst>
            </p:cNvPr>
            <p:cNvSpPr txBox="1"/>
            <p:nvPr/>
          </p:nvSpPr>
          <p:spPr>
            <a:xfrm>
              <a:off x="3690247" y="4462591"/>
              <a:ext cx="74706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Calibri" panose="020F0502020204030204"/>
                  <a:ea typeface="+mn-ea"/>
                  <a:cs typeface="+mn-cs"/>
                </a:rPr>
                <a:t>Asagi-iro</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DE07C98-ED7D-E3FF-489A-FE708B784983}"/>
                </a:ext>
              </a:extLst>
            </p:cNvPr>
            <p:cNvSpPr txBox="1"/>
            <p:nvPr/>
          </p:nvSpPr>
          <p:spPr>
            <a:xfrm>
              <a:off x="4612663" y="3543726"/>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72, 146, 155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#48929b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6" name="Group 45">
            <a:extLst>
              <a:ext uri="{FF2B5EF4-FFF2-40B4-BE49-F238E27FC236}">
                <a16:creationId xmlns:a16="http://schemas.microsoft.com/office/drawing/2014/main" id="{CCE65EA5-C26C-30C6-B186-07D6B078F79C}"/>
              </a:ext>
            </a:extLst>
          </p:cNvPr>
          <p:cNvGrpSpPr/>
          <p:nvPr/>
        </p:nvGrpSpPr>
        <p:grpSpPr>
          <a:xfrm>
            <a:off x="6566679" y="3550535"/>
            <a:ext cx="2293495" cy="1191399"/>
            <a:chOff x="6566679" y="3548191"/>
            <a:chExt cx="2293495" cy="1191399"/>
          </a:xfrm>
        </p:grpSpPr>
        <p:sp>
          <p:nvSpPr>
            <p:cNvPr id="15" name="Rectangle 14">
              <a:extLst>
                <a:ext uri="{FF2B5EF4-FFF2-40B4-BE49-F238E27FC236}">
                  <a16:creationId xmlns:a16="http://schemas.microsoft.com/office/drawing/2014/main" id="{1D64BB85-8C6D-2A6D-1ADF-BDD1B80CCD13}"/>
                </a:ext>
              </a:extLst>
            </p:cNvPr>
            <p:cNvSpPr/>
            <p:nvPr/>
          </p:nvSpPr>
          <p:spPr>
            <a:xfrm>
              <a:off x="6566679" y="3548191"/>
              <a:ext cx="914400" cy="9144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6" name="TextBox 15">
              <a:extLst>
                <a:ext uri="{FF2B5EF4-FFF2-40B4-BE49-F238E27FC236}">
                  <a16:creationId xmlns:a16="http://schemas.microsoft.com/office/drawing/2014/main" id="{806D66C3-8068-2CAE-509B-9BB1C6BF1F51}"/>
                </a:ext>
              </a:extLst>
            </p:cNvPr>
            <p:cNvSpPr txBox="1"/>
            <p:nvPr/>
          </p:nvSpPr>
          <p:spPr>
            <a:xfrm>
              <a:off x="6566679" y="4462591"/>
              <a:ext cx="84324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Gainsboro</a:t>
              </a:r>
            </a:p>
          </p:txBody>
        </p:sp>
        <p:sp>
          <p:nvSpPr>
            <p:cNvPr id="17" name="TextBox 16">
              <a:extLst>
                <a:ext uri="{FF2B5EF4-FFF2-40B4-BE49-F238E27FC236}">
                  <a16:creationId xmlns:a16="http://schemas.microsoft.com/office/drawing/2014/main" id="{E714A678-45AD-BAB6-5271-DEF2141ED01A}"/>
                </a:ext>
              </a:extLst>
            </p:cNvPr>
            <p:cNvSpPr txBox="1"/>
            <p:nvPr/>
          </p:nvSpPr>
          <p:spPr>
            <a:xfrm>
              <a:off x="7481079" y="3548191"/>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220, 220, 220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#DCDCDC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9" name="Group 48">
            <a:extLst>
              <a:ext uri="{FF2B5EF4-FFF2-40B4-BE49-F238E27FC236}">
                <a16:creationId xmlns:a16="http://schemas.microsoft.com/office/drawing/2014/main" id="{B60DA90D-5162-90AF-F50D-B04C1206ACDC}"/>
              </a:ext>
            </a:extLst>
          </p:cNvPr>
          <p:cNvGrpSpPr/>
          <p:nvPr/>
        </p:nvGrpSpPr>
        <p:grpSpPr>
          <a:xfrm>
            <a:off x="3558551" y="2019295"/>
            <a:ext cx="2214950" cy="1191399"/>
            <a:chOff x="3698263" y="2019295"/>
            <a:chExt cx="2214950" cy="1191399"/>
          </a:xfrm>
        </p:grpSpPr>
        <p:sp>
          <p:nvSpPr>
            <p:cNvPr id="36" name="Rectangle 35">
              <a:extLst>
                <a:ext uri="{FF2B5EF4-FFF2-40B4-BE49-F238E27FC236}">
                  <a16:creationId xmlns:a16="http://schemas.microsoft.com/office/drawing/2014/main" id="{65092876-A0BD-0F71-2AD1-9E94904F567E}"/>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7" name="TextBox 36">
              <a:extLst>
                <a:ext uri="{FF2B5EF4-FFF2-40B4-BE49-F238E27FC236}">
                  <a16:creationId xmlns:a16="http://schemas.microsoft.com/office/drawing/2014/main" id="{9091FB5E-8A39-BE29-6938-B3A9C77B4E77}"/>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797569E-370D-2A91-B253-81EE95E2A0C6}"/>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5" name="Group 44">
            <a:extLst>
              <a:ext uri="{FF2B5EF4-FFF2-40B4-BE49-F238E27FC236}">
                <a16:creationId xmlns:a16="http://schemas.microsoft.com/office/drawing/2014/main" id="{C8DC52F6-7843-7FF9-13CC-D53F4FBCB2E5}"/>
              </a:ext>
            </a:extLst>
          </p:cNvPr>
          <p:cNvGrpSpPr/>
          <p:nvPr/>
        </p:nvGrpSpPr>
        <p:grpSpPr>
          <a:xfrm>
            <a:off x="6566679" y="2019295"/>
            <a:ext cx="2293495" cy="1191399"/>
            <a:chOff x="6566680" y="2019295"/>
            <a:chExt cx="2293495" cy="1191399"/>
          </a:xfrm>
        </p:grpSpPr>
        <p:sp>
          <p:nvSpPr>
            <p:cNvPr id="18" name="Rectangle 17">
              <a:extLst>
                <a:ext uri="{FF2B5EF4-FFF2-40B4-BE49-F238E27FC236}">
                  <a16:creationId xmlns:a16="http://schemas.microsoft.com/office/drawing/2014/main" id="{9FCDC829-921B-3DC5-AE1D-2537A7561F3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9" name="TextBox 18">
              <a:extLst>
                <a:ext uri="{FF2B5EF4-FFF2-40B4-BE49-F238E27FC236}">
                  <a16:creationId xmlns:a16="http://schemas.microsoft.com/office/drawing/2014/main" id="{AAB97F5E-CCEF-400D-EF8C-69532EDCEB25}"/>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20" name="TextBox 19">
              <a:extLst>
                <a:ext uri="{FF2B5EF4-FFF2-40B4-BE49-F238E27FC236}">
                  <a16:creationId xmlns:a16="http://schemas.microsoft.com/office/drawing/2014/main" id="{91CE2098-5743-C6F5-1F5F-EB183A2F85F3}"/>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7" name="Group 6">
            <a:extLst>
              <a:ext uri="{FF2B5EF4-FFF2-40B4-BE49-F238E27FC236}">
                <a16:creationId xmlns:a16="http://schemas.microsoft.com/office/drawing/2014/main" id="{388163A8-BCBC-7F4E-C49F-26AD5D17D3D8}"/>
              </a:ext>
            </a:extLst>
          </p:cNvPr>
          <p:cNvGrpSpPr/>
          <p:nvPr/>
        </p:nvGrpSpPr>
        <p:grpSpPr>
          <a:xfrm>
            <a:off x="3558551" y="3546752"/>
            <a:ext cx="2136401" cy="1198965"/>
            <a:chOff x="726949" y="2011729"/>
            <a:chExt cx="2136401" cy="1198965"/>
          </a:xfrm>
        </p:grpSpPr>
        <p:sp>
          <p:nvSpPr>
            <p:cNvPr id="30" name="TextBox 29">
              <a:extLst>
                <a:ext uri="{FF2B5EF4-FFF2-40B4-BE49-F238E27FC236}">
                  <a16:creationId xmlns:a16="http://schemas.microsoft.com/office/drawing/2014/main" id="{D5045287-B2F2-024E-BF22-C50C5657B42C}"/>
                </a:ext>
              </a:extLst>
            </p:cNvPr>
            <p:cNvSpPr txBox="1"/>
            <p:nvPr/>
          </p:nvSpPr>
          <p:spPr>
            <a:xfrm>
              <a:off x="726949" y="2933695"/>
              <a:ext cx="99854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Imperial</a:t>
              </a:r>
            </a:p>
          </p:txBody>
        </p:sp>
        <p:sp>
          <p:nvSpPr>
            <p:cNvPr id="31" name="TextBox 30">
              <a:extLst>
                <a:ext uri="{FF2B5EF4-FFF2-40B4-BE49-F238E27FC236}">
                  <a16:creationId xmlns:a16="http://schemas.microsoft.com/office/drawing/2014/main" id="{E0E68166-254D-0205-3782-F4F28D154D36}"/>
                </a:ext>
              </a:extLst>
            </p:cNvPr>
            <p:cNvSpPr txBox="1"/>
            <p:nvPr/>
          </p:nvSpPr>
          <p:spPr>
            <a:xfrm>
              <a:off x="1641349" y="201172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104, 40, 96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#682860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sp>
          <p:nvSpPr>
            <p:cNvPr id="32" name="Rectangle 31">
              <a:extLst>
                <a:ext uri="{FF2B5EF4-FFF2-40B4-BE49-F238E27FC236}">
                  <a16:creationId xmlns:a16="http://schemas.microsoft.com/office/drawing/2014/main" id="{8FD49C78-148F-ADF9-04DD-1E8FBB32EAD7}"/>
                </a:ext>
              </a:extLst>
            </p:cNvPr>
            <p:cNvSpPr/>
            <p:nvPr/>
          </p:nvSpPr>
          <p:spPr>
            <a:xfrm>
              <a:off x="726949" y="2011729"/>
              <a:ext cx="914400" cy="9144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3" name="Group 2">
            <a:extLst>
              <a:ext uri="{FF2B5EF4-FFF2-40B4-BE49-F238E27FC236}">
                <a16:creationId xmlns:a16="http://schemas.microsoft.com/office/drawing/2014/main" id="{031D254C-0C2B-E90B-60AE-D6501D23093A}"/>
              </a:ext>
            </a:extLst>
          </p:cNvPr>
          <p:cNvGrpSpPr/>
          <p:nvPr/>
        </p:nvGrpSpPr>
        <p:grpSpPr>
          <a:xfrm>
            <a:off x="726948" y="2006046"/>
            <a:ext cx="2057855" cy="1191399"/>
            <a:chOff x="6566680" y="5081775"/>
            <a:chExt cx="2057855" cy="1191399"/>
          </a:xfrm>
        </p:grpSpPr>
        <p:sp>
          <p:nvSpPr>
            <p:cNvPr id="6" name="Rectangle 5">
              <a:extLst>
                <a:ext uri="{FF2B5EF4-FFF2-40B4-BE49-F238E27FC236}">
                  <a16:creationId xmlns:a16="http://schemas.microsoft.com/office/drawing/2014/main" id="{E4C41DC6-CFA6-D30F-6DFF-419BAD8A2C8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0" name="TextBox 9">
              <a:extLst>
                <a:ext uri="{FF2B5EF4-FFF2-40B4-BE49-F238E27FC236}">
                  <a16:creationId xmlns:a16="http://schemas.microsoft.com/office/drawing/2014/main" id="{34CE0A5A-78E7-919D-02ED-406ED17950C8}"/>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1" name="TextBox 10">
              <a:extLst>
                <a:ext uri="{FF2B5EF4-FFF2-40B4-BE49-F238E27FC236}">
                  <a16:creationId xmlns:a16="http://schemas.microsoft.com/office/drawing/2014/main" id="{526D43A5-9A9C-3B6C-6821-CE39D95FE21F}"/>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21" name="Group 20">
            <a:extLst>
              <a:ext uri="{FF2B5EF4-FFF2-40B4-BE49-F238E27FC236}">
                <a16:creationId xmlns:a16="http://schemas.microsoft.com/office/drawing/2014/main" id="{37B38728-3C3A-A231-E3E9-73B32A222C31}"/>
              </a:ext>
            </a:extLst>
          </p:cNvPr>
          <p:cNvGrpSpPr/>
          <p:nvPr/>
        </p:nvGrpSpPr>
        <p:grpSpPr>
          <a:xfrm>
            <a:off x="726948" y="3541069"/>
            <a:ext cx="2394292" cy="1191399"/>
            <a:chOff x="726948" y="3546752"/>
            <a:chExt cx="2394292" cy="1191399"/>
          </a:xfrm>
        </p:grpSpPr>
        <p:sp>
          <p:nvSpPr>
            <p:cNvPr id="22" name="TextBox 21">
              <a:extLst>
                <a:ext uri="{FF2B5EF4-FFF2-40B4-BE49-F238E27FC236}">
                  <a16:creationId xmlns:a16="http://schemas.microsoft.com/office/drawing/2014/main" id="{B98E9EA4-2594-F696-91C9-7FF04FC8223C}"/>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B89F21F-3603-616F-10C7-5DC99D45066B}"/>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24" name="Rectangle 23">
              <a:extLst>
                <a:ext uri="{FF2B5EF4-FFF2-40B4-BE49-F238E27FC236}">
                  <a16:creationId xmlns:a16="http://schemas.microsoft.com/office/drawing/2014/main" id="{B5BB335A-D431-B616-5912-0DBE7C7A1F47}"/>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25" name="Group 24">
            <a:extLst>
              <a:ext uri="{FF2B5EF4-FFF2-40B4-BE49-F238E27FC236}">
                <a16:creationId xmlns:a16="http://schemas.microsoft.com/office/drawing/2014/main" id="{B6256055-2C34-5AC3-951A-2AEA21C78017}"/>
              </a:ext>
            </a:extLst>
          </p:cNvPr>
          <p:cNvGrpSpPr/>
          <p:nvPr/>
        </p:nvGrpSpPr>
        <p:grpSpPr>
          <a:xfrm>
            <a:off x="3558551" y="2013612"/>
            <a:ext cx="2214950" cy="1191399"/>
            <a:chOff x="3698263" y="2019295"/>
            <a:chExt cx="2214950" cy="1191399"/>
          </a:xfrm>
        </p:grpSpPr>
        <p:sp>
          <p:nvSpPr>
            <p:cNvPr id="26" name="Rectangle 25">
              <a:extLst>
                <a:ext uri="{FF2B5EF4-FFF2-40B4-BE49-F238E27FC236}">
                  <a16:creationId xmlns:a16="http://schemas.microsoft.com/office/drawing/2014/main" id="{995F135F-365A-95E1-5C88-503DC7BB6BF8}"/>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8" name="TextBox 47">
              <a:extLst>
                <a:ext uri="{FF2B5EF4-FFF2-40B4-BE49-F238E27FC236}">
                  <a16:creationId xmlns:a16="http://schemas.microsoft.com/office/drawing/2014/main" id="{6F380E28-3F26-1F0E-67DB-0B99DBD1E1D1}"/>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19140908-9F41-5692-3C52-80B7BAAA1AFF}"/>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1" name="Group 50">
            <a:extLst>
              <a:ext uri="{FF2B5EF4-FFF2-40B4-BE49-F238E27FC236}">
                <a16:creationId xmlns:a16="http://schemas.microsoft.com/office/drawing/2014/main" id="{3930833A-4F1E-226A-A24A-9D35F51250B3}"/>
              </a:ext>
            </a:extLst>
          </p:cNvPr>
          <p:cNvGrpSpPr/>
          <p:nvPr/>
        </p:nvGrpSpPr>
        <p:grpSpPr>
          <a:xfrm>
            <a:off x="6566679" y="2013612"/>
            <a:ext cx="2293495" cy="1191399"/>
            <a:chOff x="6566680" y="2019295"/>
            <a:chExt cx="2293495" cy="1191399"/>
          </a:xfrm>
        </p:grpSpPr>
        <p:sp>
          <p:nvSpPr>
            <p:cNvPr id="54" name="Rectangle 53">
              <a:extLst>
                <a:ext uri="{FF2B5EF4-FFF2-40B4-BE49-F238E27FC236}">
                  <a16:creationId xmlns:a16="http://schemas.microsoft.com/office/drawing/2014/main" id="{6B1D85B6-BFB5-8E22-F333-471FAF23FFC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55" name="TextBox 54">
              <a:extLst>
                <a:ext uri="{FF2B5EF4-FFF2-40B4-BE49-F238E27FC236}">
                  <a16:creationId xmlns:a16="http://schemas.microsoft.com/office/drawing/2014/main" id="{E706927C-7A37-6612-A3CE-1A1055706F9B}"/>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56" name="TextBox 55">
              <a:extLst>
                <a:ext uri="{FF2B5EF4-FFF2-40B4-BE49-F238E27FC236}">
                  <a16:creationId xmlns:a16="http://schemas.microsoft.com/office/drawing/2014/main" id="{48971ED8-7CD8-8474-48EE-4A7161279444}"/>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spTree>
    <p:extLst>
      <p:ext uri="{BB962C8B-B14F-4D97-AF65-F5344CB8AC3E}">
        <p14:creationId xmlns:p14="http://schemas.microsoft.com/office/powerpoint/2010/main" val="3656656740"/>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6" name="Group 25">
            <a:extLst>
              <a:ext uri="{FF2B5EF4-FFF2-40B4-BE49-F238E27FC236}">
                <a16:creationId xmlns:a16="http://schemas.microsoft.com/office/drawing/2014/main" id="{5BBA785F-AA9F-B7B0-64F8-DCEB019FF1F3}"/>
              </a:ext>
            </a:extLst>
          </p:cNvPr>
          <p:cNvGrpSpPr/>
          <p:nvPr/>
        </p:nvGrpSpPr>
        <p:grpSpPr>
          <a:xfrm>
            <a:off x="0" y="0"/>
            <a:ext cx="8148182" cy="6858000"/>
            <a:chOff x="0" y="0"/>
            <a:chExt cx="8148182" cy="6858000"/>
          </a:xfrm>
        </p:grpSpPr>
        <p:grpSp>
          <p:nvGrpSpPr>
            <p:cNvPr id="10" name="Group 9">
              <a:extLst>
                <a:ext uri="{FF2B5EF4-FFF2-40B4-BE49-F238E27FC236}">
                  <a16:creationId xmlns:a16="http://schemas.microsoft.com/office/drawing/2014/main" id="{708744D1-047D-389C-AC60-6AB2067BB31D}"/>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859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AF448855-8336-E80D-6994-CC514B7E8757}"/>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F7AB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F7AB19</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D67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D67F15</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D64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D64615</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F73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F73119</a:t>
                  </a:r>
                </a:p>
              </p:txBody>
            </p:sp>
          </p:grpSp>
        </p:grpSp>
        <p:grpSp>
          <p:nvGrpSpPr>
            <p:cNvPr id="11" name="Group 10">
              <a:extLst>
                <a:ext uri="{FF2B5EF4-FFF2-40B4-BE49-F238E27FC236}">
                  <a16:creationId xmlns:a16="http://schemas.microsoft.com/office/drawing/2014/main" id="{E97EA09C-DFD2-3907-FD78-A493287B7A02}"/>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4" name="Group 3">
                <a:extLst>
                  <a:ext uri="{FF2B5EF4-FFF2-40B4-BE49-F238E27FC236}">
                    <a16:creationId xmlns:a16="http://schemas.microsoft.com/office/drawing/2014/main" id="{B150FF20-3B4E-4DA4-66C6-9E3C5F3F43E7}"/>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F0A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F0A16C</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6E4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6E4931</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BA5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BASB1C</a:t>
                  </a:r>
                </a:p>
              </p:txBody>
            </p:sp>
          </p:grpSp>
        </p:grpSp>
        <p:grpSp>
          <p:nvGrpSpPr>
            <p:cNvPr id="12" name="Group 11">
              <a:extLst>
                <a:ext uri="{FF2B5EF4-FFF2-40B4-BE49-F238E27FC236}">
                  <a16:creationId xmlns:a16="http://schemas.microsoft.com/office/drawing/2014/main" id="{77CE450A-1AFE-F4DF-0262-B7BDF44BD7EB}"/>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5" name="Group 4">
                <a:extLst>
                  <a:ext uri="{FF2B5EF4-FFF2-40B4-BE49-F238E27FC236}">
                    <a16:creationId xmlns:a16="http://schemas.microsoft.com/office/drawing/2014/main" id="{018260A6-2DDF-F0D0-3200-2946400ADB80}"/>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A14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A14508</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4B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4BED3B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50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250CED</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201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2010A1</a:t>
                  </a:r>
                </a:p>
              </p:txBody>
            </p:sp>
          </p:grpSp>
        </p:grpSp>
        <p:grpSp>
          <p:nvGrpSpPr>
            <p:cNvPr id="13" name="Group 12">
              <a:extLst>
                <a:ext uri="{FF2B5EF4-FFF2-40B4-BE49-F238E27FC236}">
                  <a16:creationId xmlns:a16="http://schemas.microsoft.com/office/drawing/2014/main" id="{90DE4DF3-4914-11B6-BBA5-663FEF64FA7A}"/>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6941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6" name="Group 5">
                <a:extLst>
                  <a:ext uri="{FF2B5EF4-FFF2-40B4-BE49-F238E27FC236}">
                    <a16:creationId xmlns:a16="http://schemas.microsoft.com/office/drawing/2014/main" id="{9063F01D-A4B8-0817-65FB-DFF34414BD69}"/>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FF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FF8C40</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009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0098A1</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4E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24E2ED</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A14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A1470C</a:t>
                  </a:r>
                </a:p>
              </p:txBody>
            </p:sp>
          </p:grpSp>
        </p:grpSp>
        <p:grpSp>
          <p:nvGrpSpPr>
            <p:cNvPr id="14" name="Group 13">
              <a:extLst>
                <a:ext uri="{FF2B5EF4-FFF2-40B4-BE49-F238E27FC236}">
                  <a16:creationId xmlns:a16="http://schemas.microsoft.com/office/drawing/2014/main" id="{C08DC33A-D3AE-96D5-0154-628AF2C1B114}"/>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573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7" name="Group 6">
                <a:extLst>
                  <a:ext uri="{FF2B5EF4-FFF2-40B4-BE49-F238E27FC236}">
                    <a16:creationId xmlns:a16="http://schemas.microsoft.com/office/drawing/2014/main" id="{411C99FF-A38D-4D7B-232B-429BA07244AB}"/>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28A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28A164</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2FE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2FED8D</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084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0848A1</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187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1871ED</a:t>
                  </a:r>
                </a:p>
              </p:txBody>
            </p:sp>
          </p:grpSp>
        </p:grpSp>
        <p:grpSp>
          <p:nvGrpSpPr>
            <p:cNvPr id="15" name="Group 14">
              <a:extLst>
                <a:ext uri="{FF2B5EF4-FFF2-40B4-BE49-F238E27FC236}">
                  <a16:creationId xmlns:a16="http://schemas.microsoft.com/office/drawing/2014/main" id="{6391B253-27E5-91EB-AF21-6831C7AD618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9384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8" name="Group 7">
                <a:extLst>
                  <a:ext uri="{FF2B5EF4-FFF2-40B4-BE49-F238E27FC236}">
                    <a16:creationId xmlns:a16="http://schemas.microsoft.com/office/drawing/2014/main" id="{06BF8877-4981-D8F2-2802-368054FD94B4}"/>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3BED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3BED93</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0C6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0C6AED</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ED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ED2F18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EDA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EDAC2F</a:t>
                  </a:r>
                </a:p>
              </p:txBody>
            </p:sp>
          </p:grpSp>
        </p:grpSp>
        <p:grpSp>
          <p:nvGrpSpPr>
            <p:cNvPr id="16" name="Group 15">
              <a:extLst>
                <a:ext uri="{FF2B5EF4-FFF2-40B4-BE49-F238E27FC236}">
                  <a16:creationId xmlns:a16="http://schemas.microsoft.com/office/drawing/2014/main" id="{5B0C03A9-C2D8-CFFE-9534-29880D244EFA}"/>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489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9" name="Group 8">
                <a:extLst>
                  <a:ext uri="{FF2B5EF4-FFF2-40B4-BE49-F238E27FC236}">
                    <a16:creationId xmlns:a16="http://schemas.microsoft.com/office/drawing/2014/main" id="{89844CD6-3912-5B0C-8519-73722188C50D}"/>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C7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C7ED3B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0CE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0CE1ED</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A41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A418ED</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ED6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ED660C</a:t>
                  </a:r>
                </a:p>
              </p:txBody>
            </p:sp>
          </p:grpSp>
        </p:grpSp>
        <p:grpSp>
          <p:nvGrpSpPr>
            <p:cNvPr id="18" name="Group 17">
              <a:extLst>
                <a:ext uri="{FF2B5EF4-FFF2-40B4-BE49-F238E27FC236}">
                  <a16:creationId xmlns:a16="http://schemas.microsoft.com/office/drawing/2014/main" id="{104F7CC2-96FC-80EE-125B-726AA2134D29}"/>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17" name="Group 16">
                <a:extLst>
                  <a:ext uri="{FF2B5EF4-FFF2-40B4-BE49-F238E27FC236}">
                    <a16:creationId xmlns:a16="http://schemas.microsoft.com/office/drawing/2014/main" id="{471A4AAA-5EBF-2C7B-BE97-C08782542986}"/>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87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87724A</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60E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60EFCF</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09B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09BA61</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BA7E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BA7E09</a:t>
                  </a:r>
                </a:p>
              </p:txBody>
            </p:sp>
          </p:grpSp>
        </p:grpSp>
        <p:grpSp>
          <p:nvGrpSpPr>
            <p:cNvPr id="21" name="Group 20">
              <a:extLst>
                <a:ext uri="{FF2B5EF4-FFF2-40B4-BE49-F238E27FC236}">
                  <a16:creationId xmlns:a16="http://schemas.microsoft.com/office/drawing/2014/main" id="{B4AAF1C0-31C4-8CB6-2815-9A7FC807F7B2}"/>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0" name="Group 19">
                <a:extLst>
                  <a:ext uri="{FF2B5EF4-FFF2-40B4-BE49-F238E27FC236}">
                    <a16:creationId xmlns:a16="http://schemas.microsoft.com/office/drawing/2014/main" id="{3FF6DC91-8EC7-033B-FBEE-DFED9A3EDE2F}"/>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FA7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FA7625</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D46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D46820</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AD5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AD551A</a:t>
                  </a:r>
                </a:p>
              </p:txBody>
            </p:sp>
          </p:grpSp>
        </p:grpSp>
      </p:grpSp>
      <p:sp>
        <p:nvSpPr>
          <p:cNvPr id="28" name="Footer Placeholder 27">
            <a:extLst>
              <a:ext uri="{FF2B5EF4-FFF2-40B4-BE49-F238E27FC236}">
                <a16:creationId xmlns:a16="http://schemas.microsoft.com/office/drawing/2014/main" id="{E98FF8CD-5BC4-6538-D70B-6EAF348761FA}"/>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2F716D01-3DF7-68D3-9BE9-1E5FB30D3D77}"/>
              </a:ext>
            </a:extLst>
          </p:cNvPr>
          <p:cNvSpPr>
            <a:spLocks noGrp="1"/>
          </p:cNvSpPr>
          <p:nvPr>
            <p:ph type="sldNum" sz="quarter" idx="12"/>
          </p:nvPr>
        </p:nvSpPr>
        <p:spPr/>
        <p:txBody>
          <a:bodyPr/>
          <a:lstStyle/>
          <a:p>
            <a:fld id="{A5AEF524-62EC-C340-82A1-9F47B6C43E55}" type="slidenum">
              <a:rPr lang="en-US" smtClean="0"/>
              <a:t>63</a:t>
            </a:fld>
            <a:endParaRPr lang="en-US"/>
          </a:p>
        </p:txBody>
      </p:sp>
    </p:spTree>
    <p:extLst>
      <p:ext uri="{BB962C8B-B14F-4D97-AF65-F5344CB8AC3E}">
        <p14:creationId xmlns:p14="http://schemas.microsoft.com/office/powerpoint/2010/main" val="2741634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8" name="Group 27">
            <a:extLst>
              <a:ext uri="{FF2B5EF4-FFF2-40B4-BE49-F238E27FC236}">
                <a16:creationId xmlns:a16="http://schemas.microsoft.com/office/drawing/2014/main" id="{8D469A60-07FF-EE0F-A059-BDE038928956}"/>
              </a:ext>
            </a:extLst>
          </p:cNvPr>
          <p:cNvGrpSpPr/>
          <p:nvPr/>
        </p:nvGrpSpPr>
        <p:grpSpPr>
          <a:xfrm>
            <a:off x="0" y="0"/>
            <a:ext cx="8148182" cy="6858000"/>
            <a:chOff x="0" y="0"/>
            <a:chExt cx="8148182" cy="6858000"/>
          </a:xfrm>
        </p:grpSpPr>
        <p:grpSp>
          <p:nvGrpSpPr>
            <p:cNvPr id="5" name="Group 4">
              <a:extLst>
                <a:ext uri="{FF2B5EF4-FFF2-40B4-BE49-F238E27FC236}">
                  <a16:creationId xmlns:a16="http://schemas.microsoft.com/office/drawing/2014/main" id="{909096D4-A5E7-BF15-AD43-3F9C89985487}"/>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65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41836F03-2ABC-CB33-1846-9DC33028CB35}"/>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854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85412D</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8F3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8F3831</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8F3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8F3176</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792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792D85</a:t>
                  </a:r>
                </a:p>
              </p:txBody>
            </p:sp>
          </p:grpSp>
        </p:grpSp>
        <p:grpSp>
          <p:nvGrpSpPr>
            <p:cNvPr id="8" name="Group 7">
              <a:extLst>
                <a:ext uri="{FF2B5EF4-FFF2-40B4-BE49-F238E27FC236}">
                  <a16:creationId xmlns:a16="http://schemas.microsoft.com/office/drawing/2014/main" id="{67B5FF9A-3368-B424-5858-7938B14AB3A6}"/>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7" name="Group 6">
                <a:extLst>
                  <a:ext uri="{FF2B5EF4-FFF2-40B4-BE49-F238E27FC236}">
                    <a16:creationId xmlns:a16="http://schemas.microsoft.com/office/drawing/2014/main" id="{FAF946C3-7E36-0100-7007-18624846111D}"/>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8E6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8E626D</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C48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C48796</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451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451B25</a:t>
                  </a:r>
                </a:p>
              </p:txBody>
            </p:sp>
          </p:grpSp>
        </p:grpSp>
        <p:grpSp>
          <p:nvGrpSpPr>
            <p:cNvPr id="10" name="Group 9">
              <a:extLst>
                <a:ext uri="{FF2B5EF4-FFF2-40B4-BE49-F238E27FC236}">
                  <a16:creationId xmlns:a16="http://schemas.microsoft.com/office/drawing/2014/main" id="{D205564D-4A0A-9540-D30A-B5225A3BD8EF}"/>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9" name="Group 8">
                <a:extLst>
                  <a:ext uri="{FF2B5EF4-FFF2-40B4-BE49-F238E27FC236}">
                    <a16:creationId xmlns:a16="http://schemas.microsoft.com/office/drawing/2014/main" id="{16FAFA67-49BC-45C2-1668-FB8EC5792CEC}"/>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78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78743B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3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236178</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43A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43A2C4</a:t>
                  </a:r>
                </a:p>
              </p:txBody>
            </p:sp>
          </p:grpSp>
        </p:grpSp>
        <p:grpSp>
          <p:nvGrpSpPr>
            <p:cNvPr id="12" name="Group 11">
              <a:extLst>
                <a:ext uri="{FF2B5EF4-FFF2-40B4-BE49-F238E27FC236}">
                  <a16:creationId xmlns:a16="http://schemas.microsoft.com/office/drawing/2014/main" id="{3426F480-F281-DD4C-3183-6DB618B709D2}"/>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7202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11" name="Group 10">
                <a:extLst>
                  <a:ext uri="{FF2B5EF4-FFF2-40B4-BE49-F238E27FC236}">
                    <a16:creationId xmlns:a16="http://schemas.microsoft.com/office/drawing/2014/main" id="{51D05FAE-ED27-9BE9-277C-4CB23B8FDC93}"/>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C46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C46078</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25C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25C43D</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F7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2F783A</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grpSp>
        </p:grpSp>
        <p:grpSp>
          <p:nvGrpSpPr>
            <p:cNvPr id="14" name="Group 13">
              <a:extLst>
                <a:ext uri="{FF2B5EF4-FFF2-40B4-BE49-F238E27FC236}">
                  <a16:creationId xmlns:a16="http://schemas.microsoft.com/office/drawing/2014/main" id="{1D9C7F35-E09F-943A-91B2-EA39FC8CABAF}"/>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979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13" name="Group 12">
                <a:extLst>
                  <a:ext uri="{FF2B5EF4-FFF2-40B4-BE49-F238E27FC236}">
                    <a16:creationId xmlns:a16="http://schemas.microsoft.com/office/drawing/2014/main" id="{DF5556BE-71E5-0350-BB45-8081C18D1722}"/>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93C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93C460</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5778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577835</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39C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39C49D</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297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297861</a:t>
                  </a:r>
                </a:p>
              </p:txBody>
            </p:sp>
          </p:grpSp>
        </p:grpSp>
        <p:grpSp>
          <p:nvGrpSpPr>
            <p:cNvPr id="16" name="Group 15">
              <a:extLst>
                <a:ext uri="{FF2B5EF4-FFF2-40B4-BE49-F238E27FC236}">
                  <a16:creationId xmlns:a16="http://schemas.microsoft.com/office/drawing/2014/main" id="{17EE51AD-7BF0-F187-9432-CF64BF0C805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8867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15" name="Group 14">
                <a:extLst>
                  <a:ext uri="{FF2B5EF4-FFF2-40B4-BE49-F238E27FC236}">
                    <a16:creationId xmlns:a16="http://schemas.microsoft.com/office/drawing/2014/main" id="{502656E8-6F0F-E6A6-6B7B-FA03CC92A000}"/>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5A7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5A783B</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237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237860</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6E2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6E2978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784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784435</a:t>
                  </a:r>
                </a:p>
              </p:txBody>
            </p:sp>
          </p:grpSp>
        </p:grpSp>
        <p:grpSp>
          <p:nvGrpSpPr>
            <p:cNvPr id="18" name="Group 17">
              <a:extLst>
                <a:ext uri="{FF2B5EF4-FFF2-40B4-BE49-F238E27FC236}">
                  <a16:creationId xmlns:a16="http://schemas.microsoft.com/office/drawing/2014/main" id="{C355F1CD-E3FD-776D-2F8E-7F21A58C68D7}"/>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372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17" name="Group 16">
                <a:extLst>
                  <a:ext uri="{FF2B5EF4-FFF2-40B4-BE49-F238E27FC236}">
                    <a16:creationId xmlns:a16="http://schemas.microsoft.com/office/drawing/2014/main" id="{2D18D542-A96E-1C03-3451-9696D8BFB24C}"/>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786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78683b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23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237830</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293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293978</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782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782337</a:t>
                  </a:r>
                </a:p>
              </p:txBody>
            </p:sp>
          </p:grpSp>
        </p:grpSp>
        <p:grpSp>
          <p:nvGrpSpPr>
            <p:cNvPr id="21" name="Group 20">
              <a:extLst>
                <a:ext uri="{FF2B5EF4-FFF2-40B4-BE49-F238E27FC236}">
                  <a16:creationId xmlns:a16="http://schemas.microsoft.com/office/drawing/2014/main" id="{10C581B6-C628-714A-8895-C790B0296028}"/>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20" name="Group 19">
                <a:extLst>
                  <a:ext uri="{FF2B5EF4-FFF2-40B4-BE49-F238E27FC236}">
                    <a16:creationId xmlns:a16="http://schemas.microsoft.com/office/drawing/2014/main" id="{AC77FBCF-F66E-3A05-4A71-3889ABA195B8}"/>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DE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DEBAAF</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5D8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5D8555</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70A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70AB32</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AB4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AB4D32</a:t>
                  </a:r>
                </a:p>
              </p:txBody>
            </p:sp>
          </p:grpSp>
        </p:grpSp>
        <p:grpSp>
          <p:nvGrpSpPr>
            <p:cNvPr id="27" name="Group 26">
              <a:extLst>
                <a:ext uri="{FF2B5EF4-FFF2-40B4-BE49-F238E27FC236}">
                  <a16:creationId xmlns:a16="http://schemas.microsoft.com/office/drawing/2014/main" id="{EE6BDBCA-BD65-D80D-1041-778FA170ACF6}"/>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6" name="Group 25">
                <a:extLst>
                  <a:ext uri="{FF2B5EF4-FFF2-40B4-BE49-F238E27FC236}">
                    <a16:creationId xmlns:a16="http://schemas.microsoft.com/office/drawing/2014/main" id="{27794864-3BDF-4DE0-7132-B962991393CB}"/>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853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853447</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5E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5E2532</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38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38161E</a:t>
                  </a:r>
                </a:p>
              </p:txBody>
            </p:sp>
          </p:grpSp>
        </p:grpSp>
      </p:grpSp>
      <p:sp>
        <p:nvSpPr>
          <p:cNvPr id="6" name="Footer Placeholder 5">
            <a:extLst>
              <a:ext uri="{FF2B5EF4-FFF2-40B4-BE49-F238E27FC236}">
                <a16:creationId xmlns:a16="http://schemas.microsoft.com/office/drawing/2014/main" id="{B2D52BE9-2CE1-996F-7B35-C668B833F894}"/>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83DE205B-AB8D-FD4A-5969-751CDC36FF6E}"/>
              </a:ext>
            </a:extLst>
          </p:cNvPr>
          <p:cNvSpPr>
            <a:spLocks noGrp="1"/>
          </p:cNvSpPr>
          <p:nvPr>
            <p:ph type="sldNum" sz="quarter" idx="12"/>
          </p:nvPr>
        </p:nvSpPr>
        <p:spPr/>
        <p:txBody>
          <a:bodyPr/>
          <a:lstStyle/>
          <a:p>
            <a:fld id="{A5AEF524-62EC-C340-82A1-9F47B6C43E55}" type="slidenum">
              <a:rPr lang="en-US" smtClean="0"/>
              <a:t>64</a:t>
            </a:fld>
            <a:endParaRPr lang="en-US"/>
          </a:p>
        </p:txBody>
      </p:sp>
    </p:spTree>
    <p:extLst>
      <p:ext uri="{BB962C8B-B14F-4D97-AF65-F5344CB8AC3E}">
        <p14:creationId xmlns:p14="http://schemas.microsoft.com/office/powerpoint/2010/main" val="204165105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C3C11C1-0376-ED81-23C8-775C92868886}"/>
              </a:ext>
            </a:extLst>
          </p:cNvPr>
          <p:cNvPicPr>
            <a:picLocks noGrp="1" noChangeAspect="1"/>
          </p:cNvPicPr>
          <p:nvPr>
            <p:ph idx="1"/>
          </p:nvPr>
        </p:nvPicPr>
        <p:blipFill>
          <a:blip r:embed="rId2"/>
          <a:stretch>
            <a:fillRect/>
          </a:stretch>
        </p:blipFill>
        <p:spPr>
          <a:xfrm>
            <a:off x="533400" y="2191701"/>
            <a:ext cx="10061275" cy="3456272"/>
          </a:xfrm>
        </p:spPr>
      </p:pic>
      <p:sp>
        <p:nvSpPr>
          <p:cNvPr id="3" name="Footer Placeholder 2">
            <a:extLst>
              <a:ext uri="{FF2B5EF4-FFF2-40B4-BE49-F238E27FC236}">
                <a16:creationId xmlns:a16="http://schemas.microsoft.com/office/drawing/2014/main" id="{B733D81E-C24C-3AE6-2AE0-1E12B2E19F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03ED57-20EF-A6D9-F993-453EF0557032}"/>
              </a:ext>
            </a:extLst>
          </p:cNvPr>
          <p:cNvSpPr>
            <a:spLocks noGrp="1"/>
          </p:cNvSpPr>
          <p:nvPr>
            <p:ph type="sldNum" sz="quarter" idx="12"/>
          </p:nvPr>
        </p:nvSpPr>
        <p:spPr/>
        <p:txBody>
          <a:bodyPr/>
          <a:lstStyle/>
          <a:p>
            <a:fld id="{A5AEF524-62EC-C340-82A1-9F47B6C43E55}" type="slidenum">
              <a:rPr lang="en-US" smtClean="0"/>
              <a:t>65</a:t>
            </a:fld>
            <a:endParaRPr lang="en-US"/>
          </a:p>
        </p:txBody>
      </p:sp>
      <p:sp>
        <p:nvSpPr>
          <p:cNvPr id="5" name="Title 4">
            <a:extLst>
              <a:ext uri="{FF2B5EF4-FFF2-40B4-BE49-F238E27FC236}">
                <a16:creationId xmlns:a16="http://schemas.microsoft.com/office/drawing/2014/main" id="{E81F5E3C-D213-62DB-8066-EAEB7C5E7106}"/>
              </a:ext>
            </a:extLst>
          </p:cNvPr>
          <p:cNvSpPr>
            <a:spLocks noGrp="1"/>
          </p:cNvSpPr>
          <p:nvPr>
            <p:ph type="title"/>
          </p:nvPr>
        </p:nvSpPr>
        <p:spPr/>
        <p:txBody>
          <a:bodyPr/>
          <a:lstStyle/>
          <a:p>
            <a:r>
              <a:rPr lang="en-US"/>
              <a:t>Binary Pairwise Comparison</a:t>
            </a:r>
          </a:p>
        </p:txBody>
      </p:sp>
    </p:spTree>
    <p:extLst>
      <p:ext uri="{BB962C8B-B14F-4D97-AF65-F5344CB8AC3E}">
        <p14:creationId xmlns:p14="http://schemas.microsoft.com/office/powerpoint/2010/main" val="377439504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Content Placeholder 7" descr="A screenshot of a document&#10;&#10;Description automatically generated">
            <a:extLst>
              <a:ext uri="{FF2B5EF4-FFF2-40B4-BE49-F238E27FC236}">
                <a16:creationId xmlns:a16="http://schemas.microsoft.com/office/drawing/2014/main" id="{04F69F9B-AE37-4445-9801-7AEA940CBEAB}"/>
              </a:ext>
            </a:extLst>
          </p:cNvPr>
          <p:cNvPicPr>
            <a:picLocks noChangeAspect="1"/>
          </p:cNvPicPr>
          <p:nvPr/>
        </p:nvPicPr>
        <p:blipFill>
          <a:blip r:embed="rId2"/>
          <a:stretch>
            <a:fillRect/>
          </a:stretch>
        </p:blipFill>
        <p:spPr>
          <a:xfrm>
            <a:off x="806317" y="1825625"/>
            <a:ext cx="9055365" cy="4346575"/>
          </a:xfrm>
          <a:prstGeom prst="rect">
            <a:avLst/>
          </a:prstGeom>
          <a:noFill/>
        </p:spPr>
      </p:pic>
      <p:sp>
        <p:nvSpPr>
          <p:cNvPr id="16" name="Footer Placeholder 2">
            <a:extLst>
              <a:ext uri="{FF2B5EF4-FFF2-40B4-BE49-F238E27FC236}">
                <a16:creationId xmlns:a16="http://schemas.microsoft.com/office/drawing/2014/main" id="{FF906609-10B3-5D86-9A8A-F05AD1FB64C8}"/>
              </a:ext>
            </a:extLst>
          </p:cNvPr>
          <p:cNvSpPr>
            <a:spLocks noGrp="1"/>
          </p:cNvSpPr>
          <p:nvPr>
            <p:ph type="ftr" sz="quarter" idx="11"/>
          </p:nvPr>
        </p:nvSpPr>
        <p:spPr>
          <a:xfrm>
            <a:off x="533400" y="6377940"/>
            <a:ext cx="4274813" cy="274320"/>
          </a:xfrm>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66</a:t>
            </a:fld>
            <a:endParaRPr lang="en-US"/>
          </a:p>
        </p:txBody>
      </p:sp>
      <p:sp>
        <p:nvSpPr>
          <p:cNvPr id="18" name="Title 4">
            <a:extLst>
              <a:ext uri="{FF2B5EF4-FFF2-40B4-BE49-F238E27FC236}">
                <a16:creationId xmlns:a16="http://schemas.microsoft.com/office/drawing/2014/main" id="{231B006B-A09C-5AE2-8044-0E7AE671F405}"/>
              </a:ext>
            </a:extLst>
          </p:cNvPr>
          <p:cNvSpPr>
            <a:spLocks noGrp="1"/>
          </p:cNvSpPr>
          <p:nvPr>
            <p:ph type="title"/>
          </p:nvPr>
        </p:nvSpPr>
        <p:spPr>
          <a:xfrm>
            <a:off x="533400" y="457200"/>
            <a:ext cx="9601200" cy="960276"/>
          </a:xfrm>
        </p:spPr>
        <p:txBody>
          <a:bodyPr/>
          <a:lstStyle/>
          <a:p>
            <a:r>
              <a:rPr lang="en-US"/>
              <a:t>HOQ</a:t>
            </a:r>
          </a:p>
        </p:txBody>
      </p:sp>
    </p:spTree>
    <p:extLst>
      <p:ext uri="{BB962C8B-B14F-4D97-AF65-F5344CB8AC3E}">
        <p14:creationId xmlns:p14="http://schemas.microsoft.com/office/powerpoint/2010/main" val="780381080"/>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descr="A chart with numbers and symbols&#10;&#10;Description automatically generated">
            <a:extLst>
              <a:ext uri="{FF2B5EF4-FFF2-40B4-BE49-F238E27FC236}">
                <a16:creationId xmlns:a16="http://schemas.microsoft.com/office/drawing/2014/main" id="{16F88B46-D981-937E-6D8E-6C8997263669}"/>
              </a:ext>
            </a:extLst>
          </p:cNvPr>
          <p:cNvPicPr>
            <a:picLocks noGrp="1" noChangeAspect="1"/>
          </p:cNvPicPr>
          <p:nvPr>
            <p:ph idx="1"/>
          </p:nvPr>
        </p:nvPicPr>
        <p:blipFill>
          <a:blip r:embed="rId2"/>
          <a:stretch>
            <a:fillRect/>
          </a:stretch>
        </p:blipFill>
        <p:spPr>
          <a:xfrm>
            <a:off x="137843" y="1481347"/>
            <a:ext cx="10377936" cy="3022300"/>
          </a:xfrm>
        </p:spPr>
      </p:pic>
      <p:sp>
        <p:nvSpPr>
          <p:cNvPr id="3" name="Footer Placeholder 2">
            <a:extLst>
              <a:ext uri="{FF2B5EF4-FFF2-40B4-BE49-F238E27FC236}">
                <a16:creationId xmlns:a16="http://schemas.microsoft.com/office/drawing/2014/main" id="{661889CD-7B04-C77E-FCE8-86704FAF54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49CC45-86B9-8D7B-3F5E-FEABC0037309}"/>
              </a:ext>
            </a:extLst>
          </p:cNvPr>
          <p:cNvSpPr>
            <a:spLocks noGrp="1"/>
          </p:cNvSpPr>
          <p:nvPr>
            <p:ph type="sldNum" sz="quarter" idx="12"/>
          </p:nvPr>
        </p:nvSpPr>
        <p:spPr/>
        <p:txBody>
          <a:bodyPr/>
          <a:lstStyle/>
          <a:p>
            <a:fld id="{A5AEF524-62EC-C340-82A1-9F47B6C43E55}" type="slidenum">
              <a:rPr lang="en-US" smtClean="0"/>
              <a:t>67</a:t>
            </a:fld>
            <a:endParaRPr lang="en-US"/>
          </a:p>
        </p:txBody>
      </p:sp>
      <p:sp>
        <p:nvSpPr>
          <p:cNvPr id="5" name="Title 4">
            <a:extLst>
              <a:ext uri="{FF2B5EF4-FFF2-40B4-BE49-F238E27FC236}">
                <a16:creationId xmlns:a16="http://schemas.microsoft.com/office/drawing/2014/main" id="{9AF98821-147E-C4AF-5E21-6B6C874406B4}"/>
              </a:ext>
            </a:extLst>
          </p:cNvPr>
          <p:cNvSpPr>
            <a:spLocks noGrp="1"/>
          </p:cNvSpPr>
          <p:nvPr>
            <p:ph type="title"/>
          </p:nvPr>
        </p:nvSpPr>
        <p:spPr/>
        <p:txBody>
          <a:bodyPr/>
          <a:lstStyle/>
          <a:p>
            <a:r>
              <a:rPr lang="en-US"/>
              <a:t>Pugh Chart iteration #1</a:t>
            </a:r>
          </a:p>
        </p:txBody>
      </p:sp>
    </p:spTree>
    <p:extLst>
      <p:ext uri="{BB962C8B-B14F-4D97-AF65-F5344CB8AC3E}">
        <p14:creationId xmlns:p14="http://schemas.microsoft.com/office/powerpoint/2010/main" val="27483961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descr="A table with numbers and text&#10;&#10;Description automatically generated">
            <a:extLst>
              <a:ext uri="{FF2B5EF4-FFF2-40B4-BE49-F238E27FC236}">
                <a16:creationId xmlns:a16="http://schemas.microsoft.com/office/drawing/2014/main" id="{4F2E0E11-5287-AD6E-93D0-C1AE0B7D29A7}"/>
              </a:ext>
            </a:extLst>
          </p:cNvPr>
          <p:cNvPicPr>
            <a:picLocks noGrp="1" noChangeAspect="1"/>
          </p:cNvPicPr>
          <p:nvPr>
            <p:ph idx="1"/>
          </p:nvPr>
        </p:nvPicPr>
        <p:blipFill>
          <a:blip r:embed="rId2"/>
          <a:stretch>
            <a:fillRect/>
          </a:stretch>
        </p:blipFill>
        <p:spPr>
          <a:xfrm>
            <a:off x="467714" y="1599421"/>
            <a:ext cx="7906648" cy="2901171"/>
          </a:xfrm>
        </p:spPr>
      </p:pic>
      <p:sp>
        <p:nvSpPr>
          <p:cNvPr id="3" name="Footer Placeholder 2">
            <a:extLst>
              <a:ext uri="{FF2B5EF4-FFF2-40B4-BE49-F238E27FC236}">
                <a16:creationId xmlns:a16="http://schemas.microsoft.com/office/drawing/2014/main" id="{34773E69-BD37-BC21-9C16-EE9CB7774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20BF49-5DBD-7A19-0FDA-D401CA33383C}"/>
              </a:ext>
            </a:extLst>
          </p:cNvPr>
          <p:cNvSpPr>
            <a:spLocks noGrp="1"/>
          </p:cNvSpPr>
          <p:nvPr>
            <p:ph type="sldNum" sz="quarter" idx="12"/>
          </p:nvPr>
        </p:nvSpPr>
        <p:spPr/>
        <p:txBody>
          <a:bodyPr/>
          <a:lstStyle/>
          <a:p>
            <a:fld id="{A5AEF524-62EC-C340-82A1-9F47B6C43E55}" type="slidenum">
              <a:rPr lang="en-US" smtClean="0"/>
              <a:t>68</a:t>
            </a:fld>
            <a:endParaRPr lang="en-US"/>
          </a:p>
        </p:txBody>
      </p:sp>
      <p:sp>
        <p:nvSpPr>
          <p:cNvPr id="5" name="Title 4">
            <a:extLst>
              <a:ext uri="{FF2B5EF4-FFF2-40B4-BE49-F238E27FC236}">
                <a16:creationId xmlns:a16="http://schemas.microsoft.com/office/drawing/2014/main" id="{53978AA1-9F8D-19A8-6BF6-B050DC96BB1F}"/>
              </a:ext>
            </a:extLst>
          </p:cNvPr>
          <p:cNvSpPr>
            <a:spLocks noGrp="1"/>
          </p:cNvSpPr>
          <p:nvPr>
            <p:ph type="title"/>
          </p:nvPr>
        </p:nvSpPr>
        <p:spPr/>
        <p:txBody>
          <a:bodyPr/>
          <a:lstStyle/>
          <a:p>
            <a:r>
              <a:rPr lang="en-US"/>
              <a:t>AHP </a:t>
            </a:r>
          </a:p>
        </p:txBody>
      </p:sp>
    </p:spTree>
    <p:extLst>
      <p:ext uri="{BB962C8B-B14F-4D97-AF65-F5344CB8AC3E}">
        <p14:creationId xmlns:p14="http://schemas.microsoft.com/office/powerpoint/2010/main" val="2223774510"/>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descr="A chart with different colored squares&#10;&#10;Description automatically generated">
            <a:extLst>
              <a:ext uri="{FF2B5EF4-FFF2-40B4-BE49-F238E27FC236}">
                <a16:creationId xmlns:a16="http://schemas.microsoft.com/office/drawing/2014/main" id="{E9C9DA74-3750-9940-595A-523558E925FE}"/>
              </a:ext>
            </a:extLst>
          </p:cNvPr>
          <p:cNvPicPr>
            <a:picLocks noGrp="1" noChangeAspect="1"/>
          </p:cNvPicPr>
          <p:nvPr>
            <p:ph idx="1"/>
          </p:nvPr>
        </p:nvPicPr>
        <p:blipFill>
          <a:blip r:embed="rId2"/>
          <a:stretch>
            <a:fillRect/>
          </a:stretch>
        </p:blipFill>
        <p:spPr>
          <a:xfrm>
            <a:off x="550653" y="1592234"/>
            <a:ext cx="8819071" cy="4108868"/>
          </a:xfrm>
        </p:spPr>
      </p:pic>
      <p:sp>
        <p:nvSpPr>
          <p:cNvPr id="3" name="Footer Placeholder 2">
            <a:extLst>
              <a:ext uri="{FF2B5EF4-FFF2-40B4-BE49-F238E27FC236}">
                <a16:creationId xmlns:a16="http://schemas.microsoft.com/office/drawing/2014/main" id="{4FA84A95-1BF2-897A-6CCA-BB50089137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53E32F-5995-A9E5-F968-FF17D5DCCA7F}"/>
              </a:ext>
            </a:extLst>
          </p:cNvPr>
          <p:cNvSpPr>
            <a:spLocks noGrp="1"/>
          </p:cNvSpPr>
          <p:nvPr>
            <p:ph type="sldNum" sz="quarter" idx="12"/>
          </p:nvPr>
        </p:nvSpPr>
        <p:spPr/>
        <p:txBody>
          <a:bodyPr/>
          <a:lstStyle/>
          <a:p>
            <a:fld id="{A5AEF524-62EC-C340-82A1-9F47B6C43E55}" type="slidenum">
              <a:rPr lang="en-US" smtClean="0"/>
              <a:t>69</a:t>
            </a:fld>
            <a:endParaRPr lang="en-US"/>
          </a:p>
        </p:txBody>
      </p:sp>
      <p:sp>
        <p:nvSpPr>
          <p:cNvPr id="5" name="Title 4">
            <a:extLst>
              <a:ext uri="{FF2B5EF4-FFF2-40B4-BE49-F238E27FC236}">
                <a16:creationId xmlns:a16="http://schemas.microsoft.com/office/drawing/2014/main" id="{50065925-8317-F3FC-B877-D1836E8560F8}"/>
              </a:ext>
            </a:extLst>
          </p:cNvPr>
          <p:cNvSpPr>
            <a:spLocks noGrp="1"/>
          </p:cNvSpPr>
          <p:nvPr>
            <p:ph type="title"/>
          </p:nvPr>
        </p:nvSpPr>
        <p:spPr/>
        <p:txBody>
          <a:bodyPr/>
          <a:lstStyle/>
          <a:p>
            <a:r>
              <a:rPr lang="en-US"/>
              <a:t>Pugh Chart Iteration #2</a:t>
            </a:r>
          </a:p>
        </p:txBody>
      </p:sp>
    </p:spTree>
    <p:extLst>
      <p:ext uri="{BB962C8B-B14F-4D97-AF65-F5344CB8AC3E}">
        <p14:creationId xmlns:p14="http://schemas.microsoft.com/office/powerpoint/2010/main" val="1487502781"/>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D8DE2-2218-11C3-4982-B4DB5B0B3E4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4D27ED7-1ACE-1DCB-509B-413E36CFFF04}"/>
              </a:ext>
            </a:extLst>
          </p:cNvPr>
          <p:cNvSpPr>
            <a:spLocks noGrp="1"/>
          </p:cNvSpPr>
          <p:nvPr>
            <p:ph idx="1"/>
          </p:nvPr>
        </p:nvSpPr>
        <p:spPr/>
        <p:txBody>
          <a:bodyPr vert="horz" lIns="0" tIns="0" rIns="0" bIns="0" rtlCol="0" anchor="t">
            <a:noAutofit/>
          </a:bodyPr>
          <a:lstStyle/>
          <a:p>
            <a:pPr marL="0" indent="0">
              <a:buNone/>
            </a:pPr>
            <a:endParaRPr lang="en-US">
              <a:ea typeface="Calibri"/>
              <a:cs typeface="Calibri"/>
            </a:endParaRPr>
          </a:p>
          <a:p>
            <a:pPr marL="0" indent="0">
              <a:buNone/>
            </a:pPr>
            <a:endParaRPr lang="en-US">
              <a:ea typeface="Calibri"/>
              <a:cs typeface="Calibri"/>
            </a:endParaRPr>
          </a:p>
        </p:txBody>
      </p:sp>
      <p:sp>
        <p:nvSpPr>
          <p:cNvPr id="4" name="Footer Placeholder 3">
            <a:extLst>
              <a:ext uri="{FF2B5EF4-FFF2-40B4-BE49-F238E27FC236}">
                <a16:creationId xmlns:a16="http://schemas.microsoft.com/office/drawing/2014/main" id="{A5EA9F43-8C05-50AD-DCAA-518F1EEC8DB1}"/>
              </a:ext>
            </a:extLst>
          </p:cNvPr>
          <p:cNvSpPr>
            <a:spLocks noGrp="1"/>
          </p:cNvSpPr>
          <p:nvPr>
            <p:ph type="ftr" sz="quarter" idx="11"/>
          </p:nvPr>
        </p:nvSpPr>
        <p:spPr/>
        <p:txBody>
          <a:bodyPr/>
          <a:lstStyle/>
          <a:p>
            <a:r>
              <a:rPr lang="en-US">
                <a:ea typeface="Calibri"/>
                <a:cs typeface="Calibri"/>
              </a:rPr>
              <a:t>Luis Garcia</a:t>
            </a:r>
          </a:p>
        </p:txBody>
      </p:sp>
      <p:sp>
        <p:nvSpPr>
          <p:cNvPr id="5" name="Slide Number Placeholder 4">
            <a:extLst>
              <a:ext uri="{FF2B5EF4-FFF2-40B4-BE49-F238E27FC236}">
                <a16:creationId xmlns:a16="http://schemas.microsoft.com/office/drawing/2014/main" id="{585B550A-3FE6-9B7E-7597-313CD3642C01}"/>
              </a:ext>
            </a:extLst>
          </p:cNvPr>
          <p:cNvSpPr>
            <a:spLocks noGrp="1"/>
          </p:cNvSpPr>
          <p:nvPr>
            <p:ph type="sldNum" sz="quarter" idx="12"/>
          </p:nvPr>
        </p:nvSpPr>
        <p:spPr/>
        <p:txBody>
          <a:bodyPr/>
          <a:lstStyle/>
          <a:p>
            <a:fld id="{A5AEF524-62EC-C340-82A1-9F47B6C43E55}" type="slidenum">
              <a:rPr lang="en-US" smtClean="0"/>
              <a:t>7</a:t>
            </a:fld>
            <a:endParaRPr lang="en-US"/>
          </a:p>
        </p:txBody>
      </p:sp>
      <p:sp>
        <p:nvSpPr>
          <p:cNvPr id="2" name="Title 1">
            <a:extLst>
              <a:ext uri="{FF2B5EF4-FFF2-40B4-BE49-F238E27FC236}">
                <a16:creationId xmlns:a16="http://schemas.microsoft.com/office/drawing/2014/main" id="{4C4C239C-1F59-3857-A17A-C3F58E8872C4}"/>
              </a:ext>
            </a:extLst>
          </p:cNvPr>
          <p:cNvSpPr>
            <a:spLocks noGrp="1"/>
          </p:cNvSpPr>
          <p:nvPr>
            <p:ph type="title"/>
          </p:nvPr>
        </p:nvSpPr>
        <p:spPr/>
        <p:txBody>
          <a:bodyPr/>
          <a:lstStyle/>
          <a:p>
            <a:r>
              <a:rPr lang="en-US"/>
              <a:t>Key Goals &amp; Targets</a:t>
            </a:r>
          </a:p>
        </p:txBody>
      </p:sp>
      <p:sp>
        <p:nvSpPr>
          <p:cNvPr id="7" name="Rectangle 6">
            <a:extLst>
              <a:ext uri="{FF2B5EF4-FFF2-40B4-BE49-F238E27FC236}">
                <a16:creationId xmlns:a16="http://schemas.microsoft.com/office/drawing/2014/main" id="{611955CA-6DFA-301F-3BF2-91CECDFC012D}"/>
              </a:ext>
            </a:extLst>
          </p:cNvPr>
          <p:cNvSpPr/>
          <p:nvPr/>
        </p:nvSpPr>
        <p:spPr>
          <a:xfrm>
            <a:off x="536907" y="2260600"/>
            <a:ext cx="2150904" cy="143216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Showcase automated manufacturing process</a:t>
            </a:r>
          </a:p>
        </p:txBody>
      </p:sp>
      <p:sp>
        <p:nvSpPr>
          <p:cNvPr id="8" name="TextBox 7">
            <a:extLst>
              <a:ext uri="{FF2B5EF4-FFF2-40B4-BE49-F238E27FC236}">
                <a16:creationId xmlns:a16="http://schemas.microsoft.com/office/drawing/2014/main" id="{FBF21D90-EC4B-699B-3511-4BBADDD33109}"/>
              </a:ext>
            </a:extLst>
          </p:cNvPr>
          <p:cNvSpPr txBox="1"/>
          <p:nvPr/>
        </p:nvSpPr>
        <p:spPr>
          <a:xfrm>
            <a:off x="533399" y="1717220"/>
            <a:ext cx="23948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782F40"/>
                </a:solidFill>
                <a:latin typeface="Arial"/>
                <a:ea typeface="Calibri"/>
                <a:cs typeface="Calibri"/>
              </a:rPr>
              <a:t>Key Goals</a:t>
            </a:r>
            <a:endParaRPr lang="en-US" sz="2400" b="1">
              <a:solidFill>
                <a:srgbClr val="782F40"/>
              </a:solidFill>
              <a:latin typeface="Arial"/>
            </a:endParaRPr>
          </a:p>
        </p:txBody>
      </p:sp>
      <p:pic>
        <p:nvPicPr>
          <p:cNvPr id="9" name="Graphic 1" descr="Workflow with solid fill">
            <a:extLst>
              <a:ext uri="{FF2B5EF4-FFF2-40B4-BE49-F238E27FC236}">
                <a16:creationId xmlns:a16="http://schemas.microsoft.com/office/drawing/2014/main" id="{FBAC36AD-F55E-DF68-BF77-13050CDF89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52493" y="2332971"/>
            <a:ext cx="1158630" cy="1158630"/>
          </a:xfrm>
          <a:prstGeom prst="rect">
            <a:avLst/>
          </a:prstGeom>
        </p:spPr>
      </p:pic>
      <p:sp>
        <p:nvSpPr>
          <p:cNvPr id="10" name="Rectangle 9">
            <a:extLst>
              <a:ext uri="{FF2B5EF4-FFF2-40B4-BE49-F238E27FC236}">
                <a16:creationId xmlns:a16="http://schemas.microsoft.com/office/drawing/2014/main" id="{7B91B58A-D852-592D-A33A-738684B97717}"/>
              </a:ext>
            </a:extLst>
          </p:cNvPr>
          <p:cNvSpPr/>
          <p:nvPr/>
        </p:nvSpPr>
        <p:spPr>
          <a:xfrm>
            <a:off x="4174094" y="2268386"/>
            <a:ext cx="2140018" cy="140286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Provide educational experience</a:t>
            </a:r>
          </a:p>
        </p:txBody>
      </p:sp>
      <p:pic>
        <p:nvPicPr>
          <p:cNvPr id="11" name="Graphic 1" descr="Classroom with solid fill">
            <a:extLst>
              <a:ext uri="{FF2B5EF4-FFF2-40B4-BE49-F238E27FC236}">
                <a16:creationId xmlns:a16="http://schemas.microsoft.com/office/drawing/2014/main" id="{E3FC1BF9-6539-2371-B830-D497F3FB8F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88193" y="2380115"/>
            <a:ext cx="1168400" cy="1168400"/>
          </a:xfrm>
          <a:prstGeom prst="rect">
            <a:avLst/>
          </a:prstGeom>
        </p:spPr>
      </p:pic>
      <p:sp>
        <p:nvSpPr>
          <p:cNvPr id="12" name="Rectangle 11">
            <a:extLst>
              <a:ext uri="{FF2B5EF4-FFF2-40B4-BE49-F238E27FC236}">
                <a16:creationId xmlns:a16="http://schemas.microsoft.com/office/drawing/2014/main" id="{9D894A8B-36FC-437B-87F7-AA32C3A44C95}"/>
              </a:ext>
            </a:extLst>
          </p:cNvPr>
          <p:cNvSpPr/>
          <p:nvPr/>
        </p:nvSpPr>
        <p:spPr>
          <a:xfrm>
            <a:off x="7803396" y="2246386"/>
            <a:ext cx="2035628" cy="143216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Create</a:t>
            </a:r>
            <a:endParaRPr lang="en-US" sz="2200">
              <a:solidFill>
                <a:srgbClr val="FFFFFF"/>
              </a:solidFill>
              <a:latin typeface="Arial"/>
              <a:cs typeface="Arial"/>
            </a:endParaRPr>
          </a:p>
          <a:p>
            <a:pPr algn="ctr"/>
            <a:r>
              <a:rPr lang="en-US" sz="2200">
                <a:solidFill>
                  <a:srgbClr val="FFFFFF"/>
                </a:solidFill>
                <a:latin typeface="Arial"/>
                <a:cs typeface="Calibri"/>
              </a:rPr>
              <a:t> tangible product</a:t>
            </a:r>
            <a:endParaRPr lang="en-US" sz="2200">
              <a:solidFill>
                <a:srgbClr val="FFFFFF"/>
              </a:solidFill>
              <a:latin typeface="Arial"/>
              <a:cs typeface="Arial"/>
            </a:endParaRPr>
          </a:p>
        </p:txBody>
      </p:sp>
      <p:pic>
        <p:nvPicPr>
          <p:cNvPr id="13" name="Graphic 1" descr="Triangle Ruler with solid fill">
            <a:extLst>
              <a:ext uri="{FF2B5EF4-FFF2-40B4-BE49-F238E27FC236}">
                <a16:creationId xmlns:a16="http://schemas.microsoft.com/office/drawing/2014/main" id="{81E74F89-65BC-9223-8165-8222345399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57909" y="4621498"/>
            <a:ext cx="1503870" cy="1388852"/>
          </a:xfrm>
          <a:prstGeom prst="rect">
            <a:avLst/>
          </a:prstGeom>
        </p:spPr>
      </p:pic>
      <p:pic>
        <p:nvPicPr>
          <p:cNvPr id="14" name="Graphic 1" descr="Production with solid fill">
            <a:extLst>
              <a:ext uri="{FF2B5EF4-FFF2-40B4-BE49-F238E27FC236}">
                <a16:creationId xmlns:a16="http://schemas.microsoft.com/office/drawing/2014/main" id="{662F1FA6-0DF9-D1B7-C23D-4FBB91E41BA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94049" y="4532771"/>
            <a:ext cx="1503871" cy="1547003"/>
          </a:xfrm>
          <a:prstGeom prst="rect">
            <a:avLst/>
          </a:prstGeom>
        </p:spPr>
      </p:pic>
      <p:pic>
        <p:nvPicPr>
          <p:cNvPr id="15" name="Graphic 1" descr="Diploma roll with solid fill">
            <a:extLst>
              <a:ext uri="{FF2B5EF4-FFF2-40B4-BE49-F238E27FC236}">
                <a16:creationId xmlns:a16="http://schemas.microsoft.com/office/drawing/2014/main" id="{7F44298E-68E8-B328-8DC5-22CD87E529A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46573" y="4622936"/>
            <a:ext cx="1561381" cy="1547003"/>
          </a:xfrm>
          <a:prstGeom prst="rect">
            <a:avLst/>
          </a:prstGeom>
        </p:spPr>
      </p:pic>
      <p:sp>
        <p:nvSpPr>
          <p:cNvPr id="16" name="TextBox 15">
            <a:extLst>
              <a:ext uri="{FF2B5EF4-FFF2-40B4-BE49-F238E27FC236}">
                <a16:creationId xmlns:a16="http://schemas.microsoft.com/office/drawing/2014/main" id="{1147950B-9234-B79B-39A6-54BBFE19A19B}"/>
              </a:ext>
            </a:extLst>
          </p:cNvPr>
          <p:cNvSpPr txBox="1"/>
          <p:nvPr/>
        </p:nvSpPr>
        <p:spPr>
          <a:xfrm>
            <a:off x="533400" y="4063092"/>
            <a:ext cx="231321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solidFill>
                  <a:srgbClr val="782F40"/>
                </a:solidFill>
                <a:latin typeface="Arial"/>
                <a:ea typeface="Calibri"/>
                <a:cs typeface="Calibri"/>
              </a:rPr>
              <a:t>Targets</a:t>
            </a:r>
            <a:endParaRPr lang="en-US" sz="2400" b="1">
              <a:solidFill>
                <a:srgbClr val="782F40"/>
              </a:solidFill>
              <a:latin typeface="Arial"/>
            </a:endParaRPr>
          </a:p>
        </p:txBody>
      </p:sp>
      <p:sp>
        <p:nvSpPr>
          <p:cNvPr id="22" name="Rectangle: Rounded Corners 21">
            <a:extLst>
              <a:ext uri="{FF2B5EF4-FFF2-40B4-BE49-F238E27FC236}">
                <a16:creationId xmlns:a16="http://schemas.microsoft.com/office/drawing/2014/main" id="{C2B60DF2-5193-E2DF-C9A9-5EEABEE929C5}"/>
              </a:ext>
            </a:extLst>
          </p:cNvPr>
          <p:cNvSpPr/>
          <p:nvPr/>
        </p:nvSpPr>
        <p:spPr>
          <a:xfrm>
            <a:off x="533400" y="4757057"/>
            <a:ext cx="1883228" cy="1251857"/>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000000"/>
                </a:solidFill>
                <a:latin typeface="Arial"/>
                <a:cs typeface="Arial"/>
              </a:rPr>
              <a:t>Latency:</a:t>
            </a:r>
            <a:r>
              <a:rPr lang="en-US" sz="2200" b="1">
                <a:solidFill>
                  <a:srgbClr val="000000"/>
                </a:solidFill>
                <a:latin typeface="Arial"/>
                <a:cs typeface="Arial"/>
              </a:rPr>
              <a:t> </a:t>
            </a:r>
            <a:endParaRPr lang="en-US" sz="2200">
              <a:solidFill>
                <a:srgbClr val="000000"/>
              </a:solidFill>
              <a:latin typeface="Arial"/>
              <a:cs typeface="Arial"/>
            </a:endParaRPr>
          </a:p>
          <a:p>
            <a:pPr algn="ctr"/>
            <a:r>
              <a:rPr lang="en-US" sz="2200" b="1">
                <a:solidFill>
                  <a:srgbClr val="000000"/>
                </a:solidFill>
                <a:latin typeface="Arial"/>
                <a:cs typeface="Arial"/>
              </a:rPr>
              <a:t>5 </a:t>
            </a:r>
            <a:r>
              <a:rPr lang="en-US" sz="2200" b="1" err="1">
                <a:solidFill>
                  <a:srgbClr val="000000"/>
                </a:solidFill>
                <a:latin typeface="Arial"/>
                <a:cs typeface="Arial"/>
              </a:rPr>
              <a:t>ms</a:t>
            </a:r>
            <a:endParaRPr lang="en-US" sz="2200" err="1">
              <a:solidFill>
                <a:srgbClr val="000000"/>
              </a:solidFill>
              <a:latin typeface="Arial"/>
              <a:cs typeface="Arial"/>
            </a:endParaRPr>
          </a:p>
        </p:txBody>
      </p:sp>
    </p:spTree>
    <p:extLst>
      <p:ext uri="{BB962C8B-B14F-4D97-AF65-F5344CB8AC3E}">
        <p14:creationId xmlns:p14="http://schemas.microsoft.com/office/powerpoint/2010/main" val="313735005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C7816B1-F1DE-89EC-A1CD-9EF41B993274}"/>
              </a:ext>
            </a:extLst>
          </p:cNvPr>
          <p:cNvPicPr>
            <a:picLocks noGrp="1" noChangeAspect="1"/>
          </p:cNvPicPr>
          <p:nvPr>
            <p:ph idx="1"/>
          </p:nvPr>
        </p:nvPicPr>
        <p:blipFill>
          <a:blip r:embed="rId2"/>
          <a:stretch>
            <a:fillRect/>
          </a:stretch>
        </p:blipFill>
        <p:spPr>
          <a:xfrm>
            <a:off x="383696" y="1651449"/>
            <a:ext cx="9469287" cy="2739605"/>
          </a:xfrm>
        </p:spPr>
      </p:pic>
      <p:sp>
        <p:nvSpPr>
          <p:cNvPr id="3" name="Footer Placeholder 2">
            <a:extLst>
              <a:ext uri="{FF2B5EF4-FFF2-40B4-BE49-F238E27FC236}">
                <a16:creationId xmlns:a16="http://schemas.microsoft.com/office/drawing/2014/main" id="{E1E7F04E-2395-9EC6-5024-49B19FD733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53E66E-F34B-8E16-FFBC-30996A0F930E}"/>
              </a:ext>
            </a:extLst>
          </p:cNvPr>
          <p:cNvSpPr>
            <a:spLocks noGrp="1"/>
          </p:cNvSpPr>
          <p:nvPr>
            <p:ph type="sldNum" sz="quarter" idx="12"/>
          </p:nvPr>
        </p:nvSpPr>
        <p:spPr/>
        <p:txBody>
          <a:bodyPr/>
          <a:lstStyle/>
          <a:p>
            <a:fld id="{A5AEF524-62EC-C340-82A1-9F47B6C43E55}" type="slidenum">
              <a:rPr lang="en-US" smtClean="0"/>
              <a:t>70</a:t>
            </a:fld>
            <a:endParaRPr lang="en-US"/>
          </a:p>
        </p:txBody>
      </p:sp>
      <p:sp>
        <p:nvSpPr>
          <p:cNvPr id="5" name="Title 4">
            <a:extLst>
              <a:ext uri="{FF2B5EF4-FFF2-40B4-BE49-F238E27FC236}">
                <a16:creationId xmlns:a16="http://schemas.microsoft.com/office/drawing/2014/main" id="{75F4A2D2-8205-277B-75BF-59A56547376F}"/>
              </a:ext>
            </a:extLst>
          </p:cNvPr>
          <p:cNvSpPr>
            <a:spLocks noGrp="1"/>
          </p:cNvSpPr>
          <p:nvPr>
            <p:ph type="title"/>
          </p:nvPr>
        </p:nvSpPr>
        <p:spPr/>
        <p:txBody>
          <a:bodyPr/>
          <a:lstStyle/>
          <a:p>
            <a:r>
              <a:rPr lang="en-US"/>
              <a:t>Normalized AHP</a:t>
            </a:r>
          </a:p>
        </p:txBody>
      </p:sp>
    </p:spTree>
    <p:extLst>
      <p:ext uri="{BB962C8B-B14F-4D97-AF65-F5344CB8AC3E}">
        <p14:creationId xmlns:p14="http://schemas.microsoft.com/office/powerpoint/2010/main" val="331476238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a:xfrm>
            <a:off x="533400" y="6377940"/>
            <a:ext cx="4274813" cy="274320"/>
          </a:xfrm>
        </p:spPr>
        <p:txBody>
          <a:bodyPr/>
          <a:lstStyle/>
          <a:p>
            <a:endParaRPr lang="en-US"/>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a:xfrm>
            <a:off x="4960614" y="6377940"/>
            <a:ext cx="731520" cy="274320"/>
          </a:xfrm>
        </p:spPr>
        <p:txBody>
          <a:bodyPr/>
          <a:lstStyle/>
          <a:p>
            <a:fld id="{A5AEF524-62EC-C340-82A1-9F47B6C43E55}" type="slidenum">
              <a:rPr lang="en-US" smtClean="0"/>
              <a:pPr/>
              <a:t>71</a:t>
            </a:fld>
            <a:endParaRPr lang="en-US"/>
          </a:p>
        </p:txBody>
      </p:sp>
      <p:pic>
        <p:nvPicPr>
          <p:cNvPr id="4" name="Picture 3" descr="A close-up of a paper&#10;&#10;Description automatically generated">
            <a:extLst>
              <a:ext uri="{FF2B5EF4-FFF2-40B4-BE49-F238E27FC236}">
                <a16:creationId xmlns:a16="http://schemas.microsoft.com/office/drawing/2014/main" id="{8A03C7DD-A530-0E31-135E-16E07D034390}"/>
              </a:ext>
            </a:extLst>
          </p:cNvPr>
          <p:cNvPicPr>
            <a:picLocks noChangeAspect="1"/>
          </p:cNvPicPr>
          <p:nvPr/>
        </p:nvPicPr>
        <p:blipFill>
          <a:blip r:embed="rId2"/>
          <a:stretch>
            <a:fillRect/>
          </a:stretch>
        </p:blipFill>
        <p:spPr>
          <a:xfrm>
            <a:off x="1053777" y="781470"/>
            <a:ext cx="4923078" cy="1682616"/>
          </a:xfrm>
          <a:prstGeom prst="rect">
            <a:avLst/>
          </a:prstGeom>
        </p:spPr>
      </p:pic>
      <p:sp>
        <p:nvSpPr>
          <p:cNvPr id="2" name="TextBox 1">
            <a:extLst>
              <a:ext uri="{FF2B5EF4-FFF2-40B4-BE49-F238E27FC236}">
                <a16:creationId xmlns:a16="http://schemas.microsoft.com/office/drawing/2014/main" id="{3727C5AA-86C9-D9AE-2573-5D2990D8B900}"/>
              </a:ext>
            </a:extLst>
          </p:cNvPr>
          <p:cNvSpPr txBox="1"/>
          <p:nvPr/>
        </p:nvSpPr>
        <p:spPr>
          <a:xfrm>
            <a:off x="1060174" y="314739"/>
            <a:ext cx="85280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AHP DESIGN ALTERNATIVE - "Displays Manufacturing Process"</a:t>
            </a:r>
            <a:endParaRPr lang="en-US"/>
          </a:p>
        </p:txBody>
      </p:sp>
      <p:pic>
        <p:nvPicPr>
          <p:cNvPr id="5" name="Picture 4" descr="A table with numbers and text&#10;&#10;Description automatically generated">
            <a:extLst>
              <a:ext uri="{FF2B5EF4-FFF2-40B4-BE49-F238E27FC236}">
                <a16:creationId xmlns:a16="http://schemas.microsoft.com/office/drawing/2014/main" id="{AB79FE8C-E588-C73B-87E5-E82D9829CF8E}"/>
              </a:ext>
            </a:extLst>
          </p:cNvPr>
          <p:cNvPicPr>
            <a:picLocks noChangeAspect="1"/>
          </p:cNvPicPr>
          <p:nvPr/>
        </p:nvPicPr>
        <p:blipFill>
          <a:blip r:embed="rId3"/>
          <a:stretch>
            <a:fillRect/>
          </a:stretch>
        </p:blipFill>
        <p:spPr>
          <a:xfrm>
            <a:off x="1055511" y="2551615"/>
            <a:ext cx="8373533" cy="1557213"/>
          </a:xfrm>
          <a:prstGeom prst="rect">
            <a:avLst/>
          </a:prstGeom>
        </p:spPr>
      </p:pic>
    </p:spTree>
    <p:extLst>
      <p:ext uri="{BB962C8B-B14F-4D97-AF65-F5344CB8AC3E}">
        <p14:creationId xmlns:p14="http://schemas.microsoft.com/office/powerpoint/2010/main" val="380838090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EFF0F29-76B5-75D3-D85D-D41E5DAEA411}"/>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D1E4F562-89B8-3219-410C-E33E216AB583}"/>
              </a:ext>
            </a:extLst>
          </p:cNvPr>
          <p:cNvSpPr>
            <a:spLocks noGrp="1"/>
          </p:cNvSpPr>
          <p:nvPr>
            <p:ph type="sldNum" sz="quarter" idx="12"/>
          </p:nvPr>
        </p:nvSpPr>
        <p:spPr/>
        <p:txBody>
          <a:bodyPr/>
          <a:lstStyle/>
          <a:p>
            <a:fld id="{A5AEF524-62EC-C340-82A1-9F47B6C43E55}" type="slidenum">
              <a:rPr lang="en-US" dirty="0" smtClean="0"/>
              <a:t>72</a:t>
            </a:fld>
            <a:endParaRPr lang="en-US"/>
          </a:p>
        </p:txBody>
      </p:sp>
      <p:sp>
        <p:nvSpPr>
          <p:cNvPr id="6" name="TextBox 5">
            <a:extLst>
              <a:ext uri="{FF2B5EF4-FFF2-40B4-BE49-F238E27FC236}">
                <a16:creationId xmlns:a16="http://schemas.microsoft.com/office/drawing/2014/main" id="{0B27E826-8C21-B5B1-9610-E7BFE6979CC1}"/>
              </a:ext>
            </a:extLst>
          </p:cNvPr>
          <p:cNvSpPr txBox="1"/>
          <p:nvPr/>
        </p:nvSpPr>
        <p:spPr>
          <a:xfrm>
            <a:off x="1060174" y="314739"/>
            <a:ext cx="85280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AHP DESIGN ALTERNATIVE - "Displays Manufacturing Process"</a:t>
            </a:r>
            <a:endParaRPr lang="en-US"/>
          </a:p>
        </p:txBody>
      </p:sp>
      <p:pic>
        <p:nvPicPr>
          <p:cNvPr id="7" name="Picture 6" descr="A white rectangular box with black text&#10;&#10;Description automatically generated">
            <a:extLst>
              <a:ext uri="{FF2B5EF4-FFF2-40B4-BE49-F238E27FC236}">
                <a16:creationId xmlns:a16="http://schemas.microsoft.com/office/drawing/2014/main" id="{71D01C33-164E-4C25-85B4-EFEB7B53147D}"/>
              </a:ext>
            </a:extLst>
          </p:cNvPr>
          <p:cNvPicPr>
            <a:picLocks noChangeAspect="1"/>
          </p:cNvPicPr>
          <p:nvPr/>
        </p:nvPicPr>
        <p:blipFill>
          <a:blip r:embed="rId2"/>
          <a:stretch>
            <a:fillRect/>
          </a:stretch>
        </p:blipFill>
        <p:spPr>
          <a:xfrm>
            <a:off x="533401" y="831760"/>
            <a:ext cx="6778977" cy="1469148"/>
          </a:xfrm>
          <a:prstGeom prst="rect">
            <a:avLst/>
          </a:prstGeom>
        </p:spPr>
      </p:pic>
      <p:pic>
        <p:nvPicPr>
          <p:cNvPr id="8" name="Picture 7" descr="A black and white sign with black text&#10;&#10;Description automatically generated">
            <a:extLst>
              <a:ext uri="{FF2B5EF4-FFF2-40B4-BE49-F238E27FC236}">
                <a16:creationId xmlns:a16="http://schemas.microsoft.com/office/drawing/2014/main" id="{97EB7F87-2416-DBE8-E7A4-D1F34F5FB513}"/>
              </a:ext>
            </a:extLst>
          </p:cNvPr>
          <p:cNvPicPr>
            <a:picLocks noChangeAspect="1"/>
          </p:cNvPicPr>
          <p:nvPr/>
        </p:nvPicPr>
        <p:blipFill>
          <a:blip r:embed="rId3"/>
          <a:stretch>
            <a:fillRect/>
          </a:stretch>
        </p:blipFill>
        <p:spPr>
          <a:xfrm>
            <a:off x="533401" y="2473691"/>
            <a:ext cx="6934199" cy="1275619"/>
          </a:xfrm>
          <a:prstGeom prst="rect">
            <a:avLst/>
          </a:prstGeom>
        </p:spPr>
      </p:pic>
    </p:spTree>
    <p:extLst>
      <p:ext uri="{BB962C8B-B14F-4D97-AF65-F5344CB8AC3E}">
        <p14:creationId xmlns:p14="http://schemas.microsoft.com/office/powerpoint/2010/main" val="3059311204"/>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6FEBBE8-4105-E2CD-A94E-90DF1C01ACD7}"/>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01F0748B-27AE-AD0A-28CA-7C5003BC4728}"/>
              </a:ext>
            </a:extLst>
          </p:cNvPr>
          <p:cNvSpPr>
            <a:spLocks noGrp="1"/>
          </p:cNvSpPr>
          <p:nvPr>
            <p:ph type="sldNum" sz="quarter" idx="12"/>
          </p:nvPr>
        </p:nvSpPr>
        <p:spPr/>
        <p:txBody>
          <a:bodyPr/>
          <a:lstStyle/>
          <a:p>
            <a:fld id="{A5AEF524-62EC-C340-82A1-9F47B6C43E55}" type="slidenum">
              <a:rPr lang="en-US" dirty="0" smtClean="0"/>
              <a:t>73</a:t>
            </a:fld>
            <a:endParaRPr lang="en-US"/>
          </a:p>
        </p:txBody>
      </p:sp>
      <p:sp>
        <p:nvSpPr>
          <p:cNvPr id="4" name="TextBox 3">
            <a:extLst>
              <a:ext uri="{FF2B5EF4-FFF2-40B4-BE49-F238E27FC236}">
                <a16:creationId xmlns:a16="http://schemas.microsoft.com/office/drawing/2014/main" id="{F849B8BA-392A-4EB6-D74A-1C8ED0446EA6}"/>
              </a:ext>
            </a:extLst>
          </p:cNvPr>
          <p:cNvSpPr txBox="1"/>
          <p:nvPr/>
        </p:nvSpPr>
        <p:spPr>
          <a:xfrm>
            <a:off x="465666" y="324555"/>
            <a:ext cx="99201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Final Rating Matrix</a:t>
            </a:r>
            <a:endParaRPr lang="en-US"/>
          </a:p>
        </p:txBody>
      </p:sp>
      <p:pic>
        <p:nvPicPr>
          <p:cNvPr id="5" name="Picture 4" descr="A table with numbers and a black text&#10;&#10;Description automatically generated">
            <a:extLst>
              <a:ext uri="{FF2B5EF4-FFF2-40B4-BE49-F238E27FC236}">
                <a16:creationId xmlns:a16="http://schemas.microsoft.com/office/drawing/2014/main" id="{CDE66956-E2DF-3691-D2CB-BCCA50EB33CD}"/>
              </a:ext>
            </a:extLst>
          </p:cNvPr>
          <p:cNvPicPr>
            <a:picLocks noChangeAspect="1"/>
          </p:cNvPicPr>
          <p:nvPr/>
        </p:nvPicPr>
        <p:blipFill>
          <a:blip r:embed="rId2"/>
          <a:stretch>
            <a:fillRect/>
          </a:stretch>
        </p:blipFill>
        <p:spPr>
          <a:xfrm>
            <a:off x="462845" y="910801"/>
            <a:ext cx="6440310" cy="1339286"/>
          </a:xfrm>
          <a:prstGeom prst="rect">
            <a:avLst/>
          </a:prstGeom>
        </p:spPr>
      </p:pic>
      <p:pic>
        <p:nvPicPr>
          <p:cNvPr id="6" name="Picture 5" descr="A table with numbers and text&#10;&#10;Description automatically generated">
            <a:extLst>
              <a:ext uri="{FF2B5EF4-FFF2-40B4-BE49-F238E27FC236}">
                <a16:creationId xmlns:a16="http://schemas.microsoft.com/office/drawing/2014/main" id="{57010CED-F6EB-A620-8696-A033AAE44863}"/>
              </a:ext>
            </a:extLst>
          </p:cNvPr>
          <p:cNvPicPr>
            <a:picLocks noChangeAspect="1"/>
          </p:cNvPicPr>
          <p:nvPr/>
        </p:nvPicPr>
        <p:blipFill>
          <a:blip r:embed="rId3"/>
          <a:stretch>
            <a:fillRect/>
          </a:stretch>
        </p:blipFill>
        <p:spPr>
          <a:xfrm>
            <a:off x="7329840" y="915283"/>
            <a:ext cx="1610430" cy="1330324"/>
          </a:xfrm>
          <a:prstGeom prst="rect">
            <a:avLst/>
          </a:prstGeom>
        </p:spPr>
      </p:pic>
      <p:pic>
        <p:nvPicPr>
          <p:cNvPr id="7" name="Picture 6">
            <a:extLst>
              <a:ext uri="{FF2B5EF4-FFF2-40B4-BE49-F238E27FC236}">
                <a16:creationId xmlns:a16="http://schemas.microsoft.com/office/drawing/2014/main" id="{09CAB686-69B8-7675-61D8-B3B7E6FFE873}"/>
              </a:ext>
            </a:extLst>
          </p:cNvPr>
          <p:cNvPicPr>
            <a:picLocks noChangeAspect="1"/>
          </p:cNvPicPr>
          <p:nvPr/>
        </p:nvPicPr>
        <p:blipFill>
          <a:blip r:embed="rId4"/>
          <a:stretch>
            <a:fillRect/>
          </a:stretch>
        </p:blipFill>
        <p:spPr>
          <a:xfrm>
            <a:off x="462845" y="2479587"/>
            <a:ext cx="9163755" cy="1235604"/>
          </a:xfrm>
          <a:prstGeom prst="rect">
            <a:avLst/>
          </a:prstGeom>
        </p:spPr>
      </p:pic>
      <p:pic>
        <p:nvPicPr>
          <p:cNvPr id="8" name="Picture 7">
            <a:extLst>
              <a:ext uri="{FF2B5EF4-FFF2-40B4-BE49-F238E27FC236}">
                <a16:creationId xmlns:a16="http://schemas.microsoft.com/office/drawing/2014/main" id="{2E11DD41-D451-667F-0F32-1EC796B56087}"/>
              </a:ext>
            </a:extLst>
          </p:cNvPr>
          <p:cNvPicPr>
            <a:picLocks noChangeAspect="1"/>
          </p:cNvPicPr>
          <p:nvPr/>
        </p:nvPicPr>
        <p:blipFill>
          <a:blip r:embed="rId5"/>
          <a:stretch>
            <a:fillRect/>
          </a:stretch>
        </p:blipFill>
        <p:spPr>
          <a:xfrm>
            <a:off x="462844" y="4081887"/>
            <a:ext cx="5156200" cy="1107226"/>
          </a:xfrm>
          <a:prstGeom prst="rect">
            <a:avLst/>
          </a:prstGeom>
        </p:spPr>
      </p:pic>
    </p:spTree>
    <p:extLst>
      <p:ext uri="{BB962C8B-B14F-4D97-AF65-F5344CB8AC3E}">
        <p14:creationId xmlns:p14="http://schemas.microsoft.com/office/powerpoint/2010/main" val="461595461"/>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9E21-C5FC-BB43-A42C-45FDED5D8C5E}"/>
              </a:ext>
            </a:extLst>
          </p:cNvPr>
          <p:cNvSpPr>
            <a:spLocks noGrp="1"/>
          </p:cNvSpPr>
          <p:nvPr>
            <p:ph type="title"/>
          </p:nvPr>
        </p:nvSpPr>
        <p:spPr/>
        <p:txBody>
          <a:bodyPr/>
          <a:lstStyle/>
          <a:p>
            <a:r>
              <a:rPr lang="en-US"/>
              <a:t>Final Selection</a:t>
            </a:r>
          </a:p>
        </p:txBody>
      </p:sp>
      <p:sp>
        <p:nvSpPr>
          <p:cNvPr id="3" name="Slide Number Placeholder 2">
            <a:extLst>
              <a:ext uri="{FF2B5EF4-FFF2-40B4-BE49-F238E27FC236}">
                <a16:creationId xmlns:a16="http://schemas.microsoft.com/office/drawing/2014/main" id="{3910D43C-448D-6949-BD26-A7556CF10F8C}"/>
              </a:ext>
            </a:extLst>
          </p:cNvPr>
          <p:cNvSpPr>
            <a:spLocks noGrp="1"/>
          </p:cNvSpPr>
          <p:nvPr>
            <p:ph type="sldNum" sz="quarter" idx="10"/>
          </p:nvPr>
        </p:nvSpPr>
        <p:spPr/>
        <p:txBody>
          <a:bodyPr/>
          <a:lstStyle/>
          <a:p>
            <a:fld id="{72E20F18-833A-4542-A439-FC39BC210022}" type="slidenum">
              <a:rPr lang="en-US" dirty="0" smtClean="0"/>
              <a:pPr/>
              <a:t>74</a:t>
            </a:fld>
            <a:endParaRPr lang="en-US"/>
          </a:p>
        </p:txBody>
      </p:sp>
      <p:sp>
        <p:nvSpPr>
          <p:cNvPr id="4" name="Footer Placeholder 3">
            <a:extLst>
              <a:ext uri="{FF2B5EF4-FFF2-40B4-BE49-F238E27FC236}">
                <a16:creationId xmlns:a16="http://schemas.microsoft.com/office/drawing/2014/main" id="{96F3799B-C7E6-254D-AEF0-A3C9EAA732CD}"/>
              </a:ext>
            </a:extLst>
          </p:cNvPr>
          <p:cNvSpPr>
            <a:spLocks noGrp="1"/>
          </p:cNvSpPr>
          <p:nvPr>
            <p:ph type="ftr" sz="quarter" idx="11"/>
          </p:nvPr>
        </p:nvSpPr>
        <p:spPr/>
        <p:txBody>
          <a:bodyPr/>
          <a:lstStyle/>
          <a:p>
            <a:endParaRPr lang="en-US"/>
          </a:p>
        </p:txBody>
      </p:sp>
      <p:pic>
        <p:nvPicPr>
          <p:cNvPr id="12" name="Content Placeholder 11" descr="A black line on a white background&#10;&#10;Description automatically generated">
            <a:extLst>
              <a:ext uri="{FF2B5EF4-FFF2-40B4-BE49-F238E27FC236}">
                <a16:creationId xmlns:a16="http://schemas.microsoft.com/office/drawing/2014/main" id="{8E78C8DA-8866-284F-B79C-E25C27F46581}"/>
              </a:ext>
            </a:extLst>
          </p:cNvPr>
          <p:cNvPicPr>
            <a:picLocks noGrp="1" noChangeAspect="1"/>
          </p:cNvPicPr>
          <p:nvPr>
            <p:ph sz="quarter" idx="13"/>
          </p:nvPr>
        </p:nvPicPr>
        <p:blipFill>
          <a:blip r:embed="rId2"/>
          <a:stretch>
            <a:fillRect/>
          </a:stretch>
        </p:blipFill>
        <p:spPr>
          <a:xfrm>
            <a:off x="531672" y="3730604"/>
            <a:ext cx="5607811" cy="1266777"/>
          </a:xfrm>
        </p:spPr>
      </p:pic>
      <p:pic>
        <p:nvPicPr>
          <p:cNvPr id="15" name="Picture 14" descr="A table with numbers and symbols&#10;&#10;Description automatically generated">
            <a:extLst>
              <a:ext uri="{FF2B5EF4-FFF2-40B4-BE49-F238E27FC236}">
                <a16:creationId xmlns:a16="http://schemas.microsoft.com/office/drawing/2014/main" id="{86182DF6-E9A3-0046-9C80-EE2CF132AABB}"/>
              </a:ext>
            </a:extLst>
          </p:cNvPr>
          <p:cNvPicPr>
            <a:picLocks noChangeAspect="1"/>
          </p:cNvPicPr>
          <p:nvPr/>
        </p:nvPicPr>
        <p:blipFill>
          <a:blip r:embed="rId3"/>
          <a:stretch>
            <a:fillRect/>
          </a:stretch>
        </p:blipFill>
        <p:spPr>
          <a:xfrm>
            <a:off x="526471" y="1621700"/>
            <a:ext cx="9045103" cy="1983308"/>
          </a:xfrm>
          <a:prstGeom prst="rect">
            <a:avLst/>
          </a:prstGeom>
        </p:spPr>
      </p:pic>
    </p:spTree>
    <p:extLst>
      <p:ext uri="{BB962C8B-B14F-4D97-AF65-F5344CB8AC3E}">
        <p14:creationId xmlns:p14="http://schemas.microsoft.com/office/powerpoint/2010/main" val="202731820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22A303-F470-A1A3-A0B2-FDF931E94995}"/>
              </a:ext>
            </a:extLst>
          </p:cNvPr>
          <p:cNvSpPr/>
          <p:nvPr/>
        </p:nvSpPr>
        <p:spPr>
          <a:xfrm>
            <a:off x="8132064" y="3813048"/>
            <a:ext cx="4059936" cy="304495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Right</a:t>
            </a:r>
          </a:p>
        </p:txBody>
      </p:sp>
      <p:sp>
        <p:nvSpPr>
          <p:cNvPr id="7" name="Rectangle 6">
            <a:extLst>
              <a:ext uri="{FF2B5EF4-FFF2-40B4-BE49-F238E27FC236}">
                <a16:creationId xmlns:a16="http://schemas.microsoft.com/office/drawing/2014/main" id="{21FA137D-21FC-C5C4-71A5-15ED2D1D47C6}"/>
              </a:ext>
            </a:extLst>
          </p:cNvPr>
          <p:cNvSpPr/>
          <p:nvPr/>
        </p:nvSpPr>
        <p:spPr>
          <a:xfrm>
            <a:off x="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8" name="Rectangle 7">
            <a:extLst>
              <a:ext uri="{FF2B5EF4-FFF2-40B4-BE49-F238E27FC236}">
                <a16:creationId xmlns:a16="http://schemas.microsoft.com/office/drawing/2014/main" id="{F38CCCA1-4FCA-9B93-7FB0-5FA45AD5C5A4}"/>
              </a:ext>
            </a:extLst>
          </p:cNvPr>
          <p:cNvSpPr/>
          <p:nvPr/>
        </p:nvSpPr>
        <p:spPr>
          <a:xfrm>
            <a:off x="1127760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21" name="Rectangle 20">
            <a:extLst>
              <a:ext uri="{FF2B5EF4-FFF2-40B4-BE49-F238E27FC236}">
                <a16:creationId xmlns:a16="http://schemas.microsoft.com/office/drawing/2014/main" id="{37CC434A-074E-A0B6-2179-E7302BEC684B}"/>
              </a:ext>
            </a:extLst>
          </p:cNvPr>
          <p:cNvSpPr/>
          <p:nvPr/>
        </p:nvSpPr>
        <p:spPr>
          <a:xfrm>
            <a:off x="5690614" y="3813048"/>
            <a:ext cx="2441448" cy="304495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Left</a:t>
            </a:r>
          </a:p>
        </p:txBody>
      </p:sp>
      <p:sp>
        <p:nvSpPr>
          <p:cNvPr id="9" name="Rectangle 8">
            <a:extLst>
              <a:ext uri="{FF2B5EF4-FFF2-40B4-BE49-F238E27FC236}">
                <a16:creationId xmlns:a16="http://schemas.microsoft.com/office/drawing/2014/main" id="{35B87C13-0AFC-B43B-A30B-9D728FFD7F8F}"/>
              </a:ext>
            </a:extLst>
          </p:cNvPr>
          <p:cNvSpPr/>
          <p:nvPr/>
        </p:nvSpPr>
        <p:spPr>
          <a:xfrm>
            <a:off x="0" y="6115550"/>
            <a:ext cx="12192000" cy="7424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B135</a:t>
            </a:r>
          </a:p>
        </p:txBody>
      </p:sp>
      <p:sp>
        <p:nvSpPr>
          <p:cNvPr id="19" name="Rectangle 18">
            <a:extLst>
              <a:ext uri="{FF2B5EF4-FFF2-40B4-BE49-F238E27FC236}">
                <a16:creationId xmlns:a16="http://schemas.microsoft.com/office/drawing/2014/main" id="{2CCC6A97-4BDA-D09E-199D-D7E29F2D21BB}"/>
              </a:ext>
            </a:extLst>
          </p:cNvPr>
          <p:cNvSpPr/>
          <p:nvPr/>
        </p:nvSpPr>
        <p:spPr>
          <a:xfrm>
            <a:off x="-2" y="5328799"/>
            <a:ext cx="12192000" cy="78675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B134, A105</a:t>
            </a:r>
          </a:p>
        </p:txBody>
      </p:sp>
      <p:sp>
        <p:nvSpPr>
          <p:cNvPr id="20" name="Rectangle 19">
            <a:extLst>
              <a:ext uri="{FF2B5EF4-FFF2-40B4-BE49-F238E27FC236}">
                <a16:creationId xmlns:a16="http://schemas.microsoft.com/office/drawing/2014/main" id="{6DDD9162-BC72-CA88-CD2A-48B6CE2C7737}"/>
              </a:ext>
            </a:extLst>
          </p:cNvPr>
          <p:cNvSpPr/>
          <p:nvPr/>
        </p:nvSpPr>
        <p:spPr>
          <a:xfrm>
            <a:off x="0" y="5087463"/>
            <a:ext cx="12192000" cy="24802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B136</a:t>
            </a:r>
          </a:p>
        </p:txBody>
      </p:sp>
      <p:sp>
        <p:nvSpPr>
          <p:cNvPr id="4" name="Footer Placeholder 3">
            <a:extLst>
              <a:ext uri="{FF2B5EF4-FFF2-40B4-BE49-F238E27FC236}">
                <a16:creationId xmlns:a16="http://schemas.microsoft.com/office/drawing/2014/main" id="{D79CCFA8-9400-A44B-964B-4481AA18CD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AAD6CF-28FE-C1B9-26FA-1312EF7CA229}"/>
              </a:ext>
            </a:extLst>
          </p:cNvPr>
          <p:cNvSpPr>
            <a:spLocks noGrp="1"/>
          </p:cNvSpPr>
          <p:nvPr>
            <p:ph type="sldNum" sz="quarter" idx="12"/>
          </p:nvPr>
        </p:nvSpPr>
        <p:spPr/>
        <p:txBody>
          <a:bodyPr/>
          <a:lstStyle/>
          <a:p>
            <a:fld id="{A5AEF524-62EC-C340-82A1-9F47B6C43E55}" type="slidenum">
              <a:rPr lang="en-US" smtClean="0"/>
              <a:t>75</a:t>
            </a:fld>
            <a:endParaRPr lang="en-US"/>
          </a:p>
        </p:txBody>
      </p:sp>
    </p:spTree>
    <p:extLst>
      <p:ext uri="{BB962C8B-B14F-4D97-AF65-F5344CB8AC3E}">
        <p14:creationId xmlns:p14="http://schemas.microsoft.com/office/powerpoint/2010/main" val="2344322084"/>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06B2837-293F-0CDF-DE27-E040DD002ABB}"/>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E7A98C7B-C670-3E7B-444B-7BE1881C3B23}"/>
                </a:ext>
              </a:extLst>
            </p:cNvPr>
            <p:cNvSpPr/>
            <p:nvPr/>
          </p:nvSpPr>
          <p:spPr>
            <a:xfrm>
              <a:off x="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BFD82EE-1855-3584-2742-0E85FFA55F9B}"/>
                </a:ext>
              </a:extLst>
            </p:cNvPr>
            <p:cNvSpPr/>
            <p:nvPr/>
          </p:nvSpPr>
          <p:spPr>
            <a:xfrm>
              <a:off x="1127760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E745D33-5E04-1F30-BE01-FFB667BAFFBD}"/>
                </a:ext>
              </a:extLst>
            </p:cNvPr>
            <p:cNvSpPr/>
            <p:nvPr/>
          </p:nvSpPr>
          <p:spPr>
            <a:xfrm rot="5400000">
              <a:off x="5638800" y="-5638800"/>
              <a:ext cx="914400" cy="12192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032C10F5-98B5-88D2-A896-8F8AEDF6C869}"/>
                </a:ext>
              </a:extLst>
            </p:cNvPr>
            <p:cNvSpPr/>
            <p:nvPr/>
          </p:nvSpPr>
          <p:spPr>
            <a:xfrm rot="5400000">
              <a:off x="5638800" y="304799"/>
              <a:ext cx="914400" cy="121920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9C50F8CB-B0BF-F21E-CAB6-7E2CE16D9CF2}"/>
                </a:ext>
              </a:extLst>
            </p:cNvPr>
            <p:cNvSpPr/>
            <p:nvPr/>
          </p:nvSpPr>
          <p:spPr>
            <a:xfrm>
              <a:off x="15684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403A283D-1E6E-F9E5-E188-5D79911C579A}"/>
                </a:ext>
              </a:extLst>
            </p:cNvPr>
            <p:cNvSpPr/>
            <p:nvPr/>
          </p:nvSpPr>
          <p:spPr>
            <a:xfrm>
              <a:off x="24511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F50D842-7236-8C54-CC23-ED82DC65C82A}"/>
                </a:ext>
              </a:extLst>
            </p:cNvPr>
            <p:cNvSpPr/>
            <p:nvPr/>
          </p:nvSpPr>
          <p:spPr>
            <a:xfrm>
              <a:off x="33337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1F001A1B-0DCF-E59D-28FF-CD11AD96B1D7}"/>
                </a:ext>
              </a:extLst>
            </p:cNvPr>
            <p:cNvSpPr/>
            <p:nvPr/>
          </p:nvSpPr>
          <p:spPr>
            <a:xfrm>
              <a:off x="42164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31C5C7DA-56A3-C50D-039B-080BC98B354B}"/>
                </a:ext>
              </a:extLst>
            </p:cNvPr>
            <p:cNvSpPr/>
            <p:nvPr/>
          </p:nvSpPr>
          <p:spPr>
            <a:xfrm>
              <a:off x="50990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4DDB494E-917E-2C1C-8CE7-5891ACE67A54}"/>
                </a:ext>
              </a:extLst>
            </p:cNvPr>
            <p:cNvSpPr/>
            <p:nvPr/>
          </p:nvSpPr>
          <p:spPr>
            <a:xfrm>
              <a:off x="59817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B9460AD8-868A-23AB-1884-BDBA7E62BABC}"/>
                </a:ext>
              </a:extLst>
            </p:cNvPr>
            <p:cNvSpPr/>
            <p:nvPr/>
          </p:nvSpPr>
          <p:spPr>
            <a:xfrm>
              <a:off x="68643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78145EBC-4E6C-53E1-7C84-59EA781EE10A}"/>
                </a:ext>
              </a:extLst>
            </p:cNvPr>
            <p:cNvSpPr/>
            <p:nvPr/>
          </p:nvSpPr>
          <p:spPr>
            <a:xfrm>
              <a:off x="77470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04611ED7-1E5A-5C6E-08C0-2789D18932C3}"/>
                </a:ext>
              </a:extLst>
            </p:cNvPr>
            <p:cNvSpPr/>
            <p:nvPr/>
          </p:nvSpPr>
          <p:spPr>
            <a:xfrm>
              <a:off x="86296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C87A0AA6-3AC4-2E42-B5EF-8D3EBEE7B4B5}"/>
                </a:ext>
              </a:extLst>
            </p:cNvPr>
            <p:cNvSpPr/>
            <p:nvPr/>
          </p:nvSpPr>
          <p:spPr>
            <a:xfrm>
              <a:off x="95123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3D15A919-E303-6A02-6193-814CB66690FB}"/>
                </a:ext>
              </a:extLst>
            </p:cNvPr>
            <p:cNvSpPr/>
            <p:nvPr/>
          </p:nvSpPr>
          <p:spPr>
            <a:xfrm>
              <a:off x="10394950" y="914400"/>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87BB672E-1FB1-3270-5C20-36A83366C0B9}"/>
                </a:ext>
              </a:extLst>
            </p:cNvPr>
            <p:cNvSpPr/>
            <p:nvPr/>
          </p:nvSpPr>
          <p:spPr>
            <a:xfrm rot="5400000">
              <a:off x="5981700" y="-26289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0381C3D4-AE64-6103-BE74-D163AA9A2274}"/>
                </a:ext>
              </a:extLst>
            </p:cNvPr>
            <p:cNvSpPr/>
            <p:nvPr/>
          </p:nvSpPr>
          <p:spPr>
            <a:xfrm rot="5400000">
              <a:off x="5981699" y="-17526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099B2C63-5091-9D16-4BBB-7F53F59B7CA9}"/>
                </a:ext>
              </a:extLst>
            </p:cNvPr>
            <p:cNvSpPr/>
            <p:nvPr/>
          </p:nvSpPr>
          <p:spPr>
            <a:xfrm rot="5400000">
              <a:off x="5982317" y="-35052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2561FE89-51B5-69E6-51CB-1408892CDCE2}"/>
                </a:ext>
              </a:extLst>
            </p:cNvPr>
            <p:cNvSpPr/>
            <p:nvPr/>
          </p:nvSpPr>
          <p:spPr>
            <a:xfrm rot="5400000">
              <a:off x="5981699" y="-8763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B2E02BD-4422-D442-5841-BB851EB3D557}"/>
                </a:ext>
              </a:extLst>
            </p:cNvPr>
            <p:cNvSpPr/>
            <p:nvPr/>
          </p:nvSpPr>
          <p:spPr>
            <a:xfrm rot="5400000">
              <a:off x="5981700" y="-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 name="Footer Placeholder 24">
            <a:extLst>
              <a:ext uri="{FF2B5EF4-FFF2-40B4-BE49-F238E27FC236}">
                <a16:creationId xmlns:a16="http://schemas.microsoft.com/office/drawing/2014/main" id="{1B06DBEF-C06E-19DE-140D-16F4196715A3}"/>
              </a:ext>
            </a:extLst>
          </p:cNvPr>
          <p:cNvSpPr>
            <a:spLocks noGrp="1"/>
          </p:cNvSpPr>
          <p:nvPr>
            <p:ph type="ftr" sz="quarter" idx="11"/>
          </p:nvPr>
        </p:nvSpPr>
        <p:spPr/>
        <p:txBody>
          <a:bodyPr/>
          <a:lstStyle/>
          <a:p>
            <a:endParaRPr lang="en-US"/>
          </a:p>
        </p:txBody>
      </p:sp>
      <p:sp>
        <p:nvSpPr>
          <p:cNvPr id="26" name="Slide Number Placeholder 25">
            <a:extLst>
              <a:ext uri="{FF2B5EF4-FFF2-40B4-BE49-F238E27FC236}">
                <a16:creationId xmlns:a16="http://schemas.microsoft.com/office/drawing/2014/main" id="{60A86583-31E0-3337-3A34-9AD00A9B0233}"/>
              </a:ext>
            </a:extLst>
          </p:cNvPr>
          <p:cNvSpPr>
            <a:spLocks noGrp="1"/>
          </p:cNvSpPr>
          <p:nvPr>
            <p:ph type="sldNum" sz="quarter" idx="12"/>
          </p:nvPr>
        </p:nvSpPr>
        <p:spPr/>
        <p:txBody>
          <a:bodyPr/>
          <a:lstStyle/>
          <a:p>
            <a:fld id="{A5AEF524-62EC-C340-82A1-9F47B6C43E55}" type="slidenum">
              <a:rPr lang="en-US" smtClean="0"/>
              <a:t>76</a:t>
            </a:fld>
            <a:endParaRPr lang="en-US"/>
          </a:p>
        </p:txBody>
      </p:sp>
    </p:spTree>
    <p:extLst>
      <p:ext uri="{BB962C8B-B14F-4D97-AF65-F5344CB8AC3E}">
        <p14:creationId xmlns:p14="http://schemas.microsoft.com/office/powerpoint/2010/main" val="429187047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5D071AE-090E-27C3-6B0A-6FB387ADE15D}"/>
              </a:ext>
            </a:extLst>
          </p:cNvPr>
          <p:cNvGrpSpPr>
            <a:grpSpLocks noChangeAspect="1"/>
          </p:cNvGrpSpPr>
          <p:nvPr/>
        </p:nvGrpSpPr>
        <p:grpSpPr>
          <a:xfrm>
            <a:off x="0" y="590550"/>
            <a:ext cx="11943588" cy="5676900"/>
            <a:chOff x="3491948" y="597673"/>
            <a:chExt cx="2743200" cy="2743200"/>
          </a:xfrm>
        </p:grpSpPr>
        <p:grpSp>
          <p:nvGrpSpPr>
            <p:cNvPr id="4" name="Group 3">
              <a:extLst>
                <a:ext uri="{FF2B5EF4-FFF2-40B4-BE49-F238E27FC236}">
                  <a16:creationId xmlns:a16="http://schemas.microsoft.com/office/drawing/2014/main" id="{6441B876-7339-ADEA-DB84-D00CDBDBAA88}"/>
                </a:ext>
              </a:extLst>
            </p:cNvPr>
            <p:cNvGrpSpPr/>
            <p:nvPr/>
          </p:nvGrpSpPr>
          <p:grpSpPr>
            <a:xfrm>
              <a:off x="3491948" y="597673"/>
              <a:ext cx="2743200" cy="914400"/>
              <a:chOff x="3491948" y="597673"/>
              <a:chExt cx="2743200" cy="914400"/>
            </a:xfrm>
          </p:grpSpPr>
          <p:sp>
            <p:nvSpPr>
              <p:cNvPr id="8" name="Rectangle 7">
                <a:extLst>
                  <a:ext uri="{FF2B5EF4-FFF2-40B4-BE49-F238E27FC236}">
                    <a16:creationId xmlns:a16="http://schemas.microsoft.com/office/drawing/2014/main" id="{5B009263-B5A1-2813-3AF7-6C94EF5061FC}"/>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4DEB7A71-82D9-AE04-A933-60AD0463F800}"/>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C832DC82-52C2-2EDE-82AC-918E6EB8F54D}"/>
                </a:ext>
              </a:extLst>
            </p:cNvPr>
            <p:cNvGrpSpPr/>
            <p:nvPr/>
          </p:nvGrpSpPr>
          <p:grpSpPr>
            <a:xfrm>
              <a:off x="3491948" y="2426473"/>
              <a:ext cx="2743200" cy="914400"/>
              <a:chOff x="3491948" y="597673"/>
              <a:chExt cx="2743200" cy="914400"/>
            </a:xfrm>
          </p:grpSpPr>
          <p:sp>
            <p:nvSpPr>
              <p:cNvPr id="6" name="Rectangle 5">
                <a:extLst>
                  <a:ext uri="{FF2B5EF4-FFF2-40B4-BE49-F238E27FC236}">
                    <a16:creationId xmlns:a16="http://schemas.microsoft.com/office/drawing/2014/main" id="{F31FEF0F-23E4-4460-0766-9BE544A8A469}"/>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18BC92C-B879-6B8C-3514-149E8785CB68}"/>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1" name="Footer Placeholder 10">
            <a:extLst>
              <a:ext uri="{FF2B5EF4-FFF2-40B4-BE49-F238E27FC236}">
                <a16:creationId xmlns:a16="http://schemas.microsoft.com/office/drawing/2014/main" id="{80CFC9A6-A34F-D135-9B7A-05B4A2CF7C2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BAB0E17F-7223-04BB-8D6D-202271E8E2E8}"/>
              </a:ext>
            </a:extLst>
          </p:cNvPr>
          <p:cNvSpPr>
            <a:spLocks noGrp="1"/>
          </p:cNvSpPr>
          <p:nvPr>
            <p:ph type="sldNum" sz="quarter" idx="12"/>
          </p:nvPr>
        </p:nvSpPr>
        <p:spPr/>
        <p:txBody>
          <a:bodyPr/>
          <a:lstStyle/>
          <a:p>
            <a:fld id="{A5AEF524-62EC-C340-82A1-9F47B6C43E55}" type="slidenum">
              <a:rPr lang="en-US" smtClean="0"/>
              <a:t>77</a:t>
            </a:fld>
            <a:endParaRPr lang="en-US"/>
          </a:p>
        </p:txBody>
      </p:sp>
    </p:spTree>
    <p:extLst>
      <p:ext uri="{BB962C8B-B14F-4D97-AF65-F5344CB8AC3E}">
        <p14:creationId xmlns:p14="http://schemas.microsoft.com/office/powerpoint/2010/main" val="85958145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5470A54-28B7-1104-28D7-3D64DD835105}"/>
              </a:ext>
            </a:extLst>
          </p:cNvPr>
          <p:cNvGrpSpPr>
            <a:grpSpLocks noChangeAspect="1"/>
          </p:cNvGrpSpPr>
          <p:nvPr/>
        </p:nvGrpSpPr>
        <p:grpSpPr>
          <a:xfrm rot="5400000" flipH="1">
            <a:off x="1915898" y="-1136066"/>
            <a:ext cx="5636968" cy="9130132"/>
            <a:chOff x="-5810250" y="-21419220"/>
            <a:chExt cx="19202400" cy="31101903"/>
          </a:xfrm>
        </p:grpSpPr>
        <p:grpSp>
          <p:nvGrpSpPr>
            <p:cNvPr id="4" name="Group 3">
              <a:extLst>
                <a:ext uri="{FF2B5EF4-FFF2-40B4-BE49-F238E27FC236}">
                  <a16:creationId xmlns:a16="http://schemas.microsoft.com/office/drawing/2014/main" id="{7E3626BD-CE92-BC29-A658-02A781DFA916}"/>
                </a:ext>
              </a:extLst>
            </p:cNvPr>
            <p:cNvGrpSpPr/>
            <p:nvPr/>
          </p:nvGrpSpPr>
          <p:grpSpPr>
            <a:xfrm>
              <a:off x="-5810250" y="-2216820"/>
              <a:ext cx="19202400" cy="11899503"/>
              <a:chOff x="-5810250" y="-2216820"/>
              <a:chExt cx="19202400" cy="11899503"/>
            </a:xfrm>
          </p:grpSpPr>
          <p:grpSp>
            <p:nvGrpSpPr>
              <p:cNvPr id="6" name="Group 5">
                <a:extLst>
                  <a:ext uri="{FF2B5EF4-FFF2-40B4-BE49-F238E27FC236}">
                    <a16:creationId xmlns:a16="http://schemas.microsoft.com/office/drawing/2014/main" id="{D41ECA41-9FE8-43E3-4B21-D3F941150638}"/>
                  </a:ext>
                </a:extLst>
              </p:cNvPr>
              <p:cNvGrpSpPr/>
              <p:nvPr/>
            </p:nvGrpSpPr>
            <p:grpSpPr>
              <a:xfrm>
                <a:off x="6076950" y="-2216820"/>
                <a:ext cx="7315200" cy="11899503"/>
                <a:chOff x="6076950" y="-2216820"/>
                <a:chExt cx="7315200" cy="11899503"/>
              </a:xfrm>
            </p:grpSpPr>
            <p:grpSp>
              <p:nvGrpSpPr>
                <p:cNvPr id="8" name="Group 7">
                  <a:extLst>
                    <a:ext uri="{FF2B5EF4-FFF2-40B4-BE49-F238E27FC236}">
                      <a16:creationId xmlns:a16="http://schemas.microsoft.com/office/drawing/2014/main" id="{4E12A997-6924-F25F-485E-88982E933645}"/>
                    </a:ext>
                  </a:extLst>
                </p:cNvPr>
                <p:cNvGrpSpPr/>
                <p:nvPr/>
              </p:nvGrpSpPr>
              <p:grpSpPr>
                <a:xfrm>
                  <a:off x="6080760" y="-2216820"/>
                  <a:ext cx="7311390" cy="4586049"/>
                  <a:chOff x="6080760" y="-2216820"/>
                  <a:chExt cx="7311390" cy="4586049"/>
                </a:xfrm>
              </p:grpSpPr>
              <p:grpSp>
                <p:nvGrpSpPr>
                  <p:cNvPr id="10" name="Group 9">
                    <a:extLst>
                      <a:ext uri="{FF2B5EF4-FFF2-40B4-BE49-F238E27FC236}">
                        <a16:creationId xmlns:a16="http://schemas.microsoft.com/office/drawing/2014/main" id="{7B28C689-45C4-5EAB-DF78-545A3AEFC523}"/>
                      </a:ext>
                    </a:extLst>
                  </p:cNvPr>
                  <p:cNvGrpSpPr/>
                  <p:nvPr/>
                </p:nvGrpSpPr>
                <p:grpSpPr>
                  <a:xfrm>
                    <a:off x="6080760" y="-2204517"/>
                    <a:ext cx="2745740" cy="4573746"/>
                    <a:chOff x="6080760" y="-2204517"/>
                    <a:chExt cx="2745740" cy="4573746"/>
                  </a:xfrm>
                </p:grpSpPr>
                <p:grpSp>
                  <p:nvGrpSpPr>
                    <p:cNvPr id="12" name="Group 11">
                      <a:extLst>
                        <a:ext uri="{FF2B5EF4-FFF2-40B4-BE49-F238E27FC236}">
                          <a16:creationId xmlns:a16="http://schemas.microsoft.com/office/drawing/2014/main" id="{481992FB-9070-C3B5-48FC-A07915CE09AC}"/>
                        </a:ext>
                      </a:extLst>
                    </p:cNvPr>
                    <p:cNvGrpSpPr/>
                    <p:nvPr/>
                  </p:nvGrpSpPr>
                  <p:grpSpPr>
                    <a:xfrm>
                      <a:off x="6080760" y="535746"/>
                      <a:ext cx="2745740" cy="1833483"/>
                      <a:chOff x="6080760" y="535746"/>
                      <a:chExt cx="2745740" cy="1833483"/>
                    </a:xfrm>
                  </p:grpSpPr>
                  <p:grpSp>
                    <p:nvGrpSpPr>
                      <p:cNvPr id="14" name="Group 13">
                        <a:extLst>
                          <a:ext uri="{FF2B5EF4-FFF2-40B4-BE49-F238E27FC236}">
                            <a16:creationId xmlns:a16="http://schemas.microsoft.com/office/drawing/2014/main" id="{345B5630-A060-0351-9457-07353203690A}"/>
                          </a:ext>
                        </a:extLst>
                      </p:cNvPr>
                      <p:cNvGrpSpPr/>
                      <p:nvPr/>
                    </p:nvGrpSpPr>
                    <p:grpSpPr>
                      <a:xfrm>
                        <a:off x="7912100" y="535746"/>
                        <a:ext cx="914400" cy="1833483"/>
                        <a:chOff x="7912100" y="535746"/>
                        <a:chExt cx="914400" cy="1833483"/>
                      </a:xfrm>
                    </p:grpSpPr>
                    <p:sp>
                      <p:nvSpPr>
                        <p:cNvPr id="16" name="Rectangle 15">
                          <a:extLst>
                            <a:ext uri="{FF2B5EF4-FFF2-40B4-BE49-F238E27FC236}">
                              <a16:creationId xmlns:a16="http://schemas.microsoft.com/office/drawing/2014/main" id="{83118C9B-FA6F-29C2-941D-38C83A6ED948}"/>
                            </a:ext>
                          </a:extLst>
                        </p:cNvPr>
                        <p:cNvSpPr/>
                        <p:nvPr/>
                      </p:nvSpPr>
                      <p:spPr>
                        <a:xfrm>
                          <a:off x="7912100" y="145482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 name="Rectangle 16">
                          <a:extLst>
                            <a:ext uri="{FF2B5EF4-FFF2-40B4-BE49-F238E27FC236}">
                              <a16:creationId xmlns:a16="http://schemas.microsoft.com/office/drawing/2014/main" id="{4BF37596-FB36-4240-CDB0-5CC0F1A1267B}"/>
                            </a:ext>
                          </a:extLst>
                        </p:cNvPr>
                        <p:cNvSpPr/>
                        <p:nvPr/>
                      </p:nvSpPr>
                      <p:spPr>
                        <a:xfrm>
                          <a:off x="7912100" y="53574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5" name="Rectangle 14">
                        <a:extLst>
                          <a:ext uri="{FF2B5EF4-FFF2-40B4-BE49-F238E27FC236}">
                            <a16:creationId xmlns:a16="http://schemas.microsoft.com/office/drawing/2014/main" id="{6F7CB26A-89B6-58FF-37FD-DC60F953B41E}"/>
                          </a:ext>
                        </a:extLst>
                      </p:cNvPr>
                      <p:cNvSpPr/>
                      <p:nvPr/>
                    </p:nvSpPr>
                    <p:spPr>
                      <a:xfrm>
                        <a:off x="6080760" y="535746"/>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3" name="Rectangle 12">
                      <a:extLst>
                        <a:ext uri="{FF2B5EF4-FFF2-40B4-BE49-F238E27FC236}">
                          <a16:creationId xmlns:a16="http://schemas.microsoft.com/office/drawing/2014/main" id="{C165046B-256C-0C7A-7C3A-B5ED5C74D10E}"/>
                        </a:ext>
                      </a:extLst>
                    </p:cNvPr>
                    <p:cNvSpPr/>
                    <p:nvPr/>
                  </p:nvSpPr>
                  <p:spPr>
                    <a:xfrm>
                      <a:off x="6080760" y="-2204517"/>
                      <a:ext cx="27432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1" name="Rectangle 10">
                    <a:extLst>
                      <a:ext uri="{FF2B5EF4-FFF2-40B4-BE49-F238E27FC236}">
                        <a16:creationId xmlns:a16="http://schemas.microsoft.com/office/drawing/2014/main" id="{0A68434B-C119-C12D-B98B-CFEB69EC789A}"/>
                      </a:ext>
                    </a:extLst>
                  </p:cNvPr>
                  <p:cNvSpPr/>
                  <p:nvPr/>
                </p:nvSpPr>
                <p:spPr>
                  <a:xfrm>
                    <a:off x="8820150" y="-2216820"/>
                    <a:ext cx="4572000" cy="457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9" name="Rectangle 8">
                  <a:extLst>
                    <a:ext uri="{FF2B5EF4-FFF2-40B4-BE49-F238E27FC236}">
                      <a16:creationId xmlns:a16="http://schemas.microsoft.com/office/drawing/2014/main" id="{45750826-16DB-0205-8698-8CCBE6538703}"/>
                    </a:ext>
                  </a:extLst>
                </p:cNvPr>
                <p:cNvSpPr/>
                <p:nvPr/>
              </p:nvSpPr>
              <p:spPr>
                <a:xfrm>
                  <a:off x="6076950" y="2367483"/>
                  <a:ext cx="7315200" cy="7315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7" name="Rectangle 6">
                <a:extLst>
                  <a:ext uri="{FF2B5EF4-FFF2-40B4-BE49-F238E27FC236}">
                    <a16:creationId xmlns:a16="http://schemas.microsoft.com/office/drawing/2014/main" id="{76052EA4-0254-B9D5-6221-57F881FD5ADF}"/>
                  </a:ext>
                </a:extLst>
              </p:cNvPr>
              <p:cNvSpPr/>
              <p:nvPr/>
            </p:nvSpPr>
            <p:spPr>
              <a:xfrm>
                <a:off x="-5810250" y="-2216820"/>
                <a:ext cx="11887200" cy="1188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5" name="Rectangle 4">
              <a:extLst>
                <a:ext uri="{FF2B5EF4-FFF2-40B4-BE49-F238E27FC236}">
                  <a16:creationId xmlns:a16="http://schemas.microsoft.com/office/drawing/2014/main" id="{693CC188-882D-3A14-B67B-2903510D94CE}"/>
                </a:ext>
              </a:extLst>
            </p:cNvPr>
            <p:cNvSpPr/>
            <p:nvPr/>
          </p:nvSpPr>
          <p:spPr>
            <a:xfrm>
              <a:off x="-5810250" y="-21419220"/>
              <a:ext cx="19202400" cy="1920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9" name="Footer Placeholder 18">
            <a:extLst>
              <a:ext uri="{FF2B5EF4-FFF2-40B4-BE49-F238E27FC236}">
                <a16:creationId xmlns:a16="http://schemas.microsoft.com/office/drawing/2014/main" id="{BAE5E132-C46A-16CE-7A40-12189DE7F2A1}"/>
              </a:ext>
            </a:extLst>
          </p:cNvPr>
          <p:cNvSpPr>
            <a:spLocks noGrp="1"/>
          </p:cNvSpPr>
          <p:nvPr>
            <p:ph type="ftr" sz="quarter" idx="11"/>
          </p:nvPr>
        </p:nvSpPr>
        <p:spPr/>
        <p:txBody>
          <a:bodyPr/>
          <a:lstStyle/>
          <a:p>
            <a:endParaRPr lang="en-US"/>
          </a:p>
        </p:txBody>
      </p:sp>
      <p:sp>
        <p:nvSpPr>
          <p:cNvPr id="20" name="Slide Number Placeholder 19">
            <a:extLst>
              <a:ext uri="{FF2B5EF4-FFF2-40B4-BE49-F238E27FC236}">
                <a16:creationId xmlns:a16="http://schemas.microsoft.com/office/drawing/2014/main" id="{F8077144-0974-6FAC-9731-7071447A2A3F}"/>
              </a:ext>
            </a:extLst>
          </p:cNvPr>
          <p:cNvSpPr>
            <a:spLocks noGrp="1"/>
          </p:cNvSpPr>
          <p:nvPr>
            <p:ph type="sldNum" sz="quarter" idx="12"/>
          </p:nvPr>
        </p:nvSpPr>
        <p:spPr/>
        <p:txBody>
          <a:bodyPr/>
          <a:lstStyle/>
          <a:p>
            <a:fld id="{A5AEF524-62EC-C340-82A1-9F47B6C43E55}" type="slidenum">
              <a:rPr lang="en-US" smtClean="0"/>
              <a:t>78</a:t>
            </a:fld>
            <a:endParaRPr lang="en-US"/>
          </a:p>
        </p:txBody>
      </p:sp>
    </p:spTree>
    <p:extLst>
      <p:ext uri="{BB962C8B-B14F-4D97-AF65-F5344CB8AC3E}">
        <p14:creationId xmlns:p14="http://schemas.microsoft.com/office/powerpoint/2010/main" val="1264871324"/>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DC3FF8-6865-068B-39A7-444DB7E51C8E}"/>
              </a:ext>
            </a:extLst>
          </p:cNvPr>
          <p:cNvGrpSpPr>
            <a:grpSpLocks noChangeAspect="1"/>
          </p:cNvGrpSpPr>
          <p:nvPr/>
        </p:nvGrpSpPr>
        <p:grpSpPr>
          <a:xfrm>
            <a:off x="152400" y="685800"/>
            <a:ext cx="11887200" cy="5486400"/>
            <a:chOff x="114300" y="114300"/>
            <a:chExt cx="11887200" cy="5486400"/>
          </a:xfrm>
        </p:grpSpPr>
        <p:grpSp>
          <p:nvGrpSpPr>
            <p:cNvPr id="4" name="Group 3">
              <a:extLst>
                <a:ext uri="{FF2B5EF4-FFF2-40B4-BE49-F238E27FC236}">
                  <a16:creationId xmlns:a16="http://schemas.microsoft.com/office/drawing/2014/main" id="{8893F45E-E622-CA1C-D840-62043D648961}"/>
                </a:ext>
              </a:extLst>
            </p:cNvPr>
            <p:cNvGrpSpPr/>
            <p:nvPr/>
          </p:nvGrpSpPr>
          <p:grpSpPr>
            <a:xfrm>
              <a:off x="114300" y="114300"/>
              <a:ext cx="11887200" cy="914400"/>
              <a:chOff x="114300" y="114300"/>
              <a:chExt cx="11887200" cy="914400"/>
            </a:xfrm>
          </p:grpSpPr>
          <p:sp>
            <p:nvSpPr>
              <p:cNvPr id="75" name="Rectangle 74">
                <a:extLst>
                  <a:ext uri="{FF2B5EF4-FFF2-40B4-BE49-F238E27FC236}">
                    <a16:creationId xmlns:a16="http://schemas.microsoft.com/office/drawing/2014/main" id="{1C8D75A0-075F-F032-3884-05951CFB27C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DD38F4E0-3312-B956-6DDE-55DC43A237C2}"/>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65106E03-0149-D112-45D5-616F27E7FBE7}"/>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D35C78BD-085D-C571-2218-E183ED7D8063}"/>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7671D59-7F04-E852-DDC3-F7C8EAC64AE6}"/>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C18E02FF-3F14-4D6A-BF7A-2B15BD3FFA3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85820C76-5D4A-AB76-B25E-494B78029815}"/>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4A7E0807-7CCA-1876-8896-A971149A529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7AD9141E-E197-0D7B-CCA2-15D0F36107C1}"/>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584D6D87-9A7A-5364-0DAA-C8D827F2B0B4}"/>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01216664-A1BE-8B17-5128-16E8D0E4AD8F}"/>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440061FA-6FD2-C440-1B04-D5F0F44E9F5B}"/>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FC64D4D7-D5E2-602F-BD0D-8BDB0DF94E37}"/>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A8E34428-5545-468F-5296-F2216A393A26}"/>
                </a:ext>
              </a:extLst>
            </p:cNvPr>
            <p:cNvGrpSpPr/>
            <p:nvPr/>
          </p:nvGrpSpPr>
          <p:grpSpPr>
            <a:xfrm>
              <a:off x="114300" y="1028700"/>
              <a:ext cx="11887200" cy="914400"/>
              <a:chOff x="114300" y="114300"/>
              <a:chExt cx="11887200" cy="914400"/>
            </a:xfrm>
          </p:grpSpPr>
          <p:sp>
            <p:nvSpPr>
              <p:cNvPr id="62" name="Rectangle 61">
                <a:extLst>
                  <a:ext uri="{FF2B5EF4-FFF2-40B4-BE49-F238E27FC236}">
                    <a16:creationId xmlns:a16="http://schemas.microsoft.com/office/drawing/2014/main" id="{1C893FB9-47EA-1B88-8320-61E704120886}"/>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826641EC-60C1-D47A-0D6F-EC7002B1B04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9753E3E5-0DE3-D61C-BC62-8636B05DE475}"/>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4B28C078-557B-AF25-47B3-DC7D8852AE2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54630F20-971E-A96F-7F71-47DE509A9B2B}"/>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8BC56F47-E806-5DB8-81D9-4FED515EBCC3}"/>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1BC39C11-D52B-164D-0334-6417F3116732}"/>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1A230B27-5BAD-1B8C-A8E0-B8617F27E10E}"/>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047B924A-8392-D5A2-98A7-DB06B8B2C37C}"/>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5F6EFD72-5A3F-F43F-6AFB-392D68BDB216}"/>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1441D90D-4407-CA25-8D3C-751F2007F5D3}"/>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A9118D2C-8313-3A43-955C-CEF9477D0327}"/>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08FEA0CC-AEDB-E52E-99FC-C3ACB25E9E2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a:extLst>
                <a:ext uri="{FF2B5EF4-FFF2-40B4-BE49-F238E27FC236}">
                  <a16:creationId xmlns:a16="http://schemas.microsoft.com/office/drawing/2014/main" id="{9B31151F-A748-8D93-2A06-839330ACCE25}"/>
                </a:ext>
              </a:extLst>
            </p:cNvPr>
            <p:cNvGrpSpPr/>
            <p:nvPr/>
          </p:nvGrpSpPr>
          <p:grpSpPr>
            <a:xfrm>
              <a:off x="114300" y="1943100"/>
              <a:ext cx="11887200" cy="914400"/>
              <a:chOff x="114300" y="114300"/>
              <a:chExt cx="11887200" cy="914400"/>
            </a:xfrm>
          </p:grpSpPr>
          <p:sp>
            <p:nvSpPr>
              <p:cNvPr id="49" name="Rectangle 48">
                <a:extLst>
                  <a:ext uri="{FF2B5EF4-FFF2-40B4-BE49-F238E27FC236}">
                    <a16:creationId xmlns:a16="http://schemas.microsoft.com/office/drawing/2014/main" id="{9504F5AE-74BA-3668-8262-27E9C5464664}"/>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7D7D71AF-D068-F9C2-B7C7-C5FBE6B5DF5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A96A605D-3922-2333-A773-70160088261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7292397A-7FAC-F2D5-C55B-18939D63F540}"/>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98967F80-018E-6299-C693-546BC11A86D9}"/>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94C83365-6C56-8402-1E09-EEDAE921A56D}"/>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EDE83FF2-E9D7-423E-C3D3-C5134D731143}"/>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161963EF-5305-61C1-831E-4C735A7E363F}"/>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4CA9BDF5-07FD-F2D3-3DB3-89DF1C614A48}"/>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6B1A1BE6-7D7A-682B-DC23-9E599D0EFA7D}"/>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FAA10500-60B0-8A83-0484-218180D36D2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87A7196C-3095-F893-A5D9-8395316204FC}"/>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30354CC9-8EF2-CFB4-854D-0472B89876EA}"/>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6">
              <a:extLst>
                <a:ext uri="{FF2B5EF4-FFF2-40B4-BE49-F238E27FC236}">
                  <a16:creationId xmlns:a16="http://schemas.microsoft.com/office/drawing/2014/main" id="{36AD5FCE-C31C-2F06-0A78-FA41560BCF2E}"/>
                </a:ext>
              </a:extLst>
            </p:cNvPr>
            <p:cNvGrpSpPr/>
            <p:nvPr/>
          </p:nvGrpSpPr>
          <p:grpSpPr>
            <a:xfrm>
              <a:off x="114300" y="2857500"/>
              <a:ext cx="11887200" cy="914400"/>
              <a:chOff x="114300" y="114300"/>
              <a:chExt cx="11887200" cy="914400"/>
            </a:xfrm>
          </p:grpSpPr>
          <p:sp>
            <p:nvSpPr>
              <p:cNvPr id="36" name="Rectangle 35">
                <a:extLst>
                  <a:ext uri="{FF2B5EF4-FFF2-40B4-BE49-F238E27FC236}">
                    <a16:creationId xmlns:a16="http://schemas.microsoft.com/office/drawing/2014/main" id="{5E8871FF-90C7-BEA1-EDEB-1D1921123E5D}"/>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7776885D-3F8D-3399-CEBF-DA90EA93AD7B}"/>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4413B74C-E27C-1A6C-1317-6E486F4D310D}"/>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D1D3652B-6FF9-31AD-098D-FEB35B2E4CB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51037454-6790-4767-CB05-2E9F7B019548}"/>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5438458-69CF-3BAB-9671-98EC0B4BBE1A}"/>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2B66C9A1-1A23-FBE9-6828-459A52F12CC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7CBBC3DE-B341-AA59-49B3-E28C77C10E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4BDE68A7-B3CD-0974-65A9-502A6993960A}"/>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26A24990-5B26-40EE-5BE2-70C1CE5E1F89}"/>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11A7573E-877F-1E3E-AA75-3F98F7E95019}"/>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84A76F8D-D9BB-9DA9-C585-82DEDC861080}"/>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D884621F-9C6B-8FA6-2D9B-76B750903AF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a:extLst>
                <a:ext uri="{FF2B5EF4-FFF2-40B4-BE49-F238E27FC236}">
                  <a16:creationId xmlns:a16="http://schemas.microsoft.com/office/drawing/2014/main" id="{168DC39C-CEDF-AD39-5221-EB236215B017}"/>
                </a:ext>
              </a:extLst>
            </p:cNvPr>
            <p:cNvGrpSpPr/>
            <p:nvPr/>
          </p:nvGrpSpPr>
          <p:grpSpPr>
            <a:xfrm>
              <a:off x="114300" y="3771900"/>
              <a:ext cx="11887200" cy="914400"/>
              <a:chOff x="114300" y="114300"/>
              <a:chExt cx="11887200" cy="914400"/>
            </a:xfrm>
          </p:grpSpPr>
          <p:sp>
            <p:nvSpPr>
              <p:cNvPr id="23" name="Rectangle 22">
                <a:extLst>
                  <a:ext uri="{FF2B5EF4-FFF2-40B4-BE49-F238E27FC236}">
                    <a16:creationId xmlns:a16="http://schemas.microsoft.com/office/drawing/2014/main" id="{46E67037-7953-D503-A325-B1EBF7303D53}"/>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C9DFBA73-8248-0990-5F1B-BA627D9269FE}"/>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B5E121A8-6EEE-6381-B649-FF5ADFFE54A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83644161-DF1E-A6DA-E573-63E965F4495E}"/>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5D8DB018-831A-584C-3C80-808C9E1A1A3E}"/>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7729FA40-F85B-2EA6-55AE-D244135983A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63AF0C92-2707-B3E0-0410-E9A7CE546BD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30DF7FA8-5162-09A1-8A1F-4305DFB812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DBCF1B8D-3457-F9A1-90FA-FB431CD3DB07}"/>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8DF6BBD0-5777-CB71-7F91-97EEA1BE3191}"/>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AE249AA9-AB24-6C33-BC8B-558A36E64662}"/>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0F783F5F-1756-DC7A-8F90-EFA60C905391}"/>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4500EA37-5735-D44C-2FDC-FCC7B8311A4C}"/>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a:extLst>
                <a:ext uri="{FF2B5EF4-FFF2-40B4-BE49-F238E27FC236}">
                  <a16:creationId xmlns:a16="http://schemas.microsoft.com/office/drawing/2014/main" id="{F87DB7A2-B2C1-5C3C-8B48-AC20B1FEDF3B}"/>
                </a:ext>
              </a:extLst>
            </p:cNvPr>
            <p:cNvGrpSpPr/>
            <p:nvPr/>
          </p:nvGrpSpPr>
          <p:grpSpPr>
            <a:xfrm>
              <a:off x="114300" y="4686300"/>
              <a:ext cx="11887200" cy="914400"/>
              <a:chOff x="114300" y="114300"/>
              <a:chExt cx="11887200" cy="914400"/>
            </a:xfrm>
          </p:grpSpPr>
          <p:sp>
            <p:nvSpPr>
              <p:cNvPr id="10" name="Rectangle 9">
                <a:extLst>
                  <a:ext uri="{FF2B5EF4-FFF2-40B4-BE49-F238E27FC236}">
                    <a16:creationId xmlns:a16="http://schemas.microsoft.com/office/drawing/2014/main" id="{5B948BCF-5AEA-B774-2DC8-2AB7AD07297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294C55B-FBFF-7F56-16DD-2B3D7CB43845}"/>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E1BA3B52-A0F3-807A-0371-D3EE3424AC60}"/>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BA3D8D11-AE7C-5F22-ABC5-110E3AA5D8EF}"/>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D031C45E-D481-54F8-6190-1363A833A831}"/>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ED78572A-5205-ACB1-D412-2CB4E2ADD821}"/>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59BE521F-2B26-552C-1FD9-482D869F77DF}"/>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8E107527-85A3-184D-978E-7647CE71806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A63C88B0-1E1E-2BC0-2879-9D6F6C1BE4C4}"/>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02EFFA9B-6225-EF62-BC8A-4E34F0DCCE17}"/>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ECC53F46-D7DB-B997-7D23-EC0F959518A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C8D8485D-AC62-8DFA-0E1E-BC9E6E4B1E5E}"/>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10EE2FBC-A9B8-3E4B-8ECF-A56C5ABEF59B}"/>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89" name="Footer Placeholder 88">
            <a:extLst>
              <a:ext uri="{FF2B5EF4-FFF2-40B4-BE49-F238E27FC236}">
                <a16:creationId xmlns:a16="http://schemas.microsoft.com/office/drawing/2014/main" id="{67309F8E-C18A-CE4A-9A0C-15C1A56F5348}"/>
              </a:ext>
            </a:extLst>
          </p:cNvPr>
          <p:cNvSpPr>
            <a:spLocks noGrp="1"/>
          </p:cNvSpPr>
          <p:nvPr>
            <p:ph type="ftr" sz="quarter" idx="11"/>
          </p:nvPr>
        </p:nvSpPr>
        <p:spPr/>
        <p:txBody>
          <a:bodyPr/>
          <a:lstStyle/>
          <a:p>
            <a:endParaRPr lang="en-US"/>
          </a:p>
        </p:txBody>
      </p:sp>
      <p:sp>
        <p:nvSpPr>
          <p:cNvPr id="90" name="Slide Number Placeholder 89">
            <a:extLst>
              <a:ext uri="{FF2B5EF4-FFF2-40B4-BE49-F238E27FC236}">
                <a16:creationId xmlns:a16="http://schemas.microsoft.com/office/drawing/2014/main" id="{DB432D6D-77B9-5E2B-3D96-82397CC7F8BE}"/>
              </a:ext>
            </a:extLst>
          </p:cNvPr>
          <p:cNvSpPr>
            <a:spLocks noGrp="1"/>
          </p:cNvSpPr>
          <p:nvPr>
            <p:ph type="sldNum" sz="quarter" idx="12"/>
          </p:nvPr>
        </p:nvSpPr>
        <p:spPr/>
        <p:txBody>
          <a:bodyPr/>
          <a:lstStyle/>
          <a:p>
            <a:fld id="{A5AEF524-62EC-C340-82A1-9F47B6C43E55}" type="slidenum">
              <a:rPr lang="en-US" smtClean="0"/>
              <a:t>79</a:t>
            </a:fld>
            <a:endParaRPr lang="en-US"/>
          </a:p>
        </p:txBody>
      </p:sp>
    </p:spTree>
    <p:extLst>
      <p:ext uri="{BB962C8B-B14F-4D97-AF65-F5344CB8AC3E}">
        <p14:creationId xmlns:p14="http://schemas.microsoft.com/office/powerpoint/2010/main" val="161226716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517D4-DCC3-1ACB-6EEC-736D3F868DA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9070A89-8833-D838-A1ED-2DC1ABC51A7D}"/>
              </a:ext>
            </a:extLst>
          </p:cNvPr>
          <p:cNvSpPr>
            <a:spLocks noGrp="1"/>
          </p:cNvSpPr>
          <p:nvPr>
            <p:ph idx="1"/>
          </p:nvPr>
        </p:nvSpPr>
        <p:spPr/>
        <p:txBody>
          <a:bodyPr vert="horz" lIns="0" tIns="0" rIns="0" bIns="0" rtlCol="0" anchor="t">
            <a:noAutofit/>
          </a:bodyPr>
          <a:lstStyle/>
          <a:p>
            <a:pPr marL="0" indent="0">
              <a:buNone/>
            </a:pPr>
            <a:endParaRPr lang="en-US">
              <a:ea typeface="Calibri"/>
              <a:cs typeface="Calibri"/>
            </a:endParaRPr>
          </a:p>
          <a:p>
            <a:pPr marL="0" indent="0">
              <a:buNone/>
            </a:pPr>
            <a:endParaRPr lang="en-US">
              <a:ea typeface="Calibri"/>
              <a:cs typeface="Calibri"/>
            </a:endParaRPr>
          </a:p>
        </p:txBody>
      </p:sp>
      <p:sp>
        <p:nvSpPr>
          <p:cNvPr id="4" name="Footer Placeholder 3">
            <a:extLst>
              <a:ext uri="{FF2B5EF4-FFF2-40B4-BE49-F238E27FC236}">
                <a16:creationId xmlns:a16="http://schemas.microsoft.com/office/drawing/2014/main" id="{B3B5AAE3-885A-8C22-3A1B-2C8272CE800C}"/>
              </a:ext>
            </a:extLst>
          </p:cNvPr>
          <p:cNvSpPr>
            <a:spLocks noGrp="1"/>
          </p:cNvSpPr>
          <p:nvPr>
            <p:ph type="ftr" sz="quarter" idx="11"/>
          </p:nvPr>
        </p:nvSpPr>
        <p:spPr/>
        <p:txBody>
          <a:bodyPr/>
          <a:lstStyle/>
          <a:p>
            <a:r>
              <a:rPr lang="en-US">
                <a:ea typeface="Calibri"/>
                <a:cs typeface="Calibri"/>
              </a:rPr>
              <a:t>Luis Garcia</a:t>
            </a:r>
          </a:p>
        </p:txBody>
      </p:sp>
      <p:sp>
        <p:nvSpPr>
          <p:cNvPr id="5" name="Slide Number Placeholder 4">
            <a:extLst>
              <a:ext uri="{FF2B5EF4-FFF2-40B4-BE49-F238E27FC236}">
                <a16:creationId xmlns:a16="http://schemas.microsoft.com/office/drawing/2014/main" id="{84F3A7DD-A5BF-C54B-17D7-14A910BF2697}"/>
              </a:ext>
            </a:extLst>
          </p:cNvPr>
          <p:cNvSpPr>
            <a:spLocks noGrp="1"/>
          </p:cNvSpPr>
          <p:nvPr>
            <p:ph type="sldNum" sz="quarter" idx="12"/>
          </p:nvPr>
        </p:nvSpPr>
        <p:spPr/>
        <p:txBody>
          <a:bodyPr/>
          <a:lstStyle/>
          <a:p>
            <a:fld id="{A5AEF524-62EC-C340-82A1-9F47B6C43E55}" type="slidenum">
              <a:rPr lang="en-US" smtClean="0"/>
              <a:t>8</a:t>
            </a:fld>
            <a:endParaRPr lang="en-US"/>
          </a:p>
        </p:txBody>
      </p:sp>
      <p:sp>
        <p:nvSpPr>
          <p:cNvPr id="2" name="Title 1">
            <a:extLst>
              <a:ext uri="{FF2B5EF4-FFF2-40B4-BE49-F238E27FC236}">
                <a16:creationId xmlns:a16="http://schemas.microsoft.com/office/drawing/2014/main" id="{265349EE-3AD1-442B-95FA-0B67E9C4DD21}"/>
              </a:ext>
            </a:extLst>
          </p:cNvPr>
          <p:cNvSpPr>
            <a:spLocks noGrp="1"/>
          </p:cNvSpPr>
          <p:nvPr>
            <p:ph type="title"/>
          </p:nvPr>
        </p:nvSpPr>
        <p:spPr/>
        <p:txBody>
          <a:bodyPr/>
          <a:lstStyle/>
          <a:p>
            <a:r>
              <a:rPr lang="en-US"/>
              <a:t>Key Goals &amp; Targets</a:t>
            </a:r>
          </a:p>
        </p:txBody>
      </p:sp>
      <p:sp>
        <p:nvSpPr>
          <p:cNvPr id="7" name="Rectangle 6">
            <a:extLst>
              <a:ext uri="{FF2B5EF4-FFF2-40B4-BE49-F238E27FC236}">
                <a16:creationId xmlns:a16="http://schemas.microsoft.com/office/drawing/2014/main" id="{488C719B-3F9D-90DE-6157-122E5F827F50}"/>
              </a:ext>
            </a:extLst>
          </p:cNvPr>
          <p:cNvSpPr/>
          <p:nvPr/>
        </p:nvSpPr>
        <p:spPr>
          <a:xfrm>
            <a:off x="536907" y="2260600"/>
            <a:ext cx="2150904" cy="143216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Showcase automated manufacturing process</a:t>
            </a:r>
          </a:p>
        </p:txBody>
      </p:sp>
      <p:sp>
        <p:nvSpPr>
          <p:cNvPr id="8" name="TextBox 7">
            <a:extLst>
              <a:ext uri="{FF2B5EF4-FFF2-40B4-BE49-F238E27FC236}">
                <a16:creationId xmlns:a16="http://schemas.microsoft.com/office/drawing/2014/main" id="{B0E38742-094A-6A95-7D06-3166DB88E7F6}"/>
              </a:ext>
            </a:extLst>
          </p:cNvPr>
          <p:cNvSpPr txBox="1"/>
          <p:nvPr/>
        </p:nvSpPr>
        <p:spPr>
          <a:xfrm>
            <a:off x="533399" y="1717220"/>
            <a:ext cx="23948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782F40"/>
                </a:solidFill>
                <a:latin typeface="Arial"/>
                <a:ea typeface="Calibri"/>
                <a:cs typeface="Calibri"/>
              </a:rPr>
              <a:t>Key Goals</a:t>
            </a:r>
            <a:endParaRPr lang="en-US" sz="2400" b="1">
              <a:solidFill>
                <a:srgbClr val="782F40"/>
              </a:solidFill>
              <a:latin typeface="Arial"/>
            </a:endParaRPr>
          </a:p>
        </p:txBody>
      </p:sp>
      <p:pic>
        <p:nvPicPr>
          <p:cNvPr id="9" name="Graphic 1" descr="Workflow with solid fill">
            <a:extLst>
              <a:ext uri="{FF2B5EF4-FFF2-40B4-BE49-F238E27FC236}">
                <a16:creationId xmlns:a16="http://schemas.microsoft.com/office/drawing/2014/main" id="{1FECBE37-DAE2-6F85-9C02-6BF9798355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52493" y="2332971"/>
            <a:ext cx="1158630" cy="1158630"/>
          </a:xfrm>
          <a:prstGeom prst="rect">
            <a:avLst/>
          </a:prstGeom>
        </p:spPr>
      </p:pic>
      <p:sp>
        <p:nvSpPr>
          <p:cNvPr id="10" name="Rectangle 9">
            <a:extLst>
              <a:ext uri="{FF2B5EF4-FFF2-40B4-BE49-F238E27FC236}">
                <a16:creationId xmlns:a16="http://schemas.microsoft.com/office/drawing/2014/main" id="{F9352337-E71E-97E1-C2CC-6EB087DA6601}"/>
              </a:ext>
            </a:extLst>
          </p:cNvPr>
          <p:cNvSpPr/>
          <p:nvPr/>
        </p:nvSpPr>
        <p:spPr>
          <a:xfrm>
            <a:off x="4174094" y="2268386"/>
            <a:ext cx="2140018" cy="140286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Provide educational experience</a:t>
            </a:r>
          </a:p>
        </p:txBody>
      </p:sp>
      <p:pic>
        <p:nvPicPr>
          <p:cNvPr id="11" name="Graphic 1" descr="Classroom with solid fill">
            <a:extLst>
              <a:ext uri="{FF2B5EF4-FFF2-40B4-BE49-F238E27FC236}">
                <a16:creationId xmlns:a16="http://schemas.microsoft.com/office/drawing/2014/main" id="{6485117A-02EE-4BC4-842B-C5B37EA48B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88193" y="2380115"/>
            <a:ext cx="1168400" cy="1168400"/>
          </a:xfrm>
          <a:prstGeom prst="rect">
            <a:avLst/>
          </a:prstGeom>
        </p:spPr>
      </p:pic>
      <p:sp>
        <p:nvSpPr>
          <p:cNvPr id="12" name="Rectangle 11">
            <a:extLst>
              <a:ext uri="{FF2B5EF4-FFF2-40B4-BE49-F238E27FC236}">
                <a16:creationId xmlns:a16="http://schemas.microsoft.com/office/drawing/2014/main" id="{B9898E0C-18C7-E78D-FEE2-DD4A48BB2770}"/>
              </a:ext>
            </a:extLst>
          </p:cNvPr>
          <p:cNvSpPr/>
          <p:nvPr/>
        </p:nvSpPr>
        <p:spPr>
          <a:xfrm>
            <a:off x="7803396" y="2246386"/>
            <a:ext cx="2035628" cy="143216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Create</a:t>
            </a:r>
            <a:endParaRPr lang="en-US" sz="2200">
              <a:solidFill>
                <a:srgbClr val="FFFFFF"/>
              </a:solidFill>
              <a:latin typeface="Arial"/>
              <a:cs typeface="Arial"/>
            </a:endParaRPr>
          </a:p>
          <a:p>
            <a:pPr algn="ctr"/>
            <a:r>
              <a:rPr lang="en-US" sz="2200">
                <a:solidFill>
                  <a:srgbClr val="FFFFFF"/>
                </a:solidFill>
                <a:latin typeface="Arial"/>
                <a:cs typeface="Calibri"/>
              </a:rPr>
              <a:t> tangible product</a:t>
            </a:r>
            <a:endParaRPr lang="en-US" sz="2200">
              <a:solidFill>
                <a:srgbClr val="FFFFFF"/>
              </a:solidFill>
              <a:latin typeface="Arial"/>
              <a:cs typeface="Arial"/>
            </a:endParaRPr>
          </a:p>
        </p:txBody>
      </p:sp>
      <p:pic>
        <p:nvPicPr>
          <p:cNvPr id="14" name="Graphic 1" descr="Production with solid fill">
            <a:extLst>
              <a:ext uri="{FF2B5EF4-FFF2-40B4-BE49-F238E27FC236}">
                <a16:creationId xmlns:a16="http://schemas.microsoft.com/office/drawing/2014/main" id="{D476860A-AD89-3506-4AD1-920E1E59D38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94049" y="4532771"/>
            <a:ext cx="1503871" cy="1547003"/>
          </a:xfrm>
          <a:prstGeom prst="rect">
            <a:avLst/>
          </a:prstGeom>
        </p:spPr>
      </p:pic>
      <p:pic>
        <p:nvPicPr>
          <p:cNvPr id="15" name="Graphic 1" descr="Diploma roll with solid fill">
            <a:extLst>
              <a:ext uri="{FF2B5EF4-FFF2-40B4-BE49-F238E27FC236}">
                <a16:creationId xmlns:a16="http://schemas.microsoft.com/office/drawing/2014/main" id="{AE31F454-446D-8F93-4BC1-AE867864A7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46573" y="4622936"/>
            <a:ext cx="1561381" cy="1547003"/>
          </a:xfrm>
          <a:prstGeom prst="rect">
            <a:avLst/>
          </a:prstGeom>
        </p:spPr>
      </p:pic>
      <p:sp>
        <p:nvSpPr>
          <p:cNvPr id="16" name="TextBox 15">
            <a:extLst>
              <a:ext uri="{FF2B5EF4-FFF2-40B4-BE49-F238E27FC236}">
                <a16:creationId xmlns:a16="http://schemas.microsoft.com/office/drawing/2014/main" id="{FF20E306-86C0-7232-4BCB-D3B76DA08DBA}"/>
              </a:ext>
            </a:extLst>
          </p:cNvPr>
          <p:cNvSpPr txBox="1"/>
          <p:nvPr/>
        </p:nvSpPr>
        <p:spPr>
          <a:xfrm>
            <a:off x="533400" y="4063092"/>
            <a:ext cx="231321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solidFill>
                  <a:srgbClr val="782F40"/>
                </a:solidFill>
                <a:latin typeface="Arial"/>
                <a:ea typeface="Calibri"/>
                <a:cs typeface="Calibri"/>
              </a:rPr>
              <a:t>Targets</a:t>
            </a:r>
            <a:endParaRPr lang="en-US" sz="2400" b="1">
              <a:solidFill>
                <a:srgbClr val="782F40"/>
              </a:solidFill>
              <a:latin typeface="Arial"/>
            </a:endParaRPr>
          </a:p>
        </p:txBody>
      </p:sp>
      <p:sp>
        <p:nvSpPr>
          <p:cNvPr id="22" name="Rectangle: Rounded Corners 21">
            <a:extLst>
              <a:ext uri="{FF2B5EF4-FFF2-40B4-BE49-F238E27FC236}">
                <a16:creationId xmlns:a16="http://schemas.microsoft.com/office/drawing/2014/main" id="{A99929E7-ED71-AF02-2157-A737AA6F4D44}"/>
              </a:ext>
            </a:extLst>
          </p:cNvPr>
          <p:cNvSpPr/>
          <p:nvPr/>
        </p:nvSpPr>
        <p:spPr>
          <a:xfrm>
            <a:off x="533400" y="4757057"/>
            <a:ext cx="1883228" cy="1251857"/>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000000"/>
                </a:solidFill>
                <a:latin typeface="Arial"/>
                <a:cs typeface="Arial"/>
              </a:rPr>
              <a:t>Latency:</a:t>
            </a:r>
            <a:r>
              <a:rPr lang="en-US" sz="2200" b="1">
                <a:solidFill>
                  <a:srgbClr val="000000"/>
                </a:solidFill>
                <a:latin typeface="Arial"/>
                <a:cs typeface="Arial"/>
              </a:rPr>
              <a:t> </a:t>
            </a:r>
          </a:p>
          <a:p>
            <a:pPr algn="ctr"/>
            <a:r>
              <a:rPr lang="en-US" sz="2200" b="1">
                <a:solidFill>
                  <a:srgbClr val="000000"/>
                </a:solidFill>
                <a:latin typeface="Arial"/>
                <a:cs typeface="Arial"/>
              </a:rPr>
              <a:t>5 </a:t>
            </a:r>
            <a:r>
              <a:rPr lang="en-US" sz="2200" b="1" err="1">
                <a:solidFill>
                  <a:srgbClr val="000000"/>
                </a:solidFill>
                <a:latin typeface="Arial"/>
                <a:cs typeface="Arial"/>
              </a:rPr>
              <a:t>ms</a:t>
            </a:r>
            <a:endParaRPr lang="en-US" sz="2200" b="1">
              <a:solidFill>
                <a:srgbClr val="000000"/>
              </a:solidFill>
              <a:latin typeface="Arial"/>
              <a:cs typeface="Arial"/>
            </a:endParaRPr>
          </a:p>
        </p:txBody>
      </p:sp>
      <p:sp>
        <p:nvSpPr>
          <p:cNvPr id="6" name="Rectangle: Rounded Corners 5">
            <a:extLst>
              <a:ext uri="{FF2B5EF4-FFF2-40B4-BE49-F238E27FC236}">
                <a16:creationId xmlns:a16="http://schemas.microsoft.com/office/drawing/2014/main" id="{69BB34BF-07CD-C6D3-4A48-27459B00C30B}"/>
              </a:ext>
            </a:extLst>
          </p:cNvPr>
          <p:cNvSpPr/>
          <p:nvPr/>
        </p:nvSpPr>
        <p:spPr>
          <a:xfrm>
            <a:off x="2933700" y="4757057"/>
            <a:ext cx="1883228" cy="1251857"/>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000000"/>
                </a:solidFill>
                <a:latin typeface="Arial"/>
                <a:cs typeface="Segoe UI"/>
              </a:rPr>
              <a:t>Load Cap</a:t>
            </a:r>
            <a:r>
              <a:rPr lang="en-US" sz="2200" b="1">
                <a:solidFill>
                  <a:srgbClr val="000000"/>
                </a:solidFill>
                <a:latin typeface="Arial"/>
                <a:cs typeface="Segoe UI"/>
              </a:rPr>
              <a:t>: </a:t>
            </a:r>
          </a:p>
          <a:p>
            <a:pPr algn="ctr"/>
            <a:r>
              <a:rPr lang="en-US" sz="2200" b="1">
                <a:solidFill>
                  <a:srgbClr val="000000"/>
                </a:solidFill>
                <a:latin typeface="Arial"/>
                <a:cs typeface="Segoe UI"/>
              </a:rPr>
              <a:t>30 </a:t>
            </a:r>
            <a:r>
              <a:rPr lang="en-US" sz="2200" b="1" err="1">
                <a:solidFill>
                  <a:srgbClr val="000000"/>
                </a:solidFill>
                <a:latin typeface="Arial"/>
                <a:cs typeface="Segoe UI"/>
              </a:rPr>
              <a:t>lb</a:t>
            </a:r>
            <a:endParaRPr lang="en-US" b="1">
              <a:latin typeface="Arial"/>
              <a:cs typeface="Segoe UI"/>
            </a:endParaRPr>
          </a:p>
        </p:txBody>
      </p:sp>
    </p:spTree>
    <p:extLst>
      <p:ext uri="{BB962C8B-B14F-4D97-AF65-F5344CB8AC3E}">
        <p14:creationId xmlns:p14="http://schemas.microsoft.com/office/powerpoint/2010/main" val="172967601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A4948C-9399-2E4B-0D76-7FA5B624DB72}"/>
              </a:ext>
            </a:extLst>
          </p:cNvPr>
          <p:cNvGrpSpPr>
            <a:grpSpLocks noChangeAspect="1"/>
          </p:cNvGrpSpPr>
          <p:nvPr/>
        </p:nvGrpSpPr>
        <p:grpSpPr>
          <a:xfrm>
            <a:off x="-503697" y="-261092"/>
            <a:ext cx="13199392" cy="7380185"/>
            <a:chOff x="-503697" y="-793932"/>
            <a:chExt cx="13199392" cy="7380185"/>
          </a:xfrm>
        </p:grpSpPr>
        <p:sp>
          <p:nvSpPr>
            <p:cNvPr id="4" name="Rectangle 3">
              <a:extLst>
                <a:ext uri="{FF2B5EF4-FFF2-40B4-BE49-F238E27FC236}">
                  <a16:creationId xmlns:a16="http://schemas.microsoft.com/office/drawing/2014/main" id="{F3226BF1-0173-4899-FD71-911EB53CA56B}"/>
                </a:ext>
              </a:extLst>
            </p:cNvPr>
            <p:cNvSpPr/>
            <p:nvPr/>
          </p:nvSpPr>
          <p:spPr>
            <a:xfrm rot="2700000">
              <a:off x="1048813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83AA8287-72E8-D044-6383-5D80CD4503CD}"/>
                </a:ext>
              </a:extLst>
            </p:cNvPr>
            <p:cNvSpPr/>
            <p:nvPr/>
          </p:nvSpPr>
          <p:spPr>
            <a:xfrm rot="2700000">
              <a:off x="1113471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BFB66907-25C3-5104-3CEA-EBB61B32D57B}"/>
                </a:ext>
              </a:extLst>
            </p:cNvPr>
            <p:cNvSpPr/>
            <p:nvPr/>
          </p:nvSpPr>
          <p:spPr>
            <a:xfrm rot="2700000">
              <a:off x="1178129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6DC94876-A84E-0E8D-71EC-BE1CF9905C05}"/>
                </a:ext>
              </a:extLst>
            </p:cNvPr>
            <p:cNvSpPr/>
            <p:nvPr/>
          </p:nvSpPr>
          <p:spPr>
            <a:xfrm rot="2700000">
              <a:off x="919498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494BC2B3-D2B2-72EA-0B5E-787F3551B568}"/>
                </a:ext>
              </a:extLst>
            </p:cNvPr>
            <p:cNvSpPr/>
            <p:nvPr/>
          </p:nvSpPr>
          <p:spPr>
            <a:xfrm rot="2700000">
              <a:off x="984155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68258AAC-70B0-43CC-A3F9-A7A9488BFCFD}"/>
                </a:ext>
              </a:extLst>
            </p:cNvPr>
            <p:cNvSpPr/>
            <p:nvPr/>
          </p:nvSpPr>
          <p:spPr>
            <a:xfrm rot="2700000">
              <a:off x="1048813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ACBB7428-C7D6-A29B-55DE-41A9BBB58490}"/>
                </a:ext>
              </a:extLst>
            </p:cNvPr>
            <p:cNvSpPr/>
            <p:nvPr/>
          </p:nvSpPr>
          <p:spPr>
            <a:xfrm rot="2700000">
              <a:off x="1113471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B42098F-84CE-08BA-1BB2-DACBC8E18E5A}"/>
                </a:ext>
              </a:extLst>
            </p:cNvPr>
            <p:cNvSpPr/>
            <p:nvPr/>
          </p:nvSpPr>
          <p:spPr>
            <a:xfrm rot="2700000">
              <a:off x="11781294"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250EEB36-137B-6C1C-7D91-9F8730888F7D}"/>
                </a:ext>
              </a:extLst>
            </p:cNvPr>
            <p:cNvSpPr/>
            <p:nvPr/>
          </p:nvSpPr>
          <p:spPr>
            <a:xfrm rot="2700000">
              <a:off x="7901824"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86600A30-C649-331A-AE6F-002A1B0CCECE}"/>
                </a:ext>
              </a:extLst>
            </p:cNvPr>
            <p:cNvSpPr/>
            <p:nvPr/>
          </p:nvSpPr>
          <p:spPr>
            <a:xfrm rot="2700000">
              <a:off x="854840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2F600EA9-0DBC-9778-E683-52769880DCAD}"/>
                </a:ext>
              </a:extLst>
            </p:cNvPr>
            <p:cNvSpPr/>
            <p:nvPr/>
          </p:nvSpPr>
          <p:spPr>
            <a:xfrm rot="2700000">
              <a:off x="919498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76C9802C-088C-2FA7-955A-79714B1DE2F6}"/>
                </a:ext>
              </a:extLst>
            </p:cNvPr>
            <p:cNvSpPr/>
            <p:nvPr/>
          </p:nvSpPr>
          <p:spPr>
            <a:xfrm rot="2700000">
              <a:off x="984155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3EA96890-26F9-7869-423C-7FDE143C7A09}"/>
                </a:ext>
              </a:extLst>
            </p:cNvPr>
            <p:cNvSpPr/>
            <p:nvPr/>
          </p:nvSpPr>
          <p:spPr>
            <a:xfrm rot="2700000">
              <a:off x="1048813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4B112BBD-0CF2-3759-DBF3-F77A813E780A}"/>
                </a:ext>
              </a:extLst>
            </p:cNvPr>
            <p:cNvSpPr/>
            <p:nvPr/>
          </p:nvSpPr>
          <p:spPr>
            <a:xfrm rot="2700000">
              <a:off x="1113471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7C29C4A4-2DA3-F8C3-B17F-192690D616F7}"/>
                </a:ext>
              </a:extLst>
            </p:cNvPr>
            <p:cNvSpPr/>
            <p:nvPr/>
          </p:nvSpPr>
          <p:spPr>
            <a:xfrm rot="2700000">
              <a:off x="1178129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F860545E-6978-8481-5DCA-D879F28BE88C}"/>
                </a:ext>
              </a:extLst>
            </p:cNvPr>
            <p:cNvSpPr/>
            <p:nvPr/>
          </p:nvSpPr>
          <p:spPr>
            <a:xfrm rot="2700000">
              <a:off x="660866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BEF1DD1E-D167-D3BD-2EAA-09AA4FFA484C}"/>
                </a:ext>
              </a:extLst>
            </p:cNvPr>
            <p:cNvSpPr/>
            <p:nvPr/>
          </p:nvSpPr>
          <p:spPr>
            <a:xfrm rot="2700000">
              <a:off x="725524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71FCFEAE-7B49-F4C1-15AC-C1FE91D5F76D}"/>
                </a:ext>
              </a:extLst>
            </p:cNvPr>
            <p:cNvSpPr/>
            <p:nvPr/>
          </p:nvSpPr>
          <p:spPr>
            <a:xfrm rot="2700000">
              <a:off x="790182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B301F451-522B-E41E-A547-C21DAB0EA1D1}"/>
                </a:ext>
              </a:extLst>
            </p:cNvPr>
            <p:cNvSpPr/>
            <p:nvPr/>
          </p:nvSpPr>
          <p:spPr>
            <a:xfrm rot="2700000">
              <a:off x="8548402" y="114580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43B164CF-2260-8312-F642-B26A97EF45C0}"/>
                </a:ext>
              </a:extLst>
            </p:cNvPr>
            <p:cNvSpPr/>
            <p:nvPr/>
          </p:nvSpPr>
          <p:spPr>
            <a:xfrm rot="2700000">
              <a:off x="9194981"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26F715A-56F9-7D2B-07F1-D56B4053F4C1}"/>
                </a:ext>
              </a:extLst>
            </p:cNvPr>
            <p:cNvSpPr/>
            <p:nvPr/>
          </p:nvSpPr>
          <p:spPr>
            <a:xfrm rot="2700000">
              <a:off x="9841559"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46E65D6F-643D-CD3A-6D17-2E7C6F6B5FB3}"/>
                </a:ext>
              </a:extLst>
            </p:cNvPr>
            <p:cNvSpPr/>
            <p:nvPr/>
          </p:nvSpPr>
          <p:spPr>
            <a:xfrm rot="2700000">
              <a:off x="10488138"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7A46332B-1173-D88E-0644-26CC9F246D11}"/>
                </a:ext>
              </a:extLst>
            </p:cNvPr>
            <p:cNvSpPr/>
            <p:nvPr/>
          </p:nvSpPr>
          <p:spPr>
            <a:xfrm rot="2700000">
              <a:off x="1113471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2236E51C-814B-0BED-21C1-A12EA22BE3FE}"/>
                </a:ext>
              </a:extLst>
            </p:cNvPr>
            <p:cNvSpPr/>
            <p:nvPr/>
          </p:nvSpPr>
          <p:spPr>
            <a:xfrm rot="2700000">
              <a:off x="11781295"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91AFC2F2-1C15-EC7C-D214-AD29400DCE8F}"/>
                </a:ext>
              </a:extLst>
            </p:cNvPr>
            <p:cNvSpPr/>
            <p:nvPr/>
          </p:nvSpPr>
          <p:spPr>
            <a:xfrm rot="2700000">
              <a:off x="531551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23BC8C35-E620-245C-20CD-8E462B2D43A6}"/>
                </a:ext>
              </a:extLst>
            </p:cNvPr>
            <p:cNvSpPr/>
            <p:nvPr/>
          </p:nvSpPr>
          <p:spPr>
            <a:xfrm rot="2700000">
              <a:off x="596208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5F78B9FF-6E3B-FC5B-E966-DD5040A72816}"/>
                </a:ext>
              </a:extLst>
            </p:cNvPr>
            <p:cNvSpPr/>
            <p:nvPr/>
          </p:nvSpPr>
          <p:spPr>
            <a:xfrm rot="2700000">
              <a:off x="660866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3C697949-8266-0B45-D21C-463414DFA3DA}"/>
                </a:ext>
              </a:extLst>
            </p:cNvPr>
            <p:cNvSpPr/>
            <p:nvPr/>
          </p:nvSpPr>
          <p:spPr>
            <a:xfrm rot="2700000">
              <a:off x="725524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2305EB4C-826F-B790-B107-5DB8375CB3A0}"/>
                </a:ext>
              </a:extLst>
            </p:cNvPr>
            <p:cNvSpPr/>
            <p:nvPr/>
          </p:nvSpPr>
          <p:spPr>
            <a:xfrm rot="2700000">
              <a:off x="790182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19CF31DA-425B-43BC-2A69-E153C8CEE1D7}"/>
                </a:ext>
              </a:extLst>
            </p:cNvPr>
            <p:cNvSpPr/>
            <p:nvPr/>
          </p:nvSpPr>
          <p:spPr>
            <a:xfrm rot="2700000">
              <a:off x="854840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6664C707-BB5F-35CE-130C-18B95D126DFE}"/>
                </a:ext>
              </a:extLst>
            </p:cNvPr>
            <p:cNvSpPr/>
            <p:nvPr/>
          </p:nvSpPr>
          <p:spPr>
            <a:xfrm rot="2700000">
              <a:off x="919498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5CCE4C1A-48E9-E53D-6766-575338EC7FB0}"/>
                </a:ext>
              </a:extLst>
            </p:cNvPr>
            <p:cNvSpPr/>
            <p:nvPr/>
          </p:nvSpPr>
          <p:spPr>
            <a:xfrm rot="2700000">
              <a:off x="9841559"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2DA7F035-8B33-4A60-5543-3D5C79CE8743}"/>
                </a:ext>
              </a:extLst>
            </p:cNvPr>
            <p:cNvSpPr/>
            <p:nvPr/>
          </p:nvSpPr>
          <p:spPr>
            <a:xfrm rot="2700000">
              <a:off x="1048813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5C8C77B0-50DE-212C-1D05-56392E148B71}"/>
                </a:ext>
              </a:extLst>
            </p:cNvPr>
            <p:cNvSpPr/>
            <p:nvPr/>
          </p:nvSpPr>
          <p:spPr>
            <a:xfrm rot="2700000">
              <a:off x="1113471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3A50996B-2CC7-A9C4-AA7E-49274C77E523}"/>
                </a:ext>
              </a:extLst>
            </p:cNvPr>
            <p:cNvSpPr/>
            <p:nvPr/>
          </p:nvSpPr>
          <p:spPr>
            <a:xfrm rot="2700000">
              <a:off x="4022353"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80225C04-CA55-21FC-C1C2-0BD3270A05CC}"/>
                </a:ext>
              </a:extLst>
            </p:cNvPr>
            <p:cNvSpPr/>
            <p:nvPr/>
          </p:nvSpPr>
          <p:spPr>
            <a:xfrm rot="2700000">
              <a:off x="466893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EB3587BA-1C7F-E12C-B1C2-AD846F7F7637}"/>
                </a:ext>
              </a:extLst>
            </p:cNvPr>
            <p:cNvSpPr/>
            <p:nvPr/>
          </p:nvSpPr>
          <p:spPr>
            <a:xfrm rot="2700000">
              <a:off x="531551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335CEB4-4AD1-6579-2991-F2B4EE8CDCC6}"/>
                </a:ext>
              </a:extLst>
            </p:cNvPr>
            <p:cNvSpPr/>
            <p:nvPr/>
          </p:nvSpPr>
          <p:spPr>
            <a:xfrm rot="2700000">
              <a:off x="596208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0FDE6FE3-BFD7-AABC-EC09-1CFA9D2DA1C7}"/>
                </a:ext>
              </a:extLst>
            </p:cNvPr>
            <p:cNvSpPr/>
            <p:nvPr/>
          </p:nvSpPr>
          <p:spPr>
            <a:xfrm rot="2700000">
              <a:off x="660866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3586E19E-4D7A-3FE6-9CDB-7EDD26C5ABC4}"/>
                </a:ext>
              </a:extLst>
            </p:cNvPr>
            <p:cNvSpPr/>
            <p:nvPr/>
          </p:nvSpPr>
          <p:spPr>
            <a:xfrm rot="2700000">
              <a:off x="7255245"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C58A8572-6245-53AD-DB4C-3B0B942A6B8C}"/>
                </a:ext>
              </a:extLst>
            </p:cNvPr>
            <p:cNvSpPr/>
            <p:nvPr/>
          </p:nvSpPr>
          <p:spPr>
            <a:xfrm rot="2700000">
              <a:off x="790182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D59CF7BA-81FB-BD1E-4A56-D6E3B2E24113}"/>
                </a:ext>
              </a:extLst>
            </p:cNvPr>
            <p:cNvSpPr/>
            <p:nvPr/>
          </p:nvSpPr>
          <p:spPr>
            <a:xfrm rot="2700000">
              <a:off x="8548402"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316EB0B8-6093-D0A7-A9CA-B2078A822CCF}"/>
                </a:ext>
              </a:extLst>
            </p:cNvPr>
            <p:cNvSpPr/>
            <p:nvPr/>
          </p:nvSpPr>
          <p:spPr>
            <a:xfrm rot="2700000">
              <a:off x="9194981"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ECA8F99D-694A-B4F2-2757-C2AD9C80C78F}"/>
                </a:ext>
              </a:extLst>
            </p:cNvPr>
            <p:cNvSpPr/>
            <p:nvPr/>
          </p:nvSpPr>
          <p:spPr>
            <a:xfrm rot="2700000">
              <a:off x="9841559"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C88436C1-106D-A991-590C-2C6BC1C9CE0B}"/>
                </a:ext>
              </a:extLst>
            </p:cNvPr>
            <p:cNvSpPr/>
            <p:nvPr/>
          </p:nvSpPr>
          <p:spPr>
            <a:xfrm rot="2700000">
              <a:off x="10488138"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id="{65374808-5F1B-C9F3-19E9-3594EF3CFEB8}"/>
                </a:ext>
              </a:extLst>
            </p:cNvPr>
            <p:cNvSpPr/>
            <p:nvPr/>
          </p:nvSpPr>
          <p:spPr>
            <a:xfrm rot="2700000">
              <a:off x="2729196"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9276A60D-02E9-11CB-CB0C-32B57BFD48C6}"/>
                </a:ext>
              </a:extLst>
            </p:cNvPr>
            <p:cNvSpPr/>
            <p:nvPr/>
          </p:nvSpPr>
          <p:spPr>
            <a:xfrm rot="2700000">
              <a:off x="3375774"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01A7B83A-00E3-ABE9-2CBE-A95DB68819BE}"/>
                </a:ext>
              </a:extLst>
            </p:cNvPr>
            <p:cNvSpPr/>
            <p:nvPr/>
          </p:nvSpPr>
          <p:spPr>
            <a:xfrm rot="2700000">
              <a:off x="4022353"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2A93D03C-1A3D-3A66-D5C5-357763A7089D}"/>
                </a:ext>
              </a:extLst>
            </p:cNvPr>
            <p:cNvSpPr/>
            <p:nvPr/>
          </p:nvSpPr>
          <p:spPr>
            <a:xfrm rot="2700000">
              <a:off x="466893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8793BB34-454C-9038-164B-43E82949EE4A}"/>
                </a:ext>
              </a:extLst>
            </p:cNvPr>
            <p:cNvSpPr/>
            <p:nvPr/>
          </p:nvSpPr>
          <p:spPr>
            <a:xfrm rot="2700000">
              <a:off x="5315510"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09D29ADA-26DC-731B-48F0-D9852674878B}"/>
                </a:ext>
              </a:extLst>
            </p:cNvPr>
            <p:cNvSpPr/>
            <p:nvPr/>
          </p:nvSpPr>
          <p:spPr>
            <a:xfrm rot="2700000">
              <a:off x="596208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79D585A4-DF22-335F-D19C-82BC237CE109}"/>
                </a:ext>
              </a:extLst>
            </p:cNvPr>
            <p:cNvSpPr/>
            <p:nvPr/>
          </p:nvSpPr>
          <p:spPr>
            <a:xfrm rot="2700000">
              <a:off x="660866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D2AE5E17-CAFF-560F-384B-72CA629F0C21}"/>
                </a:ext>
              </a:extLst>
            </p:cNvPr>
            <p:cNvSpPr/>
            <p:nvPr/>
          </p:nvSpPr>
          <p:spPr>
            <a:xfrm rot="2700000">
              <a:off x="725524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E3A2FBC2-32FF-D90A-D581-CD80B17EABB4}"/>
                </a:ext>
              </a:extLst>
            </p:cNvPr>
            <p:cNvSpPr/>
            <p:nvPr/>
          </p:nvSpPr>
          <p:spPr>
            <a:xfrm rot="2700000">
              <a:off x="790182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EFFD5F4E-7B17-F0C9-9A18-F2505569E699}"/>
                </a:ext>
              </a:extLst>
            </p:cNvPr>
            <p:cNvSpPr/>
            <p:nvPr/>
          </p:nvSpPr>
          <p:spPr>
            <a:xfrm rot="2700000">
              <a:off x="8548402"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3BD532F8-5693-5B3C-171A-D0EB0B82784A}"/>
                </a:ext>
              </a:extLst>
            </p:cNvPr>
            <p:cNvSpPr/>
            <p:nvPr/>
          </p:nvSpPr>
          <p:spPr>
            <a:xfrm rot="2700000">
              <a:off x="919498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3FA0200D-783D-9459-17D2-912AC5886607}"/>
                </a:ext>
              </a:extLst>
            </p:cNvPr>
            <p:cNvSpPr/>
            <p:nvPr/>
          </p:nvSpPr>
          <p:spPr>
            <a:xfrm rot="2700000">
              <a:off x="1436039"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C7BCC888-31B7-C82A-B520-2DB2050484BD}"/>
                </a:ext>
              </a:extLst>
            </p:cNvPr>
            <p:cNvSpPr/>
            <p:nvPr/>
          </p:nvSpPr>
          <p:spPr>
            <a:xfrm rot="2700000">
              <a:off x="208261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a:extLst>
                <a:ext uri="{FF2B5EF4-FFF2-40B4-BE49-F238E27FC236}">
                  <a16:creationId xmlns:a16="http://schemas.microsoft.com/office/drawing/2014/main" id="{9651BBCA-343F-6FA9-1143-E1366E78F318}"/>
                </a:ext>
              </a:extLst>
            </p:cNvPr>
            <p:cNvSpPr/>
            <p:nvPr/>
          </p:nvSpPr>
          <p:spPr>
            <a:xfrm rot="2700000">
              <a:off x="2729196"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DB83B13C-FBB9-5375-8C28-738399DC5817}"/>
                </a:ext>
              </a:extLst>
            </p:cNvPr>
            <p:cNvSpPr/>
            <p:nvPr/>
          </p:nvSpPr>
          <p:spPr>
            <a:xfrm rot="2700000">
              <a:off x="337577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268712A5-6FF4-9F74-4A63-BC34F4212AE5}"/>
                </a:ext>
              </a:extLst>
            </p:cNvPr>
            <p:cNvSpPr/>
            <p:nvPr/>
          </p:nvSpPr>
          <p:spPr>
            <a:xfrm rot="2700000">
              <a:off x="402235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7808B4F6-2AAF-6ED8-38F5-07B7A6B27840}"/>
                </a:ext>
              </a:extLst>
            </p:cNvPr>
            <p:cNvSpPr/>
            <p:nvPr/>
          </p:nvSpPr>
          <p:spPr>
            <a:xfrm rot="2700000">
              <a:off x="466893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DF96E2C4-EFD2-109F-5A92-4A729F8CD623}"/>
                </a:ext>
              </a:extLst>
            </p:cNvPr>
            <p:cNvSpPr/>
            <p:nvPr/>
          </p:nvSpPr>
          <p:spPr>
            <a:xfrm rot="2700000">
              <a:off x="531551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75135F55-5E6E-1523-F8B2-4337F76C6EB1}"/>
                </a:ext>
              </a:extLst>
            </p:cNvPr>
            <p:cNvSpPr/>
            <p:nvPr/>
          </p:nvSpPr>
          <p:spPr>
            <a:xfrm rot="2700000">
              <a:off x="5962088"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622C7B4D-283B-AA7D-1626-5BA5A0FABA42}"/>
                </a:ext>
              </a:extLst>
            </p:cNvPr>
            <p:cNvSpPr/>
            <p:nvPr/>
          </p:nvSpPr>
          <p:spPr>
            <a:xfrm rot="2700000">
              <a:off x="660866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72016188-1860-8467-DCED-F19658D09CC1}"/>
                </a:ext>
              </a:extLst>
            </p:cNvPr>
            <p:cNvSpPr/>
            <p:nvPr/>
          </p:nvSpPr>
          <p:spPr>
            <a:xfrm rot="2700000">
              <a:off x="7255245"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1B992D72-EB13-95A3-DEDD-405411E2AF7F}"/>
                </a:ext>
              </a:extLst>
            </p:cNvPr>
            <p:cNvSpPr/>
            <p:nvPr/>
          </p:nvSpPr>
          <p:spPr>
            <a:xfrm rot="2700000">
              <a:off x="7901824"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64EAA152-D36B-1408-23C1-66F621945538}"/>
                </a:ext>
              </a:extLst>
            </p:cNvPr>
            <p:cNvSpPr/>
            <p:nvPr/>
          </p:nvSpPr>
          <p:spPr>
            <a:xfrm rot="2700000">
              <a:off x="789460"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8D0434BA-B31D-C4C1-42F8-7D5D4F8A79D6}"/>
                </a:ext>
              </a:extLst>
            </p:cNvPr>
            <p:cNvSpPr/>
            <p:nvPr/>
          </p:nvSpPr>
          <p:spPr>
            <a:xfrm rot="2700000">
              <a:off x="1436039"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F7701A64-514E-4D83-E7E2-85EBA909FBBE}"/>
                </a:ext>
              </a:extLst>
            </p:cNvPr>
            <p:cNvSpPr/>
            <p:nvPr/>
          </p:nvSpPr>
          <p:spPr>
            <a:xfrm rot="2700000">
              <a:off x="208261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9E1DFCA7-699D-83AD-4554-C8AF6621E9CA}"/>
                </a:ext>
              </a:extLst>
            </p:cNvPr>
            <p:cNvSpPr/>
            <p:nvPr/>
          </p:nvSpPr>
          <p:spPr>
            <a:xfrm rot="2700000">
              <a:off x="2729196"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id="{19F7B92A-ECC4-D27F-791C-A326D42EDAC4}"/>
                </a:ext>
              </a:extLst>
            </p:cNvPr>
            <p:cNvSpPr/>
            <p:nvPr/>
          </p:nvSpPr>
          <p:spPr>
            <a:xfrm rot="2700000">
              <a:off x="3375774"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CECD2BC9-0927-8FB3-21FD-6B78262ADDAD}"/>
                </a:ext>
              </a:extLst>
            </p:cNvPr>
            <p:cNvSpPr/>
            <p:nvPr/>
          </p:nvSpPr>
          <p:spPr>
            <a:xfrm rot="2700000">
              <a:off x="4022353"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597BDAC4-D5A8-7EB8-C487-4489BE62B9B3}"/>
                </a:ext>
              </a:extLst>
            </p:cNvPr>
            <p:cNvSpPr/>
            <p:nvPr/>
          </p:nvSpPr>
          <p:spPr>
            <a:xfrm rot="2700000">
              <a:off x="466893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ADF0B37F-9222-DC73-A3A5-E99D1D04FADD}"/>
                </a:ext>
              </a:extLst>
            </p:cNvPr>
            <p:cNvSpPr/>
            <p:nvPr/>
          </p:nvSpPr>
          <p:spPr>
            <a:xfrm rot="2700000">
              <a:off x="531550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B5CCB28-D574-D554-9F22-4C73196D7B55}"/>
                </a:ext>
              </a:extLst>
            </p:cNvPr>
            <p:cNvSpPr/>
            <p:nvPr/>
          </p:nvSpPr>
          <p:spPr>
            <a:xfrm rot="2700000">
              <a:off x="596208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2EDAC7B0-085D-8EEB-B5E4-BE00F2F852EE}"/>
                </a:ext>
              </a:extLst>
            </p:cNvPr>
            <p:cNvSpPr/>
            <p:nvPr/>
          </p:nvSpPr>
          <p:spPr>
            <a:xfrm rot="2700000">
              <a:off x="660866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11D5EFB0-BEB5-CCFD-4140-2122E0BB2B91}"/>
                </a:ext>
              </a:extLst>
            </p:cNvPr>
            <p:cNvSpPr/>
            <p:nvPr/>
          </p:nvSpPr>
          <p:spPr>
            <a:xfrm rot="2700000">
              <a:off x="142882"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7C735109-5EF9-DE6C-2AFA-014E74282711}"/>
                </a:ext>
              </a:extLst>
            </p:cNvPr>
            <p:cNvSpPr/>
            <p:nvPr/>
          </p:nvSpPr>
          <p:spPr>
            <a:xfrm rot="2700000">
              <a:off x="78946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237E679F-7E64-76E0-483E-BE7ECEB258AF}"/>
                </a:ext>
              </a:extLst>
            </p:cNvPr>
            <p:cNvSpPr/>
            <p:nvPr/>
          </p:nvSpPr>
          <p:spPr>
            <a:xfrm rot="2700000">
              <a:off x="1436039"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9389F44A-3774-DCDA-7704-0B1CE5EEF92A}"/>
                </a:ext>
              </a:extLst>
            </p:cNvPr>
            <p:cNvSpPr/>
            <p:nvPr/>
          </p:nvSpPr>
          <p:spPr>
            <a:xfrm rot="2700000">
              <a:off x="208261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6E33EDEA-F392-ECB3-E56D-557DCB790985}"/>
                </a:ext>
              </a:extLst>
            </p:cNvPr>
            <p:cNvSpPr/>
            <p:nvPr/>
          </p:nvSpPr>
          <p:spPr>
            <a:xfrm rot="2700000">
              <a:off x="272919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50400B0F-A1DD-3807-E1F6-9176DAEDC071}"/>
                </a:ext>
              </a:extLst>
            </p:cNvPr>
            <p:cNvSpPr/>
            <p:nvPr/>
          </p:nvSpPr>
          <p:spPr>
            <a:xfrm rot="2700000">
              <a:off x="337577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9AD98AC6-B76B-9BDB-E5C5-89689A7FA638}"/>
                </a:ext>
              </a:extLst>
            </p:cNvPr>
            <p:cNvSpPr/>
            <p:nvPr/>
          </p:nvSpPr>
          <p:spPr>
            <a:xfrm rot="2700000">
              <a:off x="402235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id="{186C2BD9-D357-BF17-E410-01541BA98102}"/>
                </a:ext>
              </a:extLst>
            </p:cNvPr>
            <p:cNvSpPr/>
            <p:nvPr/>
          </p:nvSpPr>
          <p:spPr>
            <a:xfrm rot="2700000">
              <a:off x="466893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a16="http://schemas.microsoft.com/office/drawing/2014/main" id="{9AE1E69E-7313-99BB-BD15-2E19911012B1}"/>
                </a:ext>
              </a:extLst>
            </p:cNvPr>
            <p:cNvSpPr/>
            <p:nvPr/>
          </p:nvSpPr>
          <p:spPr>
            <a:xfrm rot="2700000">
              <a:off x="531551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a:extLst>
                <a:ext uri="{FF2B5EF4-FFF2-40B4-BE49-F238E27FC236}">
                  <a16:creationId xmlns:a16="http://schemas.microsoft.com/office/drawing/2014/main" id="{B1B4D0D0-239F-69E6-5C85-595B53A07DA5}"/>
                </a:ext>
              </a:extLst>
            </p:cNvPr>
            <p:cNvSpPr/>
            <p:nvPr/>
          </p:nvSpPr>
          <p:spPr>
            <a:xfrm rot="2700000">
              <a:off x="-50369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id="{72E29AC3-E118-6D14-469B-4431DFBFAF3F}"/>
                </a:ext>
              </a:extLst>
            </p:cNvPr>
            <p:cNvSpPr/>
            <p:nvPr/>
          </p:nvSpPr>
          <p:spPr>
            <a:xfrm rot="2700000">
              <a:off x="142882"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id="{0443B440-112D-6CEF-A54D-57C4D0A3F253}"/>
                </a:ext>
              </a:extLst>
            </p:cNvPr>
            <p:cNvSpPr/>
            <p:nvPr/>
          </p:nvSpPr>
          <p:spPr>
            <a:xfrm rot="2700000">
              <a:off x="789460"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a:extLst>
                <a:ext uri="{FF2B5EF4-FFF2-40B4-BE49-F238E27FC236}">
                  <a16:creationId xmlns:a16="http://schemas.microsoft.com/office/drawing/2014/main" id="{973184ED-D5FB-8A4E-1300-D0D408BED877}"/>
                </a:ext>
              </a:extLst>
            </p:cNvPr>
            <p:cNvSpPr/>
            <p:nvPr/>
          </p:nvSpPr>
          <p:spPr>
            <a:xfrm rot="2700000">
              <a:off x="1436039"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id="{C3BFA4F6-45C8-F2BD-67B5-66DD9C305042}"/>
                </a:ext>
              </a:extLst>
            </p:cNvPr>
            <p:cNvSpPr/>
            <p:nvPr/>
          </p:nvSpPr>
          <p:spPr>
            <a:xfrm rot="2700000">
              <a:off x="2082617"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4CE819F3-8ABC-010C-5569-BB5D0365984A}"/>
                </a:ext>
              </a:extLst>
            </p:cNvPr>
            <p:cNvSpPr/>
            <p:nvPr/>
          </p:nvSpPr>
          <p:spPr>
            <a:xfrm rot="2700000">
              <a:off x="2729196" y="437869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a:extLst>
                <a:ext uri="{FF2B5EF4-FFF2-40B4-BE49-F238E27FC236}">
                  <a16:creationId xmlns:a16="http://schemas.microsoft.com/office/drawing/2014/main" id="{9F71EC91-AD5B-0586-9089-66C907735BB2}"/>
                </a:ext>
              </a:extLst>
            </p:cNvPr>
            <p:cNvSpPr/>
            <p:nvPr/>
          </p:nvSpPr>
          <p:spPr>
            <a:xfrm rot="2700000">
              <a:off x="3375774"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id="{177191FF-7F48-89D6-19AB-DC458C32A6B3}"/>
                </a:ext>
              </a:extLst>
            </p:cNvPr>
            <p:cNvSpPr/>
            <p:nvPr/>
          </p:nvSpPr>
          <p:spPr>
            <a:xfrm rot="2700000">
              <a:off x="402235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id="{5DAB293B-5CCC-6D3B-7BFC-5E11F91D7381}"/>
                </a:ext>
              </a:extLst>
            </p:cNvPr>
            <p:cNvSpPr/>
            <p:nvPr/>
          </p:nvSpPr>
          <p:spPr>
            <a:xfrm rot="2700000">
              <a:off x="-50369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id="{DD689373-3B21-769C-93A7-739367444289}"/>
                </a:ext>
              </a:extLst>
            </p:cNvPr>
            <p:cNvSpPr/>
            <p:nvPr/>
          </p:nvSpPr>
          <p:spPr>
            <a:xfrm rot="2700000">
              <a:off x="142882"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id="{B9807477-B9BE-DCAC-20CB-49F0F5A93A2D}"/>
                </a:ext>
              </a:extLst>
            </p:cNvPr>
            <p:cNvSpPr/>
            <p:nvPr/>
          </p:nvSpPr>
          <p:spPr>
            <a:xfrm rot="2700000">
              <a:off x="78946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a:extLst>
                <a:ext uri="{FF2B5EF4-FFF2-40B4-BE49-F238E27FC236}">
                  <a16:creationId xmlns:a16="http://schemas.microsoft.com/office/drawing/2014/main" id="{3A12E529-42DF-A2C4-8769-F8E9D1A16813}"/>
                </a:ext>
              </a:extLst>
            </p:cNvPr>
            <p:cNvSpPr/>
            <p:nvPr/>
          </p:nvSpPr>
          <p:spPr>
            <a:xfrm rot="2700000">
              <a:off x="143603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a:extLst>
                <a:ext uri="{FF2B5EF4-FFF2-40B4-BE49-F238E27FC236}">
                  <a16:creationId xmlns:a16="http://schemas.microsoft.com/office/drawing/2014/main" id="{27F8C739-5643-844B-0CC9-605FC91EA62E}"/>
                </a:ext>
              </a:extLst>
            </p:cNvPr>
            <p:cNvSpPr/>
            <p:nvPr/>
          </p:nvSpPr>
          <p:spPr>
            <a:xfrm rot="2700000">
              <a:off x="208261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a:extLst>
                <a:ext uri="{FF2B5EF4-FFF2-40B4-BE49-F238E27FC236}">
                  <a16:creationId xmlns:a16="http://schemas.microsoft.com/office/drawing/2014/main" id="{13871663-A296-878A-94DA-9205BD55FAD6}"/>
                </a:ext>
              </a:extLst>
            </p:cNvPr>
            <p:cNvSpPr/>
            <p:nvPr/>
          </p:nvSpPr>
          <p:spPr>
            <a:xfrm rot="2700000">
              <a:off x="272919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id="{85AB9E38-7672-181A-14AC-26583E978A7C}"/>
                </a:ext>
              </a:extLst>
            </p:cNvPr>
            <p:cNvSpPr/>
            <p:nvPr/>
          </p:nvSpPr>
          <p:spPr>
            <a:xfrm rot="2700000">
              <a:off x="-50369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id="{12EF0A05-B2A0-9277-AC97-3CE6290D21D4}"/>
                </a:ext>
              </a:extLst>
            </p:cNvPr>
            <p:cNvSpPr/>
            <p:nvPr/>
          </p:nvSpPr>
          <p:spPr>
            <a:xfrm rot="2700000">
              <a:off x="14288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a16="http://schemas.microsoft.com/office/drawing/2014/main" id="{C7C7A935-C597-8EFC-F889-F362172378B2}"/>
                </a:ext>
              </a:extLst>
            </p:cNvPr>
            <p:cNvSpPr/>
            <p:nvPr/>
          </p:nvSpPr>
          <p:spPr>
            <a:xfrm rot="2700000">
              <a:off x="78946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Rectangle 106">
              <a:extLst>
                <a:ext uri="{FF2B5EF4-FFF2-40B4-BE49-F238E27FC236}">
                  <a16:creationId xmlns:a16="http://schemas.microsoft.com/office/drawing/2014/main" id="{772FFC42-9358-E633-CCE7-7C96888C1DDB}"/>
                </a:ext>
              </a:extLst>
            </p:cNvPr>
            <p:cNvSpPr/>
            <p:nvPr/>
          </p:nvSpPr>
          <p:spPr>
            <a:xfrm rot="2700000">
              <a:off x="143604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a:extLst>
                <a:ext uri="{FF2B5EF4-FFF2-40B4-BE49-F238E27FC236}">
                  <a16:creationId xmlns:a16="http://schemas.microsoft.com/office/drawing/2014/main" id="{57613E95-370E-FCE4-5171-F688C957783E}"/>
                </a:ext>
              </a:extLst>
            </p:cNvPr>
            <p:cNvSpPr/>
            <p:nvPr/>
          </p:nvSpPr>
          <p:spPr>
            <a:xfrm rot="2700000">
              <a:off x="-50369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a:extLst>
                <a:ext uri="{FF2B5EF4-FFF2-40B4-BE49-F238E27FC236}">
                  <a16:creationId xmlns:a16="http://schemas.microsoft.com/office/drawing/2014/main" id="{51A5B913-9BFF-14B0-D5BE-2BD54288B244}"/>
                </a:ext>
              </a:extLst>
            </p:cNvPr>
            <p:cNvSpPr/>
            <p:nvPr/>
          </p:nvSpPr>
          <p:spPr>
            <a:xfrm rot="2700000">
              <a:off x="14288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1" name="Footer Placeholder 110">
            <a:extLst>
              <a:ext uri="{FF2B5EF4-FFF2-40B4-BE49-F238E27FC236}">
                <a16:creationId xmlns:a16="http://schemas.microsoft.com/office/drawing/2014/main" id="{14FA23A2-1CB4-B33B-4C7A-8DA289B6B9E7}"/>
              </a:ext>
            </a:extLst>
          </p:cNvPr>
          <p:cNvSpPr>
            <a:spLocks noGrp="1"/>
          </p:cNvSpPr>
          <p:nvPr>
            <p:ph type="ftr" sz="quarter" idx="11"/>
          </p:nvPr>
        </p:nvSpPr>
        <p:spPr/>
        <p:txBody>
          <a:bodyPr/>
          <a:lstStyle/>
          <a:p>
            <a:endParaRPr lang="en-US"/>
          </a:p>
        </p:txBody>
      </p:sp>
      <p:sp>
        <p:nvSpPr>
          <p:cNvPr id="112" name="Slide Number Placeholder 111">
            <a:extLst>
              <a:ext uri="{FF2B5EF4-FFF2-40B4-BE49-F238E27FC236}">
                <a16:creationId xmlns:a16="http://schemas.microsoft.com/office/drawing/2014/main" id="{09F7E781-3709-574F-21C8-92E5475641D1}"/>
              </a:ext>
            </a:extLst>
          </p:cNvPr>
          <p:cNvSpPr>
            <a:spLocks noGrp="1"/>
          </p:cNvSpPr>
          <p:nvPr>
            <p:ph type="sldNum" sz="quarter" idx="12"/>
          </p:nvPr>
        </p:nvSpPr>
        <p:spPr/>
        <p:txBody>
          <a:bodyPr/>
          <a:lstStyle/>
          <a:p>
            <a:fld id="{A5AEF524-62EC-C340-82A1-9F47B6C43E55}" type="slidenum">
              <a:rPr lang="en-US" smtClean="0"/>
              <a:t>80</a:t>
            </a:fld>
            <a:endParaRPr lang="en-US"/>
          </a:p>
        </p:txBody>
      </p:sp>
    </p:spTree>
    <p:extLst>
      <p:ext uri="{BB962C8B-B14F-4D97-AF65-F5344CB8AC3E}">
        <p14:creationId xmlns:p14="http://schemas.microsoft.com/office/powerpoint/2010/main" val="380774407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5C936-3303-F62C-6ACC-1080F348772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FD4B079-9D85-1A8E-C0C4-78568BC32E2D}"/>
              </a:ext>
            </a:extLst>
          </p:cNvPr>
          <p:cNvSpPr>
            <a:spLocks noGrp="1"/>
          </p:cNvSpPr>
          <p:nvPr>
            <p:ph idx="1"/>
          </p:nvPr>
        </p:nvSpPr>
        <p:spPr/>
        <p:txBody>
          <a:bodyPr vert="horz" lIns="0" tIns="0" rIns="0" bIns="0" rtlCol="0" anchor="t">
            <a:noAutofit/>
          </a:bodyPr>
          <a:lstStyle/>
          <a:p>
            <a:pPr marL="0" indent="0">
              <a:buNone/>
            </a:pPr>
            <a:endParaRPr lang="en-US">
              <a:ea typeface="Calibri"/>
              <a:cs typeface="Calibri"/>
            </a:endParaRPr>
          </a:p>
          <a:p>
            <a:pPr marL="0" indent="0">
              <a:buNone/>
            </a:pPr>
            <a:endParaRPr lang="en-US">
              <a:ea typeface="Calibri"/>
              <a:cs typeface="Calibri"/>
            </a:endParaRPr>
          </a:p>
        </p:txBody>
      </p:sp>
      <p:sp>
        <p:nvSpPr>
          <p:cNvPr id="4" name="Footer Placeholder 3">
            <a:extLst>
              <a:ext uri="{FF2B5EF4-FFF2-40B4-BE49-F238E27FC236}">
                <a16:creationId xmlns:a16="http://schemas.microsoft.com/office/drawing/2014/main" id="{70C80B77-2250-EA4B-A63C-78AFAFF277FB}"/>
              </a:ext>
            </a:extLst>
          </p:cNvPr>
          <p:cNvSpPr>
            <a:spLocks noGrp="1"/>
          </p:cNvSpPr>
          <p:nvPr>
            <p:ph type="ftr" sz="quarter" idx="11"/>
          </p:nvPr>
        </p:nvSpPr>
        <p:spPr/>
        <p:txBody>
          <a:bodyPr/>
          <a:lstStyle/>
          <a:p>
            <a:r>
              <a:rPr lang="en-US">
                <a:ea typeface="Calibri"/>
                <a:cs typeface="Calibri"/>
              </a:rPr>
              <a:t>Luis Garcia</a:t>
            </a:r>
          </a:p>
        </p:txBody>
      </p:sp>
      <p:sp>
        <p:nvSpPr>
          <p:cNvPr id="5" name="Slide Number Placeholder 4">
            <a:extLst>
              <a:ext uri="{FF2B5EF4-FFF2-40B4-BE49-F238E27FC236}">
                <a16:creationId xmlns:a16="http://schemas.microsoft.com/office/drawing/2014/main" id="{0AEBDB53-25D2-0DF1-BA88-FE8ACD14AB35}"/>
              </a:ext>
            </a:extLst>
          </p:cNvPr>
          <p:cNvSpPr>
            <a:spLocks noGrp="1"/>
          </p:cNvSpPr>
          <p:nvPr>
            <p:ph type="sldNum" sz="quarter" idx="12"/>
          </p:nvPr>
        </p:nvSpPr>
        <p:spPr/>
        <p:txBody>
          <a:bodyPr/>
          <a:lstStyle/>
          <a:p>
            <a:fld id="{A5AEF524-62EC-C340-82A1-9F47B6C43E55}" type="slidenum">
              <a:rPr lang="en-US" smtClean="0"/>
              <a:t>9</a:t>
            </a:fld>
            <a:endParaRPr lang="en-US"/>
          </a:p>
        </p:txBody>
      </p:sp>
      <p:sp>
        <p:nvSpPr>
          <p:cNvPr id="2" name="Title 1">
            <a:extLst>
              <a:ext uri="{FF2B5EF4-FFF2-40B4-BE49-F238E27FC236}">
                <a16:creationId xmlns:a16="http://schemas.microsoft.com/office/drawing/2014/main" id="{D4F559A4-90DB-386E-C51C-B05687C2EE37}"/>
              </a:ext>
            </a:extLst>
          </p:cNvPr>
          <p:cNvSpPr>
            <a:spLocks noGrp="1"/>
          </p:cNvSpPr>
          <p:nvPr>
            <p:ph type="title"/>
          </p:nvPr>
        </p:nvSpPr>
        <p:spPr/>
        <p:txBody>
          <a:bodyPr/>
          <a:lstStyle/>
          <a:p>
            <a:r>
              <a:rPr lang="en-US"/>
              <a:t>Key Goals &amp; Targets</a:t>
            </a:r>
          </a:p>
        </p:txBody>
      </p:sp>
      <p:sp>
        <p:nvSpPr>
          <p:cNvPr id="7" name="Rectangle 6">
            <a:extLst>
              <a:ext uri="{FF2B5EF4-FFF2-40B4-BE49-F238E27FC236}">
                <a16:creationId xmlns:a16="http://schemas.microsoft.com/office/drawing/2014/main" id="{49734CE8-4CCF-796F-77DD-3C7038A2AEF6}"/>
              </a:ext>
            </a:extLst>
          </p:cNvPr>
          <p:cNvSpPr/>
          <p:nvPr/>
        </p:nvSpPr>
        <p:spPr>
          <a:xfrm>
            <a:off x="536907" y="2260600"/>
            <a:ext cx="2150904" cy="143216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Showcase automated manufacturing process</a:t>
            </a:r>
          </a:p>
        </p:txBody>
      </p:sp>
      <p:sp>
        <p:nvSpPr>
          <p:cNvPr id="8" name="TextBox 7">
            <a:extLst>
              <a:ext uri="{FF2B5EF4-FFF2-40B4-BE49-F238E27FC236}">
                <a16:creationId xmlns:a16="http://schemas.microsoft.com/office/drawing/2014/main" id="{B9597BF9-BBEB-5C9F-0BDB-15EF174AD6CC}"/>
              </a:ext>
            </a:extLst>
          </p:cNvPr>
          <p:cNvSpPr txBox="1"/>
          <p:nvPr/>
        </p:nvSpPr>
        <p:spPr>
          <a:xfrm>
            <a:off x="533399" y="1717220"/>
            <a:ext cx="23948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782F40"/>
                </a:solidFill>
                <a:latin typeface="Arial"/>
                <a:ea typeface="Calibri"/>
                <a:cs typeface="Calibri"/>
              </a:rPr>
              <a:t>Key Goals</a:t>
            </a:r>
            <a:endParaRPr lang="en-US" sz="2400" b="1">
              <a:solidFill>
                <a:srgbClr val="782F40"/>
              </a:solidFill>
              <a:latin typeface="Arial"/>
            </a:endParaRPr>
          </a:p>
        </p:txBody>
      </p:sp>
      <p:pic>
        <p:nvPicPr>
          <p:cNvPr id="9" name="Graphic 1" descr="Workflow with solid fill">
            <a:extLst>
              <a:ext uri="{FF2B5EF4-FFF2-40B4-BE49-F238E27FC236}">
                <a16:creationId xmlns:a16="http://schemas.microsoft.com/office/drawing/2014/main" id="{EF41AC7B-9FF9-1DF8-5AEF-1894DDB3620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52493" y="2332971"/>
            <a:ext cx="1158630" cy="1158630"/>
          </a:xfrm>
          <a:prstGeom prst="rect">
            <a:avLst/>
          </a:prstGeom>
        </p:spPr>
      </p:pic>
      <p:sp>
        <p:nvSpPr>
          <p:cNvPr id="10" name="Rectangle 9">
            <a:extLst>
              <a:ext uri="{FF2B5EF4-FFF2-40B4-BE49-F238E27FC236}">
                <a16:creationId xmlns:a16="http://schemas.microsoft.com/office/drawing/2014/main" id="{29FBF987-B520-36D9-27CC-0DFB322B6C87}"/>
              </a:ext>
            </a:extLst>
          </p:cNvPr>
          <p:cNvSpPr/>
          <p:nvPr/>
        </p:nvSpPr>
        <p:spPr>
          <a:xfrm>
            <a:off x="4174094" y="2268386"/>
            <a:ext cx="2140018" cy="140286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Provide educational experience</a:t>
            </a:r>
          </a:p>
        </p:txBody>
      </p:sp>
      <p:pic>
        <p:nvPicPr>
          <p:cNvPr id="11" name="Graphic 1" descr="Classroom with solid fill">
            <a:extLst>
              <a:ext uri="{FF2B5EF4-FFF2-40B4-BE49-F238E27FC236}">
                <a16:creationId xmlns:a16="http://schemas.microsoft.com/office/drawing/2014/main" id="{EC7800E2-4B75-2F7A-E1C3-233C1ED469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88193" y="2380115"/>
            <a:ext cx="1168400" cy="1168400"/>
          </a:xfrm>
          <a:prstGeom prst="rect">
            <a:avLst/>
          </a:prstGeom>
        </p:spPr>
      </p:pic>
      <p:sp>
        <p:nvSpPr>
          <p:cNvPr id="12" name="Rectangle 11">
            <a:extLst>
              <a:ext uri="{FF2B5EF4-FFF2-40B4-BE49-F238E27FC236}">
                <a16:creationId xmlns:a16="http://schemas.microsoft.com/office/drawing/2014/main" id="{A6B30B6D-E3C6-851B-AA2E-AB23C141AA7B}"/>
              </a:ext>
            </a:extLst>
          </p:cNvPr>
          <p:cNvSpPr/>
          <p:nvPr/>
        </p:nvSpPr>
        <p:spPr>
          <a:xfrm>
            <a:off x="7803396" y="2246386"/>
            <a:ext cx="2035628" cy="143216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Create</a:t>
            </a:r>
            <a:endParaRPr lang="en-US" sz="2200">
              <a:solidFill>
                <a:srgbClr val="FFFFFF"/>
              </a:solidFill>
              <a:latin typeface="Arial"/>
              <a:cs typeface="Arial"/>
            </a:endParaRPr>
          </a:p>
          <a:p>
            <a:pPr algn="ctr"/>
            <a:r>
              <a:rPr lang="en-US" sz="2200">
                <a:solidFill>
                  <a:srgbClr val="FFFFFF"/>
                </a:solidFill>
                <a:latin typeface="Arial"/>
                <a:cs typeface="Calibri"/>
              </a:rPr>
              <a:t> tangible product</a:t>
            </a:r>
            <a:endParaRPr lang="en-US" sz="2200">
              <a:solidFill>
                <a:srgbClr val="FFFFFF"/>
              </a:solidFill>
              <a:latin typeface="Arial"/>
              <a:cs typeface="Arial"/>
            </a:endParaRPr>
          </a:p>
        </p:txBody>
      </p:sp>
      <p:pic>
        <p:nvPicPr>
          <p:cNvPr id="15" name="Graphic 1" descr="Diploma roll with solid fill">
            <a:extLst>
              <a:ext uri="{FF2B5EF4-FFF2-40B4-BE49-F238E27FC236}">
                <a16:creationId xmlns:a16="http://schemas.microsoft.com/office/drawing/2014/main" id="{3C01F374-EDDE-2EC7-3558-DDA8C336D4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46573" y="4622936"/>
            <a:ext cx="1561381" cy="1547003"/>
          </a:xfrm>
          <a:prstGeom prst="rect">
            <a:avLst/>
          </a:prstGeom>
        </p:spPr>
      </p:pic>
      <p:sp>
        <p:nvSpPr>
          <p:cNvPr id="16" name="TextBox 15">
            <a:extLst>
              <a:ext uri="{FF2B5EF4-FFF2-40B4-BE49-F238E27FC236}">
                <a16:creationId xmlns:a16="http://schemas.microsoft.com/office/drawing/2014/main" id="{C80BF700-542E-2EE8-4AE3-C6EBE0F667BD}"/>
              </a:ext>
            </a:extLst>
          </p:cNvPr>
          <p:cNvSpPr txBox="1"/>
          <p:nvPr/>
        </p:nvSpPr>
        <p:spPr>
          <a:xfrm>
            <a:off x="533400" y="4063092"/>
            <a:ext cx="231321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solidFill>
                  <a:srgbClr val="782F40"/>
                </a:solidFill>
                <a:latin typeface="Arial"/>
                <a:ea typeface="Calibri"/>
                <a:cs typeface="Calibri"/>
              </a:rPr>
              <a:t>Targets</a:t>
            </a:r>
            <a:endParaRPr lang="en-US" sz="2400" b="1">
              <a:solidFill>
                <a:srgbClr val="782F40"/>
              </a:solidFill>
              <a:latin typeface="Arial"/>
            </a:endParaRPr>
          </a:p>
        </p:txBody>
      </p:sp>
      <p:sp>
        <p:nvSpPr>
          <p:cNvPr id="22" name="Rectangle: Rounded Corners 21">
            <a:extLst>
              <a:ext uri="{FF2B5EF4-FFF2-40B4-BE49-F238E27FC236}">
                <a16:creationId xmlns:a16="http://schemas.microsoft.com/office/drawing/2014/main" id="{9B0566DE-8868-79AB-4A27-50AF7185F1B4}"/>
              </a:ext>
            </a:extLst>
          </p:cNvPr>
          <p:cNvSpPr/>
          <p:nvPr/>
        </p:nvSpPr>
        <p:spPr>
          <a:xfrm>
            <a:off x="533400" y="4757057"/>
            <a:ext cx="1883228" cy="1251857"/>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000000"/>
                </a:solidFill>
                <a:latin typeface="Arial"/>
                <a:cs typeface="Arial"/>
              </a:rPr>
              <a:t>Latency:</a:t>
            </a:r>
            <a:r>
              <a:rPr lang="en-US" sz="2200" b="1">
                <a:solidFill>
                  <a:srgbClr val="000000"/>
                </a:solidFill>
                <a:latin typeface="Arial"/>
                <a:cs typeface="Arial"/>
              </a:rPr>
              <a:t> </a:t>
            </a:r>
          </a:p>
          <a:p>
            <a:pPr algn="ctr"/>
            <a:r>
              <a:rPr lang="en-US" sz="2200" b="1">
                <a:solidFill>
                  <a:srgbClr val="000000"/>
                </a:solidFill>
                <a:latin typeface="Arial"/>
                <a:cs typeface="Arial"/>
              </a:rPr>
              <a:t>5 </a:t>
            </a:r>
            <a:r>
              <a:rPr lang="en-US" sz="2200" b="1" err="1">
                <a:solidFill>
                  <a:srgbClr val="000000"/>
                </a:solidFill>
                <a:latin typeface="Arial"/>
                <a:cs typeface="Arial"/>
              </a:rPr>
              <a:t>ms</a:t>
            </a:r>
            <a:endParaRPr lang="en-US" sz="2200" b="1">
              <a:solidFill>
                <a:srgbClr val="000000"/>
              </a:solidFill>
              <a:latin typeface="Arial"/>
              <a:cs typeface="Arial"/>
            </a:endParaRPr>
          </a:p>
        </p:txBody>
      </p:sp>
      <p:sp>
        <p:nvSpPr>
          <p:cNvPr id="6" name="Rectangle: Rounded Corners 5">
            <a:extLst>
              <a:ext uri="{FF2B5EF4-FFF2-40B4-BE49-F238E27FC236}">
                <a16:creationId xmlns:a16="http://schemas.microsoft.com/office/drawing/2014/main" id="{81965544-B141-8D2B-C7DC-FC4297BD4119}"/>
              </a:ext>
            </a:extLst>
          </p:cNvPr>
          <p:cNvSpPr/>
          <p:nvPr/>
        </p:nvSpPr>
        <p:spPr>
          <a:xfrm>
            <a:off x="2933700" y="4757057"/>
            <a:ext cx="1883228" cy="1251857"/>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000000"/>
                </a:solidFill>
                <a:latin typeface="Arial"/>
                <a:cs typeface="Segoe UI"/>
              </a:rPr>
              <a:t>Load Cap</a:t>
            </a:r>
            <a:r>
              <a:rPr lang="en-US" sz="2200" b="1">
                <a:solidFill>
                  <a:srgbClr val="000000"/>
                </a:solidFill>
                <a:latin typeface="Arial"/>
                <a:cs typeface="Segoe UI"/>
              </a:rPr>
              <a:t>: </a:t>
            </a:r>
          </a:p>
          <a:p>
            <a:pPr algn="ctr"/>
            <a:r>
              <a:rPr lang="en-US" sz="2200" b="1">
                <a:solidFill>
                  <a:srgbClr val="000000"/>
                </a:solidFill>
                <a:latin typeface="Arial"/>
                <a:cs typeface="Segoe UI"/>
              </a:rPr>
              <a:t>30 </a:t>
            </a:r>
            <a:r>
              <a:rPr lang="en-US" sz="2200" b="1" err="1">
                <a:solidFill>
                  <a:srgbClr val="000000"/>
                </a:solidFill>
                <a:latin typeface="Arial"/>
                <a:cs typeface="Segoe UI"/>
              </a:rPr>
              <a:t>lb</a:t>
            </a:r>
            <a:endParaRPr lang="en-US" b="1">
              <a:latin typeface="Arial"/>
              <a:cs typeface="Segoe UI"/>
            </a:endParaRPr>
          </a:p>
        </p:txBody>
      </p:sp>
      <p:sp>
        <p:nvSpPr>
          <p:cNvPr id="13" name="Rectangle: Rounded Corners 12">
            <a:extLst>
              <a:ext uri="{FF2B5EF4-FFF2-40B4-BE49-F238E27FC236}">
                <a16:creationId xmlns:a16="http://schemas.microsoft.com/office/drawing/2014/main" id="{9BAEC7B6-100E-6476-0A15-293F2E75458D}"/>
              </a:ext>
            </a:extLst>
          </p:cNvPr>
          <p:cNvSpPr/>
          <p:nvPr/>
        </p:nvSpPr>
        <p:spPr>
          <a:xfrm>
            <a:off x="5334000" y="4757057"/>
            <a:ext cx="1883228" cy="1251857"/>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000000"/>
                </a:solidFill>
                <a:latin typeface="Arial"/>
                <a:ea typeface="+mn-lt"/>
                <a:cs typeface="+mn-lt"/>
              </a:rPr>
              <a:t>Cycle Time</a:t>
            </a:r>
            <a:r>
              <a:rPr lang="en-US" sz="2200" b="1">
                <a:solidFill>
                  <a:srgbClr val="000000"/>
                </a:solidFill>
                <a:latin typeface="Arial"/>
                <a:ea typeface="+mn-lt"/>
                <a:cs typeface="+mn-lt"/>
              </a:rPr>
              <a:t>: &lt;5 min</a:t>
            </a:r>
            <a:endParaRPr lang="en-US" b="1">
              <a:latin typeface="Arial"/>
              <a:ea typeface="+mn-lt"/>
              <a:cs typeface="+mn-lt"/>
            </a:endParaRPr>
          </a:p>
        </p:txBody>
      </p:sp>
    </p:spTree>
    <p:extLst>
      <p:ext uri="{BB962C8B-B14F-4D97-AF65-F5344CB8AC3E}">
        <p14:creationId xmlns:p14="http://schemas.microsoft.com/office/powerpoint/2010/main" val="234491678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theme/theme1.xml><?xml version="1.0" encoding="utf-8"?>
<a:theme xmlns:a="http://schemas.openxmlformats.org/drawingml/2006/main" name="Orange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A4660DD5-5B19-4277-805B-7299CA1C93F0}"/>
    </a:ext>
  </a:extLst>
</a:theme>
</file>

<file path=ppt/theme/theme2.xml><?xml version="1.0" encoding="utf-8"?>
<a:theme xmlns:a="http://schemas.openxmlformats.org/drawingml/2006/main" name="Garnet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BBB2DEB0-54AC-4CB5-8B7A-BE93DA69F57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80</Slides>
  <Notes>6</Notes>
  <HiddenSlides>29</HiddenSlides>
  <ScaleCrop>false</ScaleCrop>
  <HeadingPairs>
    <vt:vector size="4" baseType="variant">
      <vt:variant>
        <vt:lpstr>Theme</vt:lpstr>
      </vt:variant>
      <vt:variant>
        <vt:i4>3</vt:i4>
      </vt:variant>
      <vt:variant>
        <vt:lpstr>Slide Titles</vt:lpstr>
      </vt:variant>
      <vt:variant>
        <vt:i4>80</vt:i4>
      </vt:variant>
    </vt:vector>
  </HeadingPairs>
  <TitlesOfParts>
    <vt:vector size="83" baseType="lpstr">
      <vt:lpstr>Orange with Logo</vt:lpstr>
      <vt:lpstr>Garnet with Logo</vt:lpstr>
      <vt:lpstr>Office Theme</vt:lpstr>
      <vt:lpstr>PowerPoint Presentation</vt:lpstr>
      <vt:lpstr>Team Introductions</vt:lpstr>
      <vt:lpstr>Sponsor and Advisor</vt:lpstr>
      <vt:lpstr>Objective</vt:lpstr>
      <vt:lpstr>Key Goals &amp; Targets</vt:lpstr>
      <vt:lpstr>Key Goals &amp; Targets</vt:lpstr>
      <vt:lpstr>Key Goals &amp; Targets</vt:lpstr>
      <vt:lpstr>Key Goals &amp; Targets</vt:lpstr>
      <vt:lpstr>Key Goals &amp; Targets</vt:lpstr>
      <vt:lpstr>Key Goals &amp; Targets</vt:lpstr>
      <vt:lpstr>Concept Selection</vt:lpstr>
      <vt:lpstr>Final Selection</vt:lpstr>
      <vt:lpstr>Design Updates</vt:lpstr>
      <vt:lpstr>System Design</vt:lpstr>
      <vt:lpstr>System Design</vt:lpstr>
      <vt:lpstr>System Design</vt:lpstr>
      <vt:lpstr>System Design</vt:lpstr>
      <vt:lpstr>System Design</vt:lpstr>
      <vt:lpstr>System Design</vt:lpstr>
      <vt:lpstr>System Design</vt:lpstr>
      <vt:lpstr>System Design</vt:lpstr>
      <vt:lpstr>System Design</vt:lpstr>
      <vt:lpstr>System Design</vt:lpstr>
      <vt:lpstr>System Design</vt:lpstr>
      <vt:lpstr>System Design</vt:lpstr>
      <vt:lpstr>PowerPoint Presentation</vt:lpstr>
      <vt:lpstr>Initial Electrical System Design</vt:lpstr>
      <vt:lpstr>Final Electrical System Design</vt:lpstr>
      <vt:lpstr>Stepper Motor Motion Control</vt:lpstr>
      <vt:lpstr>Stepper Motor Motion Control</vt:lpstr>
      <vt:lpstr>Stepper Motor Motion Control</vt:lpstr>
      <vt:lpstr>Linear Actuator Motion Control</vt:lpstr>
      <vt:lpstr>Linear Actuator Motion Control</vt:lpstr>
      <vt:lpstr>Electrical Updates</vt:lpstr>
      <vt:lpstr>Electrical Updates</vt:lpstr>
      <vt:lpstr>Emulate3D</vt:lpstr>
      <vt:lpstr>Emulate3D Model</vt:lpstr>
      <vt:lpstr>Emulate3D vs. Physical Model</vt:lpstr>
      <vt:lpstr>Emulate3D vs. Physical Model</vt:lpstr>
      <vt:lpstr>Emulate3D – Joint Control</vt:lpstr>
      <vt:lpstr>Emulate3D – Joint Control</vt:lpstr>
      <vt:lpstr>Emulate3D – Joint Control</vt:lpstr>
      <vt:lpstr>Emulate3D – QuickLogic</vt:lpstr>
      <vt:lpstr>Emulate3D Simulation</vt:lpstr>
      <vt:lpstr>Emulate3D Issues</vt:lpstr>
      <vt:lpstr>Budget Update</vt:lpstr>
      <vt:lpstr>Incomplete Work</vt:lpstr>
      <vt:lpstr>Lessons Learned</vt:lpstr>
      <vt:lpstr>Summary</vt:lpstr>
      <vt:lpstr>Future Work</vt:lpstr>
      <vt:lpstr>Questions?  When you invest in Team 522 solutions, you invest in the future of educational manufacturing.   </vt:lpstr>
      <vt:lpstr>Motion Control</vt:lpstr>
      <vt:lpstr>System Design</vt:lpstr>
      <vt:lpstr>PowerPoint Presentation</vt:lpstr>
      <vt:lpstr>PowerPoint Presentation</vt:lpstr>
      <vt:lpstr>CAD Model</vt:lpstr>
      <vt:lpstr>Project Updates</vt:lpstr>
      <vt:lpstr>Electrical Components</vt:lpstr>
      <vt:lpstr>Electrical Components</vt:lpstr>
      <vt:lpstr>PowerPoint Presentation</vt:lpstr>
      <vt:lpstr>College of Engineering Color Palette</vt:lpstr>
      <vt:lpstr>Accent Color Palette</vt:lpstr>
      <vt:lpstr>PowerPoint Presentation</vt:lpstr>
      <vt:lpstr>PowerPoint Presentation</vt:lpstr>
      <vt:lpstr>Binary Pairwise Comparison</vt:lpstr>
      <vt:lpstr>HOQ</vt:lpstr>
      <vt:lpstr>Pugh Chart iteration #1</vt:lpstr>
      <vt:lpstr>AHP </vt:lpstr>
      <vt:lpstr>Pugh Chart Iteration #2</vt:lpstr>
      <vt:lpstr>Normalized AHP</vt:lpstr>
      <vt:lpstr>PowerPoint Presentation</vt:lpstr>
      <vt:lpstr>PowerPoint Presentation</vt:lpstr>
      <vt:lpstr>PowerPoint Presentation</vt:lpstr>
      <vt:lpstr>Final Selection</vt:lpstr>
      <vt:lpstr>PowerPoint Presentation</vt:lpstr>
      <vt:lpstr>PowerPoint Presentation</vt:lpstr>
      <vt:lpstr>PowerPoint Presentation</vt:lpstr>
      <vt:lpstr>PowerPoint Presentation</vt:lpstr>
      <vt:lpstr>PowerPoint Presentation</vt:lpstr>
      <vt:lpstr>PowerPoint Presentation</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revision>1</cp:revision>
  <dcterms:created xsi:type="dcterms:W3CDTF">2023-10-03T17:48:03Z</dcterms:created>
  <dcterms:modified xsi:type="dcterms:W3CDTF">2024-03-28T21:19:00Z</dcterms:modified>
</cp:coreProperties>
</file>