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140"/>
    <a:srgbClr val="EE7624"/>
    <a:srgbClr val="C0C0C0"/>
    <a:srgbClr val="004B77"/>
    <a:srgbClr val="DE4334"/>
    <a:srgbClr val="48929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E085F-B4D9-1F28-C27B-F4BCED8060DE}" v="35" dt="2024-01-19T18:38:13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ojas" userId="S::mar19i@fsu.edu::b303a568-9ff1-432b-995f-fb1091d48c0a" providerId="AD" clId="Web-{34F54156-A2CA-063F-243D-3F29BD86B746}"/>
    <pc:docChg chg="modSld">
      <pc:chgData name="Maria Rojas" userId="S::mar19i@fsu.edu::b303a568-9ff1-432b-995f-fb1091d48c0a" providerId="AD" clId="Web-{34F54156-A2CA-063F-243D-3F29BD86B746}" dt="2023-12-03T02:39:09.897" v="533" actId="1076"/>
      <pc:docMkLst>
        <pc:docMk/>
      </pc:docMkLst>
      <pc:sldChg chg="addSp delSp modSp">
        <pc:chgData name="Maria Rojas" userId="S::mar19i@fsu.edu::b303a568-9ff1-432b-995f-fb1091d48c0a" providerId="AD" clId="Web-{34F54156-A2CA-063F-243D-3F29BD86B746}" dt="2023-12-03T02:39:09.897" v="533" actId="1076"/>
        <pc:sldMkLst>
          <pc:docMk/>
          <pc:sldMk cId="541853025" sldId="256"/>
        </pc:sldMkLst>
        <pc:spChg chg="mod">
          <ac:chgData name="Maria Rojas" userId="S::mar19i@fsu.edu::b303a568-9ff1-432b-995f-fb1091d48c0a" providerId="AD" clId="Web-{34F54156-A2CA-063F-243D-3F29BD86B746}" dt="2023-12-03T02:20:18.426" v="388" actId="1076"/>
          <ac:spMkLst>
            <pc:docMk/>
            <pc:sldMk cId="541853025" sldId="256"/>
            <ac:spMk id="2" creationId="{60F1D713-6BF9-C433-7644-D33B4FCFEB4E}"/>
          </ac:spMkLst>
        </pc:spChg>
        <pc:spChg chg="mod">
          <ac:chgData name="Maria Rojas" userId="S::mar19i@fsu.edu::b303a568-9ff1-432b-995f-fb1091d48c0a" providerId="AD" clId="Web-{34F54156-A2CA-063F-243D-3F29BD86B746}" dt="2023-12-03T02:08:46.817" v="229"/>
          <ac:spMkLst>
            <pc:docMk/>
            <pc:sldMk cId="541853025" sldId="256"/>
            <ac:spMk id="4" creationId="{FF2DC22B-E672-69FA-4814-E1335C6184E5}"/>
          </ac:spMkLst>
        </pc:spChg>
        <pc:spChg chg="add mod">
          <ac:chgData name="Maria Rojas" userId="S::mar19i@fsu.edu::b303a568-9ff1-432b-995f-fb1091d48c0a" providerId="AD" clId="Web-{34F54156-A2CA-063F-243D-3F29BD86B746}" dt="2023-12-03T02:33:10.475" v="503" actId="1076"/>
          <ac:spMkLst>
            <pc:docMk/>
            <pc:sldMk cId="541853025" sldId="256"/>
            <ac:spMk id="6" creationId="{8A596B8B-7DAF-70FD-7FA7-3BD115A48AE1}"/>
          </ac:spMkLst>
        </pc:spChg>
        <pc:spChg chg="del mod">
          <ac:chgData name="Maria Rojas" userId="S::mar19i@fsu.edu::b303a568-9ff1-432b-995f-fb1091d48c0a" providerId="AD" clId="Web-{34F54156-A2CA-063F-243D-3F29BD86B746}" dt="2023-12-03T02:20:22.114" v="390"/>
          <ac:spMkLst>
            <pc:docMk/>
            <pc:sldMk cId="541853025" sldId="256"/>
            <ac:spMk id="10" creationId="{9D86F4FA-F286-F299-FA5A-4E70CB04CCED}"/>
          </ac:spMkLst>
        </pc:spChg>
        <pc:spChg chg="mod">
          <ac:chgData name="Maria Rojas" userId="S::mar19i@fsu.edu::b303a568-9ff1-432b-995f-fb1091d48c0a" providerId="AD" clId="Web-{34F54156-A2CA-063F-243D-3F29BD86B746}" dt="2023-12-03T02:35:23.590" v="519" actId="1076"/>
          <ac:spMkLst>
            <pc:docMk/>
            <pc:sldMk cId="541853025" sldId="256"/>
            <ac:spMk id="11" creationId="{98F3EF67-E84E-A32A-CACC-A9A9CC4917A4}"/>
          </ac:spMkLst>
        </pc:spChg>
        <pc:spChg chg="mod">
          <ac:chgData name="Maria Rojas" userId="S::mar19i@fsu.edu::b303a568-9ff1-432b-995f-fb1091d48c0a" providerId="AD" clId="Web-{34F54156-A2CA-063F-243D-3F29BD86B746}" dt="2023-12-03T02:33:21.819" v="507" actId="1076"/>
          <ac:spMkLst>
            <pc:docMk/>
            <pc:sldMk cId="541853025" sldId="256"/>
            <ac:spMk id="12" creationId="{83FFD6B4-4156-4C92-F413-2DDE7466226F}"/>
          </ac:spMkLst>
        </pc:spChg>
        <pc:spChg chg="mod">
          <ac:chgData name="Maria Rojas" userId="S::mar19i@fsu.edu::b303a568-9ff1-432b-995f-fb1091d48c0a" providerId="AD" clId="Web-{34F54156-A2CA-063F-243D-3F29BD86B746}" dt="2023-12-03T02:32:31.849" v="488" actId="1076"/>
          <ac:spMkLst>
            <pc:docMk/>
            <pc:sldMk cId="541853025" sldId="256"/>
            <ac:spMk id="13" creationId="{5ACD0EEB-FEF3-20CB-456A-C3E433F01C19}"/>
          </ac:spMkLst>
        </pc:spChg>
        <pc:spChg chg="mod">
          <ac:chgData name="Maria Rojas" userId="S::mar19i@fsu.edu::b303a568-9ff1-432b-995f-fb1091d48c0a" providerId="AD" clId="Web-{34F54156-A2CA-063F-243D-3F29BD86B746}" dt="2023-12-03T02:32:31.864" v="489" actId="1076"/>
          <ac:spMkLst>
            <pc:docMk/>
            <pc:sldMk cId="541853025" sldId="256"/>
            <ac:spMk id="15" creationId="{61C08582-D2A6-C5CC-2DDD-97670577FFFC}"/>
          </ac:spMkLst>
        </pc:spChg>
        <pc:spChg chg="add mod">
          <ac:chgData name="Maria Rojas" userId="S::mar19i@fsu.edu::b303a568-9ff1-432b-995f-fb1091d48c0a" providerId="AD" clId="Web-{34F54156-A2CA-063F-243D-3F29BD86B746}" dt="2023-12-03T02:33:10.491" v="504" actId="1076"/>
          <ac:spMkLst>
            <pc:docMk/>
            <pc:sldMk cId="541853025" sldId="256"/>
            <ac:spMk id="16" creationId="{086EEF0B-552C-249D-9A31-95B133937DEF}"/>
          </ac:spMkLst>
        </pc:spChg>
        <pc:spChg chg="mod">
          <ac:chgData name="Maria Rojas" userId="S::mar19i@fsu.edu::b303a568-9ff1-432b-995f-fb1091d48c0a" providerId="AD" clId="Web-{34F54156-A2CA-063F-243D-3F29BD86B746}" dt="2023-12-03T02:32:31.974" v="498" actId="1076"/>
          <ac:spMkLst>
            <pc:docMk/>
            <pc:sldMk cId="541853025" sldId="256"/>
            <ac:spMk id="17" creationId="{8DC557C2-B324-0D9B-FE83-21A1ED08972E}"/>
          </ac:spMkLst>
        </pc:spChg>
        <pc:spChg chg="mod">
          <ac:chgData name="Maria Rojas" userId="S::mar19i@fsu.edu::b303a568-9ff1-432b-995f-fb1091d48c0a" providerId="AD" clId="Web-{34F54156-A2CA-063F-243D-3F29BD86B746}" dt="2023-12-03T02:32:31.989" v="499" actId="1076"/>
          <ac:spMkLst>
            <pc:docMk/>
            <pc:sldMk cId="541853025" sldId="256"/>
            <ac:spMk id="18" creationId="{BA7D4812-1103-F544-8616-143C873E6919}"/>
          </ac:spMkLst>
        </pc:spChg>
        <pc:spChg chg="add mod">
          <ac:chgData name="Maria Rojas" userId="S::mar19i@fsu.edu::b303a568-9ff1-432b-995f-fb1091d48c0a" providerId="AD" clId="Web-{34F54156-A2CA-063F-243D-3F29BD86B746}" dt="2023-12-03T02:33:10.506" v="505" actId="1076"/>
          <ac:spMkLst>
            <pc:docMk/>
            <pc:sldMk cId="541853025" sldId="256"/>
            <ac:spMk id="19" creationId="{0F330E47-99FB-3313-9395-FFF2D55ACC29}"/>
          </ac:spMkLst>
        </pc:spChg>
        <pc:spChg chg="mod">
          <ac:chgData name="Maria Rojas" userId="S::mar19i@fsu.edu::b303a568-9ff1-432b-995f-fb1091d48c0a" providerId="AD" clId="Web-{34F54156-A2CA-063F-243D-3F29BD86B746}" dt="2023-12-03T02:26:31.520" v="444" actId="20577"/>
          <ac:spMkLst>
            <pc:docMk/>
            <pc:sldMk cId="541853025" sldId="256"/>
            <ac:spMk id="20" creationId="{90A5B665-548E-F3BF-79D0-4942FE196219}"/>
          </ac:spMkLst>
        </pc:spChg>
        <pc:spChg chg="mod">
          <ac:chgData name="Maria Rojas" userId="S::mar19i@fsu.edu::b303a568-9ff1-432b-995f-fb1091d48c0a" providerId="AD" clId="Web-{34F54156-A2CA-063F-243D-3F29BD86B746}" dt="2023-12-03T02:39:07.256" v="532" actId="1076"/>
          <ac:spMkLst>
            <pc:docMk/>
            <pc:sldMk cId="541853025" sldId="256"/>
            <ac:spMk id="21" creationId="{B299D51E-5F5C-3B17-1976-2C6ACB187259}"/>
          </ac:spMkLst>
        </pc:spChg>
        <pc:spChg chg="mod">
          <ac:chgData name="Maria Rojas" userId="S::mar19i@fsu.edu::b303a568-9ff1-432b-995f-fb1091d48c0a" providerId="AD" clId="Web-{34F54156-A2CA-063F-243D-3F29BD86B746}" dt="2023-12-03T02:21:13.225" v="400" actId="14100"/>
          <ac:spMkLst>
            <pc:docMk/>
            <pc:sldMk cId="541853025" sldId="256"/>
            <ac:spMk id="23" creationId="{7EDA9F0B-6490-F797-2F67-229D2F69B391}"/>
          </ac:spMkLst>
        </pc:spChg>
        <pc:spChg chg="add mod">
          <ac:chgData name="Maria Rojas" userId="S::mar19i@fsu.edu::b303a568-9ff1-432b-995f-fb1091d48c0a" providerId="AD" clId="Web-{34F54156-A2CA-063F-243D-3F29BD86B746}" dt="2023-12-03T02:35:23.606" v="520" actId="1076"/>
          <ac:spMkLst>
            <pc:docMk/>
            <pc:sldMk cId="541853025" sldId="256"/>
            <ac:spMk id="24" creationId="{775DA63A-6B90-7241-8A97-35AAA7B2E511}"/>
          </ac:spMkLst>
        </pc:spChg>
        <pc:spChg chg="add mod">
          <ac:chgData name="Maria Rojas" userId="S::mar19i@fsu.edu::b303a568-9ff1-432b-995f-fb1091d48c0a" providerId="AD" clId="Web-{34F54156-A2CA-063F-243D-3F29BD86B746}" dt="2023-12-03T02:35:23.622" v="521" actId="1076"/>
          <ac:spMkLst>
            <pc:docMk/>
            <pc:sldMk cId="541853025" sldId="256"/>
            <ac:spMk id="25" creationId="{4D1AC5E5-C0FE-5966-ABD0-9AB08700D9E6}"/>
          </ac:spMkLst>
        </pc:spChg>
        <pc:spChg chg="add mod">
          <ac:chgData name="Maria Rojas" userId="S::mar19i@fsu.edu::b303a568-9ff1-432b-995f-fb1091d48c0a" providerId="AD" clId="Web-{34F54156-A2CA-063F-243D-3F29BD86B746}" dt="2023-12-03T02:35:23.637" v="522" actId="1076"/>
          <ac:spMkLst>
            <pc:docMk/>
            <pc:sldMk cId="541853025" sldId="256"/>
            <ac:spMk id="26" creationId="{AF5A1A39-EFA3-8C84-9E89-3835281255FB}"/>
          </ac:spMkLst>
        </pc:spChg>
        <pc:spChg chg="add del">
          <ac:chgData name="Maria Rojas" userId="S::mar19i@fsu.edu::b303a568-9ff1-432b-995f-fb1091d48c0a" providerId="AD" clId="Web-{34F54156-A2CA-063F-243D-3F29BD86B746}" dt="2023-12-03T01:56:09.842" v="66"/>
          <ac:spMkLst>
            <pc:docMk/>
            <pc:sldMk cId="541853025" sldId="256"/>
            <ac:spMk id="27" creationId="{A629D858-01D9-F700-3FED-FA3739B6C618}"/>
          </ac:spMkLst>
        </pc:spChg>
        <pc:spChg chg="add del">
          <ac:chgData name="Maria Rojas" userId="S::mar19i@fsu.edu::b303a568-9ff1-432b-995f-fb1091d48c0a" providerId="AD" clId="Web-{34F54156-A2CA-063F-243D-3F29BD86B746}" dt="2023-12-03T01:56:09.842" v="65"/>
          <ac:spMkLst>
            <pc:docMk/>
            <pc:sldMk cId="541853025" sldId="256"/>
            <ac:spMk id="28" creationId="{B3FFEBE0-FC96-3994-6BEC-95B75BA0B757}"/>
          </ac:spMkLst>
        </pc:spChg>
        <pc:spChg chg="add del">
          <ac:chgData name="Maria Rojas" userId="S::mar19i@fsu.edu::b303a568-9ff1-432b-995f-fb1091d48c0a" providerId="AD" clId="Web-{34F54156-A2CA-063F-243D-3F29BD86B746}" dt="2023-12-03T01:56:09.842" v="64"/>
          <ac:spMkLst>
            <pc:docMk/>
            <pc:sldMk cId="541853025" sldId="256"/>
            <ac:spMk id="29" creationId="{632480A7-0A20-2A51-A738-96D4CA7293B4}"/>
          </ac:spMkLst>
        </pc:spChg>
        <pc:spChg chg="add mod">
          <ac:chgData name="Maria Rojas" userId="S::mar19i@fsu.edu::b303a568-9ff1-432b-995f-fb1091d48c0a" providerId="AD" clId="Web-{34F54156-A2CA-063F-243D-3F29BD86B746}" dt="2023-12-03T02:35:23.637" v="523" actId="1076"/>
          <ac:spMkLst>
            <pc:docMk/>
            <pc:sldMk cId="541853025" sldId="256"/>
            <ac:spMk id="30" creationId="{1E565104-43FE-95E8-2011-5AEC163D7C32}"/>
          </ac:spMkLst>
        </pc:spChg>
        <pc:spChg chg="add mod">
          <ac:chgData name="Maria Rojas" userId="S::mar19i@fsu.edu::b303a568-9ff1-432b-995f-fb1091d48c0a" providerId="AD" clId="Web-{34F54156-A2CA-063F-243D-3F29BD86B746}" dt="2023-12-03T02:35:23.653" v="524" actId="1076"/>
          <ac:spMkLst>
            <pc:docMk/>
            <pc:sldMk cId="541853025" sldId="256"/>
            <ac:spMk id="31" creationId="{344CFA0D-8FF7-F30B-F04E-B9293E9A31B9}"/>
          </ac:spMkLst>
        </pc:spChg>
        <pc:spChg chg="add mod ord">
          <ac:chgData name="Maria Rojas" userId="S::mar19i@fsu.edu::b303a568-9ff1-432b-995f-fb1091d48c0a" providerId="AD" clId="Web-{34F54156-A2CA-063F-243D-3F29BD86B746}" dt="2023-12-03T02:20:18.395" v="386" actId="1076"/>
          <ac:spMkLst>
            <pc:docMk/>
            <pc:sldMk cId="541853025" sldId="256"/>
            <ac:spMk id="32" creationId="{E686F869-5DD7-C7E2-320C-CE7CAAD74294}"/>
          </ac:spMkLst>
        </pc:spChg>
        <pc:spChg chg="add mod">
          <ac:chgData name="Maria Rojas" userId="S::mar19i@fsu.edu::b303a568-9ff1-432b-995f-fb1091d48c0a" providerId="AD" clId="Web-{34F54156-A2CA-063F-243D-3F29BD86B746}" dt="2023-12-03T02:20:18.442" v="389" actId="1076"/>
          <ac:spMkLst>
            <pc:docMk/>
            <pc:sldMk cId="541853025" sldId="256"/>
            <ac:spMk id="33" creationId="{77D8C969-200C-1F09-D87D-341D31F77AC5}"/>
          </ac:spMkLst>
        </pc:spChg>
        <pc:spChg chg="add mod ord">
          <ac:chgData name="Maria Rojas" userId="S::mar19i@fsu.edu::b303a568-9ff1-432b-995f-fb1091d48c0a" providerId="AD" clId="Web-{34F54156-A2CA-063F-243D-3F29BD86B746}" dt="2023-12-03T02:24:44.500" v="426" actId="1076"/>
          <ac:spMkLst>
            <pc:docMk/>
            <pc:sldMk cId="541853025" sldId="256"/>
            <ac:spMk id="34" creationId="{E6704017-2ED1-8C40-13A5-25F579FC427D}"/>
          </ac:spMkLst>
        </pc:spChg>
        <pc:spChg chg="add mod">
          <ac:chgData name="Maria Rojas" userId="S::mar19i@fsu.edu::b303a568-9ff1-432b-995f-fb1091d48c0a" providerId="AD" clId="Web-{34F54156-A2CA-063F-243D-3F29BD86B746}" dt="2023-12-03T02:19:08.891" v="375"/>
          <ac:spMkLst>
            <pc:docMk/>
            <pc:sldMk cId="541853025" sldId="256"/>
            <ac:spMk id="35" creationId="{2C41348A-BD5D-A064-FE78-5B7A06CDA665}"/>
          </ac:spMkLst>
        </pc:spChg>
        <pc:spChg chg="add del">
          <ac:chgData name="Maria Rojas" userId="S::mar19i@fsu.edu::b303a568-9ff1-432b-995f-fb1091d48c0a" providerId="AD" clId="Web-{34F54156-A2CA-063F-243D-3F29BD86B746}" dt="2023-12-03T02:13:34.705" v="278"/>
          <ac:spMkLst>
            <pc:docMk/>
            <pc:sldMk cId="541853025" sldId="256"/>
            <ac:spMk id="36" creationId="{03CC4BD2-75DE-3143-32C6-E23858E175AA}"/>
          </ac:spMkLst>
        </pc:spChg>
        <pc:spChg chg="add mod">
          <ac:chgData name="Maria Rojas" userId="S::mar19i@fsu.edu::b303a568-9ff1-432b-995f-fb1091d48c0a" providerId="AD" clId="Web-{34F54156-A2CA-063F-243D-3F29BD86B746}" dt="2023-12-03T02:18:55.469" v="374"/>
          <ac:spMkLst>
            <pc:docMk/>
            <pc:sldMk cId="541853025" sldId="256"/>
            <ac:spMk id="37" creationId="{350F9123-C56E-6862-63E4-237141F22A29}"/>
          </ac:spMkLst>
        </pc:spChg>
        <pc:spChg chg="add mod">
          <ac:chgData name="Maria Rojas" userId="S::mar19i@fsu.edu::b303a568-9ff1-432b-995f-fb1091d48c0a" providerId="AD" clId="Web-{34F54156-A2CA-063F-243D-3F29BD86B746}" dt="2023-12-03T02:18:51.172" v="373"/>
          <ac:spMkLst>
            <pc:docMk/>
            <pc:sldMk cId="541853025" sldId="256"/>
            <ac:spMk id="38" creationId="{ECA8E897-94DC-EDC5-2A1E-CF8FEF563EB2}"/>
          </ac:spMkLst>
        </pc:spChg>
        <pc:spChg chg="add mod">
          <ac:chgData name="Maria Rojas" userId="S::mar19i@fsu.edu::b303a568-9ff1-432b-995f-fb1091d48c0a" providerId="AD" clId="Web-{34F54156-A2CA-063F-243D-3F29BD86B746}" dt="2023-12-03T02:14:31.848" v="289" actId="1076"/>
          <ac:spMkLst>
            <pc:docMk/>
            <pc:sldMk cId="541853025" sldId="256"/>
            <ac:spMk id="39" creationId="{632E80C0-D7D0-92F3-5ACB-1B41ED17834B}"/>
          </ac:spMkLst>
        </pc:spChg>
        <pc:spChg chg="add mod">
          <ac:chgData name="Maria Rojas" userId="S::mar19i@fsu.edu::b303a568-9ff1-432b-995f-fb1091d48c0a" providerId="AD" clId="Web-{34F54156-A2CA-063F-243D-3F29BD86B746}" dt="2023-12-03T02:19:13.376" v="376"/>
          <ac:spMkLst>
            <pc:docMk/>
            <pc:sldMk cId="541853025" sldId="256"/>
            <ac:spMk id="42" creationId="{7F5C92B7-590E-E1A1-60DA-4A8A931282F3}"/>
          </ac:spMkLst>
        </pc:spChg>
        <pc:spChg chg="add mod">
          <ac:chgData name="Maria Rojas" userId="S::mar19i@fsu.edu::b303a568-9ff1-432b-995f-fb1091d48c0a" providerId="AD" clId="Web-{34F54156-A2CA-063F-243D-3F29BD86B746}" dt="2023-12-03T02:18:02.123" v="365" actId="14100"/>
          <ac:spMkLst>
            <pc:docMk/>
            <pc:sldMk cId="541853025" sldId="256"/>
            <ac:spMk id="43" creationId="{1901B55E-3676-C1CD-4ABE-5AF523FF0ADC}"/>
          </ac:spMkLst>
        </pc:spChg>
        <pc:spChg chg="add mod">
          <ac:chgData name="Maria Rojas" userId="S::mar19i@fsu.edu::b303a568-9ff1-432b-995f-fb1091d48c0a" providerId="AD" clId="Web-{34F54156-A2CA-063F-243D-3F29BD86B746}" dt="2023-12-03T02:18:06.201" v="366" actId="20577"/>
          <ac:spMkLst>
            <pc:docMk/>
            <pc:sldMk cId="541853025" sldId="256"/>
            <ac:spMk id="44" creationId="{93657DAF-7A1B-4E88-F249-D4FF8E2DBCFC}"/>
          </ac:spMkLst>
        </pc:spChg>
        <pc:spChg chg="add mod">
          <ac:chgData name="Maria Rojas" userId="S::mar19i@fsu.edu::b303a568-9ff1-432b-995f-fb1091d48c0a" providerId="AD" clId="Web-{34F54156-A2CA-063F-243D-3F29BD86B746}" dt="2023-12-03T02:18:25.280" v="372" actId="1076"/>
          <ac:spMkLst>
            <pc:docMk/>
            <pc:sldMk cId="541853025" sldId="256"/>
            <ac:spMk id="45" creationId="{60B79FC1-29BB-7EDB-4DDA-FCBBB2FF2FBC}"/>
          </ac:spMkLst>
        </pc:spChg>
        <pc:spChg chg="add mod">
          <ac:chgData name="Maria Rojas" userId="S::mar19i@fsu.edu::b303a568-9ff1-432b-995f-fb1091d48c0a" providerId="AD" clId="Web-{34F54156-A2CA-063F-243D-3F29BD86B746}" dt="2023-12-03T02:24:25.218" v="425" actId="1076"/>
          <ac:spMkLst>
            <pc:docMk/>
            <pc:sldMk cId="541853025" sldId="256"/>
            <ac:spMk id="46" creationId="{8CD01BE5-342D-C44D-B7FA-96D71B4C7160}"/>
          </ac:spMkLst>
        </pc:spChg>
        <pc:spChg chg="add mod ord">
          <ac:chgData name="Maria Rojas" userId="S::mar19i@fsu.edu::b303a568-9ff1-432b-995f-fb1091d48c0a" providerId="AD" clId="Web-{34F54156-A2CA-063F-243D-3F29BD86B746}" dt="2023-12-03T02:23:05.558" v="422" actId="1076"/>
          <ac:spMkLst>
            <pc:docMk/>
            <pc:sldMk cId="541853025" sldId="256"/>
            <ac:spMk id="47" creationId="{0C5BA3B9-9A4C-629E-A021-4608139BF79D}"/>
          </ac:spMkLst>
        </pc:spChg>
        <pc:spChg chg="add mod ord">
          <ac:chgData name="Maria Rojas" userId="S::mar19i@fsu.edu::b303a568-9ff1-432b-995f-fb1091d48c0a" providerId="AD" clId="Web-{34F54156-A2CA-063F-243D-3F29BD86B746}" dt="2023-12-03T02:32:31.817" v="485" actId="1076"/>
          <ac:spMkLst>
            <pc:docMk/>
            <pc:sldMk cId="541853025" sldId="256"/>
            <ac:spMk id="48" creationId="{B75B9820-F6FF-1160-D32A-60F502C2CF0F}"/>
          </ac:spMkLst>
        </pc:spChg>
        <pc:spChg chg="add mod ord">
          <ac:chgData name="Maria Rojas" userId="S::mar19i@fsu.edu::b303a568-9ff1-432b-995f-fb1091d48c0a" providerId="AD" clId="Web-{34F54156-A2CA-063F-243D-3F29BD86B746}" dt="2023-12-03T02:35:50.029" v="529" actId="14100"/>
          <ac:spMkLst>
            <pc:docMk/>
            <pc:sldMk cId="541853025" sldId="256"/>
            <ac:spMk id="49" creationId="{8604DA41-F9C8-02A4-4CAE-DE579BC031BB}"/>
          </ac:spMkLst>
        </pc:spChg>
        <pc:picChg chg="mod">
          <ac:chgData name="Maria Rojas" userId="S::mar19i@fsu.edu::b303a568-9ff1-432b-995f-fb1091d48c0a" providerId="AD" clId="Web-{34F54156-A2CA-063F-243D-3F29BD86B746}" dt="2023-12-03T02:39:09.897" v="533" actId="1076"/>
          <ac:picMkLst>
            <pc:docMk/>
            <pc:sldMk cId="541853025" sldId="256"/>
            <ac:picMk id="14" creationId="{5AF985DA-8034-910C-7B24-D01CE061FB7B}"/>
          </ac:picMkLst>
        </pc:picChg>
        <pc:picChg chg="add del mod">
          <ac:chgData name="Maria Rojas" userId="S::mar19i@fsu.edu::b303a568-9ff1-432b-995f-fb1091d48c0a" providerId="AD" clId="Web-{34F54156-A2CA-063F-243D-3F29BD86B746}" dt="2023-12-03T02:15:04.053" v="294"/>
          <ac:picMkLst>
            <pc:docMk/>
            <pc:sldMk cId="541853025" sldId="256"/>
            <ac:picMk id="40" creationId="{B2AA6CD2-56F7-81A6-F9A4-FC70D222A2CE}"/>
          </ac:picMkLst>
        </pc:picChg>
        <pc:picChg chg="add mod">
          <ac:chgData name="Maria Rojas" userId="S::mar19i@fsu.edu::b303a568-9ff1-432b-995f-fb1091d48c0a" providerId="AD" clId="Web-{34F54156-A2CA-063F-243D-3F29BD86B746}" dt="2023-12-03T02:15:01.802" v="293" actId="1076"/>
          <ac:picMkLst>
            <pc:docMk/>
            <pc:sldMk cId="541853025" sldId="256"/>
            <ac:picMk id="41" creationId="{403E0283-FD7B-9F69-E549-10FE69BF9D7D}"/>
          </ac:picMkLst>
        </pc:picChg>
      </pc:sldChg>
    </pc:docChg>
  </pc:docChgLst>
  <pc:docChgLst>
    <pc:chgData name="Caden Schwartz" userId="S::cbs19f@fsu.edu::dd2b363a-57e9-4b31-b955-4fc0c412fe2c" providerId="AD" clId="Web-{EB4E085F-B4D9-1F28-C27B-F4BCED8060DE}"/>
    <pc:docChg chg="addSld modSld">
      <pc:chgData name="Caden Schwartz" userId="S::cbs19f@fsu.edu::dd2b363a-57e9-4b31-b955-4fc0c412fe2c" providerId="AD" clId="Web-{EB4E085F-B4D9-1F28-C27B-F4BCED8060DE}" dt="2024-01-19T18:38:13.136" v="32" actId="1076"/>
      <pc:docMkLst>
        <pc:docMk/>
      </pc:docMkLst>
      <pc:sldChg chg="addSp delSp modSp">
        <pc:chgData name="Caden Schwartz" userId="S::cbs19f@fsu.edu::dd2b363a-57e9-4b31-b955-4fc0c412fe2c" providerId="AD" clId="Web-{EB4E085F-B4D9-1F28-C27B-F4BCED8060DE}" dt="2024-01-19T18:37:42.744" v="26" actId="1076"/>
        <pc:sldMkLst>
          <pc:docMk/>
          <pc:sldMk cId="541853025" sldId="256"/>
        </pc:sldMkLst>
        <pc:picChg chg="add del mod">
          <ac:chgData name="Caden Schwartz" userId="S::cbs19f@fsu.edu::dd2b363a-57e9-4b31-b955-4fc0c412fe2c" providerId="AD" clId="Web-{EB4E085F-B4D9-1F28-C27B-F4BCED8060DE}" dt="2024-01-19T18:36:45.180" v="19"/>
          <ac:picMkLst>
            <pc:docMk/>
            <pc:sldMk cId="541853025" sldId="256"/>
            <ac:picMk id="2" creationId="{18F74B22-8940-8EEC-9964-EB8D3DB0F34B}"/>
          </ac:picMkLst>
        </pc:picChg>
        <pc:picChg chg="add del mod">
          <ac:chgData name="Caden Schwartz" userId="S::cbs19f@fsu.edu::dd2b363a-57e9-4b31-b955-4fc0c412fe2c" providerId="AD" clId="Web-{EB4E085F-B4D9-1F28-C27B-F4BCED8060DE}" dt="2024-01-19T18:37:32.619" v="24"/>
          <ac:picMkLst>
            <pc:docMk/>
            <pc:sldMk cId="541853025" sldId="256"/>
            <ac:picMk id="67" creationId="{91AF08A5-A828-0C59-6942-377880FEA5DD}"/>
          </ac:picMkLst>
        </pc:picChg>
        <pc:picChg chg="add mod">
          <ac:chgData name="Caden Schwartz" userId="S::cbs19f@fsu.edu::dd2b363a-57e9-4b31-b955-4fc0c412fe2c" providerId="AD" clId="Web-{EB4E085F-B4D9-1F28-C27B-F4BCED8060DE}" dt="2024-01-19T18:37:42.744" v="26" actId="1076"/>
          <ac:picMkLst>
            <pc:docMk/>
            <pc:sldMk cId="541853025" sldId="256"/>
            <ac:picMk id="69" creationId="{82DA8570-1417-65FD-9CC2-8B39E90DFD18}"/>
          </ac:picMkLst>
        </pc:picChg>
      </pc:sldChg>
      <pc:sldChg chg="addSp delSp modSp new">
        <pc:chgData name="Caden Schwartz" userId="S::cbs19f@fsu.edu::dd2b363a-57e9-4b31-b955-4fc0c412fe2c" providerId="AD" clId="Web-{EB4E085F-B4D9-1F28-C27B-F4BCED8060DE}" dt="2024-01-19T18:38:13.136" v="32" actId="1076"/>
        <pc:sldMkLst>
          <pc:docMk/>
          <pc:sldMk cId="2634029704" sldId="257"/>
        </pc:sldMkLst>
        <pc:spChg chg="del">
          <ac:chgData name="Caden Schwartz" userId="S::cbs19f@fsu.edu::dd2b363a-57e9-4b31-b955-4fc0c412fe2c" providerId="AD" clId="Web-{EB4E085F-B4D9-1F28-C27B-F4BCED8060DE}" dt="2024-01-19T18:34:50.818" v="2"/>
          <ac:spMkLst>
            <pc:docMk/>
            <pc:sldMk cId="2634029704" sldId="257"/>
            <ac:spMk id="2" creationId="{922D3190-13BB-090B-C87B-C405C2D355BF}"/>
          </ac:spMkLst>
        </pc:spChg>
        <pc:spChg chg="del">
          <ac:chgData name="Caden Schwartz" userId="S::cbs19f@fsu.edu::dd2b363a-57e9-4b31-b955-4fc0c412fe2c" providerId="AD" clId="Web-{EB4E085F-B4D9-1F28-C27B-F4BCED8060DE}" dt="2024-01-19T18:34:47.411" v="1"/>
          <ac:spMkLst>
            <pc:docMk/>
            <pc:sldMk cId="2634029704" sldId="257"/>
            <ac:spMk id="3" creationId="{87228792-6D92-7F6D-492F-DDA0756E6960}"/>
          </ac:spMkLst>
        </pc:spChg>
        <pc:picChg chg="add mod">
          <ac:chgData name="Caden Schwartz" userId="S::cbs19f@fsu.edu::dd2b363a-57e9-4b31-b955-4fc0c412fe2c" providerId="AD" clId="Web-{EB4E085F-B4D9-1F28-C27B-F4BCED8060DE}" dt="2024-01-19T18:38:13.136" v="32" actId="1076"/>
          <ac:picMkLst>
            <pc:docMk/>
            <pc:sldMk cId="2634029704" sldId="257"/>
            <ac:picMk id="4" creationId="{2A932519-7BC5-F735-5F8D-BEDA742B8D9F}"/>
          </ac:picMkLst>
        </pc:picChg>
        <pc:picChg chg="add del mod">
          <ac:chgData name="Caden Schwartz" userId="S::cbs19f@fsu.edu::dd2b363a-57e9-4b31-b955-4fc0c412fe2c" providerId="AD" clId="Web-{EB4E085F-B4D9-1F28-C27B-F4BCED8060DE}" dt="2024-01-19T18:37:44.885" v="27"/>
          <ac:picMkLst>
            <pc:docMk/>
            <pc:sldMk cId="2634029704" sldId="257"/>
            <ac:picMk id="6" creationId="{DF6F1E94-D7E0-4023-4DAE-0D7755615D01}"/>
          </ac:picMkLst>
        </pc:picChg>
      </pc:sldChg>
    </pc:docChg>
  </pc:docChgLst>
  <pc:docChgLst>
    <pc:chgData name="Chloe Keiran" userId="S::cmk19@fsu.edu::732f0397-0029-422a-9fe5-1466c05581a9" providerId="AD" clId="Web-{B5259804-0DE0-725C-EC4C-C398ADE73681}"/>
    <pc:docChg chg="modSld">
      <pc:chgData name="Chloe Keiran" userId="S::cmk19@fsu.edu::732f0397-0029-422a-9fe5-1466c05581a9" providerId="AD" clId="Web-{B5259804-0DE0-725C-EC4C-C398ADE73681}" dt="2023-12-04T06:15:45.836" v="54"/>
      <pc:docMkLst>
        <pc:docMk/>
      </pc:docMkLst>
      <pc:sldChg chg="addSp delSp modSp">
        <pc:chgData name="Chloe Keiran" userId="S::cmk19@fsu.edu::732f0397-0029-422a-9fe5-1466c05581a9" providerId="AD" clId="Web-{B5259804-0DE0-725C-EC4C-C398ADE73681}" dt="2023-12-04T06:15:45.836" v="54"/>
        <pc:sldMkLst>
          <pc:docMk/>
          <pc:sldMk cId="541853025" sldId="256"/>
        </pc:sldMkLst>
        <pc:spChg chg="mod">
          <ac:chgData name="Chloe Keiran" userId="S::cmk19@fsu.edu::732f0397-0029-422a-9fe5-1466c05581a9" providerId="AD" clId="Web-{B5259804-0DE0-725C-EC4C-C398ADE73681}" dt="2023-12-04T06:05:45.598" v="36" actId="14100"/>
          <ac:spMkLst>
            <pc:docMk/>
            <pc:sldMk cId="541853025" sldId="256"/>
            <ac:spMk id="6" creationId="{8A596B8B-7DAF-70FD-7FA7-3BD115A48AE1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39" actId="14100"/>
          <ac:spMkLst>
            <pc:docMk/>
            <pc:sldMk cId="541853025" sldId="256"/>
            <ac:spMk id="12" creationId="{83FFD6B4-4156-4C92-F413-2DDE7466226F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38" actId="14100"/>
          <ac:spMkLst>
            <pc:docMk/>
            <pc:sldMk cId="541853025" sldId="256"/>
            <ac:spMk id="13" creationId="{5ACD0EEB-FEF3-20CB-456A-C3E433F01C19}"/>
          </ac:spMkLst>
        </pc:spChg>
        <pc:spChg chg="add mod">
          <ac:chgData name="Chloe Keiran" userId="S::cmk19@fsu.edu::732f0397-0029-422a-9fe5-1466c05581a9" providerId="AD" clId="Web-{B5259804-0DE0-725C-EC4C-C398ADE73681}" dt="2023-12-04T06:06:36.959" v="44"/>
          <ac:spMkLst>
            <pc:docMk/>
            <pc:sldMk cId="541853025" sldId="256"/>
            <ac:spMk id="14" creationId="{59BC5AD6-86A0-7F4B-725B-5C4ECD400CC4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37" actId="14100"/>
          <ac:spMkLst>
            <pc:docMk/>
            <pc:sldMk cId="541853025" sldId="256"/>
            <ac:spMk id="15" creationId="{61C08582-D2A6-C5CC-2DDD-97670577FFFC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35" actId="14100"/>
          <ac:spMkLst>
            <pc:docMk/>
            <pc:sldMk cId="541853025" sldId="256"/>
            <ac:spMk id="16" creationId="{086EEF0B-552C-249D-9A31-95B133937DEF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34" actId="14100"/>
          <ac:spMkLst>
            <pc:docMk/>
            <pc:sldMk cId="541853025" sldId="256"/>
            <ac:spMk id="19" creationId="{0F330E47-99FB-3313-9395-FFF2D55ACC29}"/>
          </ac:spMkLst>
        </pc:spChg>
        <pc:spChg chg="mod">
          <ac:chgData name="Chloe Keiran" userId="S::cmk19@fsu.edu::732f0397-0029-422a-9fe5-1466c05581a9" providerId="AD" clId="Web-{B5259804-0DE0-725C-EC4C-C398ADE73681}" dt="2023-12-04T06:15:04.835" v="53" actId="14100"/>
          <ac:spMkLst>
            <pc:docMk/>
            <pc:sldMk cId="541853025" sldId="256"/>
            <ac:spMk id="20" creationId="{90A5B665-548E-F3BF-79D0-4942FE196219}"/>
          </ac:spMkLst>
        </pc:spChg>
        <pc:spChg chg="mod">
          <ac:chgData name="Chloe Keiran" userId="S::cmk19@fsu.edu::732f0397-0029-422a-9fe5-1466c05581a9" providerId="AD" clId="Web-{B5259804-0DE0-725C-EC4C-C398ADE73681}" dt="2023-12-04T06:15:45.836" v="54"/>
          <ac:spMkLst>
            <pc:docMk/>
            <pc:sldMk cId="541853025" sldId="256"/>
            <ac:spMk id="35" creationId="{2C41348A-BD5D-A064-FE78-5B7A06CDA665}"/>
          </ac:spMkLst>
        </pc:spChg>
        <pc:spChg chg="mod">
          <ac:chgData name="Chloe Keiran" userId="S::cmk19@fsu.edu::732f0397-0029-422a-9fe5-1466c05581a9" providerId="AD" clId="Web-{B5259804-0DE0-725C-EC4C-C398ADE73681}" dt="2023-12-04T06:04:16.048" v="19" actId="1076"/>
          <ac:spMkLst>
            <pc:docMk/>
            <pc:sldMk cId="541853025" sldId="256"/>
            <ac:spMk id="37" creationId="{350F9123-C56E-6862-63E4-237141F22A29}"/>
          </ac:spMkLst>
        </pc:spChg>
        <pc:spChg chg="mod">
          <ac:chgData name="Chloe Keiran" userId="S::cmk19@fsu.edu::732f0397-0029-422a-9fe5-1466c05581a9" providerId="AD" clId="Web-{B5259804-0DE0-725C-EC4C-C398ADE73681}" dt="2023-12-04T06:03:45.110" v="15" actId="1076"/>
          <ac:spMkLst>
            <pc:docMk/>
            <pc:sldMk cId="541853025" sldId="256"/>
            <ac:spMk id="38" creationId="{ECA8E897-94DC-EDC5-2A1E-CF8FEF563EB2}"/>
          </ac:spMkLst>
        </pc:spChg>
        <pc:spChg chg="del">
          <ac:chgData name="Chloe Keiran" userId="S::cmk19@fsu.edu::732f0397-0029-422a-9fe5-1466c05581a9" providerId="AD" clId="Web-{B5259804-0DE0-725C-EC4C-C398ADE73681}" dt="2023-12-04T06:02:47.202" v="9"/>
          <ac:spMkLst>
            <pc:docMk/>
            <pc:sldMk cId="541853025" sldId="256"/>
            <ac:spMk id="39" creationId="{632E80C0-D7D0-92F3-5ACB-1B41ED17834B}"/>
          </ac:spMkLst>
        </pc:spChg>
        <pc:spChg chg="mod">
          <ac:chgData name="Chloe Keiran" userId="S::cmk19@fsu.edu::732f0397-0029-422a-9fe5-1466c05581a9" providerId="AD" clId="Web-{B5259804-0DE0-725C-EC4C-C398ADE73681}" dt="2023-12-04T06:04:57.065" v="25" actId="1076"/>
          <ac:spMkLst>
            <pc:docMk/>
            <pc:sldMk cId="541853025" sldId="256"/>
            <ac:spMk id="42" creationId="{7F5C92B7-590E-E1A1-60DA-4A8A931282F3}"/>
          </ac:spMkLst>
        </pc:spChg>
        <pc:spChg chg="mod">
          <ac:chgData name="Chloe Keiran" userId="S::cmk19@fsu.edu::732f0397-0029-422a-9fe5-1466c05581a9" providerId="AD" clId="Web-{B5259804-0DE0-725C-EC4C-C398ADE73681}" dt="2023-12-04T06:04:57.081" v="26" actId="1076"/>
          <ac:spMkLst>
            <pc:docMk/>
            <pc:sldMk cId="541853025" sldId="256"/>
            <ac:spMk id="43" creationId="{1901B55E-3676-C1CD-4ABE-5AF523FF0ADC}"/>
          </ac:spMkLst>
        </pc:spChg>
        <pc:spChg chg="mod">
          <ac:chgData name="Chloe Keiran" userId="S::cmk19@fsu.edu::732f0397-0029-422a-9fe5-1466c05581a9" providerId="AD" clId="Web-{B5259804-0DE0-725C-EC4C-C398ADE73681}" dt="2023-12-04T06:03:45.126" v="16" actId="1076"/>
          <ac:spMkLst>
            <pc:docMk/>
            <pc:sldMk cId="541853025" sldId="256"/>
            <ac:spMk id="44" creationId="{93657DAF-7A1B-4E88-F249-D4FF8E2DBCFC}"/>
          </ac:spMkLst>
        </pc:spChg>
        <pc:spChg chg="mod">
          <ac:chgData name="Chloe Keiran" userId="S::cmk19@fsu.edu::732f0397-0029-422a-9fe5-1466c05581a9" providerId="AD" clId="Web-{B5259804-0DE0-725C-EC4C-C398ADE73681}" dt="2023-12-04T06:06:07.052" v="41" actId="1076"/>
          <ac:spMkLst>
            <pc:docMk/>
            <pc:sldMk cId="541853025" sldId="256"/>
            <ac:spMk id="45" creationId="{60B79FC1-29BB-7EDB-4DDA-FCBBB2FF2FBC}"/>
          </ac:spMkLst>
        </pc:spChg>
        <pc:spChg chg="mod">
          <ac:chgData name="Chloe Keiran" userId="S::cmk19@fsu.edu::732f0397-0029-422a-9fe5-1466c05581a9" providerId="AD" clId="Web-{B5259804-0DE0-725C-EC4C-C398ADE73681}" dt="2023-12-04T06:05:45.598" v="40" actId="14100"/>
          <ac:spMkLst>
            <pc:docMk/>
            <pc:sldMk cId="541853025" sldId="256"/>
            <ac:spMk id="48" creationId="{B75B9820-F6FF-1160-D32A-60F502C2CF0F}"/>
          </ac:spMkLst>
        </pc:spChg>
        <pc:spChg chg="mod">
          <ac:chgData name="Chloe Keiran" userId="S::cmk19@fsu.edu::732f0397-0029-422a-9fe5-1466c05581a9" providerId="AD" clId="Web-{B5259804-0DE0-725C-EC4C-C398ADE73681}" dt="2023-12-04T06:00:54.558" v="0" actId="1076"/>
          <ac:spMkLst>
            <pc:docMk/>
            <pc:sldMk cId="541853025" sldId="256"/>
            <ac:spMk id="50" creationId="{105DB180-9D75-4379-F5B6-22EE8C0793C3}"/>
          </ac:spMkLst>
        </pc:spChg>
        <pc:spChg chg="add mod">
          <ac:chgData name="Chloe Keiran" userId="S::cmk19@fsu.edu::732f0397-0029-422a-9fe5-1466c05581a9" providerId="AD" clId="Web-{B5259804-0DE0-725C-EC4C-C398ADE73681}" dt="2023-12-04T06:06:41.350" v="45"/>
          <ac:spMkLst>
            <pc:docMk/>
            <pc:sldMk cId="541853025" sldId="256"/>
            <ac:spMk id="57" creationId="{15E302F0-4199-58F7-D26C-B692987D8451}"/>
          </ac:spMkLst>
        </pc:spChg>
        <pc:spChg chg="add mod ord">
          <ac:chgData name="Chloe Keiran" userId="S::cmk19@fsu.edu::732f0397-0029-422a-9fe5-1466c05581a9" providerId="AD" clId="Web-{B5259804-0DE0-725C-EC4C-C398ADE73681}" dt="2023-12-04T06:14:50.163" v="52" actId="1076"/>
          <ac:spMkLst>
            <pc:docMk/>
            <pc:sldMk cId="541853025" sldId="256"/>
            <ac:spMk id="59" creationId="{0FCC6F29-2E86-9626-EDDE-5EE4E6014529}"/>
          </ac:spMkLst>
        </pc:spChg>
        <pc:spChg chg="mod">
          <ac:chgData name="Chloe Keiran" userId="S::cmk19@fsu.edu::732f0397-0029-422a-9fe5-1466c05581a9" providerId="AD" clId="Web-{B5259804-0DE0-725C-EC4C-C398ADE73681}" dt="2023-12-04T06:01:07.824" v="2" actId="1076"/>
          <ac:spMkLst>
            <pc:docMk/>
            <pc:sldMk cId="541853025" sldId="256"/>
            <ac:spMk id="62" creationId="{C794C424-E6BF-2EAD-29CA-87096DAA9A60}"/>
          </ac:spMkLst>
        </pc:spChg>
        <pc:picChg chg="mod">
          <ac:chgData name="Chloe Keiran" userId="S::cmk19@fsu.edu::732f0397-0029-422a-9fe5-1466c05581a9" providerId="AD" clId="Web-{B5259804-0DE0-725C-EC4C-C398ADE73681}" dt="2023-12-04T06:04:57.050" v="24" actId="1076"/>
          <ac:picMkLst>
            <pc:docMk/>
            <pc:sldMk cId="541853025" sldId="256"/>
            <ac:picMk id="41" creationId="{403E0283-FD7B-9F69-E549-10FE69BF9D7D}"/>
          </ac:picMkLst>
        </pc:picChg>
      </pc:sldChg>
    </pc:docChg>
  </pc:docChgLst>
  <pc:docChgLst>
    <pc:chgData name="Luis Daniel Garcia" userId="S::ldg20a@fsu.edu::15b50626-d2c4-4254-a4cf-dc7637d1c37e" providerId="AD" clId="Web-{EBCC785B-1318-039C-4377-A341C1DC8AB3}"/>
    <pc:docChg chg="modSld">
      <pc:chgData name="Luis Daniel Garcia" userId="S::ldg20a@fsu.edu::15b50626-d2c4-4254-a4cf-dc7637d1c37e" providerId="AD" clId="Web-{EBCC785B-1318-039C-4377-A341C1DC8AB3}" dt="2023-12-04T04:04:00.991" v="3" actId="14100"/>
      <pc:docMkLst>
        <pc:docMk/>
      </pc:docMkLst>
      <pc:sldChg chg="addSp modSp">
        <pc:chgData name="Luis Daniel Garcia" userId="S::ldg20a@fsu.edu::15b50626-d2c4-4254-a4cf-dc7637d1c37e" providerId="AD" clId="Web-{EBCC785B-1318-039C-4377-A341C1DC8AB3}" dt="2023-12-04T04:04:00.991" v="3" actId="14100"/>
        <pc:sldMkLst>
          <pc:docMk/>
          <pc:sldMk cId="541853025" sldId="256"/>
        </pc:sldMkLst>
        <pc:picChg chg="add mod">
          <ac:chgData name="Luis Daniel Garcia" userId="S::ldg20a@fsu.edu::15b50626-d2c4-4254-a4cf-dc7637d1c37e" providerId="AD" clId="Web-{EBCC785B-1318-039C-4377-A341C1DC8AB3}" dt="2023-12-04T04:04:00.991" v="3" actId="14100"/>
          <ac:picMkLst>
            <pc:docMk/>
            <pc:sldMk cId="541853025" sldId="256"/>
            <ac:picMk id="2" creationId="{18F74B22-8940-8EEC-9964-EB8D3DB0F34B}"/>
          </ac:picMkLst>
        </pc:picChg>
      </pc:sldChg>
    </pc:docChg>
  </pc:docChgLst>
  <pc:docChgLst>
    <pc:chgData name="Chloe Keiran" userId="S::cmk19@fsu.edu::732f0397-0029-422a-9fe5-1466c05581a9" providerId="AD" clId="Web-{B5D4C5C6-B4AE-78ED-0B13-B721186A7331}"/>
    <pc:docChg chg="modSld">
      <pc:chgData name="Chloe Keiran" userId="S::cmk19@fsu.edu::732f0397-0029-422a-9fe5-1466c05581a9" providerId="AD" clId="Web-{B5D4C5C6-B4AE-78ED-0B13-B721186A7331}" dt="2023-12-03T23:00:37.382" v="364" actId="20577"/>
      <pc:docMkLst>
        <pc:docMk/>
      </pc:docMkLst>
      <pc:sldChg chg="addSp delSp modSp">
        <pc:chgData name="Chloe Keiran" userId="S::cmk19@fsu.edu::732f0397-0029-422a-9fe5-1466c05581a9" providerId="AD" clId="Web-{B5D4C5C6-B4AE-78ED-0B13-B721186A7331}" dt="2023-12-03T23:00:37.382" v="364" actId="20577"/>
        <pc:sldMkLst>
          <pc:docMk/>
          <pc:sldMk cId="541853025" sldId="256"/>
        </pc:sldMkLst>
        <pc:spChg chg="del mod">
          <ac:chgData name="Chloe Keiran" userId="S::cmk19@fsu.edu::732f0397-0029-422a-9fe5-1466c05581a9" providerId="AD" clId="Web-{B5D4C5C6-B4AE-78ED-0B13-B721186A7331}" dt="2023-12-03T22:21:07.223" v="146"/>
          <ac:spMkLst>
            <pc:docMk/>
            <pc:sldMk cId="541853025" sldId="256"/>
            <ac:spMk id="2" creationId="{60F1D713-6BF9-C433-7644-D33B4FCFEB4E}"/>
          </ac:spMkLst>
        </pc:spChg>
        <pc:spChg chg="mod">
          <ac:chgData name="Chloe Keiran" userId="S::cmk19@fsu.edu::732f0397-0029-422a-9fe5-1466c05581a9" providerId="AD" clId="Web-{B5D4C5C6-B4AE-78ED-0B13-B721186A7331}" dt="2023-12-03T22:48:13.190" v="357" actId="1076"/>
          <ac:spMkLst>
            <pc:docMk/>
            <pc:sldMk cId="541853025" sldId="256"/>
            <ac:spMk id="6" creationId="{8A596B8B-7DAF-70FD-7FA7-3BD115A48AE1}"/>
          </ac:spMkLst>
        </pc:spChg>
        <pc:spChg chg="add mod">
          <ac:chgData name="Chloe Keiran" userId="S::cmk19@fsu.edu::732f0397-0029-422a-9fe5-1466c05581a9" providerId="AD" clId="Web-{B5D4C5C6-B4AE-78ED-0B13-B721186A7331}" dt="2023-12-03T22:45:41.623" v="312" actId="1076"/>
          <ac:spMkLst>
            <pc:docMk/>
            <pc:sldMk cId="541853025" sldId="256"/>
            <ac:spMk id="10" creationId="{C00CB8AC-B3D5-CF7E-1B9F-854FBF181B5C}"/>
          </ac:spMkLst>
        </pc:spChg>
        <pc:spChg chg="mod">
          <ac:chgData name="Chloe Keiran" userId="S::cmk19@fsu.edu::732f0397-0029-422a-9fe5-1466c05581a9" providerId="AD" clId="Web-{B5D4C5C6-B4AE-78ED-0B13-B721186A7331}" dt="2023-12-03T22:47:39.095" v="353" actId="1076"/>
          <ac:spMkLst>
            <pc:docMk/>
            <pc:sldMk cId="541853025" sldId="256"/>
            <ac:spMk id="11" creationId="{98F3EF67-E84E-A32A-CACC-A9A9CC4917A4}"/>
          </ac:spMkLst>
        </pc:spChg>
        <pc:spChg chg="mod">
          <ac:chgData name="Chloe Keiran" userId="S::cmk19@fsu.edu::732f0397-0029-422a-9fe5-1466c05581a9" providerId="AD" clId="Web-{B5D4C5C6-B4AE-78ED-0B13-B721186A7331}" dt="2023-12-03T22:47:17.767" v="350" actId="1076"/>
          <ac:spMkLst>
            <pc:docMk/>
            <pc:sldMk cId="541853025" sldId="256"/>
            <ac:spMk id="12" creationId="{83FFD6B4-4156-4C92-F413-2DDE7466226F}"/>
          </ac:spMkLst>
        </pc:spChg>
        <pc:spChg chg="add mod">
          <ac:chgData name="Chloe Keiran" userId="S::cmk19@fsu.edu::732f0397-0029-422a-9fe5-1466c05581a9" providerId="AD" clId="Web-{B5D4C5C6-B4AE-78ED-0B13-B721186A7331}" dt="2023-12-03T23:00:37.382" v="364" actId="20577"/>
          <ac:spMkLst>
            <pc:docMk/>
            <pc:sldMk cId="541853025" sldId="256"/>
            <ac:spMk id="14" creationId="{EAF27037-4828-D7DD-E022-958ECBC3935F}"/>
          </ac:spMkLst>
        </pc:spChg>
        <pc:spChg chg="mod">
          <ac:chgData name="Chloe Keiran" userId="S::cmk19@fsu.edu::732f0397-0029-422a-9fe5-1466c05581a9" providerId="AD" clId="Web-{B5D4C5C6-B4AE-78ED-0B13-B721186A7331}" dt="2023-12-03T22:48:20.112" v="358" actId="1076"/>
          <ac:spMkLst>
            <pc:docMk/>
            <pc:sldMk cId="541853025" sldId="256"/>
            <ac:spMk id="16" creationId="{086EEF0B-552C-249D-9A31-95B133937DEF}"/>
          </ac:spMkLst>
        </pc:spChg>
        <pc:spChg chg="mod">
          <ac:chgData name="Chloe Keiran" userId="S::cmk19@fsu.edu::732f0397-0029-422a-9fe5-1466c05581a9" providerId="AD" clId="Web-{B5D4C5C6-B4AE-78ED-0B13-B721186A7331}" dt="2023-12-03T22:41:37.554" v="298" actId="1076"/>
          <ac:spMkLst>
            <pc:docMk/>
            <pc:sldMk cId="541853025" sldId="256"/>
            <ac:spMk id="17" creationId="{8DC557C2-B324-0D9B-FE83-21A1ED08972E}"/>
          </ac:spMkLst>
        </pc:spChg>
        <pc:spChg chg="mod">
          <ac:chgData name="Chloe Keiran" userId="S::cmk19@fsu.edu::732f0397-0029-422a-9fe5-1466c05581a9" providerId="AD" clId="Web-{B5D4C5C6-B4AE-78ED-0B13-B721186A7331}" dt="2023-12-03T22:41:37.570" v="299" actId="1076"/>
          <ac:spMkLst>
            <pc:docMk/>
            <pc:sldMk cId="541853025" sldId="256"/>
            <ac:spMk id="18" creationId="{BA7D4812-1103-F544-8616-143C873E6919}"/>
          </ac:spMkLst>
        </pc:spChg>
        <pc:spChg chg="mod">
          <ac:chgData name="Chloe Keiran" userId="S::cmk19@fsu.edu::732f0397-0029-422a-9fe5-1466c05581a9" providerId="AD" clId="Web-{B5D4C5C6-B4AE-78ED-0B13-B721186A7331}" dt="2023-12-03T22:47:58.861" v="356"/>
          <ac:spMkLst>
            <pc:docMk/>
            <pc:sldMk cId="541853025" sldId="256"/>
            <ac:spMk id="19" creationId="{0F330E47-99FB-3313-9395-FFF2D55ACC29}"/>
          </ac:spMkLst>
        </pc:spChg>
        <pc:spChg chg="mod">
          <ac:chgData name="Chloe Keiran" userId="S::cmk19@fsu.edu::732f0397-0029-422a-9fe5-1466c05581a9" providerId="AD" clId="Web-{B5D4C5C6-B4AE-78ED-0B13-B721186A7331}" dt="2023-12-03T22:45:57.546" v="326" actId="1076"/>
          <ac:spMkLst>
            <pc:docMk/>
            <pc:sldMk cId="541853025" sldId="256"/>
            <ac:spMk id="20" creationId="{90A5B665-548E-F3BF-79D0-4942FE196219}"/>
          </ac:spMkLst>
        </pc:spChg>
        <pc:spChg chg="mod">
          <ac:chgData name="Chloe Keiran" userId="S::cmk19@fsu.edu::732f0397-0029-422a-9fe5-1466c05581a9" providerId="AD" clId="Web-{B5D4C5C6-B4AE-78ED-0B13-B721186A7331}" dt="2023-12-03T22:45:48.420" v="324" actId="1076"/>
          <ac:spMkLst>
            <pc:docMk/>
            <pc:sldMk cId="541853025" sldId="256"/>
            <ac:spMk id="21" creationId="{B299D51E-5F5C-3B17-1976-2C6ACB187259}"/>
          </ac:spMkLst>
        </pc:spChg>
        <pc:spChg chg="mod">
          <ac:chgData name="Chloe Keiran" userId="S::cmk19@fsu.edu::732f0397-0029-422a-9fe5-1466c05581a9" providerId="AD" clId="Web-{B5D4C5C6-B4AE-78ED-0B13-B721186A7331}" dt="2023-12-03T22:45:48.436" v="325" actId="1076"/>
          <ac:spMkLst>
            <pc:docMk/>
            <pc:sldMk cId="541853025" sldId="256"/>
            <ac:spMk id="23" creationId="{7EDA9F0B-6490-F797-2F67-229D2F69B391}"/>
          </ac:spMkLst>
        </pc:spChg>
        <pc:spChg chg="mod">
          <ac:chgData name="Chloe Keiran" userId="S::cmk19@fsu.edu::732f0397-0029-422a-9fe5-1466c05581a9" providerId="AD" clId="Web-{B5D4C5C6-B4AE-78ED-0B13-B721186A7331}" dt="2023-12-03T22:37:21.766" v="276" actId="1076"/>
          <ac:spMkLst>
            <pc:docMk/>
            <pc:sldMk cId="541853025" sldId="256"/>
            <ac:spMk id="24" creationId="{775DA63A-6B90-7241-8A97-35AAA7B2E511}"/>
          </ac:spMkLst>
        </pc:spChg>
        <pc:spChg chg="mod">
          <ac:chgData name="Chloe Keiran" userId="S::cmk19@fsu.edu::732f0397-0029-422a-9fe5-1466c05581a9" providerId="AD" clId="Web-{B5D4C5C6-B4AE-78ED-0B13-B721186A7331}" dt="2023-12-03T22:37:21.781" v="277" actId="1076"/>
          <ac:spMkLst>
            <pc:docMk/>
            <pc:sldMk cId="541853025" sldId="256"/>
            <ac:spMk id="25" creationId="{4D1AC5E5-C0FE-5966-ABD0-9AB08700D9E6}"/>
          </ac:spMkLst>
        </pc:spChg>
        <pc:spChg chg="mod">
          <ac:chgData name="Chloe Keiran" userId="S::cmk19@fsu.edu::732f0397-0029-422a-9fe5-1466c05581a9" providerId="AD" clId="Web-{B5D4C5C6-B4AE-78ED-0B13-B721186A7331}" dt="2023-12-03T22:37:21.797" v="278" actId="1076"/>
          <ac:spMkLst>
            <pc:docMk/>
            <pc:sldMk cId="541853025" sldId="256"/>
            <ac:spMk id="26" creationId="{AF5A1A39-EFA3-8C84-9E89-3835281255FB}"/>
          </ac:spMkLst>
        </pc:spChg>
        <pc:spChg chg="add mod">
          <ac:chgData name="Chloe Keiran" userId="S::cmk19@fsu.edu::732f0397-0029-422a-9fe5-1466c05581a9" providerId="AD" clId="Web-{B5D4C5C6-B4AE-78ED-0B13-B721186A7331}" dt="2023-12-03T22:45:41.654" v="313" actId="1076"/>
          <ac:spMkLst>
            <pc:docMk/>
            <pc:sldMk cId="541853025" sldId="256"/>
            <ac:spMk id="27" creationId="{6540863E-E4A3-0640-BF88-B158D0C3D962}"/>
          </ac:spMkLst>
        </pc:spChg>
        <pc:spChg chg="add mod">
          <ac:chgData name="Chloe Keiran" userId="S::cmk19@fsu.edu::732f0397-0029-422a-9fe5-1466c05581a9" providerId="AD" clId="Web-{B5D4C5C6-B4AE-78ED-0B13-B721186A7331}" dt="2023-12-03T22:45:41.670" v="314" actId="1076"/>
          <ac:spMkLst>
            <pc:docMk/>
            <pc:sldMk cId="541853025" sldId="256"/>
            <ac:spMk id="28" creationId="{538A2570-B30F-9B87-519B-F82F5B75C623}"/>
          </ac:spMkLst>
        </pc:spChg>
        <pc:spChg chg="add mod">
          <ac:chgData name="Chloe Keiran" userId="S::cmk19@fsu.edu::732f0397-0029-422a-9fe5-1466c05581a9" providerId="AD" clId="Web-{B5D4C5C6-B4AE-78ED-0B13-B721186A7331}" dt="2023-12-03T22:45:41.686" v="315" actId="1076"/>
          <ac:spMkLst>
            <pc:docMk/>
            <pc:sldMk cId="541853025" sldId="256"/>
            <ac:spMk id="29" creationId="{BB8196EE-CCE8-760F-1D22-DA7964E61918}"/>
          </ac:spMkLst>
        </pc:spChg>
        <pc:spChg chg="mod">
          <ac:chgData name="Chloe Keiran" userId="S::cmk19@fsu.edu::732f0397-0029-422a-9fe5-1466c05581a9" providerId="AD" clId="Web-{B5D4C5C6-B4AE-78ED-0B13-B721186A7331}" dt="2023-12-03T22:37:21.828" v="279" actId="1076"/>
          <ac:spMkLst>
            <pc:docMk/>
            <pc:sldMk cId="541853025" sldId="256"/>
            <ac:spMk id="30" creationId="{1E565104-43FE-95E8-2011-5AEC163D7C32}"/>
          </ac:spMkLst>
        </pc:spChg>
        <pc:spChg chg="mod">
          <ac:chgData name="Chloe Keiran" userId="S::cmk19@fsu.edu::732f0397-0029-422a-9fe5-1466c05581a9" providerId="AD" clId="Web-{B5D4C5C6-B4AE-78ED-0B13-B721186A7331}" dt="2023-12-03T22:37:21.844" v="280" actId="1076"/>
          <ac:spMkLst>
            <pc:docMk/>
            <pc:sldMk cId="541853025" sldId="256"/>
            <ac:spMk id="31" creationId="{344CFA0D-8FF7-F30B-F04E-B9293E9A31B9}"/>
          </ac:spMkLst>
        </pc:spChg>
        <pc:spChg chg="mod">
          <ac:chgData name="Chloe Keiran" userId="S::cmk19@fsu.edu::732f0397-0029-422a-9fe5-1466c05581a9" providerId="AD" clId="Web-{B5D4C5C6-B4AE-78ED-0B13-B721186A7331}" dt="2023-12-03T22:46:13.093" v="327" actId="1076"/>
          <ac:spMkLst>
            <pc:docMk/>
            <pc:sldMk cId="541853025" sldId="256"/>
            <ac:spMk id="32" creationId="{E686F869-5DD7-C7E2-320C-CE7CAAD74294}"/>
          </ac:spMkLst>
        </pc:spChg>
        <pc:spChg chg="mod">
          <ac:chgData name="Chloe Keiran" userId="S::cmk19@fsu.edu::732f0397-0029-422a-9fe5-1466c05581a9" providerId="AD" clId="Web-{B5D4C5C6-B4AE-78ED-0B13-B721186A7331}" dt="2023-12-03T22:46:13.124" v="328" actId="1076"/>
          <ac:spMkLst>
            <pc:docMk/>
            <pc:sldMk cId="541853025" sldId="256"/>
            <ac:spMk id="33" creationId="{77D8C969-200C-1F09-D87D-341D31F77AC5}"/>
          </ac:spMkLst>
        </pc:spChg>
        <pc:spChg chg="mod">
          <ac:chgData name="Chloe Keiran" userId="S::cmk19@fsu.edu::732f0397-0029-422a-9fe5-1466c05581a9" providerId="AD" clId="Web-{B5D4C5C6-B4AE-78ED-0B13-B721186A7331}" dt="2023-12-03T19:34:09.575" v="11" actId="1076"/>
          <ac:spMkLst>
            <pc:docMk/>
            <pc:sldMk cId="541853025" sldId="256"/>
            <ac:spMk id="34" creationId="{E6704017-2ED1-8C40-13A5-25F579FC427D}"/>
          </ac:spMkLst>
        </pc:spChg>
        <pc:spChg chg="add mod">
          <ac:chgData name="Chloe Keiran" userId="S::cmk19@fsu.edu::732f0397-0029-422a-9fe5-1466c05581a9" providerId="AD" clId="Web-{B5D4C5C6-B4AE-78ED-0B13-B721186A7331}" dt="2023-12-03T22:45:41.701" v="316" actId="1076"/>
          <ac:spMkLst>
            <pc:docMk/>
            <pc:sldMk cId="541853025" sldId="256"/>
            <ac:spMk id="36" creationId="{E613C612-6FC7-6D07-0321-AC55EF93DE73}"/>
          </ac:spMkLst>
        </pc:spChg>
        <pc:spChg chg="mod">
          <ac:chgData name="Chloe Keiran" userId="S::cmk19@fsu.edu::732f0397-0029-422a-9fe5-1466c05581a9" providerId="AD" clId="Web-{B5D4C5C6-B4AE-78ED-0B13-B721186A7331}" dt="2023-12-03T22:16:45.013" v="137" actId="1076"/>
          <ac:spMkLst>
            <pc:docMk/>
            <pc:sldMk cId="541853025" sldId="256"/>
            <ac:spMk id="44" creationId="{93657DAF-7A1B-4E88-F249-D4FF8E2DBCFC}"/>
          </ac:spMkLst>
        </pc:spChg>
        <pc:spChg chg="mod">
          <ac:chgData name="Chloe Keiran" userId="S::cmk19@fsu.edu::732f0397-0029-422a-9fe5-1466c05581a9" providerId="AD" clId="Web-{B5D4C5C6-B4AE-78ED-0B13-B721186A7331}" dt="2023-12-03T22:16:52.419" v="138" actId="1076"/>
          <ac:spMkLst>
            <pc:docMk/>
            <pc:sldMk cId="541853025" sldId="256"/>
            <ac:spMk id="45" creationId="{60B79FC1-29BB-7EDB-4DDA-FCBBB2FF2FBC}"/>
          </ac:spMkLst>
        </pc:spChg>
        <pc:spChg chg="mod">
          <ac:chgData name="Chloe Keiran" userId="S::cmk19@fsu.edu::732f0397-0029-422a-9fe5-1466c05581a9" providerId="AD" clId="Web-{B5D4C5C6-B4AE-78ED-0B13-B721186A7331}" dt="2023-12-03T22:41:22.538" v="293" actId="1076"/>
          <ac:spMkLst>
            <pc:docMk/>
            <pc:sldMk cId="541853025" sldId="256"/>
            <ac:spMk id="48" creationId="{B75B9820-F6FF-1160-D32A-60F502C2CF0F}"/>
          </ac:spMkLst>
        </pc:spChg>
        <pc:spChg chg="mod">
          <ac:chgData name="Chloe Keiran" userId="S::cmk19@fsu.edu::732f0397-0029-422a-9fe5-1466c05581a9" providerId="AD" clId="Web-{B5D4C5C6-B4AE-78ED-0B13-B721186A7331}" dt="2023-12-03T22:37:21.672" v="272" actId="1076"/>
          <ac:spMkLst>
            <pc:docMk/>
            <pc:sldMk cId="541853025" sldId="256"/>
            <ac:spMk id="49" creationId="{8604DA41-F9C8-02A4-4CAE-DE579BC031BB}"/>
          </ac:spMkLst>
        </pc:spChg>
        <pc:spChg chg="add mod">
          <ac:chgData name="Chloe Keiran" userId="S::cmk19@fsu.edu::732f0397-0029-422a-9fe5-1466c05581a9" providerId="AD" clId="Web-{B5D4C5C6-B4AE-78ED-0B13-B721186A7331}" dt="2023-12-03T22:46:23.843" v="331" actId="1076"/>
          <ac:spMkLst>
            <pc:docMk/>
            <pc:sldMk cId="541853025" sldId="256"/>
            <ac:spMk id="50" creationId="{105DB180-9D75-4379-F5B6-22EE8C0793C3}"/>
          </ac:spMkLst>
        </pc:spChg>
        <pc:spChg chg="add mod">
          <ac:chgData name="Chloe Keiran" userId="S::cmk19@fsu.edu::732f0397-0029-422a-9fe5-1466c05581a9" providerId="AD" clId="Web-{B5D4C5C6-B4AE-78ED-0B13-B721186A7331}" dt="2023-12-03T22:46:23.859" v="332" actId="1076"/>
          <ac:spMkLst>
            <pc:docMk/>
            <pc:sldMk cId="541853025" sldId="256"/>
            <ac:spMk id="56" creationId="{A910189B-8DFC-1FAE-D936-0E7640AC3D6F}"/>
          </ac:spMkLst>
        </pc:spChg>
        <pc:spChg chg="add del">
          <ac:chgData name="Chloe Keiran" userId="S::cmk19@fsu.edu::732f0397-0029-422a-9fe5-1466c05581a9" providerId="AD" clId="Web-{B5D4C5C6-B4AE-78ED-0B13-B721186A7331}" dt="2023-12-03T21:16:51.087" v="41"/>
          <ac:spMkLst>
            <pc:docMk/>
            <pc:sldMk cId="541853025" sldId="256"/>
            <ac:spMk id="56" creationId="{C00CB8AC-B3D5-CF7E-1B9F-854FBF181B5C}"/>
          </ac:spMkLst>
        </pc:spChg>
        <pc:spChg chg="add del">
          <ac:chgData name="Chloe Keiran" userId="S::cmk19@fsu.edu::732f0397-0029-422a-9fe5-1466c05581a9" providerId="AD" clId="Web-{B5D4C5C6-B4AE-78ED-0B13-B721186A7331}" dt="2023-12-03T21:16:51.087" v="41"/>
          <ac:spMkLst>
            <pc:docMk/>
            <pc:sldMk cId="541853025" sldId="256"/>
            <ac:spMk id="57" creationId="{6540863E-E4A3-0640-BF88-B158D0C3D962}"/>
          </ac:spMkLst>
        </pc:spChg>
        <pc:spChg chg="add mod">
          <ac:chgData name="Chloe Keiran" userId="S::cmk19@fsu.edu::732f0397-0029-422a-9fe5-1466c05581a9" providerId="AD" clId="Web-{B5D4C5C6-B4AE-78ED-0B13-B721186A7331}" dt="2023-12-03T22:46:23.890" v="333" actId="1076"/>
          <ac:spMkLst>
            <pc:docMk/>
            <pc:sldMk cId="541853025" sldId="256"/>
            <ac:spMk id="58" creationId="{288986A1-61AB-C41B-81F7-7C282F553725}"/>
          </ac:spMkLst>
        </pc:spChg>
        <pc:spChg chg="add del">
          <ac:chgData name="Chloe Keiran" userId="S::cmk19@fsu.edu::732f0397-0029-422a-9fe5-1466c05581a9" providerId="AD" clId="Web-{B5D4C5C6-B4AE-78ED-0B13-B721186A7331}" dt="2023-12-03T21:16:51.087" v="41"/>
          <ac:spMkLst>
            <pc:docMk/>
            <pc:sldMk cId="541853025" sldId="256"/>
            <ac:spMk id="58" creationId="{538A2570-B30F-9B87-519B-F82F5B75C623}"/>
          </ac:spMkLst>
        </pc:spChg>
        <pc:spChg chg="add del">
          <ac:chgData name="Chloe Keiran" userId="S::cmk19@fsu.edu::732f0397-0029-422a-9fe5-1466c05581a9" providerId="AD" clId="Web-{B5D4C5C6-B4AE-78ED-0B13-B721186A7331}" dt="2023-12-03T21:16:51.087" v="41"/>
          <ac:spMkLst>
            <pc:docMk/>
            <pc:sldMk cId="541853025" sldId="256"/>
            <ac:spMk id="59" creationId="{BB8196EE-CCE8-760F-1D22-DA7964E61918}"/>
          </ac:spMkLst>
        </pc:spChg>
        <pc:spChg chg="add del">
          <ac:chgData name="Chloe Keiran" userId="S::cmk19@fsu.edu::732f0397-0029-422a-9fe5-1466c05581a9" providerId="AD" clId="Web-{B5D4C5C6-B4AE-78ED-0B13-B721186A7331}" dt="2023-12-03T21:16:51.087" v="41"/>
          <ac:spMkLst>
            <pc:docMk/>
            <pc:sldMk cId="541853025" sldId="256"/>
            <ac:spMk id="60" creationId="{E613C612-6FC7-6D07-0321-AC55EF93DE73}"/>
          </ac:spMkLst>
        </pc:spChg>
        <pc:spChg chg="add mod ord">
          <ac:chgData name="Chloe Keiran" userId="S::cmk19@fsu.edu::732f0397-0029-422a-9fe5-1466c05581a9" providerId="AD" clId="Web-{B5D4C5C6-B4AE-78ED-0B13-B721186A7331}" dt="2023-12-03T22:46:23.812" v="330" actId="1076"/>
          <ac:spMkLst>
            <pc:docMk/>
            <pc:sldMk cId="541853025" sldId="256"/>
            <ac:spMk id="62" creationId="{C794C424-E6BF-2EAD-29CA-87096DAA9A60}"/>
          </ac:spMkLst>
        </pc:spChg>
        <pc:spChg chg="add mod">
          <ac:chgData name="Chloe Keiran" userId="S::cmk19@fsu.edu::732f0397-0029-422a-9fe5-1466c05581a9" providerId="AD" clId="Web-{B5D4C5C6-B4AE-78ED-0B13-B721186A7331}" dt="2023-12-03T22:46:23.953" v="336" actId="1076"/>
          <ac:spMkLst>
            <pc:docMk/>
            <pc:sldMk cId="541853025" sldId="256"/>
            <ac:spMk id="63" creationId="{58C4B1E0-38EA-2746-5E3C-3701F3D35614}"/>
          </ac:spMkLst>
        </pc:spChg>
        <pc:spChg chg="add mod ord">
          <ac:chgData name="Chloe Keiran" userId="S::cmk19@fsu.edu::732f0397-0029-422a-9fe5-1466c05581a9" providerId="AD" clId="Web-{B5D4C5C6-B4AE-78ED-0B13-B721186A7331}" dt="2023-12-03T22:46:23.796" v="329" actId="1076"/>
          <ac:spMkLst>
            <pc:docMk/>
            <pc:sldMk cId="541853025" sldId="256"/>
            <ac:spMk id="65" creationId="{6F55A5DB-231D-91FC-DE19-5B7D84B6CC9D}"/>
          </ac:spMkLst>
        </pc:spChg>
        <pc:spChg chg="add mod ord">
          <ac:chgData name="Chloe Keiran" userId="S::cmk19@fsu.edu::732f0397-0029-422a-9fe5-1466c05581a9" providerId="AD" clId="Web-{B5D4C5C6-B4AE-78ED-0B13-B721186A7331}" dt="2023-12-03T22:45:41.826" v="323" actId="1076"/>
          <ac:spMkLst>
            <pc:docMk/>
            <pc:sldMk cId="541853025" sldId="256"/>
            <ac:spMk id="66" creationId="{1BD436F2-122A-B11B-9766-CC86011070F4}"/>
          </ac:spMkLst>
        </pc:spChg>
        <pc:picChg chg="del mod">
          <ac:chgData name="Chloe Keiran" userId="S::cmk19@fsu.edu::732f0397-0029-422a-9fe5-1466c05581a9" providerId="AD" clId="Web-{B5D4C5C6-B4AE-78ED-0B13-B721186A7331}" dt="2023-12-03T21:16:14.477" v="38"/>
          <ac:picMkLst>
            <pc:docMk/>
            <pc:sldMk cId="541853025" sldId="256"/>
            <ac:picMk id="14" creationId="{5AF985DA-8034-910C-7B24-D01CE061FB7B}"/>
          </ac:picMkLst>
        </pc:picChg>
        <pc:picChg chg="add del mod">
          <ac:chgData name="Chloe Keiran" userId="S::cmk19@fsu.edu::732f0397-0029-422a-9fe5-1466c05581a9" providerId="AD" clId="Web-{B5D4C5C6-B4AE-78ED-0B13-B721186A7331}" dt="2023-12-03T22:24:41.839" v="176"/>
          <ac:picMkLst>
            <pc:docMk/>
            <pc:sldMk cId="541853025" sldId="256"/>
            <ac:picMk id="57" creationId="{4A81BD79-C407-A89E-ACCB-AEED6BBD75B9}"/>
          </ac:picMkLst>
        </pc:picChg>
        <pc:picChg chg="add del mod">
          <ac:chgData name="Chloe Keiran" userId="S::cmk19@fsu.edu::732f0397-0029-422a-9fe5-1466c05581a9" providerId="AD" clId="Web-{B5D4C5C6-B4AE-78ED-0B13-B721186A7331}" dt="2023-12-03T22:25:12.527" v="182"/>
          <ac:picMkLst>
            <pc:docMk/>
            <pc:sldMk cId="541853025" sldId="256"/>
            <ac:picMk id="59" creationId="{8E0FF8D7-463A-2B43-9741-3AF4D03F92D9}"/>
          </ac:picMkLst>
        </pc:picChg>
        <pc:picChg chg="add mod">
          <ac:chgData name="Chloe Keiran" userId="S::cmk19@fsu.edu::732f0397-0029-422a-9fe5-1466c05581a9" providerId="AD" clId="Web-{B5D4C5C6-B4AE-78ED-0B13-B721186A7331}" dt="2023-12-03T22:46:23.906" v="334" actId="1076"/>
          <ac:picMkLst>
            <pc:docMk/>
            <pc:sldMk cId="541853025" sldId="256"/>
            <ac:picMk id="60" creationId="{4B2633F4-1B71-4699-BB73-00793C9CD888}"/>
          </ac:picMkLst>
        </pc:picChg>
        <pc:picChg chg="add mod">
          <ac:chgData name="Chloe Keiran" userId="S::cmk19@fsu.edu::732f0397-0029-422a-9fe5-1466c05581a9" providerId="AD" clId="Web-{B5D4C5C6-B4AE-78ED-0B13-B721186A7331}" dt="2023-12-03T22:46:23.921" v="335" actId="1076"/>
          <ac:picMkLst>
            <pc:docMk/>
            <pc:sldMk cId="541853025" sldId="256"/>
            <ac:picMk id="61" creationId="{3299B7A0-C46C-E74B-D061-B7982F91E91E}"/>
          </ac:picMkLst>
        </pc:picChg>
        <pc:picChg chg="add mod">
          <ac:chgData name="Chloe Keiran" userId="S::cmk19@fsu.edu::732f0397-0029-422a-9fe5-1466c05581a9" providerId="AD" clId="Web-{B5D4C5C6-B4AE-78ED-0B13-B721186A7331}" dt="2023-12-03T22:46:23.968" v="337" actId="1076"/>
          <ac:picMkLst>
            <pc:docMk/>
            <pc:sldMk cId="541853025" sldId="256"/>
            <ac:picMk id="64" creationId="{4E76B455-2252-575A-8563-C400A21B5F50}"/>
          </ac:picMkLst>
        </pc:picChg>
        <pc:cxnChg chg="add mod">
          <ac:chgData name="Chloe Keiran" userId="S::cmk19@fsu.edu::732f0397-0029-422a-9fe5-1466c05581a9" providerId="AD" clId="Web-{B5D4C5C6-B4AE-78ED-0B13-B721186A7331}" dt="2023-12-03T22:45:41.733" v="317" actId="1076"/>
          <ac:cxnSpMkLst>
            <pc:docMk/>
            <pc:sldMk cId="541853025" sldId="256"/>
            <ac:cxnSpMk id="40" creationId="{4E5BB2F3-C773-29BF-3AFD-DD78C0E907F2}"/>
          </ac:cxnSpMkLst>
        </pc:cxnChg>
        <pc:cxnChg chg="add del mod">
          <ac:chgData name="Chloe Keiran" userId="S::cmk19@fsu.edu::732f0397-0029-422a-9fe5-1466c05581a9" providerId="AD" clId="Web-{B5D4C5C6-B4AE-78ED-0B13-B721186A7331}" dt="2023-12-03T21:48:06.391" v="92"/>
          <ac:cxnSpMkLst>
            <pc:docMk/>
            <pc:sldMk cId="541853025" sldId="256"/>
            <ac:cxnSpMk id="50" creationId="{8120B43E-B363-9E84-4B5C-9B753F695E91}"/>
          </ac:cxnSpMkLst>
        </pc:cxnChg>
        <pc:cxnChg chg="add mod">
          <ac:chgData name="Chloe Keiran" userId="S::cmk19@fsu.edu::732f0397-0029-422a-9fe5-1466c05581a9" providerId="AD" clId="Web-{B5D4C5C6-B4AE-78ED-0B13-B721186A7331}" dt="2023-12-03T22:45:41.748" v="318" actId="1076"/>
          <ac:cxnSpMkLst>
            <pc:docMk/>
            <pc:sldMk cId="541853025" sldId="256"/>
            <ac:cxnSpMk id="51" creationId="{90DE6515-EDF5-196C-51B2-D16569D8DBB4}"/>
          </ac:cxnSpMkLst>
        </pc:cxnChg>
        <pc:cxnChg chg="add mod">
          <ac:chgData name="Chloe Keiran" userId="S::cmk19@fsu.edu::732f0397-0029-422a-9fe5-1466c05581a9" providerId="AD" clId="Web-{B5D4C5C6-B4AE-78ED-0B13-B721186A7331}" dt="2023-12-03T22:45:41.764" v="319" actId="1076"/>
          <ac:cxnSpMkLst>
            <pc:docMk/>
            <pc:sldMk cId="541853025" sldId="256"/>
            <ac:cxnSpMk id="52" creationId="{C164E76D-AC50-2CD7-91A8-917639CA295C}"/>
          </ac:cxnSpMkLst>
        </pc:cxnChg>
        <pc:cxnChg chg="add mod">
          <ac:chgData name="Chloe Keiran" userId="S::cmk19@fsu.edu::732f0397-0029-422a-9fe5-1466c05581a9" providerId="AD" clId="Web-{B5D4C5C6-B4AE-78ED-0B13-B721186A7331}" dt="2023-12-03T22:45:41.779" v="320" actId="1076"/>
          <ac:cxnSpMkLst>
            <pc:docMk/>
            <pc:sldMk cId="541853025" sldId="256"/>
            <ac:cxnSpMk id="53" creationId="{8768DCC2-2D3A-5555-81E1-6851B23E4E1B}"/>
          </ac:cxnSpMkLst>
        </pc:cxnChg>
        <pc:cxnChg chg="add mod">
          <ac:chgData name="Chloe Keiran" userId="S::cmk19@fsu.edu::732f0397-0029-422a-9fe5-1466c05581a9" providerId="AD" clId="Web-{B5D4C5C6-B4AE-78ED-0B13-B721186A7331}" dt="2023-12-03T22:45:41.795" v="321" actId="1076"/>
          <ac:cxnSpMkLst>
            <pc:docMk/>
            <pc:sldMk cId="541853025" sldId="256"/>
            <ac:cxnSpMk id="54" creationId="{2AD5FA71-DC1B-8746-C537-95EF6D38A49E}"/>
          </ac:cxnSpMkLst>
        </pc:cxnChg>
        <pc:cxnChg chg="add mod">
          <ac:chgData name="Chloe Keiran" userId="S::cmk19@fsu.edu::732f0397-0029-422a-9fe5-1466c05581a9" providerId="AD" clId="Web-{B5D4C5C6-B4AE-78ED-0B13-B721186A7331}" dt="2023-12-03T22:45:41.811" v="322" actId="1076"/>
          <ac:cxnSpMkLst>
            <pc:docMk/>
            <pc:sldMk cId="541853025" sldId="256"/>
            <ac:cxnSpMk id="55" creationId="{864CD8AC-DA4B-FF55-36FD-66B546269B0F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1" creationId="{4E5BB2F3-C773-29BF-3AFD-DD78C0E907F2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2" creationId="{8120B43E-B363-9E84-4B5C-9B753F695E91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3" creationId="{90DE6515-EDF5-196C-51B2-D16569D8DBB4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4" creationId="{C164E76D-AC50-2CD7-91A8-917639CA295C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5" creationId="{8768DCC2-2D3A-5555-81E1-6851B23E4E1B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6" creationId="{2AD5FA71-DC1B-8746-C537-95EF6D38A49E}"/>
          </ac:cxnSpMkLst>
        </pc:cxnChg>
        <pc:cxnChg chg="add del">
          <ac:chgData name="Chloe Keiran" userId="S::cmk19@fsu.edu::732f0397-0029-422a-9fe5-1466c05581a9" providerId="AD" clId="Web-{B5D4C5C6-B4AE-78ED-0B13-B721186A7331}" dt="2023-12-03T21:16:51.087" v="41"/>
          <ac:cxnSpMkLst>
            <pc:docMk/>
            <pc:sldMk cId="541853025" sldId="256"/>
            <ac:cxnSpMk id="67" creationId="{864CD8AC-DA4B-FF55-36FD-66B546269B0F}"/>
          </ac:cxnSpMkLst>
        </pc:cxnChg>
      </pc:sldChg>
    </pc:docChg>
  </pc:docChgLst>
  <pc:docChgLst>
    <pc:chgData clId="Web-{EBCC785B-1318-039C-4377-A341C1DC8AB3}"/>
    <pc:docChg chg="modSld">
      <pc:chgData name="" userId="" providerId="" clId="Web-{EBCC785B-1318-039C-4377-A341C1DC8AB3}" dt="2023-12-04T04:03:38.506" v="0"/>
      <pc:docMkLst>
        <pc:docMk/>
      </pc:docMkLst>
      <pc:sldChg chg="delSp">
        <pc:chgData name="" userId="" providerId="" clId="Web-{EBCC785B-1318-039C-4377-A341C1DC8AB3}" dt="2023-12-04T04:03:38.506" v="0"/>
        <pc:sldMkLst>
          <pc:docMk/>
          <pc:sldMk cId="541853025" sldId="256"/>
        </pc:sldMkLst>
        <pc:spChg chg="del">
          <ac:chgData name="" userId="" providerId="" clId="Web-{EBCC785B-1318-039C-4377-A341C1DC8AB3}" dt="2023-12-04T04:03:38.506" v="0"/>
          <ac:spMkLst>
            <pc:docMk/>
            <pc:sldMk cId="541853025" sldId="256"/>
            <ac:spMk id="14" creationId="{EAF27037-4828-D7DD-E022-958ECBC3935F}"/>
          </ac:spMkLst>
        </pc:spChg>
      </pc:sldChg>
    </pc:docChg>
  </pc:docChgLst>
  <pc:docChgLst>
    <pc:chgData name="Maria Rojas" userId="S::mar19i@fsu.edu::b303a568-9ff1-432b-995f-fb1091d48c0a" providerId="AD" clId="Web-{0700140B-1386-79BD-61A0-CAD88FC6B08A}"/>
    <pc:docChg chg="modSld">
      <pc:chgData name="Maria Rojas" userId="S::mar19i@fsu.edu::b303a568-9ff1-432b-995f-fb1091d48c0a" providerId="AD" clId="Web-{0700140B-1386-79BD-61A0-CAD88FC6B08A}" dt="2023-12-04T04:36:11.316" v="1"/>
      <pc:docMkLst>
        <pc:docMk/>
      </pc:docMkLst>
      <pc:sldChg chg="modSp">
        <pc:chgData name="Maria Rojas" userId="S::mar19i@fsu.edu::b303a568-9ff1-432b-995f-fb1091d48c0a" providerId="AD" clId="Web-{0700140B-1386-79BD-61A0-CAD88FC6B08A}" dt="2023-12-04T04:36:11.316" v="1"/>
        <pc:sldMkLst>
          <pc:docMk/>
          <pc:sldMk cId="541853025" sldId="256"/>
        </pc:sldMkLst>
        <pc:spChg chg="mod">
          <ac:chgData name="Maria Rojas" userId="S::mar19i@fsu.edu::b303a568-9ff1-432b-995f-fb1091d48c0a" providerId="AD" clId="Web-{0700140B-1386-79BD-61A0-CAD88FC6B08A}" dt="2023-12-04T04:36:11.316" v="1"/>
          <ac:spMkLst>
            <pc:docMk/>
            <pc:sldMk cId="541853025" sldId="256"/>
            <ac:spMk id="39" creationId="{632E80C0-D7D0-92F3-5ACB-1B41ED17834B}"/>
          </ac:spMkLst>
        </pc:spChg>
      </pc:sldChg>
    </pc:docChg>
  </pc:docChgLst>
  <pc:docChgLst>
    <pc:chgData name="Chloe Keiran" userId="S::cmk19@fsu.edu::732f0397-0029-422a-9fe5-1466c05581a9" providerId="AD" clId="Web-{B0E54CC9-0507-8D92-742A-7D2148C87CDE}"/>
    <pc:docChg chg="modSld">
      <pc:chgData name="Chloe Keiran" userId="S::cmk19@fsu.edu::732f0397-0029-422a-9fe5-1466c05581a9" providerId="AD" clId="Web-{B0E54CC9-0507-8D92-742A-7D2148C87CDE}" dt="2023-12-03T18:48:03.080" v="805" actId="1076"/>
      <pc:docMkLst>
        <pc:docMk/>
      </pc:docMkLst>
      <pc:sldChg chg="addSp delSp modSp">
        <pc:chgData name="Chloe Keiran" userId="S::cmk19@fsu.edu::732f0397-0029-422a-9fe5-1466c05581a9" providerId="AD" clId="Web-{B0E54CC9-0507-8D92-742A-7D2148C87CDE}" dt="2023-12-03T18:48:03.080" v="805" actId="1076"/>
        <pc:sldMkLst>
          <pc:docMk/>
          <pc:sldMk cId="541853025" sldId="256"/>
        </pc:sldMkLst>
        <pc:spChg chg="add mod">
          <ac:chgData name="Chloe Keiran" userId="S::cmk19@fsu.edu::732f0397-0029-422a-9fe5-1466c05581a9" providerId="AD" clId="Web-{B0E54CC9-0507-8D92-742A-7D2148C87CDE}" dt="2023-12-02T23:49:12.111" v="673" actId="20577"/>
          <ac:spMkLst>
            <pc:docMk/>
            <pc:sldMk cId="541853025" sldId="256"/>
            <ac:spMk id="2" creationId="{60F1D713-6BF9-C433-7644-D33B4FCFEB4E}"/>
          </ac:spMkLst>
        </pc:spChg>
        <pc:spChg chg="add mod">
          <ac:chgData name="Chloe Keiran" userId="S::cmk19@fsu.edu::732f0397-0029-422a-9fe5-1466c05581a9" providerId="AD" clId="Web-{B0E54CC9-0507-8D92-742A-7D2148C87CDE}" dt="2023-12-02T23:11:36.939" v="534" actId="1076"/>
          <ac:spMkLst>
            <pc:docMk/>
            <pc:sldMk cId="541853025" sldId="256"/>
            <ac:spMk id="4" creationId="{FF2DC22B-E672-69FA-4814-E1335C6184E5}"/>
          </ac:spMkLst>
        </pc:spChg>
        <pc:spChg chg="add del mod">
          <ac:chgData name="Chloe Keiran" userId="S::cmk19@fsu.edu::732f0397-0029-422a-9fe5-1466c05581a9" providerId="AD" clId="Web-{B0E54CC9-0507-8D92-742A-7D2148C87CDE}" dt="2023-12-02T23:51:35.913" v="699"/>
          <ac:spMkLst>
            <pc:docMk/>
            <pc:sldMk cId="541853025" sldId="256"/>
            <ac:spMk id="6" creationId="{2294D1A9-25D1-B843-7FCA-4229341ACD1E}"/>
          </ac:spMkLst>
        </pc:spChg>
        <pc:spChg chg="add del mod">
          <ac:chgData name="Chloe Keiran" userId="S::cmk19@fsu.edu::732f0397-0029-422a-9fe5-1466c05581a9" providerId="AD" clId="Web-{B0E54CC9-0507-8D92-742A-7D2148C87CDE}" dt="2023-12-02T22:58:53.695" v="424"/>
          <ac:spMkLst>
            <pc:docMk/>
            <pc:sldMk cId="541853025" sldId="256"/>
            <ac:spMk id="6" creationId="{6DA2EAAE-D6E3-1973-BC55-938BD10860B3}"/>
          </ac:spMkLst>
        </pc:spChg>
        <pc:spChg chg="mod">
          <ac:chgData name="Chloe Keiran" userId="S::cmk19@fsu.edu::732f0397-0029-422a-9fe5-1466c05581a9" providerId="AD" clId="Web-{B0E54CC9-0507-8D92-742A-7D2148C87CDE}" dt="2023-12-03T18:45:30.730" v="793" actId="1076"/>
          <ac:spMkLst>
            <pc:docMk/>
            <pc:sldMk cId="541853025" sldId="256"/>
            <ac:spMk id="6" creationId="{8A596B8B-7DAF-70FD-7FA7-3BD115A48AE1}"/>
          </ac:spMkLst>
        </pc:spChg>
        <pc:spChg chg="mod">
          <ac:chgData name="Chloe Keiran" userId="S::cmk19@fsu.edu::732f0397-0029-422a-9fe5-1466c05581a9" providerId="AD" clId="Web-{B0E54CC9-0507-8D92-742A-7D2148C87CDE}" dt="2023-12-02T20:23:16.291" v="58" actId="20577"/>
          <ac:spMkLst>
            <pc:docMk/>
            <pc:sldMk cId="541853025" sldId="256"/>
            <ac:spMk id="7" creationId="{00000000-0000-0000-0000-000000000000}"/>
          </ac:spMkLst>
        </pc:spChg>
        <pc:spChg chg="mod">
          <ac:chgData name="Chloe Keiran" userId="S::cmk19@fsu.edu::732f0397-0029-422a-9fe5-1466c05581a9" providerId="AD" clId="Web-{B0E54CC9-0507-8D92-742A-7D2148C87CDE}" dt="2023-12-02T21:12:41.769" v="165" actId="20577"/>
          <ac:spMkLst>
            <pc:docMk/>
            <pc:sldMk cId="541853025" sldId="256"/>
            <ac:spMk id="8" creationId="{00000000-0000-0000-0000-000000000000}"/>
          </ac:spMkLst>
        </pc:spChg>
        <pc:spChg chg="mod">
          <ac:chgData name="Chloe Keiran" userId="S::cmk19@fsu.edu::732f0397-0029-422a-9fe5-1466c05581a9" providerId="AD" clId="Web-{B0E54CC9-0507-8D92-742A-7D2148C87CDE}" dt="2023-12-02T20:28:20.234" v="127" actId="1076"/>
          <ac:spMkLst>
            <pc:docMk/>
            <pc:sldMk cId="541853025" sldId="256"/>
            <ac:spMk id="9" creationId="{00000000-0000-0000-0000-000000000000}"/>
          </ac:spMkLst>
        </pc:spChg>
        <pc:spChg chg="add mod">
          <ac:chgData name="Chloe Keiran" userId="S::cmk19@fsu.edu::732f0397-0029-422a-9fe5-1466c05581a9" providerId="AD" clId="Web-{B0E54CC9-0507-8D92-742A-7D2148C87CDE}" dt="2023-12-02T23:12:51.676" v="552" actId="20577"/>
          <ac:spMkLst>
            <pc:docMk/>
            <pc:sldMk cId="541853025" sldId="256"/>
            <ac:spMk id="10" creationId="{9D86F4FA-F286-F299-FA5A-4E70CB04CCED}"/>
          </ac:spMkLst>
        </pc:spChg>
        <pc:spChg chg="add mod">
          <ac:chgData name="Chloe Keiran" userId="S::cmk19@fsu.edu::732f0397-0029-422a-9fe5-1466c05581a9" providerId="AD" clId="Web-{B0E54CC9-0507-8D92-742A-7D2148C87CDE}" dt="2023-12-03T18:46:33.264" v="800" actId="1076"/>
          <ac:spMkLst>
            <pc:docMk/>
            <pc:sldMk cId="541853025" sldId="256"/>
            <ac:spMk id="11" creationId="{98F3EF67-E84E-A32A-CACC-A9A9CC4917A4}"/>
          </ac:spMkLst>
        </pc:spChg>
        <pc:spChg chg="add mod">
          <ac:chgData name="Chloe Keiran" userId="S::cmk19@fsu.edu::732f0397-0029-422a-9fe5-1466c05581a9" providerId="AD" clId="Web-{B0E54CC9-0507-8D92-742A-7D2148C87CDE}" dt="2023-12-03T18:44:29.884" v="787" actId="1076"/>
          <ac:spMkLst>
            <pc:docMk/>
            <pc:sldMk cId="541853025" sldId="256"/>
            <ac:spMk id="12" creationId="{83FFD6B4-4156-4C92-F413-2DDE7466226F}"/>
          </ac:spMkLst>
        </pc:spChg>
        <pc:spChg chg="del mod">
          <ac:chgData name="Chloe Keiran" userId="S::cmk19@fsu.edu::732f0397-0029-422a-9fe5-1466c05581a9" providerId="AD" clId="Web-{B0E54CC9-0507-8D92-742A-7D2148C87CDE}" dt="2023-12-02T22:58:17.553" v="413"/>
          <ac:spMkLst>
            <pc:docMk/>
            <pc:sldMk cId="541853025" sldId="256"/>
            <ac:spMk id="13" creationId="{00000000-0000-0000-0000-000000000000}"/>
          </ac:spMkLst>
        </pc:spChg>
        <pc:spChg chg="add mod">
          <ac:chgData name="Chloe Keiran" userId="S::cmk19@fsu.edu::732f0397-0029-422a-9fe5-1466c05581a9" providerId="AD" clId="Web-{B0E54CC9-0507-8D92-742A-7D2148C87CDE}" dt="2023-12-02T23:53:55.360" v="709"/>
          <ac:spMkLst>
            <pc:docMk/>
            <pc:sldMk cId="541853025" sldId="256"/>
            <ac:spMk id="13" creationId="{5ACD0EEB-FEF3-20CB-456A-C3E433F01C19}"/>
          </ac:spMkLst>
        </pc:spChg>
        <pc:spChg chg="add mod">
          <ac:chgData name="Chloe Keiran" userId="S::cmk19@fsu.edu::732f0397-0029-422a-9fe5-1466c05581a9" providerId="AD" clId="Web-{B0E54CC9-0507-8D92-742A-7D2148C87CDE}" dt="2023-12-02T23:52:27.435" v="708" actId="20577"/>
          <ac:spMkLst>
            <pc:docMk/>
            <pc:sldMk cId="541853025" sldId="256"/>
            <ac:spMk id="15" creationId="{61C08582-D2A6-C5CC-2DDD-97670577FFFC}"/>
          </ac:spMkLst>
        </pc:spChg>
        <pc:spChg chg="mod">
          <ac:chgData name="Chloe Keiran" userId="S::cmk19@fsu.edu::732f0397-0029-422a-9fe5-1466c05581a9" providerId="AD" clId="Web-{B0E54CC9-0507-8D92-742A-7D2148C87CDE}" dt="2023-12-03T18:45:47.152" v="794" actId="1076"/>
          <ac:spMkLst>
            <pc:docMk/>
            <pc:sldMk cId="541853025" sldId="256"/>
            <ac:spMk id="16" creationId="{086EEF0B-552C-249D-9A31-95B133937DEF}"/>
          </ac:spMkLst>
        </pc:spChg>
        <pc:spChg chg="add del mod">
          <ac:chgData name="Chloe Keiran" userId="S::cmk19@fsu.edu::732f0397-0029-422a-9fe5-1466c05581a9" providerId="AD" clId="Web-{B0E54CC9-0507-8D92-742A-7D2148C87CDE}" dt="2023-12-02T23:59:12.293" v="775"/>
          <ac:spMkLst>
            <pc:docMk/>
            <pc:sldMk cId="541853025" sldId="256"/>
            <ac:spMk id="16" creationId="{8771BDB8-D766-6306-E3D9-98741771D12D}"/>
          </ac:spMkLst>
        </pc:spChg>
        <pc:spChg chg="del mod">
          <ac:chgData name="Chloe Keiran" userId="S::cmk19@fsu.edu::732f0397-0029-422a-9fe5-1466c05581a9" providerId="AD" clId="Web-{B0E54CC9-0507-8D92-742A-7D2148C87CDE}" dt="2023-12-02T23:13:06.645" v="553"/>
          <ac:spMkLst>
            <pc:docMk/>
            <pc:sldMk cId="541853025" sldId="256"/>
            <ac:spMk id="17" creationId="{00000000-0000-0000-0000-000000000000}"/>
          </ac:spMkLst>
        </pc:spChg>
        <pc:spChg chg="add mod">
          <ac:chgData name="Chloe Keiran" userId="S::cmk19@fsu.edu::732f0397-0029-422a-9fe5-1466c05581a9" providerId="AD" clId="Web-{B0E54CC9-0507-8D92-742A-7D2148C87CDE}" dt="2023-12-03T18:46:01.575" v="796" actId="1076"/>
          <ac:spMkLst>
            <pc:docMk/>
            <pc:sldMk cId="541853025" sldId="256"/>
            <ac:spMk id="17" creationId="{8DC557C2-B324-0D9B-FE83-21A1ED08972E}"/>
          </ac:spMkLst>
        </pc:spChg>
        <pc:spChg chg="del mod">
          <ac:chgData name="Chloe Keiran" userId="S::cmk19@fsu.edu::732f0397-0029-422a-9fe5-1466c05581a9" providerId="AD" clId="Web-{B0E54CC9-0507-8D92-742A-7D2148C87CDE}" dt="2023-12-02T22:57:19.692" v="409"/>
          <ac:spMkLst>
            <pc:docMk/>
            <pc:sldMk cId="541853025" sldId="256"/>
            <ac:spMk id="18" creationId="{00000000-0000-0000-0000-000000000000}"/>
          </ac:spMkLst>
        </pc:spChg>
        <pc:spChg chg="add mod">
          <ac:chgData name="Chloe Keiran" userId="S::cmk19@fsu.edu::732f0397-0029-422a-9fe5-1466c05581a9" providerId="AD" clId="Web-{B0E54CC9-0507-8D92-742A-7D2148C87CDE}" dt="2023-12-03T18:46:14.341" v="797" actId="1076"/>
          <ac:spMkLst>
            <pc:docMk/>
            <pc:sldMk cId="541853025" sldId="256"/>
            <ac:spMk id="18" creationId="{BA7D4812-1103-F544-8616-143C873E6919}"/>
          </ac:spMkLst>
        </pc:spChg>
        <pc:spChg chg="del mod">
          <ac:chgData name="Chloe Keiran" userId="S::cmk19@fsu.edu::732f0397-0029-422a-9fe5-1466c05581a9" providerId="AD" clId="Web-{B0E54CC9-0507-8D92-742A-7D2148C87CDE}" dt="2023-12-02T22:56:27.456" v="407"/>
          <ac:spMkLst>
            <pc:docMk/>
            <pc:sldMk cId="541853025" sldId="256"/>
            <ac:spMk id="19" creationId="{00000000-0000-0000-0000-000000000000}"/>
          </ac:spMkLst>
        </pc:spChg>
        <pc:spChg chg="mod">
          <ac:chgData name="Chloe Keiran" userId="S::cmk19@fsu.edu::732f0397-0029-422a-9fe5-1466c05581a9" providerId="AD" clId="Web-{B0E54CC9-0507-8D92-742A-7D2148C87CDE}" dt="2023-12-03T18:45:13.573" v="791" actId="1076"/>
          <ac:spMkLst>
            <pc:docMk/>
            <pc:sldMk cId="541853025" sldId="256"/>
            <ac:spMk id="19" creationId="{0F330E47-99FB-3313-9395-FFF2D55ACC29}"/>
          </ac:spMkLst>
        </pc:spChg>
        <pc:spChg chg="add del">
          <ac:chgData name="Chloe Keiran" userId="S::cmk19@fsu.edu::732f0397-0029-422a-9fe5-1466c05581a9" providerId="AD" clId="Web-{B0E54CC9-0507-8D92-742A-7D2148C87CDE}" dt="2023-12-02T23:58:11.759" v="752"/>
          <ac:spMkLst>
            <pc:docMk/>
            <pc:sldMk cId="541853025" sldId="256"/>
            <ac:spMk id="19" creationId="{6DEE2BEC-14C5-F3E8-E38E-EEE6C69319A0}"/>
          </ac:spMkLst>
        </pc:spChg>
        <pc:spChg chg="add mod">
          <ac:chgData name="Chloe Keiran" userId="S::cmk19@fsu.edu::732f0397-0029-422a-9fe5-1466c05581a9" providerId="AD" clId="Web-{B0E54CC9-0507-8D92-742A-7D2148C87CDE}" dt="2023-12-03T18:48:03.080" v="805" actId="1076"/>
          <ac:spMkLst>
            <pc:docMk/>
            <pc:sldMk cId="541853025" sldId="256"/>
            <ac:spMk id="20" creationId="{90A5B665-548E-F3BF-79D0-4942FE196219}"/>
          </ac:spMkLst>
        </pc:spChg>
        <pc:spChg chg="add mod">
          <ac:chgData name="Chloe Keiran" userId="S::cmk19@fsu.edu::732f0397-0029-422a-9fe5-1466c05581a9" providerId="AD" clId="Web-{B0E54CC9-0507-8D92-742A-7D2148C87CDE}" dt="2023-12-03T00:00:31.530" v="784"/>
          <ac:spMkLst>
            <pc:docMk/>
            <pc:sldMk cId="541853025" sldId="256"/>
            <ac:spMk id="21" creationId="{B299D51E-5F5C-3B17-1976-2C6ACB187259}"/>
          </ac:spMkLst>
        </pc:spChg>
        <pc:spChg chg="add mod">
          <ac:chgData name="Chloe Keiran" userId="S::cmk19@fsu.edu::732f0397-0029-422a-9fe5-1466c05581a9" providerId="AD" clId="Web-{B0E54CC9-0507-8D92-742A-7D2148C87CDE}" dt="2023-12-03T00:00:16.951" v="783" actId="20577"/>
          <ac:spMkLst>
            <pc:docMk/>
            <pc:sldMk cId="541853025" sldId="256"/>
            <ac:spMk id="23" creationId="{7EDA9F0B-6490-F797-2F67-229D2F69B391}"/>
          </ac:spMkLst>
        </pc:spChg>
        <pc:spChg chg="mod">
          <ac:chgData name="Chloe Keiran" userId="S::cmk19@fsu.edu::732f0397-0029-422a-9fe5-1466c05581a9" providerId="AD" clId="Web-{B0E54CC9-0507-8D92-742A-7D2148C87CDE}" dt="2023-12-03T18:46:59.609" v="801" actId="1076"/>
          <ac:spMkLst>
            <pc:docMk/>
            <pc:sldMk cId="541853025" sldId="256"/>
            <ac:spMk id="24" creationId="{775DA63A-6B90-7241-8A97-35AAA7B2E511}"/>
          </ac:spMkLst>
        </pc:spChg>
        <pc:spChg chg="mod">
          <ac:chgData name="Chloe Keiran" userId="S::cmk19@fsu.edu::732f0397-0029-422a-9fe5-1466c05581a9" providerId="AD" clId="Web-{B0E54CC9-0507-8D92-742A-7D2148C87CDE}" dt="2023-12-03T18:47:35.282" v="803" actId="1076"/>
          <ac:spMkLst>
            <pc:docMk/>
            <pc:sldMk cId="541853025" sldId="256"/>
            <ac:spMk id="25" creationId="{4D1AC5E5-C0FE-5966-ABD0-9AB08700D9E6}"/>
          </ac:spMkLst>
        </pc:spChg>
        <pc:spChg chg="mod">
          <ac:chgData name="Chloe Keiran" userId="S::cmk19@fsu.edu::732f0397-0029-422a-9fe5-1466c05581a9" providerId="AD" clId="Web-{B0E54CC9-0507-8D92-742A-7D2148C87CDE}" dt="2023-12-03T18:47:12.281" v="802" actId="1076"/>
          <ac:spMkLst>
            <pc:docMk/>
            <pc:sldMk cId="541853025" sldId="256"/>
            <ac:spMk id="26" creationId="{AF5A1A39-EFA3-8C84-9E89-3835281255FB}"/>
          </ac:spMkLst>
        </pc:spChg>
        <pc:spChg chg="mod">
          <ac:chgData name="Chloe Keiran" userId="S::cmk19@fsu.edu::732f0397-0029-422a-9fe5-1466c05581a9" providerId="AD" clId="Web-{B0E54CC9-0507-8D92-742A-7D2148C87CDE}" dt="2023-12-03T18:47:55.642" v="804" actId="1076"/>
          <ac:spMkLst>
            <pc:docMk/>
            <pc:sldMk cId="541853025" sldId="256"/>
            <ac:spMk id="34" creationId="{E6704017-2ED1-8C40-13A5-25F579FC427D}"/>
          </ac:spMkLst>
        </pc:spChg>
        <pc:spChg chg="mod">
          <ac:chgData name="Chloe Keiran" userId="S::cmk19@fsu.edu::732f0397-0029-422a-9fe5-1466c05581a9" providerId="AD" clId="Web-{B0E54CC9-0507-8D92-742A-7D2148C87CDE}" dt="2023-12-03T18:44:59.275" v="790" actId="1076"/>
          <ac:spMkLst>
            <pc:docMk/>
            <pc:sldMk cId="541853025" sldId="256"/>
            <ac:spMk id="48" creationId="{B75B9820-F6FF-1160-D32A-60F502C2CF0F}"/>
          </ac:spMkLst>
        </pc:spChg>
        <pc:spChg chg="mod">
          <ac:chgData name="Chloe Keiran" userId="S::cmk19@fsu.edu::732f0397-0029-422a-9fe5-1466c05581a9" providerId="AD" clId="Web-{B0E54CC9-0507-8D92-742A-7D2148C87CDE}" dt="2023-12-03T18:46:25.107" v="799" actId="1076"/>
          <ac:spMkLst>
            <pc:docMk/>
            <pc:sldMk cId="541853025" sldId="256"/>
            <ac:spMk id="49" creationId="{8604DA41-F9C8-02A4-4CAE-DE579BC031BB}"/>
          </ac:spMkLst>
        </pc:spChg>
        <pc:picChg chg="add del mod">
          <ac:chgData name="Chloe Keiran" userId="S::cmk19@fsu.edu::732f0397-0029-422a-9fe5-1466c05581a9" providerId="AD" clId="Web-{B0E54CC9-0507-8D92-742A-7D2148C87CDE}" dt="2023-12-02T21:13:21.113" v="169"/>
          <ac:picMkLst>
            <pc:docMk/>
            <pc:sldMk cId="541853025" sldId="256"/>
            <ac:picMk id="2" creationId="{826D35AF-C2AD-B430-8A60-D5C9819718DA}"/>
          </ac:picMkLst>
        </pc:picChg>
        <pc:picChg chg="add mod">
          <ac:chgData name="Chloe Keiran" userId="S::cmk19@fsu.edu::732f0397-0029-422a-9fe5-1466c05581a9" providerId="AD" clId="Web-{B0E54CC9-0507-8D92-742A-7D2148C87CDE}" dt="2023-12-02T21:14:31.115" v="174" actId="14100"/>
          <ac:picMkLst>
            <pc:docMk/>
            <pc:sldMk cId="541853025" sldId="256"/>
            <ac:picMk id="3" creationId="{83F1AC29-1436-62B9-88FC-3BD22BB67CCC}"/>
          </ac:picMkLst>
        </pc:picChg>
        <pc:picChg chg="del">
          <ac:chgData name="Chloe Keiran" userId="S::cmk19@fsu.edu::732f0397-0029-422a-9fe5-1466c05581a9" providerId="AD" clId="Web-{B0E54CC9-0507-8D92-742A-7D2148C87CDE}" dt="2023-12-02T21:22:44.222" v="183"/>
          <ac:picMkLst>
            <pc:docMk/>
            <pc:sldMk cId="541853025" sldId="256"/>
            <ac:picMk id="12" creationId="{2C770CB7-DC2E-3A49-B7E2-443B34E48B16}"/>
          </ac:picMkLst>
        </pc:picChg>
        <pc:picChg chg="del">
          <ac:chgData name="Chloe Keiran" userId="S::cmk19@fsu.edu::732f0397-0029-422a-9fe5-1466c05581a9" providerId="AD" clId="Web-{B0E54CC9-0507-8D92-742A-7D2148C87CDE}" dt="2023-12-02T21:22:40.269" v="182"/>
          <ac:picMkLst>
            <pc:docMk/>
            <pc:sldMk cId="541853025" sldId="256"/>
            <ac:picMk id="14" creationId="{5A6445DF-607B-0F44-869F-C1AD45316948}"/>
          </ac:picMkLst>
        </pc:picChg>
        <pc:picChg chg="add mod">
          <ac:chgData name="Chloe Keiran" userId="S::cmk19@fsu.edu::732f0397-0029-422a-9fe5-1466c05581a9" providerId="AD" clId="Web-{B0E54CC9-0507-8D92-742A-7D2148C87CDE}" dt="2023-12-02T23:19:36.906" v="632" actId="1076"/>
          <ac:picMkLst>
            <pc:docMk/>
            <pc:sldMk cId="541853025" sldId="256"/>
            <ac:picMk id="14" creationId="{5AF985DA-8034-910C-7B24-D01CE061FB7B}"/>
          </ac:picMkLst>
        </pc:picChg>
        <pc:picChg chg="del">
          <ac:chgData name="Chloe Keiran" userId="S::cmk19@fsu.edu::732f0397-0029-422a-9fe5-1466c05581a9" providerId="AD" clId="Web-{B0E54CC9-0507-8D92-742A-7D2148C87CDE}" dt="2023-12-02T21:22:37.097" v="181"/>
          <ac:picMkLst>
            <pc:docMk/>
            <pc:sldMk cId="541853025" sldId="256"/>
            <ac:picMk id="15" creationId="{3E00E0B9-4FEE-1340-A3E8-DDB67B87A0DB}"/>
          </ac:picMkLst>
        </pc:picChg>
      </pc:sldChg>
    </pc:docChg>
  </pc:docChgLst>
  <pc:docChgLst>
    <pc:chgData name="Maria Rojas" userId="S::mar19i@fsu.edu::b303a568-9ff1-432b-995f-fb1091d48c0a" providerId="AD" clId="Web-{5DD3C78C-DB55-9EB2-1835-3EF50D335F71}"/>
    <pc:docChg chg="modSld">
      <pc:chgData name="Maria Rojas" userId="S::mar19i@fsu.edu::b303a568-9ff1-432b-995f-fb1091d48c0a" providerId="AD" clId="Web-{5DD3C78C-DB55-9EB2-1835-3EF50D335F71}" dt="2023-12-04T04:17:09.866" v="22"/>
      <pc:docMkLst>
        <pc:docMk/>
      </pc:docMkLst>
      <pc:sldChg chg="modSp">
        <pc:chgData name="Maria Rojas" userId="S::mar19i@fsu.edu::b303a568-9ff1-432b-995f-fb1091d48c0a" providerId="AD" clId="Web-{5DD3C78C-DB55-9EB2-1835-3EF50D335F71}" dt="2023-12-04T04:17:09.866" v="22"/>
        <pc:sldMkLst>
          <pc:docMk/>
          <pc:sldMk cId="541853025" sldId="256"/>
        </pc:sldMkLst>
        <pc:spChg chg="mod">
          <ac:chgData name="Maria Rojas" userId="S::mar19i@fsu.edu::b303a568-9ff1-432b-995f-fb1091d48c0a" providerId="AD" clId="Web-{5DD3C78C-DB55-9EB2-1835-3EF50D335F71}" dt="2023-12-04T04:17:09.866" v="22"/>
          <ac:spMkLst>
            <pc:docMk/>
            <pc:sldMk cId="541853025" sldId="256"/>
            <ac:spMk id="4" creationId="{FF2DC22B-E672-69FA-4814-E1335C6184E5}"/>
          </ac:spMkLst>
        </pc:spChg>
        <pc:spChg chg="mod">
          <ac:chgData name="Maria Rojas" userId="S::mar19i@fsu.edu::b303a568-9ff1-432b-995f-fb1091d48c0a" providerId="AD" clId="Web-{5DD3C78C-DB55-9EB2-1835-3EF50D335F71}" dt="2023-12-04T04:13:53.202" v="0"/>
          <ac:spMkLst>
            <pc:docMk/>
            <pc:sldMk cId="541853025" sldId="256"/>
            <ac:spMk id="21" creationId="{B299D51E-5F5C-3B17-1976-2C6ACB187259}"/>
          </ac:spMkLst>
        </pc:spChg>
        <pc:spChg chg="mod">
          <ac:chgData name="Maria Rojas" userId="S::mar19i@fsu.edu::b303a568-9ff1-432b-995f-fb1091d48c0a" providerId="AD" clId="Web-{5DD3C78C-DB55-9EB2-1835-3EF50D335F71}" dt="2023-12-04T04:15:46.972" v="3" actId="1076"/>
          <ac:spMkLst>
            <pc:docMk/>
            <pc:sldMk cId="541853025" sldId="256"/>
            <ac:spMk id="32" creationId="{E686F869-5DD7-C7E2-320C-CE7CAAD74294}"/>
          </ac:spMkLst>
        </pc:spChg>
        <pc:spChg chg="mod">
          <ac:chgData name="Maria Rojas" userId="S::mar19i@fsu.edu::b303a568-9ff1-432b-995f-fb1091d48c0a" providerId="AD" clId="Web-{5DD3C78C-DB55-9EB2-1835-3EF50D335F71}" dt="2023-12-04T04:15:46.988" v="4" actId="1076"/>
          <ac:spMkLst>
            <pc:docMk/>
            <pc:sldMk cId="541853025" sldId="256"/>
            <ac:spMk id="33" creationId="{77D8C969-200C-1F09-D87D-341D31F77AC5}"/>
          </ac:spMkLst>
        </pc:spChg>
        <pc:spChg chg="mod">
          <ac:chgData name="Maria Rojas" userId="S::mar19i@fsu.edu::b303a568-9ff1-432b-995f-fb1091d48c0a" providerId="AD" clId="Web-{5DD3C78C-DB55-9EB2-1835-3EF50D335F71}" dt="2023-12-04T04:15:47.003" v="5" actId="1076"/>
          <ac:spMkLst>
            <pc:docMk/>
            <pc:sldMk cId="541853025" sldId="256"/>
            <ac:spMk id="50" creationId="{105DB180-9D75-4379-F5B6-22EE8C0793C3}"/>
          </ac:spMkLst>
        </pc:spChg>
        <pc:spChg chg="mod">
          <ac:chgData name="Maria Rojas" userId="S::mar19i@fsu.edu::b303a568-9ff1-432b-995f-fb1091d48c0a" providerId="AD" clId="Web-{5DD3C78C-DB55-9EB2-1835-3EF50D335F71}" dt="2023-12-04T04:15:47.034" v="6" actId="1076"/>
          <ac:spMkLst>
            <pc:docMk/>
            <pc:sldMk cId="541853025" sldId="256"/>
            <ac:spMk id="56" creationId="{A910189B-8DFC-1FAE-D936-0E7640AC3D6F}"/>
          </ac:spMkLst>
        </pc:spChg>
        <pc:spChg chg="mod">
          <ac:chgData name="Maria Rojas" userId="S::mar19i@fsu.edu::b303a568-9ff1-432b-995f-fb1091d48c0a" providerId="AD" clId="Web-{5DD3C78C-DB55-9EB2-1835-3EF50D335F71}" dt="2023-12-04T04:15:47.050" v="7" actId="1076"/>
          <ac:spMkLst>
            <pc:docMk/>
            <pc:sldMk cId="541853025" sldId="256"/>
            <ac:spMk id="58" creationId="{288986A1-61AB-C41B-81F7-7C282F553725}"/>
          </ac:spMkLst>
        </pc:spChg>
        <pc:spChg chg="mod">
          <ac:chgData name="Maria Rojas" userId="S::mar19i@fsu.edu::b303a568-9ff1-432b-995f-fb1091d48c0a" providerId="AD" clId="Web-{5DD3C78C-DB55-9EB2-1835-3EF50D335F71}" dt="2023-12-04T04:15:46.956" v="2" actId="1076"/>
          <ac:spMkLst>
            <pc:docMk/>
            <pc:sldMk cId="541853025" sldId="256"/>
            <ac:spMk id="62" creationId="{C794C424-E6BF-2EAD-29CA-87096DAA9A60}"/>
          </ac:spMkLst>
        </pc:spChg>
        <pc:spChg chg="mod">
          <ac:chgData name="Maria Rojas" userId="S::mar19i@fsu.edu::b303a568-9ff1-432b-995f-fb1091d48c0a" providerId="AD" clId="Web-{5DD3C78C-DB55-9EB2-1835-3EF50D335F71}" dt="2023-12-04T04:15:47.113" v="10" actId="1076"/>
          <ac:spMkLst>
            <pc:docMk/>
            <pc:sldMk cId="541853025" sldId="256"/>
            <ac:spMk id="63" creationId="{58C4B1E0-38EA-2746-5E3C-3701F3D35614}"/>
          </ac:spMkLst>
        </pc:spChg>
        <pc:spChg chg="mod">
          <ac:chgData name="Maria Rojas" userId="S::mar19i@fsu.edu::b303a568-9ff1-432b-995f-fb1091d48c0a" providerId="AD" clId="Web-{5DD3C78C-DB55-9EB2-1835-3EF50D335F71}" dt="2023-12-04T04:15:46.941" v="1" actId="1076"/>
          <ac:spMkLst>
            <pc:docMk/>
            <pc:sldMk cId="541853025" sldId="256"/>
            <ac:spMk id="65" creationId="{6F55A5DB-231D-91FC-DE19-5B7D84B6CC9D}"/>
          </ac:spMkLst>
        </pc:spChg>
        <pc:picChg chg="mod">
          <ac:chgData name="Maria Rojas" userId="S::mar19i@fsu.edu::b303a568-9ff1-432b-995f-fb1091d48c0a" providerId="AD" clId="Web-{5DD3C78C-DB55-9EB2-1835-3EF50D335F71}" dt="2023-12-04T04:15:47.066" v="8" actId="1076"/>
          <ac:picMkLst>
            <pc:docMk/>
            <pc:sldMk cId="541853025" sldId="256"/>
            <ac:picMk id="60" creationId="{4B2633F4-1B71-4699-BB73-00793C9CD888}"/>
          </ac:picMkLst>
        </pc:picChg>
        <pc:picChg chg="mod">
          <ac:chgData name="Maria Rojas" userId="S::mar19i@fsu.edu::b303a568-9ff1-432b-995f-fb1091d48c0a" providerId="AD" clId="Web-{5DD3C78C-DB55-9EB2-1835-3EF50D335F71}" dt="2023-12-04T04:15:47.097" v="9" actId="1076"/>
          <ac:picMkLst>
            <pc:docMk/>
            <pc:sldMk cId="541853025" sldId="256"/>
            <ac:picMk id="61" creationId="{3299B7A0-C46C-E74B-D061-B7982F91E91E}"/>
          </ac:picMkLst>
        </pc:picChg>
        <pc:picChg chg="mod">
          <ac:chgData name="Maria Rojas" userId="S::mar19i@fsu.edu::b303a568-9ff1-432b-995f-fb1091d48c0a" providerId="AD" clId="Web-{5DD3C78C-DB55-9EB2-1835-3EF50D335F71}" dt="2023-12-04T04:15:47.128" v="11" actId="1076"/>
          <ac:picMkLst>
            <pc:docMk/>
            <pc:sldMk cId="541853025" sldId="256"/>
            <ac:picMk id="64" creationId="{4E76B455-2252-575A-8563-C400A21B5F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CC6F29-2E86-9626-EDDE-5EE4E6014529}"/>
              </a:ext>
            </a:extLst>
          </p:cNvPr>
          <p:cNvSpPr/>
          <p:nvPr/>
        </p:nvSpPr>
        <p:spPr>
          <a:xfrm>
            <a:off x="10484376" y="6335646"/>
            <a:ext cx="10615344" cy="5501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BD436F2-122A-B11B-9766-CC86011070F4}"/>
              </a:ext>
            </a:extLst>
          </p:cNvPr>
          <p:cNvSpPr/>
          <p:nvPr/>
        </p:nvSpPr>
        <p:spPr>
          <a:xfrm>
            <a:off x="22133840" y="6612659"/>
            <a:ext cx="10153872" cy="4147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F55A5DB-231D-91FC-DE19-5B7D84B6CC9D}"/>
              </a:ext>
            </a:extLst>
          </p:cNvPr>
          <p:cNvSpPr/>
          <p:nvPr/>
        </p:nvSpPr>
        <p:spPr>
          <a:xfrm>
            <a:off x="23142092" y="15297418"/>
            <a:ext cx="9000767" cy="42567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794C424-E6BF-2EAD-29CA-87096DAA9A60}"/>
              </a:ext>
            </a:extLst>
          </p:cNvPr>
          <p:cNvSpPr/>
          <p:nvPr/>
        </p:nvSpPr>
        <p:spPr>
          <a:xfrm rot="5400000">
            <a:off x="27585012" y="16181721"/>
            <a:ext cx="2121035" cy="1298739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04DA41-F9C8-02A4-4CAE-DE579BC031BB}"/>
              </a:ext>
            </a:extLst>
          </p:cNvPr>
          <p:cNvSpPr/>
          <p:nvPr/>
        </p:nvSpPr>
        <p:spPr>
          <a:xfrm>
            <a:off x="648294" y="15279114"/>
            <a:ext cx="8543059" cy="3890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75B9820-F6FF-1160-D32A-60F502C2CF0F}"/>
              </a:ext>
            </a:extLst>
          </p:cNvPr>
          <p:cNvSpPr/>
          <p:nvPr/>
        </p:nvSpPr>
        <p:spPr>
          <a:xfrm>
            <a:off x="731632" y="6576054"/>
            <a:ext cx="7773788" cy="4275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5BA3B9-9A4C-629E-A021-4608139BF79D}"/>
              </a:ext>
            </a:extLst>
          </p:cNvPr>
          <p:cNvSpPr/>
          <p:nvPr/>
        </p:nvSpPr>
        <p:spPr>
          <a:xfrm>
            <a:off x="12792614" y="12728008"/>
            <a:ext cx="5332431" cy="1149292"/>
          </a:xfrm>
          <a:prstGeom prst="roundRect">
            <a:avLst/>
          </a:prstGeom>
          <a:solidFill>
            <a:srgbClr val="C0C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6704017-2ED1-8C40-13A5-25F579FC427D}"/>
              </a:ext>
            </a:extLst>
          </p:cNvPr>
          <p:cNvSpPr/>
          <p:nvPr/>
        </p:nvSpPr>
        <p:spPr>
          <a:xfrm>
            <a:off x="12454742" y="5001898"/>
            <a:ext cx="6302275" cy="1170292"/>
          </a:xfrm>
          <a:prstGeom prst="roundRect">
            <a:avLst/>
          </a:prstGeom>
          <a:solidFill>
            <a:srgbClr val="C0C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86F869-5DD7-C7E2-320C-CE7CAAD74294}"/>
              </a:ext>
            </a:extLst>
          </p:cNvPr>
          <p:cNvSpPr/>
          <p:nvPr/>
        </p:nvSpPr>
        <p:spPr>
          <a:xfrm>
            <a:off x="25238845" y="13790586"/>
            <a:ext cx="4655577" cy="1093931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21990" y="161449"/>
            <a:ext cx="15427555" cy="22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7200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Team 522: Rockwell Automation Manufacturing Device for Students</a:t>
            </a:r>
            <a:endParaRPr lang="en-US" sz="7200">
              <a:solidFill>
                <a:srgbClr val="0D0D0D"/>
              </a:solidFill>
              <a:effectLst/>
              <a:latin typeface="Arial" charset="0"/>
              <a:ea typeface="HelveticaNeueLT Std Lt" charset="0"/>
              <a:cs typeface="Arial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829502" y="524948"/>
            <a:ext cx="756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>
              <a:effectLst/>
              <a:latin typeface="Arial" panose="020B0604020202020204" pitchFamily="34" charset="0"/>
              <a:ea typeface="HelveticaNeueLT Std Lt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380" y="2119392"/>
            <a:ext cx="23648445" cy="10854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800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Luis Garcia, Chloe Keiran, Caleb Mears, Maria Rojas, Caden Schwartz</a:t>
            </a:r>
            <a:endParaRPr lang="en-US" sz="4800">
              <a:solidFill>
                <a:srgbClr val="0D0D0D"/>
              </a:solidFill>
              <a:effectLst/>
              <a:latin typeface="Arial Black" charset="0"/>
              <a:ea typeface="HelveticaNeueLT Std Lt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480" y="277535"/>
            <a:ext cx="2880652" cy="2710817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3F1AC29-1436-62B9-88FC-3BD22BB6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2075" y="522679"/>
            <a:ext cx="6273420" cy="1422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DC22B-E672-69FA-4814-E1335C6184E5}"/>
              </a:ext>
            </a:extLst>
          </p:cNvPr>
          <p:cNvSpPr txBox="1"/>
          <p:nvPr/>
        </p:nvSpPr>
        <p:spPr>
          <a:xfrm>
            <a:off x="1317805" y="3582351"/>
            <a:ext cx="30283650" cy="8172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EE76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The objective of this project is to create a system that can demonstrate the automated manufacturing process and create an educational item</a:t>
            </a:r>
            <a:endParaRPr lang="en-US" sz="42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3EF67-E84E-A32A-CACC-A9A9CC4917A4}"/>
              </a:ext>
            </a:extLst>
          </p:cNvPr>
          <p:cNvSpPr txBox="1"/>
          <p:nvPr/>
        </p:nvSpPr>
        <p:spPr>
          <a:xfrm>
            <a:off x="1421365" y="15595303"/>
            <a:ext cx="781489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>
                <a:latin typeface="Times New Roman"/>
                <a:ea typeface="Calibri"/>
                <a:cs typeface="Calibri"/>
              </a:rPr>
              <a:t>Under 30 pounds</a:t>
            </a:r>
          </a:p>
          <a:p>
            <a:r>
              <a:rPr lang="en-US" sz="4200">
                <a:latin typeface="Times New Roman"/>
                <a:ea typeface="Calibri"/>
                <a:cs typeface="Calibri"/>
              </a:rPr>
              <a:t>Use Rockwell hardware/software</a:t>
            </a:r>
          </a:p>
          <a:p>
            <a:r>
              <a:rPr lang="en-US" sz="4200">
                <a:latin typeface="Times New Roman"/>
                <a:ea typeface="Calibri"/>
                <a:cs typeface="Calibri"/>
              </a:rPr>
              <a:t>Engage all ages</a:t>
            </a:r>
          </a:p>
          <a:p>
            <a:r>
              <a:rPr lang="en-US" sz="4200">
                <a:latin typeface="Times New Roman"/>
                <a:ea typeface="Calibri"/>
                <a:cs typeface="Calibri"/>
              </a:rPr>
              <a:t>Safe</a:t>
            </a:r>
          </a:p>
          <a:p>
            <a:r>
              <a:rPr lang="en-US" sz="4200">
                <a:latin typeface="Times New Roman"/>
                <a:ea typeface="Calibri"/>
                <a:cs typeface="Calibri"/>
              </a:rPr>
              <a:t>Product with Rockwell branding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5B665-548E-F3BF-79D0-4942FE196219}"/>
              </a:ext>
            </a:extLst>
          </p:cNvPr>
          <p:cNvSpPr txBox="1"/>
          <p:nvPr/>
        </p:nvSpPr>
        <p:spPr>
          <a:xfrm>
            <a:off x="11224968" y="5125485"/>
            <a:ext cx="8782201" cy="40549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ea typeface="Calibri"/>
                <a:cs typeface="Calibri"/>
              </a:rPr>
              <a:t>Concept Selected</a:t>
            </a:r>
            <a:endParaRPr lang="en-US"/>
          </a:p>
          <a:p>
            <a:endParaRPr lang="en-US" sz="5150">
              <a:ea typeface="Calibri"/>
              <a:cs typeface="Calibri"/>
            </a:endParaRPr>
          </a:p>
          <a:p>
            <a:r>
              <a:rPr lang="en-US" sz="5150">
                <a:latin typeface="Times New Roman"/>
                <a:ea typeface="Calibri"/>
                <a:cs typeface="Calibri"/>
              </a:rPr>
              <a:t>   Metal pin with Rockwell             branding and personalization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FD6B4-4156-4C92-F413-2DDE7466226F}"/>
              </a:ext>
            </a:extLst>
          </p:cNvPr>
          <p:cNvSpPr txBox="1"/>
          <p:nvPr/>
        </p:nvSpPr>
        <p:spPr>
          <a:xfrm>
            <a:off x="1556577" y="6780012"/>
            <a:ext cx="741961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 dirty="0">
                <a:latin typeface="Times New Roman"/>
                <a:ea typeface="Calibri"/>
                <a:cs typeface="Calibri"/>
              </a:rPr>
              <a:t>Display the manufacturing process</a:t>
            </a:r>
            <a:endParaRPr lang="en-US" sz="4200" dirty="0">
              <a:ea typeface="Calibri"/>
              <a:cs typeface="Calibri"/>
            </a:endParaRPr>
          </a:p>
          <a:p>
            <a:r>
              <a:rPr lang="en-US" sz="4200" dirty="0">
                <a:latin typeface="Times New Roman"/>
                <a:ea typeface="Calibri"/>
                <a:cs typeface="Calibri"/>
              </a:rPr>
              <a:t>Provide an educational experience</a:t>
            </a:r>
            <a:endParaRPr lang="en-US" sz="4200" dirty="0">
              <a:ea typeface="Calibri"/>
              <a:cs typeface="Calibri"/>
            </a:endParaRPr>
          </a:p>
          <a:p>
            <a:r>
              <a:rPr lang="en-US" sz="4200" dirty="0">
                <a:latin typeface="Times New Roman"/>
                <a:ea typeface="Calibri"/>
                <a:cs typeface="Calibri"/>
              </a:rPr>
              <a:t>Distribution of a tangible educational product</a:t>
            </a:r>
            <a:endParaRPr lang="en-US" sz="4200" dirty="0"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CD0EEB-FEF3-20CB-456A-C3E433F01C19}"/>
              </a:ext>
            </a:extLst>
          </p:cNvPr>
          <p:cNvSpPr/>
          <p:nvPr/>
        </p:nvSpPr>
        <p:spPr>
          <a:xfrm>
            <a:off x="2224234" y="5128599"/>
            <a:ext cx="4408227" cy="1039377"/>
          </a:xfrm>
          <a:prstGeom prst="roundRect">
            <a:avLst/>
          </a:prstGeom>
          <a:solidFill>
            <a:srgbClr val="EE76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08582-D2A6-C5CC-2DDD-97670577FFFC}"/>
              </a:ext>
            </a:extLst>
          </p:cNvPr>
          <p:cNvSpPr txBox="1"/>
          <p:nvPr/>
        </p:nvSpPr>
        <p:spPr>
          <a:xfrm>
            <a:off x="2496684" y="5207217"/>
            <a:ext cx="3877169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cs typeface="Calibri"/>
              </a:rPr>
              <a:t>Key Goals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C557C2-B324-0D9B-FE83-21A1ED08972E}"/>
              </a:ext>
            </a:extLst>
          </p:cNvPr>
          <p:cNvSpPr/>
          <p:nvPr/>
        </p:nvSpPr>
        <p:spPr>
          <a:xfrm>
            <a:off x="2265905" y="13747793"/>
            <a:ext cx="5294446" cy="1069947"/>
          </a:xfrm>
          <a:prstGeom prst="roundRect">
            <a:avLst/>
          </a:prstGeom>
          <a:solidFill>
            <a:srgbClr val="EE76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7D4812-1103-F544-8616-143C873E6919}"/>
              </a:ext>
            </a:extLst>
          </p:cNvPr>
          <p:cNvSpPr txBox="1"/>
          <p:nvPr/>
        </p:nvSpPr>
        <p:spPr>
          <a:xfrm>
            <a:off x="2166894" y="13848872"/>
            <a:ext cx="5467087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cs typeface="Calibri"/>
              </a:rPr>
              <a:t>Customer Needs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99D51E-5F5C-3B17-1976-2C6ACB187259}"/>
              </a:ext>
            </a:extLst>
          </p:cNvPr>
          <p:cNvSpPr/>
          <p:nvPr/>
        </p:nvSpPr>
        <p:spPr>
          <a:xfrm>
            <a:off x="23503467" y="4861424"/>
            <a:ext cx="7567959" cy="1317181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A9F0B-6490-F797-2F67-229D2F69B391}"/>
              </a:ext>
            </a:extLst>
          </p:cNvPr>
          <p:cNvSpPr txBox="1"/>
          <p:nvPr/>
        </p:nvSpPr>
        <p:spPr>
          <a:xfrm>
            <a:off x="23556013" y="5096437"/>
            <a:ext cx="7464355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cs typeface="Calibri"/>
              </a:rPr>
              <a:t>Functional Decomposition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596B8B-7DAF-70FD-7FA7-3BD115A48AE1}"/>
              </a:ext>
            </a:extLst>
          </p:cNvPr>
          <p:cNvSpPr/>
          <p:nvPr/>
        </p:nvSpPr>
        <p:spPr>
          <a:xfrm>
            <a:off x="1019924" y="6951235"/>
            <a:ext cx="416688" cy="444467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6EEF0B-552C-249D-9A31-95B133937DEF}"/>
              </a:ext>
            </a:extLst>
          </p:cNvPr>
          <p:cNvSpPr/>
          <p:nvPr/>
        </p:nvSpPr>
        <p:spPr>
          <a:xfrm>
            <a:off x="1019924" y="9473314"/>
            <a:ext cx="416688" cy="444467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330E47-99FB-3313-9395-FFF2D55ACC29}"/>
              </a:ext>
            </a:extLst>
          </p:cNvPr>
          <p:cNvSpPr/>
          <p:nvPr/>
        </p:nvSpPr>
        <p:spPr>
          <a:xfrm>
            <a:off x="1019924" y="8170015"/>
            <a:ext cx="416688" cy="444467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5DA63A-6B90-7241-8A97-35AAA7B2E511}"/>
              </a:ext>
            </a:extLst>
          </p:cNvPr>
          <p:cNvSpPr/>
          <p:nvPr/>
        </p:nvSpPr>
        <p:spPr>
          <a:xfrm>
            <a:off x="893777" y="15667077"/>
            <a:ext cx="415925" cy="444500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1AC5E5-C0FE-5966-ABD0-9AB08700D9E6}"/>
              </a:ext>
            </a:extLst>
          </p:cNvPr>
          <p:cNvSpPr/>
          <p:nvPr/>
        </p:nvSpPr>
        <p:spPr>
          <a:xfrm>
            <a:off x="893777" y="17005803"/>
            <a:ext cx="415925" cy="444500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5A1A39-EFA3-8C84-9E89-3835281255FB}"/>
              </a:ext>
            </a:extLst>
          </p:cNvPr>
          <p:cNvSpPr/>
          <p:nvPr/>
        </p:nvSpPr>
        <p:spPr>
          <a:xfrm>
            <a:off x="893777" y="16332199"/>
            <a:ext cx="415925" cy="444500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565104-43FE-95E8-2011-5AEC163D7C32}"/>
              </a:ext>
            </a:extLst>
          </p:cNvPr>
          <p:cNvSpPr/>
          <p:nvPr/>
        </p:nvSpPr>
        <p:spPr>
          <a:xfrm>
            <a:off x="901229" y="17667650"/>
            <a:ext cx="415925" cy="444500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4CFA0D-8FF7-F30B-F04E-B9293E9A31B9}"/>
              </a:ext>
            </a:extLst>
          </p:cNvPr>
          <p:cNvSpPr/>
          <p:nvPr/>
        </p:nvSpPr>
        <p:spPr>
          <a:xfrm>
            <a:off x="901229" y="18324876"/>
            <a:ext cx="415925" cy="444500"/>
          </a:xfrm>
          <a:prstGeom prst="ellipse">
            <a:avLst/>
          </a:prstGeom>
          <a:noFill/>
          <a:ln w="28575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D8C969-200C-1F09-D87D-341D31F77AC5}"/>
              </a:ext>
            </a:extLst>
          </p:cNvPr>
          <p:cNvSpPr txBox="1"/>
          <p:nvPr/>
        </p:nvSpPr>
        <p:spPr>
          <a:xfrm>
            <a:off x="25174931" y="13899905"/>
            <a:ext cx="4779566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cs typeface="Calibri"/>
              </a:rPr>
              <a:t>Future Work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41348A-BD5D-A064-FE78-5B7A06CDA665}"/>
              </a:ext>
            </a:extLst>
          </p:cNvPr>
          <p:cNvSpPr/>
          <p:nvPr/>
        </p:nvSpPr>
        <p:spPr>
          <a:xfrm>
            <a:off x="17994530" y="8749823"/>
            <a:ext cx="2806158" cy="275819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E31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0F9123-C56E-6862-63E4-237141F22A29}"/>
              </a:ext>
            </a:extLst>
          </p:cNvPr>
          <p:cNvSpPr/>
          <p:nvPr/>
        </p:nvSpPr>
        <p:spPr>
          <a:xfrm>
            <a:off x="14396640" y="8726818"/>
            <a:ext cx="2806158" cy="2758190"/>
          </a:xfrm>
          <a:prstGeom prst="ellipse">
            <a:avLst/>
          </a:prstGeom>
          <a:solidFill>
            <a:srgbClr val="C0C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A8E897-94DC-EDC5-2A1E-CF8FEF563EB2}"/>
              </a:ext>
            </a:extLst>
          </p:cNvPr>
          <p:cNvSpPr/>
          <p:nvPr/>
        </p:nvSpPr>
        <p:spPr>
          <a:xfrm>
            <a:off x="10893668" y="8726819"/>
            <a:ext cx="2806158" cy="2758190"/>
          </a:xfrm>
          <a:prstGeom prst="ellipse">
            <a:avLst/>
          </a:prstGeom>
          <a:solidFill>
            <a:srgbClr val="C0C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red and white logo&#10;&#10;Description automatically generated">
            <a:extLst>
              <a:ext uri="{FF2B5EF4-FFF2-40B4-BE49-F238E27FC236}">
                <a16:creationId xmlns:a16="http://schemas.microsoft.com/office/drawing/2014/main" id="{403E0283-FD7B-9F69-E549-10FE69BF9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7879" y="9085410"/>
            <a:ext cx="695325" cy="685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F5C92B7-590E-E1A1-60DA-4A8A931282F3}"/>
              </a:ext>
            </a:extLst>
          </p:cNvPr>
          <p:cNvSpPr/>
          <p:nvPr/>
        </p:nvSpPr>
        <p:spPr>
          <a:xfrm>
            <a:off x="18573984" y="9862496"/>
            <a:ext cx="1728538" cy="995921"/>
          </a:xfrm>
          <a:prstGeom prst="rect">
            <a:avLst/>
          </a:prstGeom>
          <a:noFill/>
          <a:ln w="57150">
            <a:solidFill>
              <a:srgbClr val="CE31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01B55E-3676-C1CD-4ABE-5AF523FF0ADC}"/>
              </a:ext>
            </a:extLst>
          </p:cNvPr>
          <p:cNvSpPr txBox="1"/>
          <p:nvPr/>
        </p:nvSpPr>
        <p:spPr>
          <a:xfrm>
            <a:off x="18573737" y="9908181"/>
            <a:ext cx="17140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Times New Roman"/>
                <a:cs typeface="Calibri"/>
              </a:rPr>
              <a:t>CUSTOM DESIGN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657DAF-7A1B-4E88-F249-D4FF8E2DBCFC}"/>
              </a:ext>
            </a:extLst>
          </p:cNvPr>
          <p:cNvSpPr txBox="1"/>
          <p:nvPr/>
        </p:nvSpPr>
        <p:spPr>
          <a:xfrm>
            <a:off x="11514428" y="9291614"/>
            <a:ext cx="156761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Times New Roman"/>
                <a:cs typeface="Calibri"/>
              </a:rPr>
              <a:t>PIN TOP</a:t>
            </a:r>
            <a:endParaRPr lang="en-US">
              <a:latin typeface="Times New Roman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B79FC1-29BB-7EDB-4DDA-FCBBB2FF2FBC}"/>
              </a:ext>
            </a:extLst>
          </p:cNvPr>
          <p:cNvSpPr txBox="1"/>
          <p:nvPr/>
        </p:nvSpPr>
        <p:spPr>
          <a:xfrm>
            <a:off x="14484722" y="9300501"/>
            <a:ext cx="261330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Times New Roman"/>
                <a:cs typeface="Calibri"/>
              </a:rPr>
              <a:t>PIN BOTTOM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D01BE5-342D-C44D-B7FA-96D71B4C7160}"/>
              </a:ext>
            </a:extLst>
          </p:cNvPr>
          <p:cNvSpPr txBox="1"/>
          <p:nvPr/>
        </p:nvSpPr>
        <p:spPr>
          <a:xfrm>
            <a:off x="12556841" y="12862781"/>
            <a:ext cx="5818198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150">
                <a:latin typeface="Times New Roman"/>
                <a:cs typeface="Calibri"/>
              </a:rPr>
              <a:t>System 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CB8AC-B3D5-CF7E-1B9F-854FBF181B5C}"/>
              </a:ext>
            </a:extLst>
          </p:cNvPr>
          <p:cNvSpPr/>
          <p:nvPr/>
        </p:nvSpPr>
        <p:spPr>
          <a:xfrm>
            <a:off x="25812477" y="6951571"/>
            <a:ext cx="2838090" cy="971910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Times New Roman"/>
                <a:cs typeface="Calibri"/>
              </a:rPr>
              <a:t>ROCKWELL AUTOMATED LEARNING TOOL</a:t>
            </a:r>
            <a:endParaRPr lang="en-US">
              <a:solidFill>
                <a:srgbClr val="FFFFFF"/>
              </a:solidFill>
              <a:latin typeface="Times New Roman"/>
              <a:cs typeface="Calibri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40863E-E4A3-0640-BF88-B158D0C3D962}"/>
              </a:ext>
            </a:extLst>
          </p:cNvPr>
          <p:cNvSpPr/>
          <p:nvPr/>
        </p:nvSpPr>
        <p:spPr>
          <a:xfrm>
            <a:off x="22484146" y="8801592"/>
            <a:ext cx="1892061" cy="1331343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Times New Roman"/>
                <a:cs typeface="Arial"/>
              </a:rPr>
              <a:t>CONTROL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8A2570-B30F-9B87-519B-F82F5B75C623}"/>
              </a:ext>
            </a:extLst>
          </p:cNvPr>
          <p:cNvSpPr/>
          <p:nvPr/>
        </p:nvSpPr>
        <p:spPr>
          <a:xfrm>
            <a:off x="24841133" y="8800695"/>
            <a:ext cx="1892061" cy="1331343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Times New Roman"/>
                <a:cs typeface="Arial"/>
              </a:rPr>
              <a:t>SUPPORT</a:t>
            </a:r>
            <a:endParaRPr lang="en-US">
              <a:latin typeface="Times New Roman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B8196EE-CCE8-760F-1D22-DA7964E61918}"/>
              </a:ext>
            </a:extLst>
          </p:cNvPr>
          <p:cNvSpPr/>
          <p:nvPr/>
        </p:nvSpPr>
        <p:spPr>
          <a:xfrm>
            <a:off x="27212497" y="8799797"/>
            <a:ext cx="1880559" cy="1339969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Times New Roman"/>
                <a:cs typeface="Arial"/>
              </a:rPr>
              <a:t>EDUCATE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613C612-6FC7-6D07-0321-AC55EF93DE73}"/>
              </a:ext>
            </a:extLst>
          </p:cNvPr>
          <p:cNvSpPr/>
          <p:nvPr/>
        </p:nvSpPr>
        <p:spPr>
          <a:xfrm>
            <a:off x="29543608" y="8821902"/>
            <a:ext cx="2481531" cy="1316965"/>
          </a:xfrm>
          <a:prstGeom prst="round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Times New Roman"/>
                <a:cs typeface="Calibri"/>
              </a:rPr>
              <a:t>MANUFACTURE</a:t>
            </a:r>
            <a:endParaRPr lang="en-US" sz="2000" b="1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5BB2F3-C773-29BF-3AFD-DD78C0E907F2}"/>
              </a:ext>
            </a:extLst>
          </p:cNvPr>
          <p:cNvCxnSpPr/>
          <p:nvPr/>
        </p:nvCxnSpPr>
        <p:spPr>
          <a:xfrm>
            <a:off x="27218787" y="7927642"/>
            <a:ext cx="8627" cy="497457"/>
          </a:xfrm>
          <a:prstGeom prst="straightConnector1">
            <a:avLst/>
          </a:prstGeom>
          <a:ln w="381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DE6515-EDF5-196C-51B2-D16569D8DBB4}"/>
              </a:ext>
            </a:extLst>
          </p:cNvPr>
          <p:cNvCxnSpPr/>
          <p:nvPr/>
        </p:nvCxnSpPr>
        <p:spPr>
          <a:xfrm flipH="1" flipV="1">
            <a:off x="23383067" y="8445545"/>
            <a:ext cx="7443616" cy="3438"/>
          </a:xfrm>
          <a:prstGeom prst="straightConnector1">
            <a:avLst/>
          </a:prstGeom>
          <a:ln w="381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164E76D-AC50-2CD7-91A8-917639CA295C}"/>
              </a:ext>
            </a:extLst>
          </p:cNvPr>
          <p:cNvCxnSpPr/>
          <p:nvPr/>
        </p:nvCxnSpPr>
        <p:spPr>
          <a:xfrm>
            <a:off x="23405498" y="8449130"/>
            <a:ext cx="4145" cy="313092"/>
          </a:xfrm>
          <a:prstGeom prst="straightConnector1">
            <a:avLst/>
          </a:prstGeom>
          <a:ln w="38100">
            <a:solidFill>
              <a:srgbClr val="EE76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68DCC2-2D3A-5555-81E1-6851B23E4E1B}"/>
              </a:ext>
            </a:extLst>
          </p:cNvPr>
          <p:cNvCxnSpPr>
            <a:cxnSpLocks/>
          </p:cNvCxnSpPr>
          <p:nvPr/>
        </p:nvCxnSpPr>
        <p:spPr>
          <a:xfrm>
            <a:off x="25753764" y="8457337"/>
            <a:ext cx="4146" cy="301589"/>
          </a:xfrm>
          <a:prstGeom prst="straightConnector1">
            <a:avLst/>
          </a:prstGeom>
          <a:ln w="38100">
            <a:solidFill>
              <a:srgbClr val="EE76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D5FA71-DC1B-8746-C537-95EF6D38A49E}"/>
              </a:ext>
            </a:extLst>
          </p:cNvPr>
          <p:cNvCxnSpPr>
            <a:cxnSpLocks/>
          </p:cNvCxnSpPr>
          <p:nvPr/>
        </p:nvCxnSpPr>
        <p:spPr>
          <a:xfrm>
            <a:off x="28100496" y="8457338"/>
            <a:ext cx="4146" cy="301589"/>
          </a:xfrm>
          <a:prstGeom prst="straightConnector1">
            <a:avLst/>
          </a:prstGeom>
          <a:ln w="38100">
            <a:solidFill>
              <a:srgbClr val="EE76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4CD8AC-DA4B-FF55-36FD-66B546269B0F}"/>
              </a:ext>
            </a:extLst>
          </p:cNvPr>
          <p:cNvCxnSpPr>
            <a:cxnSpLocks/>
          </p:cNvCxnSpPr>
          <p:nvPr/>
        </p:nvCxnSpPr>
        <p:spPr>
          <a:xfrm>
            <a:off x="30818487" y="8440903"/>
            <a:ext cx="4146" cy="301589"/>
          </a:xfrm>
          <a:prstGeom prst="straightConnector1">
            <a:avLst/>
          </a:prstGeom>
          <a:ln w="38100">
            <a:solidFill>
              <a:srgbClr val="EE76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05DB180-9D75-4379-F5B6-22EE8C0793C3}"/>
              </a:ext>
            </a:extLst>
          </p:cNvPr>
          <p:cNvSpPr/>
          <p:nvPr/>
        </p:nvSpPr>
        <p:spPr>
          <a:xfrm rot="5400000">
            <a:off x="24541294" y="16163328"/>
            <a:ext cx="2200586" cy="1309624"/>
          </a:xfrm>
          <a:prstGeom prst="triangle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10189B-8DFC-1FAE-D936-0E7640AC3D6F}"/>
              </a:ext>
            </a:extLst>
          </p:cNvPr>
          <p:cNvSpPr/>
          <p:nvPr/>
        </p:nvSpPr>
        <p:spPr>
          <a:xfrm>
            <a:off x="23620761" y="15632435"/>
            <a:ext cx="2000943" cy="2284902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Times New Roman"/>
                <a:cs typeface="Calibri"/>
              </a:rPr>
              <a:t>Design Prototype/</a:t>
            </a:r>
            <a:endParaRPr lang="en-US" sz="2800">
              <a:latin typeface="Times New Roman"/>
              <a:ea typeface="Calibri"/>
              <a:cs typeface="Calibri"/>
            </a:endParaRPr>
          </a:p>
          <a:p>
            <a:pPr algn="ctr"/>
            <a:r>
              <a:rPr lang="en-US" sz="2800" b="1">
                <a:latin typeface="Times New Roman"/>
                <a:cs typeface="Calibri"/>
              </a:rPr>
              <a:t>System Modeling</a:t>
            </a:r>
            <a:endParaRPr lang="en-US" sz="2800">
              <a:latin typeface="Times New Roman"/>
              <a:cs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8986A1-61AB-C41B-81F7-7C282F553725}"/>
              </a:ext>
            </a:extLst>
          </p:cNvPr>
          <p:cNvSpPr/>
          <p:nvPr/>
        </p:nvSpPr>
        <p:spPr>
          <a:xfrm>
            <a:off x="26616321" y="15603953"/>
            <a:ext cx="1986705" cy="2313384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Times New Roman"/>
                <a:cs typeface="Calibri"/>
              </a:rPr>
              <a:t>Testing Hardware &amp; Software</a:t>
            </a:r>
            <a:endParaRPr lang="en-US" sz="2800" b="1">
              <a:latin typeface="Times New Roman"/>
              <a:ea typeface="Calibri"/>
              <a:cs typeface="Calibri"/>
            </a:endParaRPr>
          </a:p>
        </p:txBody>
      </p:sp>
      <p:pic>
        <p:nvPicPr>
          <p:cNvPr id="60" name="Graphic 59" descr="Blueprint with solid fill">
            <a:extLst>
              <a:ext uri="{FF2B5EF4-FFF2-40B4-BE49-F238E27FC236}">
                <a16:creationId xmlns:a16="http://schemas.microsoft.com/office/drawing/2014/main" id="{4B2633F4-1B71-4699-BB73-00793C9C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32357" y="18056909"/>
            <a:ext cx="1369819" cy="1355875"/>
          </a:xfrm>
          <a:prstGeom prst="rect">
            <a:avLst/>
          </a:prstGeom>
        </p:spPr>
      </p:pic>
      <p:pic>
        <p:nvPicPr>
          <p:cNvPr id="61" name="Graphic 60" descr="Clipboard Mixed with solid fill">
            <a:extLst>
              <a:ext uri="{FF2B5EF4-FFF2-40B4-BE49-F238E27FC236}">
                <a16:creationId xmlns:a16="http://schemas.microsoft.com/office/drawing/2014/main" id="{3299B7A0-C46C-E74B-D061-B7982F91E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65064" y="18071150"/>
            <a:ext cx="1369819" cy="129891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8C4B1E0-38EA-2746-5E3C-3701F3D35614}"/>
              </a:ext>
            </a:extLst>
          </p:cNvPr>
          <p:cNvSpPr/>
          <p:nvPr/>
        </p:nvSpPr>
        <p:spPr>
          <a:xfrm>
            <a:off x="29609204" y="15618194"/>
            <a:ext cx="1986706" cy="2284901"/>
          </a:xfrm>
          <a:prstGeom prst="rect">
            <a:avLst/>
          </a:prstGeom>
          <a:solidFill>
            <a:srgbClr val="EE76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atin typeface="Times New Roman"/>
                <a:ea typeface="Calibri"/>
                <a:cs typeface="Calibri"/>
              </a:rPr>
              <a:t>Final Prototype/ Risk Analysis</a:t>
            </a:r>
            <a:endParaRPr lang="en-US" sz="2800" b="1">
              <a:latin typeface="Times New Roman"/>
              <a:cs typeface="Calibri"/>
            </a:endParaRPr>
          </a:p>
        </p:txBody>
      </p:sp>
      <p:pic>
        <p:nvPicPr>
          <p:cNvPr id="64" name="Graphic 3" descr="Shield Tick with solid fill">
            <a:extLst>
              <a:ext uri="{FF2B5EF4-FFF2-40B4-BE49-F238E27FC236}">
                <a16:creationId xmlns:a16="http://schemas.microsoft.com/office/drawing/2014/main" id="{4E76B455-2252-575A-8563-C400A21B5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16244" y="18060973"/>
            <a:ext cx="1374337" cy="1316967"/>
          </a:xfrm>
          <a:prstGeom prst="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59BC5AD6-86A0-7F4B-725B-5C4ECD400CC4}"/>
              </a:ext>
            </a:extLst>
          </p:cNvPr>
          <p:cNvSpPr/>
          <p:nvPr/>
        </p:nvSpPr>
        <p:spPr>
          <a:xfrm>
            <a:off x="13788175" y="9862199"/>
            <a:ext cx="506082" cy="483078"/>
          </a:xfrm>
          <a:prstGeom prst="mathPlus">
            <a:avLst/>
          </a:prstGeom>
          <a:solidFill>
            <a:srgbClr val="CE31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quals 56">
            <a:extLst>
              <a:ext uri="{FF2B5EF4-FFF2-40B4-BE49-F238E27FC236}">
                <a16:creationId xmlns:a16="http://schemas.microsoft.com/office/drawing/2014/main" id="{15E302F0-4199-58F7-D26C-B692987D8451}"/>
              </a:ext>
            </a:extLst>
          </p:cNvPr>
          <p:cNvSpPr/>
          <p:nvPr/>
        </p:nvSpPr>
        <p:spPr>
          <a:xfrm>
            <a:off x="17274530" y="9904902"/>
            <a:ext cx="598098" cy="402566"/>
          </a:xfrm>
          <a:prstGeom prst="mathEqual">
            <a:avLst/>
          </a:prstGeom>
          <a:solidFill>
            <a:srgbClr val="CE31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9" name="Picture 68" descr="A close-up of a machine&#10;&#10;Description automatically generated">
            <a:extLst>
              <a:ext uri="{FF2B5EF4-FFF2-40B4-BE49-F238E27FC236}">
                <a16:creationId xmlns:a16="http://schemas.microsoft.com/office/drawing/2014/main" id="{82DA8570-1417-65FD-9CC2-8B39E90DFD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7802" y="14452756"/>
            <a:ext cx="13133385" cy="55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en structure with cardboard tubes and a sign on it&#10;&#10;Description automatically generated">
            <a:extLst>
              <a:ext uri="{FF2B5EF4-FFF2-40B4-BE49-F238E27FC236}">
                <a16:creationId xmlns:a16="http://schemas.microsoft.com/office/drawing/2014/main" id="{2A932519-7BC5-F735-5F8D-BEDA742B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05" y="690068"/>
            <a:ext cx="30410679" cy="150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56</cp:revision>
  <dcterms:created xsi:type="dcterms:W3CDTF">2017-10-10T11:56:34Z</dcterms:created>
  <dcterms:modified xsi:type="dcterms:W3CDTF">2024-01-19T18:38:13Z</dcterms:modified>
</cp:coreProperties>
</file>