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5" r:id="rId2"/>
  </p:sldMasterIdLst>
  <p:notesMasterIdLst>
    <p:notesMasterId r:id="rId22"/>
  </p:notesMasterIdLst>
  <p:sldIdLst>
    <p:sldId id="290" r:id="rId3"/>
    <p:sldId id="294" r:id="rId4"/>
    <p:sldId id="306" r:id="rId5"/>
    <p:sldId id="307" r:id="rId6"/>
    <p:sldId id="300" r:id="rId7"/>
    <p:sldId id="301" r:id="rId8"/>
    <p:sldId id="313" r:id="rId9"/>
    <p:sldId id="315" r:id="rId10"/>
    <p:sldId id="296" r:id="rId11"/>
    <p:sldId id="314" r:id="rId12"/>
    <p:sldId id="316" r:id="rId13"/>
    <p:sldId id="312" r:id="rId14"/>
    <p:sldId id="297" r:id="rId15"/>
    <p:sldId id="298" r:id="rId16"/>
    <p:sldId id="308" r:id="rId17"/>
    <p:sldId id="309" r:id="rId18"/>
    <p:sldId id="310" r:id="rId19"/>
    <p:sldId id="311" r:id="rId20"/>
    <p:sldId id="31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BC733A9-9B36-4D47-B220-7D29ACEAC26D}">
          <p14:sldIdLst>
            <p14:sldId id="290"/>
            <p14:sldId id="294"/>
            <p14:sldId id="306"/>
            <p14:sldId id="307"/>
          </p14:sldIdLst>
        </p14:section>
        <p14:section name="Content" id="{3864C2D0-062C-4319-A5DB-5D7C06D263F4}">
          <p14:sldIdLst>
            <p14:sldId id="300"/>
            <p14:sldId id="301"/>
            <p14:sldId id="313"/>
            <p14:sldId id="315"/>
            <p14:sldId id="296"/>
            <p14:sldId id="314"/>
            <p14:sldId id="316"/>
            <p14:sldId id="312"/>
            <p14:sldId id="297"/>
            <p14:sldId id="298"/>
            <p14:sldId id="308"/>
            <p14:sldId id="309"/>
            <p14:sldId id="310"/>
            <p14:sldId id="311"/>
            <p14:sldId id="318"/>
          </p14:sldIdLst>
        </p14:section>
        <p14:section name="Backup Slides" id="{D2EA30EA-0BC0-4C37-A8F8-2B41D5EE3350}">
          <p14:sldIdLst/>
        </p14:section>
        <p14:section name="Style Guide" id="{F10F3CE5-E087-40FD-B0AE-505C952C1029}">
          <p14:sldIdLst/>
        </p14:section>
        <p14:section name="Color" id="{A858D5E6-64D0-44B6-B164-CF3066AA9C92}">
          <p14:sldIdLst/>
        </p14:section>
        <p14:section name="Layout Tools" id="{99E384DF-C69A-47D7-8514-CCBFF33F9E0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2E3F"/>
    <a:srgbClr val="FBEC5D"/>
    <a:srgbClr val="FF8B00"/>
    <a:srgbClr val="CE0058"/>
    <a:srgbClr val="FBED5C"/>
    <a:srgbClr val="CF0058"/>
    <a:srgbClr val="DBD7D2"/>
    <a:srgbClr val="FFFFFF"/>
    <a:srgbClr val="48929B"/>
    <a:srgbClr val="003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9"/>
  </p:normalViewPr>
  <p:slideViewPr>
    <p:cSldViewPr snapToGrid="0">
      <p:cViewPr varScale="1">
        <p:scale>
          <a:sx n="105" d="100"/>
          <a:sy n="105" d="100"/>
        </p:scale>
        <p:origin x="84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E5A54C-E3CA-4FF9-8495-B30E8D1F7EC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58B75D7-5B18-4EDC-B766-AFC9B84DB25F}">
      <dgm:prSet/>
      <dgm:spPr>
        <a:solidFill>
          <a:srgbClr val="A418EB"/>
        </a:solidFill>
        <a:ln w="28575">
          <a:solidFill>
            <a:schemeClr val="tx1"/>
          </a:solidFill>
        </a:ln>
      </dgm:spPr>
      <dgm:t>
        <a:bodyPr/>
        <a:lstStyle/>
        <a:p>
          <a:r>
            <a:rPr lang="en-US">
              <a:solidFill>
                <a:schemeClr val="tx1"/>
              </a:solidFill>
            </a:rPr>
            <a:t>Vehicle</a:t>
          </a:r>
        </a:p>
      </dgm:t>
    </dgm:pt>
    <dgm:pt modelId="{BA42879E-3E65-43B3-9C66-0136C101739F}" type="parTrans" cxnId="{92117427-1A59-4290-8D2A-A336C3D2C8C4}">
      <dgm:prSet/>
      <dgm:spPr/>
      <dgm:t>
        <a:bodyPr/>
        <a:lstStyle/>
        <a:p>
          <a:endParaRPr lang="en-US"/>
        </a:p>
      </dgm:t>
    </dgm:pt>
    <dgm:pt modelId="{1F33C5F7-A87F-49F2-9296-DFA780C71A60}" type="sibTrans" cxnId="{92117427-1A59-4290-8D2A-A336C3D2C8C4}">
      <dgm:prSet/>
      <dgm:spPr/>
      <dgm:t>
        <a:bodyPr/>
        <a:lstStyle/>
        <a:p>
          <a:endParaRPr lang="en-US"/>
        </a:p>
      </dgm:t>
    </dgm:pt>
    <dgm:pt modelId="{E6838327-67C9-44F0-BEB7-613604437946}">
      <dgm:prSet/>
      <dgm:spPr>
        <a:solidFill>
          <a:srgbClr val="BA4963"/>
        </a:solidFill>
        <a:ln w="28575">
          <a:solidFill>
            <a:schemeClr val="tx1"/>
          </a:solidFill>
        </a:ln>
      </dgm:spPr>
      <dgm:t>
        <a:bodyPr/>
        <a:lstStyle/>
        <a:p>
          <a:r>
            <a:rPr lang="en-US">
              <a:solidFill>
                <a:schemeClr val="tx1"/>
              </a:solidFill>
            </a:rPr>
            <a:t>Frame</a:t>
          </a:r>
        </a:p>
      </dgm:t>
    </dgm:pt>
    <dgm:pt modelId="{D44D6803-18BB-40DA-BCC3-5AEA1A41CDBA}" type="parTrans" cxnId="{9248641A-F6DD-43ED-830E-712F3415E0BF}">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9F8F12C7-BF70-48D4-9C0C-E4CBAB8182A1}" type="sibTrans" cxnId="{9248641A-F6DD-43ED-830E-712F3415E0BF}">
      <dgm:prSet/>
      <dgm:spPr/>
      <dgm:t>
        <a:bodyPr/>
        <a:lstStyle/>
        <a:p>
          <a:endParaRPr lang="en-US"/>
        </a:p>
      </dgm:t>
    </dgm:pt>
    <dgm:pt modelId="{3F0FED16-0B2F-42C1-ADE7-8B455D6664C0}">
      <dgm:prSet/>
      <dgm:spPr>
        <a:solidFill>
          <a:srgbClr val="C48796"/>
        </a:solidFill>
        <a:ln w="28575"/>
      </dgm:spPr>
      <dgm:t>
        <a:bodyPr/>
        <a:lstStyle/>
        <a:p>
          <a:r>
            <a:rPr lang="en-US">
              <a:solidFill>
                <a:schemeClr val="tx1"/>
              </a:solidFill>
            </a:rPr>
            <a:t>Fasten components</a:t>
          </a:r>
        </a:p>
      </dgm:t>
    </dgm:pt>
    <dgm:pt modelId="{B3B11B3A-664A-4BEC-8827-5916CAA3100E}" type="parTrans" cxnId="{01414727-D8E9-4702-8487-80120CF76F0F}">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549B7CA2-E60D-4649-A59F-25B73EEEA5DE}" type="sibTrans" cxnId="{01414727-D8E9-4702-8487-80120CF76F0F}">
      <dgm:prSet/>
      <dgm:spPr/>
      <dgm:t>
        <a:bodyPr/>
        <a:lstStyle/>
        <a:p>
          <a:endParaRPr lang="en-US"/>
        </a:p>
      </dgm:t>
    </dgm:pt>
    <dgm:pt modelId="{3C4E392F-8F69-4CCC-B28C-5C0D77C01423}">
      <dgm:prSet/>
      <dgm:spPr>
        <a:solidFill>
          <a:srgbClr val="C48796"/>
        </a:solidFill>
        <a:ln w="28575"/>
      </dgm:spPr>
      <dgm:t>
        <a:bodyPr/>
        <a:lstStyle/>
        <a:p>
          <a:r>
            <a:rPr lang="en-US">
              <a:solidFill>
                <a:schemeClr val="tx1"/>
              </a:solidFill>
            </a:rPr>
            <a:t>Stability</a:t>
          </a:r>
        </a:p>
      </dgm:t>
    </dgm:pt>
    <dgm:pt modelId="{AE1DA53A-FF91-44CB-824E-7DA14D5D4FF9}" type="parTrans" cxnId="{A92E6B40-2AB1-4F6D-B767-D49DCC3DFE1E}">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CD7E07CC-8CDB-450D-B162-180B14E7C8E1}" type="sibTrans" cxnId="{A92E6B40-2AB1-4F6D-B767-D49DCC3DFE1E}">
      <dgm:prSet/>
      <dgm:spPr/>
      <dgm:t>
        <a:bodyPr/>
        <a:lstStyle/>
        <a:p>
          <a:endParaRPr lang="en-US"/>
        </a:p>
      </dgm:t>
    </dgm:pt>
    <dgm:pt modelId="{B2EE4CB0-B368-486C-A69B-2F7942AFB3DE}">
      <dgm:prSet/>
      <dgm:spPr>
        <a:solidFill>
          <a:srgbClr val="C48796"/>
        </a:solidFill>
        <a:ln w="28575"/>
      </dgm:spPr>
      <dgm:t>
        <a:bodyPr/>
        <a:lstStyle/>
        <a:p>
          <a:r>
            <a:rPr lang="en-US">
              <a:solidFill>
                <a:schemeClr val="tx1"/>
              </a:solidFill>
            </a:rPr>
            <a:t>Human Packaging</a:t>
          </a:r>
        </a:p>
      </dgm:t>
    </dgm:pt>
    <dgm:pt modelId="{C3ED7D04-73E2-4F1F-9179-B00B955BF6B1}" type="parTrans" cxnId="{32A85489-3F6D-4AEB-A648-0F84C88EB131}">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156B3328-C398-454F-8224-9F4E63726863}" type="sibTrans" cxnId="{32A85489-3F6D-4AEB-A648-0F84C88EB131}">
      <dgm:prSet/>
      <dgm:spPr/>
      <dgm:t>
        <a:bodyPr/>
        <a:lstStyle/>
        <a:p>
          <a:endParaRPr lang="en-US"/>
        </a:p>
      </dgm:t>
    </dgm:pt>
    <dgm:pt modelId="{10E8E5A1-8CDD-4C7C-8CAA-BE77FA3B6BFD}">
      <dgm:prSet/>
      <dgm:spPr>
        <a:solidFill>
          <a:srgbClr val="577C51"/>
        </a:solidFill>
        <a:ln w="28575"/>
      </dgm:spPr>
      <dgm:t>
        <a:bodyPr/>
        <a:lstStyle/>
        <a:p>
          <a:r>
            <a:rPr lang="en-US">
              <a:solidFill>
                <a:schemeClr val="tx1"/>
              </a:solidFill>
            </a:rPr>
            <a:t>Power</a:t>
          </a:r>
        </a:p>
      </dgm:t>
    </dgm:pt>
    <dgm:pt modelId="{7E674BE6-1ACE-4B30-995C-61F759117256}" type="parTrans" cxnId="{F2CEABBC-05C0-4FD0-9608-E3F6AA812FB7}">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278C93D7-0F07-472A-9782-8FB9FA661FCD}" type="sibTrans" cxnId="{F2CEABBC-05C0-4FD0-9608-E3F6AA812FB7}">
      <dgm:prSet/>
      <dgm:spPr/>
      <dgm:t>
        <a:bodyPr/>
        <a:lstStyle/>
        <a:p>
          <a:endParaRPr lang="en-US"/>
        </a:p>
      </dgm:t>
    </dgm:pt>
    <dgm:pt modelId="{48B1C3C2-2413-439B-9EF0-EF1DFCF49C99}">
      <dgm:prSet/>
      <dgm:spPr>
        <a:solidFill>
          <a:srgbClr val="27A162"/>
        </a:solidFill>
        <a:ln w="28575"/>
      </dgm:spPr>
      <dgm:t>
        <a:bodyPr/>
        <a:lstStyle/>
        <a:p>
          <a:r>
            <a:rPr lang="en-US">
              <a:solidFill>
                <a:schemeClr val="tx1"/>
              </a:solidFill>
            </a:rPr>
            <a:t>Hydraulic</a:t>
          </a:r>
        </a:p>
      </dgm:t>
    </dgm:pt>
    <dgm:pt modelId="{A073506E-7211-4CF0-92F6-4A815F66A923}" type="parTrans" cxnId="{9F89B8D3-C6C8-4D5B-AD14-0155F5CDCDA1}">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E987B848-39DE-44B7-A985-4B657A2A5A9E}" type="sibTrans" cxnId="{9F89B8D3-C6C8-4D5B-AD14-0155F5CDCDA1}">
      <dgm:prSet/>
      <dgm:spPr/>
      <dgm:t>
        <a:bodyPr/>
        <a:lstStyle/>
        <a:p>
          <a:endParaRPr lang="en-US"/>
        </a:p>
      </dgm:t>
    </dgm:pt>
    <dgm:pt modelId="{734E2325-B4CC-46C6-82A8-7DE052FEEEE4}">
      <dgm:prSet/>
      <dgm:spPr>
        <a:solidFill>
          <a:srgbClr val="8FC35E"/>
        </a:solidFill>
        <a:ln w="28575"/>
      </dgm:spPr>
      <dgm:t>
        <a:bodyPr/>
        <a:lstStyle/>
        <a:p>
          <a:r>
            <a:rPr lang="en-US">
              <a:solidFill>
                <a:schemeClr val="tx1"/>
              </a:solidFill>
            </a:rPr>
            <a:t>Regenerative Braking</a:t>
          </a:r>
        </a:p>
      </dgm:t>
    </dgm:pt>
    <dgm:pt modelId="{C066976C-894E-4812-8AD2-B939E11137CC}" type="parTrans" cxnId="{A36AE626-E87D-4804-A428-EF0D63A6AD09}">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D1A78E9D-30F6-42FF-8F84-FD6EDC156835}" type="sibTrans" cxnId="{A36AE626-E87D-4804-A428-EF0D63A6AD09}">
      <dgm:prSet/>
      <dgm:spPr/>
      <dgm:t>
        <a:bodyPr/>
        <a:lstStyle/>
        <a:p>
          <a:endParaRPr lang="en-US"/>
        </a:p>
      </dgm:t>
    </dgm:pt>
    <dgm:pt modelId="{34A5EABD-01EE-4294-9F60-29B1C96859A1}">
      <dgm:prSet/>
      <dgm:spPr>
        <a:solidFill>
          <a:srgbClr val="27A162"/>
        </a:solidFill>
        <a:ln w="28575"/>
      </dgm:spPr>
      <dgm:t>
        <a:bodyPr/>
        <a:lstStyle/>
        <a:p>
          <a:r>
            <a:rPr lang="en-US">
              <a:solidFill>
                <a:schemeClr val="tx1"/>
              </a:solidFill>
            </a:rPr>
            <a:t>Human</a:t>
          </a:r>
        </a:p>
      </dgm:t>
    </dgm:pt>
    <dgm:pt modelId="{2F6C315D-302A-43D3-A2BA-C0263747B7AF}" type="parTrans" cxnId="{E49B4DB7-CDC4-42A7-AAC5-AF6F69CBBBD8}">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420B5C4B-DAB2-40BE-BB65-BEF5076BDA49}" type="sibTrans" cxnId="{E49B4DB7-CDC4-42A7-AAC5-AF6F69CBBBD8}">
      <dgm:prSet/>
      <dgm:spPr/>
      <dgm:t>
        <a:bodyPr/>
        <a:lstStyle/>
        <a:p>
          <a:endParaRPr lang="en-US"/>
        </a:p>
      </dgm:t>
    </dgm:pt>
    <dgm:pt modelId="{3CBB302C-46CD-4E6C-BB38-56793B398188}">
      <dgm:prSet/>
      <dgm:spPr>
        <a:solidFill>
          <a:srgbClr val="8FC35E"/>
        </a:solidFill>
        <a:ln w="28575"/>
      </dgm:spPr>
      <dgm:t>
        <a:bodyPr/>
        <a:lstStyle/>
        <a:p>
          <a:r>
            <a:rPr lang="en-US">
              <a:solidFill>
                <a:schemeClr val="tx1"/>
              </a:solidFill>
            </a:rPr>
            <a:t>Foot Pedaling</a:t>
          </a:r>
        </a:p>
      </dgm:t>
    </dgm:pt>
    <dgm:pt modelId="{EB79330C-1066-4979-A1BE-7701DC5ECEF7}" type="parTrans" cxnId="{FE5CBC92-9427-4044-9547-C25005C39EF5}">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F056D9D5-D98D-42FD-95D6-BF3F9925547E}" type="sibTrans" cxnId="{FE5CBC92-9427-4044-9547-C25005C39EF5}">
      <dgm:prSet/>
      <dgm:spPr/>
      <dgm:t>
        <a:bodyPr/>
        <a:lstStyle/>
        <a:p>
          <a:endParaRPr lang="en-US"/>
        </a:p>
      </dgm:t>
    </dgm:pt>
    <dgm:pt modelId="{1C0D2958-051D-408E-AAD8-854B3D54DC45}">
      <dgm:prSet/>
      <dgm:spPr>
        <a:solidFill>
          <a:srgbClr val="8FC35E"/>
        </a:solidFill>
        <a:ln w="28575"/>
      </dgm:spPr>
      <dgm:t>
        <a:bodyPr/>
        <a:lstStyle/>
        <a:p>
          <a:r>
            <a:rPr lang="en-US">
              <a:solidFill>
                <a:schemeClr val="tx1"/>
              </a:solidFill>
            </a:rPr>
            <a:t>Pumping</a:t>
          </a:r>
        </a:p>
      </dgm:t>
    </dgm:pt>
    <dgm:pt modelId="{DE7D4AAB-27F7-4525-A429-51BC5C626477}" type="parTrans" cxnId="{C1F34D1E-905F-4F4B-9126-7181D18CF63F}">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ED0E4099-5926-44C7-BE6C-45400E142D4A}" type="sibTrans" cxnId="{C1F34D1E-905F-4F4B-9126-7181D18CF63F}">
      <dgm:prSet/>
      <dgm:spPr/>
      <dgm:t>
        <a:bodyPr/>
        <a:lstStyle/>
        <a:p>
          <a:endParaRPr lang="en-US"/>
        </a:p>
      </dgm:t>
    </dgm:pt>
    <dgm:pt modelId="{8AEB3DE7-3D91-4B7B-AA63-FD1F25AE72CD}">
      <dgm:prSet/>
      <dgm:spPr>
        <a:solidFill>
          <a:srgbClr val="0B6AED"/>
        </a:solidFill>
        <a:ln w="28575"/>
      </dgm:spPr>
      <dgm:t>
        <a:bodyPr/>
        <a:lstStyle/>
        <a:p>
          <a:r>
            <a:rPr lang="en-US">
              <a:solidFill>
                <a:schemeClr val="tx1"/>
              </a:solidFill>
            </a:rPr>
            <a:t>Motion</a:t>
          </a:r>
        </a:p>
      </dgm:t>
    </dgm:pt>
    <dgm:pt modelId="{28AD3FD4-10A3-4232-AB37-6D26131ADB62}" type="parTrans" cxnId="{AB26BA7F-2607-4BF7-B2F6-10F5E77B4945}">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BA69FA45-D8B0-4511-B6A1-7C5F4884A484}" type="sibTrans" cxnId="{AB26BA7F-2607-4BF7-B2F6-10F5E77B4945}">
      <dgm:prSet/>
      <dgm:spPr/>
      <dgm:t>
        <a:bodyPr/>
        <a:lstStyle/>
        <a:p>
          <a:endParaRPr lang="en-US"/>
        </a:p>
      </dgm:t>
    </dgm:pt>
    <dgm:pt modelId="{3AD1251A-5073-4686-8009-38EA3B1B8248}">
      <dgm:prSet/>
      <dgm:spPr>
        <a:solidFill>
          <a:srgbClr val="05DCE7"/>
        </a:solidFill>
        <a:ln w="28575"/>
      </dgm:spPr>
      <dgm:t>
        <a:bodyPr/>
        <a:lstStyle/>
        <a:p>
          <a:r>
            <a:rPr lang="en-US">
              <a:solidFill>
                <a:schemeClr val="tx1"/>
              </a:solidFill>
            </a:rPr>
            <a:t>Accelerate</a:t>
          </a:r>
        </a:p>
      </dgm:t>
    </dgm:pt>
    <dgm:pt modelId="{B7188F28-E7DF-4048-BBB1-E3D451859CAE}" type="parTrans" cxnId="{048831C2-64ED-4F0C-AB41-EADDE1A6A54C}">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46E01A31-BAEE-46C5-9F44-294128EEFC33}" type="sibTrans" cxnId="{048831C2-64ED-4F0C-AB41-EADDE1A6A54C}">
      <dgm:prSet/>
      <dgm:spPr/>
      <dgm:t>
        <a:bodyPr/>
        <a:lstStyle/>
        <a:p>
          <a:endParaRPr lang="en-US"/>
        </a:p>
      </dgm:t>
    </dgm:pt>
    <dgm:pt modelId="{831DB5DE-FD40-4E07-8B2A-2F36C1B2B9FF}">
      <dgm:prSet/>
      <dgm:spPr>
        <a:solidFill>
          <a:srgbClr val="05DCE7"/>
        </a:solidFill>
        <a:ln w="28575"/>
      </dgm:spPr>
      <dgm:t>
        <a:bodyPr/>
        <a:lstStyle/>
        <a:p>
          <a:r>
            <a:rPr lang="en-US">
              <a:solidFill>
                <a:schemeClr val="tx1"/>
              </a:solidFill>
            </a:rPr>
            <a:t>Brake</a:t>
          </a:r>
        </a:p>
      </dgm:t>
    </dgm:pt>
    <dgm:pt modelId="{4C19EF08-5B40-4829-A015-2BC9BF7F13AC}" type="parTrans" cxnId="{648607AF-1B0C-4E75-B374-5C4BAC719EFF}">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8B8B7008-4396-4A04-944F-B9215DDDB7DD}" type="sibTrans" cxnId="{648607AF-1B0C-4E75-B374-5C4BAC719EFF}">
      <dgm:prSet/>
      <dgm:spPr/>
      <dgm:t>
        <a:bodyPr/>
        <a:lstStyle/>
        <a:p>
          <a:endParaRPr lang="en-US"/>
        </a:p>
      </dgm:t>
    </dgm:pt>
    <dgm:pt modelId="{F4286DF0-CAD7-4A27-BD46-6EA02CD9811B}">
      <dgm:prSet/>
      <dgm:spPr>
        <a:solidFill>
          <a:srgbClr val="05DCE7"/>
        </a:solidFill>
        <a:ln w="28575"/>
      </dgm:spPr>
      <dgm:t>
        <a:bodyPr/>
        <a:lstStyle/>
        <a:p>
          <a:r>
            <a:rPr lang="en-US">
              <a:solidFill>
                <a:schemeClr val="tx1"/>
              </a:solidFill>
            </a:rPr>
            <a:t>Turn</a:t>
          </a:r>
        </a:p>
      </dgm:t>
    </dgm:pt>
    <dgm:pt modelId="{033FCCE2-4762-4FE1-BF3A-1DB7A64F7176}" type="parTrans" cxnId="{AF1E6D62-6A67-4ED2-AF1B-B9BED690735A}">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D0D20418-E77E-4959-8563-9B2936714C6A}" type="sibTrans" cxnId="{AF1E6D62-6A67-4ED2-AF1B-B9BED690735A}">
      <dgm:prSet/>
      <dgm:spPr/>
      <dgm:t>
        <a:bodyPr/>
        <a:lstStyle/>
        <a:p>
          <a:endParaRPr lang="en-US"/>
        </a:p>
      </dgm:t>
    </dgm:pt>
    <dgm:pt modelId="{5D9A5975-676B-43B2-AB61-8360447D7FE5}">
      <dgm:prSet/>
      <dgm:spPr>
        <a:solidFill>
          <a:srgbClr val="E9AA2F"/>
        </a:solidFill>
        <a:ln w="28575"/>
      </dgm:spPr>
      <dgm:t>
        <a:bodyPr/>
        <a:lstStyle/>
        <a:p>
          <a:r>
            <a:rPr lang="en-US">
              <a:solidFill>
                <a:schemeClr val="tx1"/>
              </a:solidFill>
            </a:rPr>
            <a:t>Mechatronics</a:t>
          </a:r>
        </a:p>
      </dgm:t>
    </dgm:pt>
    <dgm:pt modelId="{60F0C2AA-3182-4A2A-829A-1FC919C099D8}" type="parTrans" cxnId="{6C1BE82C-85FB-42C0-BD31-916A103A912E}">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A4F0894B-E481-4322-94DE-48707DF2E894}" type="sibTrans" cxnId="{6C1BE82C-85FB-42C0-BD31-916A103A912E}">
      <dgm:prSet/>
      <dgm:spPr/>
      <dgm:t>
        <a:bodyPr/>
        <a:lstStyle/>
        <a:p>
          <a:endParaRPr lang="en-US"/>
        </a:p>
      </dgm:t>
    </dgm:pt>
    <dgm:pt modelId="{15C01505-962F-44DE-B8C1-BE72EAAE3E7B}">
      <dgm:prSet/>
      <dgm:spPr>
        <a:solidFill>
          <a:srgbClr val="FCED5C"/>
        </a:solidFill>
        <a:ln w="28575"/>
      </dgm:spPr>
      <dgm:t>
        <a:bodyPr/>
        <a:lstStyle/>
        <a:p>
          <a:r>
            <a:rPr lang="en-US">
              <a:solidFill>
                <a:schemeClr val="tx1"/>
              </a:solidFill>
            </a:rPr>
            <a:t>User interface</a:t>
          </a:r>
        </a:p>
      </dgm:t>
    </dgm:pt>
    <dgm:pt modelId="{4735ADFB-3394-4CEB-891D-F39B7A141D84}" type="parTrans" cxnId="{2A12BC30-FA1F-4692-A6F9-B4ED7412EC52}">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C5DD635A-B58A-4BA5-90B2-D0568EDF989E}" type="sibTrans" cxnId="{2A12BC30-FA1F-4692-A6F9-B4ED7412EC52}">
      <dgm:prSet/>
      <dgm:spPr/>
      <dgm:t>
        <a:bodyPr/>
        <a:lstStyle/>
        <a:p>
          <a:endParaRPr lang="en-US"/>
        </a:p>
      </dgm:t>
    </dgm:pt>
    <dgm:pt modelId="{12F7B6EC-D5AD-4E9A-8381-8FA4F2FD5427}">
      <dgm:prSet/>
      <dgm:spPr>
        <a:solidFill>
          <a:srgbClr val="DBD7D2"/>
        </a:solidFill>
        <a:ln w="28575"/>
      </dgm:spPr>
      <dgm:t>
        <a:bodyPr/>
        <a:lstStyle/>
        <a:p>
          <a:r>
            <a:rPr lang="en-US">
              <a:solidFill>
                <a:schemeClr val="tx1"/>
              </a:solidFill>
            </a:rPr>
            <a:t>Display Information</a:t>
          </a:r>
        </a:p>
      </dgm:t>
    </dgm:pt>
    <dgm:pt modelId="{C3D0091C-FDA0-4D97-BC3D-1E2D61352B24}" type="parTrans" cxnId="{0610F42F-AAE5-4AC6-B562-04DC9C635BD4}">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98CCAC48-865A-4DB8-814D-F58CFD9D289A}" type="sibTrans" cxnId="{0610F42F-AAE5-4AC6-B562-04DC9C635BD4}">
      <dgm:prSet/>
      <dgm:spPr/>
      <dgm:t>
        <a:bodyPr/>
        <a:lstStyle/>
        <a:p>
          <a:endParaRPr lang="en-US"/>
        </a:p>
      </dgm:t>
    </dgm:pt>
    <dgm:pt modelId="{2371E5E6-1E73-4E44-8B67-BAA2BBA07617}">
      <dgm:prSet/>
      <dgm:spPr>
        <a:solidFill>
          <a:srgbClr val="DBD7D2"/>
        </a:solidFill>
        <a:ln w="28575"/>
      </dgm:spPr>
      <dgm:t>
        <a:bodyPr/>
        <a:lstStyle/>
        <a:p>
          <a:r>
            <a:rPr lang="en-US">
              <a:solidFill>
                <a:schemeClr val="tx1"/>
              </a:solidFill>
            </a:rPr>
            <a:t>User Inputs</a:t>
          </a:r>
        </a:p>
      </dgm:t>
    </dgm:pt>
    <dgm:pt modelId="{8E8947B0-681A-44F1-97DB-AC328FFAB7F4}" type="parTrans" cxnId="{477AC503-341B-4069-8489-1C8EDB6B4FF2}">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AF534576-5517-43D5-9237-5EAFC5E65177}" type="sibTrans" cxnId="{477AC503-341B-4069-8489-1C8EDB6B4FF2}">
      <dgm:prSet/>
      <dgm:spPr/>
      <dgm:t>
        <a:bodyPr/>
        <a:lstStyle/>
        <a:p>
          <a:endParaRPr lang="en-US"/>
        </a:p>
      </dgm:t>
    </dgm:pt>
    <dgm:pt modelId="{687C14BC-2BF5-4784-B84A-672E4820347C}">
      <dgm:prSet/>
      <dgm:spPr>
        <a:solidFill>
          <a:srgbClr val="FCED5C"/>
        </a:solidFill>
        <a:ln w="28575"/>
      </dgm:spPr>
      <dgm:t>
        <a:bodyPr/>
        <a:lstStyle/>
        <a:p>
          <a:r>
            <a:rPr lang="en-US">
              <a:solidFill>
                <a:schemeClr val="tx1"/>
              </a:solidFill>
            </a:rPr>
            <a:t>User Independent</a:t>
          </a:r>
        </a:p>
      </dgm:t>
    </dgm:pt>
    <dgm:pt modelId="{ECB2A5A6-E3D4-48F1-B53C-71FBFA9512C9}" type="parTrans" cxnId="{108E1106-9B8E-453F-B0EB-1D8A228AC298}">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E5F23846-1071-40AD-A409-B3EA3095751D}" type="sibTrans" cxnId="{108E1106-9B8E-453F-B0EB-1D8A228AC298}">
      <dgm:prSet/>
      <dgm:spPr/>
      <dgm:t>
        <a:bodyPr/>
        <a:lstStyle/>
        <a:p>
          <a:endParaRPr lang="en-US"/>
        </a:p>
      </dgm:t>
    </dgm:pt>
    <dgm:pt modelId="{086C98E9-B927-4383-ADC5-3AC5CA95603B}">
      <dgm:prSet/>
      <dgm:spPr>
        <a:solidFill>
          <a:srgbClr val="FCED5C"/>
        </a:solidFill>
        <a:ln w="28575"/>
      </dgm:spPr>
      <dgm:t>
        <a:bodyPr/>
        <a:lstStyle/>
        <a:p>
          <a:r>
            <a:rPr lang="en-US">
              <a:solidFill>
                <a:schemeClr val="tx1"/>
              </a:solidFill>
            </a:rPr>
            <a:t>Receive Inputs</a:t>
          </a:r>
        </a:p>
      </dgm:t>
    </dgm:pt>
    <dgm:pt modelId="{AFE21F0A-FCCD-4760-9DAD-B42833ED9456}" type="parTrans" cxnId="{D354883B-A2E7-43DB-A3D8-FF00F9E74145}">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67E41AE8-9AEE-4FEE-83B6-0646EF406A43}" type="sibTrans" cxnId="{D354883B-A2E7-43DB-A3D8-FF00F9E74145}">
      <dgm:prSet/>
      <dgm:spPr/>
      <dgm:t>
        <a:bodyPr/>
        <a:lstStyle/>
        <a:p>
          <a:endParaRPr lang="en-US"/>
        </a:p>
      </dgm:t>
    </dgm:pt>
    <dgm:pt modelId="{737B4954-10FD-4505-956D-80B7331B1E97}">
      <dgm:prSet/>
      <dgm:spPr>
        <a:solidFill>
          <a:srgbClr val="FCED5C"/>
        </a:solidFill>
        <a:ln w="28575"/>
      </dgm:spPr>
      <dgm:t>
        <a:bodyPr/>
        <a:lstStyle/>
        <a:p>
          <a:r>
            <a:rPr lang="en-US">
              <a:solidFill>
                <a:schemeClr val="tx1"/>
              </a:solidFill>
            </a:rPr>
            <a:t>Interpret Data</a:t>
          </a:r>
        </a:p>
      </dgm:t>
    </dgm:pt>
    <dgm:pt modelId="{2ED7E990-140A-4068-87D5-AEEC47259BE1}" type="parTrans" cxnId="{1D733857-5860-4673-B4E3-A74417EBD0CC}">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DBA6DCB2-F404-455E-8FB2-387BEC246E2F}" type="sibTrans" cxnId="{1D733857-5860-4673-B4E3-A74417EBD0CC}">
      <dgm:prSet/>
      <dgm:spPr/>
      <dgm:t>
        <a:bodyPr/>
        <a:lstStyle/>
        <a:p>
          <a:endParaRPr lang="en-US"/>
        </a:p>
      </dgm:t>
    </dgm:pt>
    <dgm:pt modelId="{2151CB0C-3919-4914-9324-166C121DBF9A}">
      <dgm:prSet/>
      <dgm:spPr>
        <a:solidFill>
          <a:srgbClr val="FCED5C"/>
        </a:solidFill>
        <a:ln w="28575"/>
      </dgm:spPr>
      <dgm:t>
        <a:bodyPr/>
        <a:lstStyle/>
        <a:p>
          <a:r>
            <a:rPr lang="en-US">
              <a:solidFill>
                <a:schemeClr val="tx1"/>
              </a:solidFill>
            </a:rPr>
            <a:t>Prepare Data</a:t>
          </a:r>
        </a:p>
      </dgm:t>
    </dgm:pt>
    <dgm:pt modelId="{2F297961-E957-47D1-8AD0-EDAC8863AD8C}" type="parTrans" cxnId="{D0C4C144-14BC-43B1-BE9C-6B0BFEF5ABD1}">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4D97005E-3F78-463F-9737-7E5A11D281DA}" type="sibTrans" cxnId="{D0C4C144-14BC-43B1-BE9C-6B0BFEF5ABD1}">
      <dgm:prSet/>
      <dgm:spPr/>
      <dgm:t>
        <a:bodyPr/>
        <a:lstStyle/>
        <a:p>
          <a:endParaRPr lang="en-US"/>
        </a:p>
      </dgm:t>
    </dgm:pt>
    <dgm:pt modelId="{7C6E298E-3E36-426A-8413-A8329802669E}">
      <dgm:prSet/>
      <dgm:spPr>
        <a:solidFill>
          <a:srgbClr val="DBD7D2"/>
        </a:solidFill>
        <a:ln w="28575"/>
      </dgm:spPr>
      <dgm:t>
        <a:bodyPr/>
        <a:lstStyle/>
        <a:p>
          <a:r>
            <a:rPr lang="en-US">
              <a:solidFill>
                <a:schemeClr val="tx1"/>
              </a:solidFill>
            </a:rPr>
            <a:t>Transmit Data</a:t>
          </a:r>
        </a:p>
      </dgm:t>
    </dgm:pt>
    <dgm:pt modelId="{149A3176-BFEE-48F3-AF3A-7FBC8575C8E5}" type="parTrans" cxnId="{D70142E7-FE60-42B8-9994-2388A455FFDC}">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solidFill>
              <a:schemeClr val="tx1"/>
            </a:solidFill>
          </a:endParaRPr>
        </a:p>
      </dgm:t>
    </dgm:pt>
    <dgm:pt modelId="{16698BCE-26A0-4B2F-A806-390058D9C06D}" type="sibTrans" cxnId="{D70142E7-FE60-42B8-9994-2388A455FFDC}">
      <dgm:prSet/>
      <dgm:spPr/>
      <dgm:t>
        <a:bodyPr/>
        <a:lstStyle/>
        <a:p>
          <a:endParaRPr lang="en-US"/>
        </a:p>
      </dgm:t>
    </dgm:pt>
    <dgm:pt modelId="{174B2E9F-34D0-4AB2-92B3-E1C5DFF55321}">
      <dgm:prSet/>
      <dgm:spPr>
        <a:solidFill>
          <a:srgbClr val="DBD7D2"/>
        </a:solidFill>
        <a:ln w="28575"/>
      </dgm:spPr>
      <dgm:t>
        <a:bodyPr/>
        <a:lstStyle/>
        <a:p>
          <a:r>
            <a:rPr lang="en-US">
              <a:solidFill>
                <a:schemeClr val="tx1"/>
              </a:solidFill>
            </a:rPr>
            <a:t>Perform Action</a:t>
          </a:r>
        </a:p>
      </dgm:t>
    </dgm:pt>
    <dgm:pt modelId="{2CA9202D-978C-4943-8F62-C0F2ADC73F01}" type="parTrans" cxnId="{42D2B125-B314-42CF-855F-A33A36A120C6}">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F8919F25-5569-4207-82F5-D25B1E0C7446}" type="sibTrans" cxnId="{42D2B125-B314-42CF-855F-A33A36A120C6}">
      <dgm:prSet/>
      <dgm:spPr/>
      <dgm:t>
        <a:bodyPr/>
        <a:lstStyle/>
        <a:p>
          <a:endParaRPr lang="en-US"/>
        </a:p>
      </dgm:t>
    </dgm:pt>
    <dgm:pt modelId="{B5F41D81-AEF6-487F-9FE9-3CBD1280B3DC}">
      <dgm:prSet/>
      <dgm:spPr>
        <a:solidFill>
          <a:srgbClr val="8FC35E"/>
        </a:solidFill>
        <a:ln w="28575"/>
      </dgm:spPr>
      <dgm:t>
        <a:bodyPr/>
        <a:lstStyle/>
        <a:p>
          <a:r>
            <a:rPr lang="en-US">
              <a:solidFill>
                <a:schemeClr val="tx1"/>
              </a:solidFill>
            </a:rPr>
            <a:t>Storing Pressure</a:t>
          </a:r>
        </a:p>
      </dgm:t>
    </dgm:pt>
    <dgm:pt modelId="{5BCBFA43-54E8-4873-9C34-4F9E4CB29A0B}" type="parTrans" cxnId="{337F8B08-3057-4920-8687-255D46B5D71B}">
      <dgm:prSet/>
      <dgm:spPr>
        <a:ln w="38100"/>
      </dgm:spPr>
      <dgm:t>
        <a:bodyPr/>
        <a:lstStyle/>
        <a:p>
          <a:endParaRPr lang="en-US"/>
        </a:p>
      </dgm:t>
    </dgm:pt>
    <dgm:pt modelId="{04F4A8BA-6C96-469D-9586-886C232A348D}" type="sibTrans" cxnId="{337F8B08-3057-4920-8687-255D46B5D71B}">
      <dgm:prSet/>
      <dgm:spPr/>
      <dgm:t>
        <a:bodyPr/>
        <a:lstStyle/>
        <a:p>
          <a:endParaRPr lang="en-US"/>
        </a:p>
      </dgm:t>
    </dgm:pt>
    <dgm:pt modelId="{133EBBDD-2B4B-454E-8A84-F3D150F57122}">
      <dgm:prSet/>
      <dgm:spPr>
        <a:solidFill>
          <a:srgbClr val="FCED5C"/>
        </a:solidFill>
        <a:ln w="28575"/>
      </dgm:spPr>
      <dgm:t>
        <a:bodyPr/>
        <a:lstStyle/>
        <a:p>
          <a:r>
            <a:rPr lang="en-US">
              <a:solidFill>
                <a:schemeClr val="tx1"/>
              </a:solidFill>
            </a:rPr>
            <a:t>Energy Storage</a:t>
          </a:r>
        </a:p>
      </dgm:t>
    </dgm:pt>
    <dgm:pt modelId="{3CEEC69D-05C1-44DD-A85F-1D0D87F3EFDB}" type="parTrans" cxnId="{0BD8A9CC-0F28-48F0-9567-314865C3A8BE}">
      <dgm:prSet/>
      <dgm:spPr>
        <a:ln w="38100">
          <a:solidFill>
            <a:schemeClr val="tx1"/>
          </a:solidFill>
        </a:ln>
      </dgm:spPr>
      <dgm:t>
        <a:bodyPr/>
        <a:lstStyle/>
        <a:p>
          <a:endParaRPr lang="en-US"/>
        </a:p>
      </dgm:t>
    </dgm:pt>
    <dgm:pt modelId="{2D78C541-CB2A-4AAD-94CA-21797835257F}" type="sibTrans" cxnId="{0BD8A9CC-0F28-48F0-9567-314865C3A8BE}">
      <dgm:prSet/>
      <dgm:spPr/>
      <dgm:t>
        <a:bodyPr/>
        <a:lstStyle/>
        <a:p>
          <a:endParaRPr lang="en-US"/>
        </a:p>
      </dgm:t>
    </dgm:pt>
    <dgm:pt modelId="{2F653964-4FAE-344C-97CF-C6947778F3B1}">
      <dgm:prSet/>
      <dgm:spPr>
        <a:solidFill>
          <a:srgbClr val="DBD7D2"/>
        </a:solidFill>
        <a:ln w="28575"/>
      </dgm:spPr>
      <dgm:t>
        <a:bodyPr/>
        <a:lstStyle/>
        <a:p>
          <a:r>
            <a:rPr lang="en-US">
              <a:solidFill>
                <a:schemeClr val="tx1"/>
              </a:solidFill>
            </a:rPr>
            <a:t>Power Electronics</a:t>
          </a:r>
        </a:p>
      </dgm:t>
    </dgm:pt>
    <dgm:pt modelId="{7B58F47D-A824-014B-9F63-B339E74EB222}" type="parTrans" cxnId="{230C9D7E-C4FB-4012-9093-15ED25F10A33}">
      <dgm:prSet/>
      <dgm:spPr>
        <a:ln w="38100"/>
      </dgm:spPr>
      <dgm:t>
        <a:bodyPr/>
        <a:lstStyle/>
        <a:p>
          <a:endParaRPr lang="en-US"/>
        </a:p>
      </dgm:t>
    </dgm:pt>
    <dgm:pt modelId="{CE8D21C7-586C-6941-A1DF-BC9EDB9099F0}" type="sibTrans" cxnId="{230C9D7E-C4FB-4012-9093-15ED25F10A33}">
      <dgm:prSet/>
      <dgm:spPr/>
      <dgm:t>
        <a:bodyPr/>
        <a:lstStyle/>
        <a:p>
          <a:endParaRPr lang="en-US"/>
        </a:p>
      </dgm:t>
    </dgm:pt>
    <dgm:pt modelId="{B77FE166-39E0-4E51-B4B3-D735A72065CB}">
      <dgm:prSet/>
      <dgm:spPr>
        <a:solidFill>
          <a:srgbClr val="05DCE7"/>
        </a:solidFill>
        <a:ln w="28575"/>
      </dgm:spPr>
      <dgm:t>
        <a:bodyPr/>
        <a:lstStyle/>
        <a:p>
          <a:r>
            <a:rPr lang="en-US">
              <a:solidFill>
                <a:schemeClr val="tx1"/>
              </a:solidFill>
            </a:rPr>
            <a:t>Suspension</a:t>
          </a:r>
        </a:p>
      </dgm:t>
    </dgm:pt>
    <dgm:pt modelId="{097B39E4-3408-472E-A0AE-954B03FCD3B5}" type="parTrans" cxnId="{411CBC0D-8E07-42C0-969D-B060386BC51C}">
      <dgm:prSet/>
      <dgm:spPr>
        <a:ln w="38100"/>
      </dgm:spPr>
      <dgm:t>
        <a:bodyPr/>
        <a:lstStyle/>
        <a:p>
          <a:endParaRPr lang="en-US"/>
        </a:p>
      </dgm:t>
    </dgm:pt>
    <dgm:pt modelId="{D69BB6FD-5921-4E07-9F96-D0D3A650A6EB}" type="sibTrans" cxnId="{411CBC0D-8E07-42C0-969D-B060386BC51C}">
      <dgm:prSet/>
      <dgm:spPr/>
      <dgm:t>
        <a:bodyPr/>
        <a:lstStyle/>
        <a:p>
          <a:endParaRPr lang="en-US"/>
        </a:p>
      </dgm:t>
    </dgm:pt>
    <dgm:pt modelId="{039BA0AB-7A25-4DF6-8541-927BF789FC09}" type="pres">
      <dgm:prSet presAssocID="{23E5A54C-E3CA-4FF9-8495-B30E8D1F7ECE}" presName="hierChild1" presStyleCnt="0">
        <dgm:presLayoutVars>
          <dgm:orgChart val="1"/>
          <dgm:chPref val="1"/>
          <dgm:dir/>
          <dgm:animOne val="branch"/>
          <dgm:animLvl val="lvl"/>
          <dgm:resizeHandles/>
        </dgm:presLayoutVars>
      </dgm:prSet>
      <dgm:spPr/>
    </dgm:pt>
    <dgm:pt modelId="{D550AE3E-575F-433C-8D3B-F559457249B1}" type="pres">
      <dgm:prSet presAssocID="{C58B75D7-5B18-4EDC-B766-AFC9B84DB25F}" presName="hierRoot1" presStyleCnt="0">
        <dgm:presLayoutVars>
          <dgm:hierBranch val="init"/>
        </dgm:presLayoutVars>
      </dgm:prSet>
      <dgm:spPr/>
    </dgm:pt>
    <dgm:pt modelId="{8163A0E7-AF80-4668-B99D-354793FC32D0}" type="pres">
      <dgm:prSet presAssocID="{C58B75D7-5B18-4EDC-B766-AFC9B84DB25F}" presName="rootComposite1" presStyleCnt="0"/>
      <dgm:spPr/>
    </dgm:pt>
    <dgm:pt modelId="{564292D1-4F05-48A5-8828-94E2B3422B89}" type="pres">
      <dgm:prSet presAssocID="{C58B75D7-5B18-4EDC-B766-AFC9B84DB25F}" presName="rootText1" presStyleLbl="node0" presStyleIdx="0" presStyleCnt="1" custScaleY="71888" custLinFactNeighborX="-1000" custLinFactNeighborY="-18472">
        <dgm:presLayoutVars>
          <dgm:chPref val="3"/>
        </dgm:presLayoutVars>
      </dgm:prSet>
      <dgm:spPr>
        <a:prstGeom prst="roundRect">
          <a:avLst/>
        </a:prstGeom>
      </dgm:spPr>
    </dgm:pt>
    <dgm:pt modelId="{8A5F001A-011E-4D3B-98D7-9AFC466061AC}" type="pres">
      <dgm:prSet presAssocID="{C58B75D7-5B18-4EDC-B766-AFC9B84DB25F}" presName="rootConnector1" presStyleLbl="node1" presStyleIdx="0" presStyleCnt="0"/>
      <dgm:spPr/>
    </dgm:pt>
    <dgm:pt modelId="{EC322413-AB66-46BC-9984-027D7A6ACDFE}" type="pres">
      <dgm:prSet presAssocID="{C58B75D7-5B18-4EDC-B766-AFC9B84DB25F}" presName="hierChild2" presStyleCnt="0"/>
      <dgm:spPr/>
    </dgm:pt>
    <dgm:pt modelId="{6D6C26B1-D660-4561-888F-0B79F0DA4A2E}" type="pres">
      <dgm:prSet presAssocID="{D44D6803-18BB-40DA-BCC3-5AEA1A41CDBA}" presName="Name37" presStyleLbl="parChTrans1D2" presStyleIdx="0" presStyleCnt="4"/>
      <dgm:spPr/>
    </dgm:pt>
    <dgm:pt modelId="{8590DA9D-FBAC-40A4-9F6B-14589C599C61}" type="pres">
      <dgm:prSet presAssocID="{E6838327-67C9-44F0-BEB7-613604437946}" presName="hierRoot2" presStyleCnt="0">
        <dgm:presLayoutVars>
          <dgm:hierBranch val="init"/>
        </dgm:presLayoutVars>
      </dgm:prSet>
      <dgm:spPr/>
    </dgm:pt>
    <dgm:pt modelId="{93470F56-7509-4248-8D6B-1CC5338F1A3C}" type="pres">
      <dgm:prSet presAssocID="{E6838327-67C9-44F0-BEB7-613604437946}" presName="rootComposite" presStyleCnt="0"/>
      <dgm:spPr/>
    </dgm:pt>
    <dgm:pt modelId="{62E638DC-6A92-47F2-8431-530AB1C5493C}" type="pres">
      <dgm:prSet presAssocID="{E6838327-67C9-44F0-BEB7-613604437946}" presName="rootText" presStyleLbl="node2" presStyleIdx="0" presStyleCnt="4" custScaleY="70351">
        <dgm:presLayoutVars>
          <dgm:chPref val="3"/>
        </dgm:presLayoutVars>
      </dgm:prSet>
      <dgm:spPr>
        <a:prstGeom prst="roundRect">
          <a:avLst/>
        </a:prstGeom>
      </dgm:spPr>
    </dgm:pt>
    <dgm:pt modelId="{04066A33-5138-431D-9E7E-B256AE3B9A02}" type="pres">
      <dgm:prSet presAssocID="{E6838327-67C9-44F0-BEB7-613604437946}" presName="rootConnector" presStyleLbl="node2" presStyleIdx="0" presStyleCnt="4"/>
      <dgm:spPr/>
    </dgm:pt>
    <dgm:pt modelId="{A8E700E4-A1BD-436A-A8E3-F1C38A8CB528}" type="pres">
      <dgm:prSet presAssocID="{E6838327-67C9-44F0-BEB7-613604437946}" presName="hierChild4" presStyleCnt="0"/>
      <dgm:spPr/>
    </dgm:pt>
    <dgm:pt modelId="{00E57D79-61F1-4B8C-BE9D-E66F8ECED8BD}" type="pres">
      <dgm:prSet presAssocID="{B3B11B3A-664A-4BEC-8827-5916CAA3100E}" presName="Name37" presStyleLbl="parChTrans1D3" presStyleIdx="0" presStyleCnt="12"/>
      <dgm:spPr/>
    </dgm:pt>
    <dgm:pt modelId="{15C2A431-CD75-4FB3-8344-3DEE10FD94F1}" type="pres">
      <dgm:prSet presAssocID="{3F0FED16-0B2F-42C1-ADE7-8B455D6664C0}" presName="hierRoot2" presStyleCnt="0">
        <dgm:presLayoutVars>
          <dgm:hierBranch val="init"/>
        </dgm:presLayoutVars>
      </dgm:prSet>
      <dgm:spPr/>
    </dgm:pt>
    <dgm:pt modelId="{2AA41418-7379-401A-B698-46D254B13627}" type="pres">
      <dgm:prSet presAssocID="{3F0FED16-0B2F-42C1-ADE7-8B455D6664C0}" presName="rootComposite" presStyleCnt="0"/>
      <dgm:spPr/>
    </dgm:pt>
    <dgm:pt modelId="{6EA4EB4C-7112-4E22-908E-7F05F5C947D1}" type="pres">
      <dgm:prSet presAssocID="{3F0FED16-0B2F-42C1-ADE7-8B455D6664C0}" presName="rootText" presStyleLbl="node3" presStyleIdx="0" presStyleCnt="12" custScaleY="80052">
        <dgm:presLayoutVars>
          <dgm:chPref val="3"/>
        </dgm:presLayoutVars>
      </dgm:prSet>
      <dgm:spPr>
        <a:prstGeom prst="roundRect">
          <a:avLst/>
        </a:prstGeom>
      </dgm:spPr>
    </dgm:pt>
    <dgm:pt modelId="{2F1362D8-080F-46B5-8075-CDF258701B4B}" type="pres">
      <dgm:prSet presAssocID="{3F0FED16-0B2F-42C1-ADE7-8B455D6664C0}" presName="rootConnector" presStyleLbl="node3" presStyleIdx="0" presStyleCnt="12"/>
      <dgm:spPr/>
    </dgm:pt>
    <dgm:pt modelId="{ED2BBF87-2343-4FF7-B949-A7199A9D78DC}" type="pres">
      <dgm:prSet presAssocID="{3F0FED16-0B2F-42C1-ADE7-8B455D6664C0}" presName="hierChild4" presStyleCnt="0"/>
      <dgm:spPr/>
    </dgm:pt>
    <dgm:pt modelId="{3D3C31A0-A85B-409C-81E8-AD0D9FF7DDED}" type="pres">
      <dgm:prSet presAssocID="{3F0FED16-0B2F-42C1-ADE7-8B455D6664C0}" presName="hierChild5" presStyleCnt="0"/>
      <dgm:spPr/>
    </dgm:pt>
    <dgm:pt modelId="{293247DE-1D65-45C5-815F-D5CCFCD0EF03}" type="pres">
      <dgm:prSet presAssocID="{AE1DA53A-FF91-44CB-824E-7DA14D5D4FF9}" presName="Name37" presStyleLbl="parChTrans1D3" presStyleIdx="1" presStyleCnt="12"/>
      <dgm:spPr/>
    </dgm:pt>
    <dgm:pt modelId="{AC22E4A3-513F-4B2B-826D-03A2378B2DA4}" type="pres">
      <dgm:prSet presAssocID="{3C4E392F-8F69-4CCC-B28C-5C0D77C01423}" presName="hierRoot2" presStyleCnt="0">
        <dgm:presLayoutVars>
          <dgm:hierBranch val="init"/>
        </dgm:presLayoutVars>
      </dgm:prSet>
      <dgm:spPr/>
    </dgm:pt>
    <dgm:pt modelId="{965B00BA-9918-427C-98CC-869A353AE9DD}" type="pres">
      <dgm:prSet presAssocID="{3C4E392F-8F69-4CCC-B28C-5C0D77C01423}" presName="rootComposite" presStyleCnt="0"/>
      <dgm:spPr/>
    </dgm:pt>
    <dgm:pt modelId="{D4AB0F86-ADEE-499F-A626-DC6C5F38DE92}" type="pres">
      <dgm:prSet presAssocID="{3C4E392F-8F69-4CCC-B28C-5C0D77C01423}" presName="rootText" presStyleLbl="node3" presStyleIdx="1" presStyleCnt="12" custScaleY="80052">
        <dgm:presLayoutVars>
          <dgm:chPref val="3"/>
        </dgm:presLayoutVars>
      </dgm:prSet>
      <dgm:spPr>
        <a:prstGeom prst="roundRect">
          <a:avLst/>
        </a:prstGeom>
      </dgm:spPr>
    </dgm:pt>
    <dgm:pt modelId="{6ADC10E9-887B-4B31-8AE1-B7477AA1428A}" type="pres">
      <dgm:prSet presAssocID="{3C4E392F-8F69-4CCC-B28C-5C0D77C01423}" presName="rootConnector" presStyleLbl="node3" presStyleIdx="1" presStyleCnt="12"/>
      <dgm:spPr/>
    </dgm:pt>
    <dgm:pt modelId="{0893B63F-E9BD-4453-A221-7940942B0DC3}" type="pres">
      <dgm:prSet presAssocID="{3C4E392F-8F69-4CCC-B28C-5C0D77C01423}" presName="hierChild4" presStyleCnt="0"/>
      <dgm:spPr/>
    </dgm:pt>
    <dgm:pt modelId="{99D1474B-05C5-4736-8466-1CB99FF65F65}" type="pres">
      <dgm:prSet presAssocID="{3C4E392F-8F69-4CCC-B28C-5C0D77C01423}" presName="hierChild5" presStyleCnt="0"/>
      <dgm:spPr/>
    </dgm:pt>
    <dgm:pt modelId="{ADB8D404-B563-46D7-B9C0-44DE28A234B8}" type="pres">
      <dgm:prSet presAssocID="{C3ED7D04-73E2-4F1F-9179-B00B955BF6B1}" presName="Name37" presStyleLbl="parChTrans1D3" presStyleIdx="2" presStyleCnt="12"/>
      <dgm:spPr/>
    </dgm:pt>
    <dgm:pt modelId="{BCE344CC-0253-414B-844D-576D40626E48}" type="pres">
      <dgm:prSet presAssocID="{B2EE4CB0-B368-486C-A69B-2F7942AFB3DE}" presName="hierRoot2" presStyleCnt="0">
        <dgm:presLayoutVars>
          <dgm:hierBranch val="init"/>
        </dgm:presLayoutVars>
      </dgm:prSet>
      <dgm:spPr/>
    </dgm:pt>
    <dgm:pt modelId="{FF1B038A-C920-4434-9D8C-ADE8FD8E1214}" type="pres">
      <dgm:prSet presAssocID="{B2EE4CB0-B368-486C-A69B-2F7942AFB3DE}" presName="rootComposite" presStyleCnt="0"/>
      <dgm:spPr/>
    </dgm:pt>
    <dgm:pt modelId="{B0DBA774-571A-4E42-A514-1E0A164ED1BD}" type="pres">
      <dgm:prSet presAssocID="{B2EE4CB0-B368-486C-A69B-2F7942AFB3DE}" presName="rootText" presStyleLbl="node3" presStyleIdx="2" presStyleCnt="12" custScaleY="80052">
        <dgm:presLayoutVars>
          <dgm:chPref val="3"/>
        </dgm:presLayoutVars>
      </dgm:prSet>
      <dgm:spPr>
        <a:prstGeom prst="roundRect">
          <a:avLst/>
        </a:prstGeom>
      </dgm:spPr>
    </dgm:pt>
    <dgm:pt modelId="{88A0387E-82AE-4DFA-8698-BBF7A4B48679}" type="pres">
      <dgm:prSet presAssocID="{B2EE4CB0-B368-486C-A69B-2F7942AFB3DE}" presName="rootConnector" presStyleLbl="node3" presStyleIdx="2" presStyleCnt="12"/>
      <dgm:spPr/>
    </dgm:pt>
    <dgm:pt modelId="{97143F73-94F3-411B-B510-0253DAE4BB8C}" type="pres">
      <dgm:prSet presAssocID="{B2EE4CB0-B368-486C-A69B-2F7942AFB3DE}" presName="hierChild4" presStyleCnt="0"/>
      <dgm:spPr/>
    </dgm:pt>
    <dgm:pt modelId="{F0B66B09-FA3A-47A3-9C92-CBD0B5208421}" type="pres">
      <dgm:prSet presAssocID="{B2EE4CB0-B368-486C-A69B-2F7942AFB3DE}" presName="hierChild5" presStyleCnt="0"/>
      <dgm:spPr/>
    </dgm:pt>
    <dgm:pt modelId="{9AB4E358-EE67-4C77-AB97-F1A17A229DDD}" type="pres">
      <dgm:prSet presAssocID="{E6838327-67C9-44F0-BEB7-613604437946}" presName="hierChild5" presStyleCnt="0"/>
      <dgm:spPr/>
    </dgm:pt>
    <dgm:pt modelId="{E1A11A53-CE0D-4F59-A847-7F0E8AD6E7EC}" type="pres">
      <dgm:prSet presAssocID="{7E674BE6-1ACE-4B30-995C-61F759117256}" presName="Name37" presStyleLbl="parChTrans1D2" presStyleIdx="1" presStyleCnt="4"/>
      <dgm:spPr/>
    </dgm:pt>
    <dgm:pt modelId="{0D09FD4E-0D16-4443-A078-65B63F267D30}" type="pres">
      <dgm:prSet presAssocID="{10E8E5A1-8CDD-4C7C-8CAA-BE77FA3B6BFD}" presName="hierRoot2" presStyleCnt="0">
        <dgm:presLayoutVars>
          <dgm:hierBranch val="init"/>
        </dgm:presLayoutVars>
      </dgm:prSet>
      <dgm:spPr/>
    </dgm:pt>
    <dgm:pt modelId="{34912EBB-8C49-41DB-BA01-DFDB702D1CB4}" type="pres">
      <dgm:prSet presAssocID="{10E8E5A1-8CDD-4C7C-8CAA-BE77FA3B6BFD}" presName="rootComposite" presStyleCnt="0"/>
      <dgm:spPr/>
    </dgm:pt>
    <dgm:pt modelId="{6110B09D-12DC-462B-8E77-46C0ECA912DD}" type="pres">
      <dgm:prSet presAssocID="{10E8E5A1-8CDD-4C7C-8CAA-BE77FA3B6BFD}" presName="rootText" presStyleLbl="node2" presStyleIdx="1" presStyleCnt="4" custScaleY="71888">
        <dgm:presLayoutVars>
          <dgm:chPref val="3"/>
        </dgm:presLayoutVars>
      </dgm:prSet>
      <dgm:spPr>
        <a:prstGeom prst="roundRect">
          <a:avLst/>
        </a:prstGeom>
      </dgm:spPr>
    </dgm:pt>
    <dgm:pt modelId="{5F649B91-6366-4132-AE9D-47C4B77118AA}" type="pres">
      <dgm:prSet presAssocID="{10E8E5A1-8CDD-4C7C-8CAA-BE77FA3B6BFD}" presName="rootConnector" presStyleLbl="node2" presStyleIdx="1" presStyleCnt="4"/>
      <dgm:spPr/>
    </dgm:pt>
    <dgm:pt modelId="{13865E47-27D8-43D3-AE75-FB1B111701E8}" type="pres">
      <dgm:prSet presAssocID="{10E8E5A1-8CDD-4C7C-8CAA-BE77FA3B6BFD}" presName="hierChild4" presStyleCnt="0"/>
      <dgm:spPr/>
    </dgm:pt>
    <dgm:pt modelId="{AF02BE8E-0AA5-4450-88A6-0FDB9AA15E7E}" type="pres">
      <dgm:prSet presAssocID="{A073506E-7211-4CF0-92F6-4A815F66A923}" presName="Name37" presStyleLbl="parChTrans1D3" presStyleIdx="3" presStyleCnt="12"/>
      <dgm:spPr/>
    </dgm:pt>
    <dgm:pt modelId="{8D29BD46-8F20-4BB9-9EA8-E4C0681F8090}" type="pres">
      <dgm:prSet presAssocID="{48B1C3C2-2413-439B-9EF0-EF1DFCF49C99}" presName="hierRoot2" presStyleCnt="0">
        <dgm:presLayoutVars>
          <dgm:hierBranch val="init"/>
        </dgm:presLayoutVars>
      </dgm:prSet>
      <dgm:spPr/>
    </dgm:pt>
    <dgm:pt modelId="{EC91CBFF-C3BC-4B43-BAAF-E31FF1FA531D}" type="pres">
      <dgm:prSet presAssocID="{48B1C3C2-2413-439B-9EF0-EF1DFCF49C99}" presName="rootComposite" presStyleCnt="0"/>
      <dgm:spPr/>
    </dgm:pt>
    <dgm:pt modelId="{BBCB3CEB-9144-41E2-A493-08A0134AC29F}" type="pres">
      <dgm:prSet presAssocID="{48B1C3C2-2413-439B-9EF0-EF1DFCF49C99}" presName="rootText" presStyleLbl="node3" presStyleIdx="3" presStyleCnt="12" custScaleY="80052">
        <dgm:presLayoutVars>
          <dgm:chPref val="3"/>
        </dgm:presLayoutVars>
      </dgm:prSet>
      <dgm:spPr>
        <a:prstGeom prst="roundRect">
          <a:avLst/>
        </a:prstGeom>
      </dgm:spPr>
    </dgm:pt>
    <dgm:pt modelId="{E12136ED-5199-4666-A30B-DACCF5217603}" type="pres">
      <dgm:prSet presAssocID="{48B1C3C2-2413-439B-9EF0-EF1DFCF49C99}" presName="rootConnector" presStyleLbl="node3" presStyleIdx="3" presStyleCnt="12"/>
      <dgm:spPr/>
    </dgm:pt>
    <dgm:pt modelId="{9FDE1D8B-8119-4E5A-A23C-F76CB05E4617}" type="pres">
      <dgm:prSet presAssocID="{48B1C3C2-2413-439B-9EF0-EF1DFCF49C99}" presName="hierChild4" presStyleCnt="0"/>
      <dgm:spPr/>
    </dgm:pt>
    <dgm:pt modelId="{5CFEE1E5-7E5E-4CB6-82EB-AF8EAB53DB0D}" type="pres">
      <dgm:prSet presAssocID="{C066976C-894E-4812-8AD2-B939E11137CC}" presName="Name37" presStyleLbl="parChTrans1D4" presStyleIdx="0" presStyleCnt="12"/>
      <dgm:spPr/>
    </dgm:pt>
    <dgm:pt modelId="{066363CB-EAA8-4026-A6E0-E6FE0D322E3E}" type="pres">
      <dgm:prSet presAssocID="{734E2325-B4CC-46C6-82A8-7DE052FEEEE4}" presName="hierRoot2" presStyleCnt="0">
        <dgm:presLayoutVars>
          <dgm:hierBranch val="init"/>
        </dgm:presLayoutVars>
      </dgm:prSet>
      <dgm:spPr/>
    </dgm:pt>
    <dgm:pt modelId="{1CD276DE-8AE1-4DFE-92FA-B673330F0D07}" type="pres">
      <dgm:prSet presAssocID="{734E2325-B4CC-46C6-82A8-7DE052FEEEE4}" presName="rootComposite" presStyleCnt="0"/>
      <dgm:spPr/>
    </dgm:pt>
    <dgm:pt modelId="{B9E29F2E-70C5-413E-A884-9CB467621DA1}" type="pres">
      <dgm:prSet presAssocID="{734E2325-B4CC-46C6-82A8-7DE052FEEEE4}" presName="rootText" presStyleLbl="node4" presStyleIdx="0" presStyleCnt="12" custScaleY="80052">
        <dgm:presLayoutVars>
          <dgm:chPref val="3"/>
        </dgm:presLayoutVars>
      </dgm:prSet>
      <dgm:spPr>
        <a:prstGeom prst="roundRect">
          <a:avLst/>
        </a:prstGeom>
      </dgm:spPr>
    </dgm:pt>
    <dgm:pt modelId="{ED5C4A22-714F-43D8-827D-493F8B0AEFAA}" type="pres">
      <dgm:prSet presAssocID="{734E2325-B4CC-46C6-82A8-7DE052FEEEE4}" presName="rootConnector" presStyleLbl="node4" presStyleIdx="0" presStyleCnt="12"/>
      <dgm:spPr/>
    </dgm:pt>
    <dgm:pt modelId="{BA1CA241-87E1-40FE-9D67-41B6C86A272C}" type="pres">
      <dgm:prSet presAssocID="{734E2325-B4CC-46C6-82A8-7DE052FEEEE4}" presName="hierChild4" presStyleCnt="0"/>
      <dgm:spPr/>
    </dgm:pt>
    <dgm:pt modelId="{99A461CF-173C-4DDF-B7D4-1E526C4D63CF}" type="pres">
      <dgm:prSet presAssocID="{734E2325-B4CC-46C6-82A8-7DE052FEEEE4}" presName="hierChild5" presStyleCnt="0"/>
      <dgm:spPr/>
    </dgm:pt>
    <dgm:pt modelId="{562A1864-49DE-4E51-B693-B42E70C021D1}" type="pres">
      <dgm:prSet presAssocID="{5BCBFA43-54E8-4873-9C34-4F9E4CB29A0B}" presName="Name37" presStyleLbl="parChTrans1D4" presStyleIdx="1" presStyleCnt="12"/>
      <dgm:spPr/>
    </dgm:pt>
    <dgm:pt modelId="{71ACF879-0873-47E2-9CD7-5C5A1CDEE086}" type="pres">
      <dgm:prSet presAssocID="{B5F41D81-AEF6-487F-9FE9-3CBD1280B3DC}" presName="hierRoot2" presStyleCnt="0">
        <dgm:presLayoutVars>
          <dgm:hierBranch val="init"/>
        </dgm:presLayoutVars>
      </dgm:prSet>
      <dgm:spPr/>
    </dgm:pt>
    <dgm:pt modelId="{BC699843-9271-4E67-A13F-0DFE9780E627}" type="pres">
      <dgm:prSet presAssocID="{B5F41D81-AEF6-487F-9FE9-3CBD1280B3DC}" presName="rootComposite" presStyleCnt="0"/>
      <dgm:spPr/>
    </dgm:pt>
    <dgm:pt modelId="{40A6FC42-4FE9-463D-A28D-F510887D2756}" type="pres">
      <dgm:prSet presAssocID="{B5F41D81-AEF6-487F-9FE9-3CBD1280B3DC}" presName="rootText" presStyleLbl="node4" presStyleIdx="1" presStyleCnt="12" custScaleY="80450">
        <dgm:presLayoutVars>
          <dgm:chPref val="3"/>
        </dgm:presLayoutVars>
      </dgm:prSet>
      <dgm:spPr>
        <a:prstGeom prst="roundRect">
          <a:avLst/>
        </a:prstGeom>
      </dgm:spPr>
    </dgm:pt>
    <dgm:pt modelId="{D936B4A8-FC9E-4B3E-AC65-70A7B51FDDA6}" type="pres">
      <dgm:prSet presAssocID="{B5F41D81-AEF6-487F-9FE9-3CBD1280B3DC}" presName="rootConnector" presStyleLbl="node4" presStyleIdx="1" presStyleCnt="12"/>
      <dgm:spPr/>
    </dgm:pt>
    <dgm:pt modelId="{243B10ED-1B54-4328-98D9-F945A0CD4968}" type="pres">
      <dgm:prSet presAssocID="{B5F41D81-AEF6-487F-9FE9-3CBD1280B3DC}" presName="hierChild4" presStyleCnt="0"/>
      <dgm:spPr/>
    </dgm:pt>
    <dgm:pt modelId="{1E231630-0668-478D-BD79-138A4B52FF76}" type="pres">
      <dgm:prSet presAssocID="{B5F41D81-AEF6-487F-9FE9-3CBD1280B3DC}" presName="hierChild5" presStyleCnt="0"/>
      <dgm:spPr/>
    </dgm:pt>
    <dgm:pt modelId="{68F1EBFE-0E66-4A32-A404-9B133EF4E87A}" type="pres">
      <dgm:prSet presAssocID="{48B1C3C2-2413-439B-9EF0-EF1DFCF49C99}" presName="hierChild5" presStyleCnt="0"/>
      <dgm:spPr/>
    </dgm:pt>
    <dgm:pt modelId="{60D9355A-FDC7-42F6-99A4-84AB7CBFB98C}" type="pres">
      <dgm:prSet presAssocID="{2F6C315D-302A-43D3-A2BA-C0263747B7AF}" presName="Name37" presStyleLbl="parChTrans1D3" presStyleIdx="4" presStyleCnt="12"/>
      <dgm:spPr/>
    </dgm:pt>
    <dgm:pt modelId="{5F7D1750-2513-4D84-B725-BFCF761B8C9A}" type="pres">
      <dgm:prSet presAssocID="{34A5EABD-01EE-4294-9F60-29B1C96859A1}" presName="hierRoot2" presStyleCnt="0">
        <dgm:presLayoutVars>
          <dgm:hierBranch val="init"/>
        </dgm:presLayoutVars>
      </dgm:prSet>
      <dgm:spPr/>
    </dgm:pt>
    <dgm:pt modelId="{2AF968FD-581E-4953-8C88-3255A50685E1}" type="pres">
      <dgm:prSet presAssocID="{34A5EABD-01EE-4294-9F60-29B1C96859A1}" presName="rootComposite" presStyleCnt="0"/>
      <dgm:spPr/>
    </dgm:pt>
    <dgm:pt modelId="{E983698B-9523-4913-8AB6-613A8B3C22A1}" type="pres">
      <dgm:prSet presAssocID="{34A5EABD-01EE-4294-9F60-29B1C96859A1}" presName="rootText" presStyleLbl="node3" presStyleIdx="4" presStyleCnt="12" custScaleY="80052">
        <dgm:presLayoutVars>
          <dgm:chPref val="3"/>
        </dgm:presLayoutVars>
      </dgm:prSet>
      <dgm:spPr>
        <a:prstGeom prst="roundRect">
          <a:avLst/>
        </a:prstGeom>
      </dgm:spPr>
    </dgm:pt>
    <dgm:pt modelId="{34C3B4EA-EC70-493C-A69D-76CC2CB0720B}" type="pres">
      <dgm:prSet presAssocID="{34A5EABD-01EE-4294-9F60-29B1C96859A1}" presName="rootConnector" presStyleLbl="node3" presStyleIdx="4" presStyleCnt="12"/>
      <dgm:spPr/>
    </dgm:pt>
    <dgm:pt modelId="{2D333CCB-389D-4BE8-9BCA-D745262645DC}" type="pres">
      <dgm:prSet presAssocID="{34A5EABD-01EE-4294-9F60-29B1C96859A1}" presName="hierChild4" presStyleCnt="0"/>
      <dgm:spPr/>
    </dgm:pt>
    <dgm:pt modelId="{BB89CF6A-8E4F-4D0D-8E51-53B8A50B253B}" type="pres">
      <dgm:prSet presAssocID="{EB79330C-1066-4979-A1BE-7701DC5ECEF7}" presName="Name37" presStyleLbl="parChTrans1D4" presStyleIdx="2" presStyleCnt="12"/>
      <dgm:spPr/>
    </dgm:pt>
    <dgm:pt modelId="{F6356752-3799-4A02-B828-F996AF4760DA}" type="pres">
      <dgm:prSet presAssocID="{3CBB302C-46CD-4E6C-BB38-56793B398188}" presName="hierRoot2" presStyleCnt="0">
        <dgm:presLayoutVars>
          <dgm:hierBranch val="init"/>
        </dgm:presLayoutVars>
      </dgm:prSet>
      <dgm:spPr/>
    </dgm:pt>
    <dgm:pt modelId="{051C189A-0931-492F-BF46-2B1852062A2D}" type="pres">
      <dgm:prSet presAssocID="{3CBB302C-46CD-4E6C-BB38-56793B398188}" presName="rootComposite" presStyleCnt="0"/>
      <dgm:spPr/>
    </dgm:pt>
    <dgm:pt modelId="{AFBA84DE-6205-4AA9-BDFE-41AAE99A8D70}" type="pres">
      <dgm:prSet presAssocID="{3CBB302C-46CD-4E6C-BB38-56793B398188}" presName="rootText" presStyleLbl="node4" presStyleIdx="2" presStyleCnt="12" custScaleY="80052">
        <dgm:presLayoutVars>
          <dgm:chPref val="3"/>
        </dgm:presLayoutVars>
      </dgm:prSet>
      <dgm:spPr>
        <a:prstGeom prst="roundRect">
          <a:avLst/>
        </a:prstGeom>
      </dgm:spPr>
    </dgm:pt>
    <dgm:pt modelId="{4D3F78CA-6132-4106-B3ED-B15BF87A6D88}" type="pres">
      <dgm:prSet presAssocID="{3CBB302C-46CD-4E6C-BB38-56793B398188}" presName="rootConnector" presStyleLbl="node4" presStyleIdx="2" presStyleCnt="12"/>
      <dgm:spPr/>
    </dgm:pt>
    <dgm:pt modelId="{1B57ECA2-693A-43D6-A843-67F2B304326D}" type="pres">
      <dgm:prSet presAssocID="{3CBB302C-46CD-4E6C-BB38-56793B398188}" presName="hierChild4" presStyleCnt="0"/>
      <dgm:spPr/>
    </dgm:pt>
    <dgm:pt modelId="{FC7CFCC7-4E22-4967-A14A-E5310C21E8EB}" type="pres">
      <dgm:prSet presAssocID="{3CBB302C-46CD-4E6C-BB38-56793B398188}" presName="hierChild5" presStyleCnt="0"/>
      <dgm:spPr/>
    </dgm:pt>
    <dgm:pt modelId="{F17D862A-A290-4C33-88FB-6D54203FD204}" type="pres">
      <dgm:prSet presAssocID="{DE7D4AAB-27F7-4525-A429-51BC5C626477}" presName="Name37" presStyleLbl="parChTrans1D4" presStyleIdx="3" presStyleCnt="12"/>
      <dgm:spPr/>
    </dgm:pt>
    <dgm:pt modelId="{ABC25BA2-4055-430A-8A9A-2C84D515BE77}" type="pres">
      <dgm:prSet presAssocID="{1C0D2958-051D-408E-AAD8-854B3D54DC45}" presName="hierRoot2" presStyleCnt="0">
        <dgm:presLayoutVars>
          <dgm:hierBranch val="init"/>
        </dgm:presLayoutVars>
      </dgm:prSet>
      <dgm:spPr/>
    </dgm:pt>
    <dgm:pt modelId="{D618CAB2-644E-41CA-962B-11F4437C3F04}" type="pres">
      <dgm:prSet presAssocID="{1C0D2958-051D-408E-AAD8-854B3D54DC45}" presName="rootComposite" presStyleCnt="0"/>
      <dgm:spPr/>
    </dgm:pt>
    <dgm:pt modelId="{FE76423B-EC18-4835-8226-A9EE32D547AC}" type="pres">
      <dgm:prSet presAssocID="{1C0D2958-051D-408E-AAD8-854B3D54DC45}" presName="rootText" presStyleLbl="node4" presStyleIdx="3" presStyleCnt="12" custScaleY="80052">
        <dgm:presLayoutVars>
          <dgm:chPref val="3"/>
        </dgm:presLayoutVars>
      </dgm:prSet>
      <dgm:spPr>
        <a:prstGeom prst="roundRect">
          <a:avLst/>
        </a:prstGeom>
      </dgm:spPr>
    </dgm:pt>
    <dgm:pt modelId="{37EDE28A-94F1-4815-921C-11F096ADB242}" type="pres">
      <dgm:prSet presAssocID="{1C0D2958-051D-408E-AAD8-854B3D54DC45}" presName="rootConnector" presStyleLbl="node4" presStyleIdx="3" presStyleCnt="12"/>
      <dgm:spPr/>
    </dgm:pt>
    <dgm:pt modelId="{64D19955-10A3-4FBA-83EC-DD82244CF9B2}" type="pres">
      <dgm:prSet presAssocID="{1C0D2958-051D-408E-AAD8-854B3D54DC45}" presName="hierChild4" presStyleCnt="0"/>
      <dgm:spPr/>
    </dgm:pt>
    <dgm:pt modelId="{1FE8C7D8-8C1B-4ADA-A370-1327AF0EE264}" type="pres">
      <dgm:prSet presAssocID="{1C0D2958-051D-408E-AAD8-854B3D54DC45}" presName="hierChild5" presStyleCnt="0"/>
      <dgm:spPr/>
    </dgm:pt>
    <dgm:pt modelId="{85093664-40E6-48CD-980C-2D0B50A35A4C}" type="pres">
      <dgm:prSet presAssocID="{34A5EABD-01EE-4294-9F60-29B1C96859A1}" presName="hierChild5" presStyleCnt="0"/>
      <dgm:spPr/>
    </dgm:pt>
    <dgm:pt modelId="{3BB73EF8-2104-45A5-9EBF-E04671D0C8FC}" type="pres">
      <dgm:prSet presAssocID="{10E8E5A1-8CDD-4C7C-8CAA-BE77FA3B6BFD}" presName="hierChild5" presStyleCnt="0"/>
      <dgm:spPr/>
    </dgm:pt>
    <dgm:pt modelId="{11D97A99-D14E-4C7C-A70B-F4E4E460AD0B}" type="pres">
      <dgm:prSet presAssocID="{28AD3FD4-10A3-4232-AB37-6D26131ADB62}" presName="Name37" presStyleLbl="parChTrans1D2" presStyleIdx="2" presStyleCnt="4"/>
      <dgm:spPr/>
    </dgm:pt>
    <dgm:pt modelId="{54E1C54B-1B0D-4908-A538-C31A240D80EC}" type="pres">
      <dgm:prSet presAssocID="{8AEB3DE7-3D91-4B7B-AA63-FD1F25AE72CD}" presName="hierRoot2" presStyleCnt="0">
        <dgm:presLayoutVars>
          <dgm:hierBranch val="init"/>
        </dgm:presLayoutVars>
      </dgm:prSet>
      <dgm:spPr/>
    </dgm:pt>
    <dgm:pt modelId="{117760A6-6CAD-4E1F-983C-F8F1DD20223A}" type="pres">
      <dgm:prSet presAssocID="{8AEB3DE7-3D91-4B7B-AA63-FD1F25AE72CD}" presName="rootComposite" presStyleCnt="0"/>
      <dgm:spPr/>
    </dgm:pt>
    <dgm:pt modelId="{6EA1E7C5-C954-4676-9B59-B8537F7503E1}" type="pres">
      <dgm:prSet presAssocID="{8AEB3DE7-3D91-4B7B-AA63-FD1F25AE72CD}" presName="rootText" presStyleLbl="node2" presStyleIdx="2" presStyleCnt="4" custScaleY="71888">
        <dgm:presLayoutVars>
          <dgm:chPref val="3"/>
        </dgm:presLayoutVars>
      </dgm:prSet>
      <dgm:spPr>
        <a:prstGeom prst="roundRect">
          <a:avLst/>
        </a:prstGeom>
      </dgm:spPr>
    </dgm:pt>
    <dgm:pt modelId="{7086D171-B81C-42AA-AC71-1ECD8BC524A1}" type="pres">
      <dgm:prSet presAssocID="{8AEB3DE7-3D91-4B7B-AA63-FD1F25AE72CD}" presName="rootConnector" presStyleLbl="node2" presStyleIdx="2" presStyleCnt="4"/>
      <dgm:spPr/>
    </dgm:pt>
    <dgm:pt modelId="{5313A518-4041-449D-876C-D7C0FB692342}" type="pres">
      <dgm:prSet presAssocID="{8AEB3DE7-3D91-4B7B-AA63-FD1F25AE72CD}" presName="hierChild4" presStyleCnt="0"/>
      <dgm:spPr/>
    </dgm:pt>
    <dgm:pt modelId="{0A18661D-0E3C-40CC-87FF-501428948A4C}" type="pres">
      <dgm:prSet presAssocID="{B7188F28-E7DF-4048-BBB1-E3D451859CAE}" presName="Name37" presStyleLbl="parChTrans1D3" presStyleIdx="5" presStyleCnt="12"/>
      <dgm:spPr/>
    </dgm:pt>
    <dgm:pt modelId="{927C71DD-9307-4766-B473-48210338A71B}" type="pres">
      <dgm:prSet presAssocID="{3AD1251A-5073-4686-8009-38EA3B1B8248}" presName="hierRoot2" presStyleCnt="0">
        <dgm:presLayoutVars>
          <dgm:hierBranch val="init"/>
        </dgm:presLayoutVars>
      </dgm:prSet>
      <dgm:spPr/>
    </dgm:pt>
    <dgm:pt modelId="{FE157E9F-CC0B-4DE1-8F0E-83277646F424}" type="pres">
      <dgm:prSet presAssocID="{3AD1251A-5073-4686-8009-38EA3B1B8248}" presName="rootComposite" presStyleCnt="0"/>
      <dgm:spPr/>
    </dgm:pt>
    <dgm:pt modelId="{69975AA2-1344-4C9D-A86E-9E5617B9B55F}" type="pres">
      <dgm:prSet presAssocID="{3AD1251A-5073-4686-8009-38EA3B1B8248}" presName="rootText" presStyleLbl="node3" presStyleIdx="5" presStyleCnt="12" custScaleY="80052">
        <dgm:presLayoutVars>
          <dgm:chPref val="3"/>
        </dgm:presLayoutVars>
      </dgm:prSet>
      <dgm:spPr>
        <a:prstGeom prst="roundRect">
          <a:avLst/>
        </a:prstGeom>
      </dgm:spPr>
    </dgm:pt>
    <dgm:pt modelId="{6704A582-2B53-4796-9D57-EAB1FBDC3EB4}" type="pres">
      <dgm:prSet presAssocID="{3AD1251A-5073-4686-8009-38EA3B1B8248}" presName="rootConnector" presStyleLbl="node3" presStyleIdx="5" presStyleCnt="12"/>
      <dgm:spPr/>
    </dgm:pt>
    <dgm:pt modelId="{F8934EFB-145A-4188-A9AE-AFA5974FCF8B}" type="pres">
      <dgm:prSet presAssocID="{3AD1251A-5073-4686-8009-38EA3B1B8248}" presName="hierChild4" presStyleCnt="0"/>
      <dgm:spPr/>
    </dgm:pt>
    <dgm:pt modelId="{838622A6-349C-4B93-AD43-8575258006CB}" type="pres">
      <dgm:prSet presAssocID="{3AD1251A-5073-4686-8009-38EA3B1B8248}" presName="hierChild5" presStyleCnt="0"/>
      <dgm:spPr/>
    </dgm:pt>
    <dgm:pt modelId="{7F33BDB1-9DE4-467D-B209-D8482575EA10}" type="pres">
      <dgm:prSet presAssocID="{4C19EF08-5B40-4829-A015-2BC9BF7F13AC}" presName="Name37" presStyleLbl="parChTrans1D3" presStyleIdx="6" presStyleCnt="12"/>
      <dgm:spPr/>
    </dgm:pt>
    <dgm:pt modelId="{F5E0360C-DFCC-4B82-86BA-00DD26706876}" type="pres">
      <dgm:prSet presAssocID="{831DB5DE-FD40-4E07-8B2A-2F36C1B2B9FF}" presName="hierRoot2" presStyleCnt="0">
        <dgm:presLayoutVars>
          <dgm:hierBranch val="init"/>
        </dgm:presLayoutVars>
      </dgm:prSet>
      <dgm:spPr/>
    </dgm:pt>
    <dgm:pt modelId="{B3AF1016-5DE6-428A-A903-548FC67D8415}" type="pres">
      <dgm:prSet presAssocID="{831DB5DE-FD40-4E07-8B2A-2F36C1B2B9FF}" presName="rootComposite" presStyleCnt="0"/>
      <dgm:spPr/>
    </dgm:pt>
    <dgm:pt modelId="{2C680DD9-7A05-415E-912B-257308F253DE}" type="pres">
      <dgm:prSet presAssocID="{831DB5DE-FD40-4E07-8B2A-2F36C1B2B9FF}" presName="rootText" presStyleLbl="node3" presStyleIdx="6" presStyleCnt="12" custScaleY="80052">
        <dgm:presLayoutVars>
          <dgm:chPref val="3"/>
        </dgm:presLayoutVars>
      </dgm:prSet>
      <dgm:spPr>
        <a:prstGeom prst="roundRect">
          <a:avLst/>
        </a:prstGeom>
      </dgm:spPr>
    </dgm:pt>
    <dgm:pt modelId="{735552F4-C17D-4897-A738-84F7C48782AB}" type="pres">
      <dgm:prSet presAssocID="{831DB5DE-FD40-4E07-8B2A-2F36C1B2B9FF}" presName="rootConnector" presStyleLbl="node3" presStyleIdx="6" presStyleCnt="12"/>
      <dgm:spPr/>
    </dgm:pt>
    <dgm:pt modelId="{EBF8F3B3-8722-46D4-9E72-11DB3C2F0F41}" type="pres">
      <dgm:prSet presAssocID="{831DB5DE-FD40-4E07-8B2A-2F36C1B2B9FF}" presName="hierChild4" presStyleCnt="0"/>
      <dgm:spPr/>
    </dgm:pt>
    <dgm:pt modelId="{CC169EE1-B35D-4D4E-A9D3-0303F4E93C3E}" type="pres">
      <dgm:prSet presAssocID="{831DB5DE-FD40-4E07-8B2A-2F36C1B2B9FF}" presName="hierChild5" presStyleCnt="0"/>
      <dgm:spPr/>
    </dgm:pt>
    <dgm:pt modelId="{35EE45F9-B3C8-480F-A74B-78EEB55702CD}" type="pres">
      <dgm:prSet presAssocID="{033FCCE2-4762-4FE1-BF3A-1DB7A64F7176}" presName="Name37" presStyleLbl="parChTrans1D3" presStyleIdx="7" presStyleCnt="12"/>
      <dgm:spPr/>
    </dgm:pt>
    <dgm:pt modelId="{F11F13CB-C9F7-4436-AFCE-80E4098441C6}" type="pres">
      <dgm:prSet presAssocID="{F4286DF0-CAD7-4A27-BD46-6EA02CD9811B}" presName="hierRoot2" presStyleCnt="0">
        <dgm:presLayoutVars>
          <dgm:hierBranch val="init"/>
        </dgm:presLayoutVars>
      </dgm:prSet>
      <dgm:spPr/>
    </dgm:pt>
    <dgm:pt modelId="{215987CF-DCFD-4FD0-9D3E-85DB66F78D2A}" type="pres">
      <dgm:prSet presAssocID="{F4286DF0-CAD7-4A27-BD46-6EA02CD9811B}" presName="rootComposite" presStyleCnt="0"/>
      <dgm:spPr/>
    </dgm:pt>
    <dgm:pt modelId="{B6197FBE-9EF0-411B-A9C2-EB11859D37DE}" type="pres">
      <dgm:prSet presAssocID="{F4286DF0-CAD7-4A27-BD46-6EA02CD9811B}" presName="rootText" presStyleLbl="node3" presStyleIdx="7" presStyleCnt="12" custScaleY="80052">
        <dgm:presLayoutVars>
          <dgm:chPref val="3"/>
        </dgm:presLayoutVars>
      </dgm:prSet>
      <dgm:spPr>
        <a:prstGeom prst="roundRect">
          <a:avLst/>
        </a:prstGeom>
      </dgm:spPr>
    </dgm:pt>
    <dgm:pt modelId="{D936B671-CE09-41D5-98AC-19F560C9AC83}" type="pres">
      <dgm:prSet presAssocID="{F4286DF0-CAD7-4A27-BD46-6EA02CD9811B}" presName="rootConnector" presStyleLbl="node3" presStyleIdx="7" presStyleCnt="12"/>
      <dgm:spPr/>
    </dgm:pt>
    <dgm:pt modelId="{EC489C04-8C48-4E79-8FBD-BDF6158EF0AD}" type="pres">
      <dgm:prSet presAssocID="{F4286DF0-CAD7-4A27-BD46-6EA02CD9811B}" presName="hierChild4" presStyleCnt="0"/>
      <dgm:spPr/>
    </dgm:pt>
    <dgm:pt modelId="{DEC1098E-DA06-4876-93EA-2BAC4F13BA72}" type="pres">
      <dgm:prSet presAssocID="{F4286DF0-CAD7-4A27-BD46-6EA02CD9811B}" presName="hierChild5" presStyleCnt="0"/>
      <dgm:spPr/>
    </dgm:pt>
    <dgm:pt modelId="{3C570847-DAE5-4E97-8C38-414AE9FA33E6}" type="pres">
      <dgm:prSet presAssocID="{097B39E4-3408-472E-A0AE-954B03FCD3B5}" presName="Name37" presStyleLbl="parChTrans1D3" presStyleIdx="8" presStyleCnt="12"/>
      <dgm:spPr/>
    </dgm:pt>
    <dgm:pt modelId="{A4105A02-8367-40C5-A77D-7CD47E45CB8C}" type="pres">
      <dgm:prSet presAssocID="{B77FE166-39E0-4E51-B4B3-D735A72065CB}" presName="hierRoot2" presStyleCnt="0">
        <dgm:presLayoutVars>
          <dgm:hierBranch val="init"/>
        </dgm:presLayoutVars>
      </dgm:prSet>
      <dgm:spPr/>
    </dgm:pt>
    <dgm:pt modelId="{C23F0C96-D68E-4791-AAAD-2D312E0E6DAB}" type="pres">
      <dgm:prSet presAssocID="{B77FE166-39E0-4E51-B4B3-D735A72065CB}" presName="rootComposite" presStyleCnt="0"/>
      <dgm:spPr/>
    </dgm:pt>
    <dgm:pt modelId="{BEAF43CB-B6AC-4D42-9960-C04099AE73FD}" type="pres">
      <dgm:prSet presAssocID="{B77FE166-39E0-4E51-B4B3-D735A72065CB}" presName="rootText" presStyleLbl="node3" presStyleIdx="8" presStyleCnt="12" custScaleY="79782">
        <dgm:presLayoutVars>
          <dgm:chPref val="3"/>
        </dgm:presLayoutVars>
      </dgm:prSet>
      <dgm:spPr>
        <a:prstGeom prst="roundRect">
          <a:avLst/>
        </a:prstGeom>
      </dgm:spPr>
    </dgm:pt>
    <dgm:pt modelId="{8AC68B8C-7C4C-4C88-BF23-922C8F3660C8}" type="pres">
      <dgm:prSet presAssocID="{B77FE166-39E0-4E51-B4B3-D735A72065CB}" presName="rootConnector" presStyleLbl="node3" presStyleIdx="8" presStyleCnt="12"/>
      <dgm:spPr/>
    </dgm:pt>
    <dgm:pt modelId="{89E5B16B-CC9C-4989-9017-18C1839E301C}" type="pres">
      <dgm:prSet presAssocID="{B77FE166-39E0-4E51-B4B3-D735A72065CB}" presName="hierChild4" presStyleCnt="0"/>
      <dgm:spPr/>
    </dgm:pt>
    <dgm:pt modelId="{8310F27A-3A98-40D6-B013-748D373175C1}" type="pres">
      <dgm:prSet presAssocID="{B77FE166-39E0-4E51-B4B3-D735A72065CB}" presName="hierChild5" presStyleCnt="0"/>
      <dgm:spPr/>
    </dgm:pt>
    <dgm:pt modelId="{E5CD5F53-F576-471C-9B76-C8193380727F}" type="pres">
      <dgm:prSet presAssocID="{8AEB3DE7-3D91-4B7B-AA63-FD1F25AE72CD}" presName="hierChild5" presStyleCnt="0"/>
      <dgm:spPr/>
    </dgm:pt>
    <dgm:pt modelId="{DCAAA4B7-DD73-4F81-832E-BCD9B3FBFAAD}" type="pres">
      <dgm:prSet presAssocID="{60F0C2AA-3182-4A2A-829A-1FC919C099D8}" presName="Name37" presStyleLbl="parChTrans1D2" presStyleIdx="3" presStyleCnt="4"/>
      <dgm:spPr/>
    </dgm:pt>
    <dgm:pt modelId="{1A474241-D9D3-495A-853E-F4650F7492DF}" type="pres">
      <dgm:prSet presAssocID="{5D9A5975-676B-43B2-AB61-8360447D7FE5}" presName="hierRoot2" presStyleCnt="0">
        <dgm:presLayoutVars>
          <dgm:hierBranch val="init"/>
        </dgm:presLayoutVars>
      </dgm:prSet>
      <dgm:spPr/>
    </dgm:pt>
    <dgm:pt modelId="{BC338E88-6AAF-4DCB-9FAA-41925F62034F}" type="pres">
      <dgm:prSet presAssocID="{5D9A5975-676B-43B2-AB61-8360447D7FE5}" presName="rootComposite" presStyleCnt="0"/>
      <dgm:spPr/>
    </dgm:pt>
    <dgm:pt modelId="{C6A966AF-004B-42C6-9ED0-6DAC7726796F}" type="pres">
      <dgm:prSet presAssocID="{5D9A5975-676B-43B2-AB61-8360447D7FE5}" presName="rootText" presStyleLbl="node2" presStyleIdx="3" presStyleCnt="4" custScaleY="71888">
        <dgm:presLayoutVars>
          <dgm:chPref val="3"/>
        </dgm:presLayoutVars>
      </dgm:prSet>
      <dgm:spPr>
        <a:prstGeom prst="roundRect">
          <a:avLst/>
        </a:prstGeom>
      </dgm:spPr>
    </dgm:pt>
    <dgm:pt modelId="{6695BB9F-A001-4BF1-800F-EF12AB617719}" type="pres">
      <dgm:prSet presAssocID="{5D9A5975-676B-43B2-AB61-8360447D7FE5}" presName="rootConnector" presStyleLbl="node2" presStyleIdx="3" presStyleCnt="4"/>
      <dgm:spPr/>
    </dgm:pt>
    <dgm:pt modelId="{D0082687-E22C-4B15-9863-96E9A0D43E55}" type="pres">
      <dgm:prSet presAssocID="{5D9A5975-676B-43B2-AB61-8360447D7FE5}" presName="hierChild4" presStyleCnt="0"/>
      <dgm:spPr/>
    </dgm:pt>
    <dgm:pt modelId="{0C3A718A-0004-4759-A22D-568616747135}" type="pres">
      <dgm:prSet presAssocID="{3CEEC69D-05C1-44DD-A85F-1D0D87F3EFDB}" presName="Name37" presStyleLbl="parChTrans1D3" presStyleIdx="9" presStyleCnt="12"/>
      <dgm:spPr/>
    </dgm:pt>
    <dgm:pt modelId="{16B8ADAA-C27F-4E6C-A285-F89231ECE94E}" type="pres">
      <dgm:prSet presAssocID="{133EBBDD-2B4B-454E-8A84-F3D150F57122}" presName="hierRoot2" presStyleCnt="0">
        <dgm:presLayoutVars>
          <dgm:hierBranch val="init"/>
        </dgm:presLayoutVars>
      </dgm:prSet>
      <dgm:spPr/>
    </dgm:pt>
    <dgm:pt modelId="{5F9BCAFD-4DA0-4BD9-9A34-EE47A6AAF413}" type="pres">
      <dgm:prSet presAssocID="{133EBBDD-2B4B-454E-8A84-F3D150F57122}" presName="rootComposite" presStyleCnt="0"/>
      <dgm:spPr/>
    </dgm:pt>
    <dgm:pt modelId="{8D6DD3B9-DBB9-4D03-A2FA-C78DC56AD8C6}" type="pres">
      <dgm:prSet presAssocID="{133EBBDD-2B4B-454E-8A84-F3D150F57122}" presName="rootText" presStyleLbl="node3" presStyleIdx="9" presStyleCnt="12" custScaleY="79782">
        <dgm:presLayoutVars>
          <dgm:chPref val="3"/>
        </dgm:presLayoutVars>
      </dgm:prSet>
      <dgm:spPr>
        <a:prstGeom prst="roundRect">
          <a:avLst/>
        </a:prstGeom>
      </dgm:spPr>
    </dgm:pt>
    <dgm:pt modelId="{F64F5695-1DD6-42C4-9C1E-FD48F5CC7076}" type="pres">
      <dgm:prSet presAssocID="{133EBBDD-2B4B-454E-8A84-F3D150F57122}" presName="rootConnector" presStyleLbl="node3" presStyleIdx="9" presStyleCnt="12"/>
      <dgm:spPr/>
    </dgm:pt>
    <dgm:pt modelId="{5A9060DA-EA28-429F-85E8-38FBF3A71656}" type="pres">
      <dgm:prSet presAssocID="{133EBBDD-2B4B-454E-8A84-F3D150F57122}" presName="hierChild4" presStyleCnt="0"/>
      <dgm:spPr/>
    </dgm:pt>
    <dgm:pt modelId="{27EB4389-72AC-E54F-86E1-663501D2E712}" type="pres">
      <dgm:prSet presAssocID="{7B58F47D-A824-014B-9F63-B339E74EB222}" presName="Name37" presStyleLbl="parChTrans1D4" presStyleIdx="4" presStyleCnt="12"/>
      <dgm:spPr/>
    </dgm:pt>
    <dgm:pt modelId="{A0881522-409B-8545-873F-3A9D15D3D4D4}" type="pres">
      <dgm:prSet presAssocID="{2F653964-4FAE-344C-97CF-C6947778F3B1}" presName="hierRoot2" presStyleCnt="0">
        <dgm:presLayoutVars>
          <dgm:hierBranch val="init"/>
        </dgm:presLayoutVars>
      </dgm:prSet>
      <dgm:spPr/>
    </dgm:pt>
    <dgm:pt modelId="{83FF096D-4BE4-A14B-8804-28AE61C97DA9}" type="pres">
      <dgm:prSet presAssocID="{2F653964-4FAE-344C-97CF-C6947778F3B1}" presName="rootComposite" presStyleCnt="0"/>
      <dgm:spPr/>
    </dgm:pt>
    <dgm:pt modelId="{65D0BF24-4641-A142-8638-6E782C7A80E9}" type="pres">
      <dgm:prSet presAssocID="{2F653964-4FAE-344C-97CF-C6947778F3B1}" presName="rootText" presStyleLbl="node4" presStyleIdx="4" presStyleCnt="12" custScaleX="99728" custScaleY="79782" custLinFactNeighborX="-5528" custLinFactNeighborY="-1">
        <dgm:presLayoutVars>
          <dgm:chPref val="3"/>
        </dgm:presLayoutVars>
      </dgm:prSet>
      <dgm:spPr>
        <a:prstGeom prst="roundRect">
          <a:avLst/>
        </a:prstGeom>
      </dgm:spPr>
    </dgm:pt>
    <dgm:pt modelId="{9F69B6D9-9A6F-BE4A-96D6-20C2331EE9EC}" type="pres">
      <dgm:prSet presAssocID="{2F653964-4FAE-344C-97CF-C6947778F3B1}" presName="rootConnector" presStyleLbl="node4" presStyleIdx="4" presStyleCnt="12"/>
      <dgm:spPr/>
    </dgm:pt>
    <dgm:pt modelId="{AE2F46E5-DFED-A44F-856B-EC7124D0DCFC}" type="pres">
      <dgm:prSet presAssocID="{2F653964-4FAE-344C-97CF-C6947778F3B1}" presName="hierChild4" presStyleCnt="0"/>
      <dgm:spPr/>
    </dgm:pt>
    <dgm:pt modelId="{B008C83A-FFF5-4942-826A-EFD76C20A8A9}" type="pres">
      <dgm:prSet presAssocID="{2F653964-4FAE-344C-97CF-C6947778F3B1}" presName="hierChild5" presStyleCnt="0"/>
      <dgm:spPr/>
    </dgm:pt>
    <dgm:pt modelId="{7E6538CC-4771-4AAD-9858-086492EDD216}" type="pres">
      <dgm:prSet presAssocID="{133EBBDD-2B4B-454E-8A84-F3D150F57122}" presName="hierChild5" presStyleCnt="0"/>
      <dgm:spPr/>
    </dgm:pt>
    <dgm:pt modelId="{3BFE527F-2B23-40C9-91B8-BBFCC1453F32}" type="pres">
      <dgm:prSet presAssocID="{4735ADFB-3394-4CEB-891D-F39B7A141D84}" presName="Name37" presStyleLbl="parChTrans1D3" presStyleIdx="10" presStyleCnt="12"/>
      <dgm:spPr/>
    </dgm:pt>
    <dgm:pt modelId="{53AA71E2-FE6D-4BDF-9748-64A05D72FA96}" type="pres">
      <dgm:prSet presAssocID="{15C01505-962F-44DE-B8C1-BE72EAAE3E7B}" presName="hierRoot2" presStyleCnt="0">
        <dgm:presLayoutVars>
          <dgm:hierBranch val="init"/>
        </dgm:presLayoutVars>
      </dgm:prSet>
      <dgm:spPr/>
    </dgm:pt>
    <dgm:pt modelId="{E702AFCD-D4C1-4D62-B292-671AE58A27D6}" type="pres">
      <dgm:prSet presAssocID="{15C01505-962F-44DE-B8C1-BE72EAAE3E7B}" presName="rootComposite" presStyleCnt="0"/>
      <dgm:spPr/>
    </dgm:pt>
    <dgm:pt modelId="{BBFAD773-4FC1-4063-8222-313D7AAE25E3}" type="pres">
      <dgm:prSet presAssocID="{15C01505-962F-44DE-B8C1-BE72EAAE3E7B}" presName="rootText" presStyleLbl="node3" presStyleIdx="10" presStyleCnt="12" custScaleY="80052">
        <dgm:presLayoutVars>
          <dgm:chPref val="3"/>
        </dgm:presLayoutVars>
      </dgm:prSet>
      <dgm:spPr>
        <a:prstGeom prst="roundRect">
          <a:avLst/>
        </a:prstGeom>
      </dgm:spPr>
    </dgm:pt>
    <dgm:pt modelId="{9EB01EE4-CAFC-4959-A460-4A610D5E2A98}" type="pres">
      <dgm:prSet presAssocID="{15C01505-962F-44DE-B8C1-BE72EAAE3E7B}" presName="rootConnector" presStyleLbl="node3" presStyleIdx="10" presStyleCnt="12"/>
      <dgm:spPr/>
    </dgm:pt>
    <dgm:pt modelId="{A1298FEC-9AD2-41B7-B4A0-79C6D3A1DA81}" type="pres">
      <dgm:prSet presAssocID="{15C01505-962F-44DE-B8C1-BE72EAAE3E7B}" presName="hierChild4" presStyleCnt="0"/>
      <dgm:spPr/>
    </dgm:pt>
    <dgm:pt modelId="{40021312-2CDC-4B6D-AB02-8ECA84F34F56}" type="pres">
      <dgm:prSet presAssocID="{C3D0091C-FDA0-4D97-BC3D-1E2D61352B24}" presName="Name37" presStyleLbl="parChTrans1D4" presStyleIdx="5" presStyleCnt="12"/>
      <dgm:spPr/>
    </dgm:pt>
    <dgm:pt modelId="{DBDA5171-89D0-402A-A2EC-BA61E7AD5A31}" type="pres">
      <dgm:prSet presAssocID="{12F7B6EC-D5AD-4E9A-8381-8FA4F2FD5427}" presName="hierRoot2" presStyleCnt="0">
        <dgm:presLayoutVars>
          <dgm:hierBranch val="init"/>
        </dgm:presLayoutVars>
      </dgm:prSet>
      <dgm:spPr/>
    </dgm:pt>
    <dgm:pt modelId="{D337A19D-B712-4E0F-8EB7-4E280B8A2051}" type="pres">
      <dgm:prSet presAssocID="{12F7B6EC-D5AD-4E9A-8381-8FA4F2FD5427}" presName="rootComposite" presStyleCnt="0"/>
      <dgm:spPr/>
    </dgm:pt>
    <dgm:pt modelId="{C65D57AE-E987-4616-AEC0-5F261D821E4D}" type="pres">
      <dgm:prSet presAssocID="{12F7B6EC-D5AD-4E9A-8381-8FA4F2FD5427}" presName="rootText" presStyleLbl="node4" presStyleIdx="5" presStyleCnt="12" custScaleY="80052">
        <dgm:presLayoutVars>
          <dgm:chPref val="3"/>
        </dgm:presLayoutVars>
      </dgm:prSet>
      <dgm:spPr>
        <a:prstGeom prst="roundRect">
          <a:avLst/>
        </a:prstGeom>
      </dgm:spPr>
    </dgm:pt>
    <dgm:pt modelId="{CD5A7F54-B94F-4C1E-802C-D450B3FFA324}" type="pres">
      <dgm:prSet presAssocID="{12F7B6EC-D5AD-4E9A-8381-8FA4F2FD5427}" presName="rootConnector" presStyleLbl="node4" presStyleIdx="5" presStyleCnt="12"/>
      <dgm:spPr/>
    </dgm:pt>
    <dgm:pt modelId="{F60662EB-6091-4983-8B01-92FB7691BCC6}" type="pres">
      <dgm:prSet presAssocID="{12F7B6EC-D5AD-4E9A-8381-8FA4F2FD5427}" presName="hierChild4" presStyleCnt="0"/>
      <dgm:spPr/>
    </dgm:pt>
    <dgm:pt modelId="{898DD653-B537-49F7-BF7C-78958646225F}" type="pres">
      <dgm:prSet presAssocID="{12F7B6EC-D5AD-4E9A-8381-8FA4F2FD5427}" presName="hierChild5" presStyleCnt="0"/>
      <dgm:spPr/>
    </dgm:pt>
    <dgm:pt modelId="{4D59AE20-6D33-473D-8727-522C73B45E0D}" type="pres">
      <dgm:prSet presAssocID="{8E8947B0-681A-44F1-97DB-AC328FFAB7F4}" presName="Name37" presStyleLbl="parChTrans1D4" presStyleIdx="6" presStyleCnt="12"/>
      <dgm:spPr/>
    </dgm:pt>
    <dgm:pt modelId="{D84A4B7E-CEC7-4585-AC35-63DC6C663F60}" type="pres">
      <dgm:prSet presAssocID="{2371E5E6-1E73-4E44-8B67-BAA2BBA07617}" presName="hierRoot2" presStyleCnt="0">
        <dgm:presLayoutVars>
          <dgm:hierBranch val="init"/>
        </dgm:presLayoutVars>
      </dgm:prSet>
      <dgm:spPr/>
    </dgm:pt>
    <dgm:pt modelId="{290FD7F1-74B1-4604-805F-C46BE60002D6}" type="pres">
      <dgm:prSet presAssocID="{2371E5E6-1E73-4E44-8B67-BAA2BBA07617}" presName="rootComposite" presStyleCnt="0"/>
      <dgm:spPr/>
    </dgm:pt>
    <dgm:pt modelId="{DB72B04C-D893-41AC-86B2-0B8FA1320F4F}" type="pres">
      <dgm:prSet presAssocID="{2371E5E6-1E73-4E44-8B67-BAA2BBA07617}" presName="rootText" presStyleLbl="node4" presStyleIdx="6" presStyleCnt="12" custScaleY="80052">
        <dgm:presLayoutVars>
          <dgm:chPref val="3"/>
        </dgm:presLayoutVars>
      </dgm:prSet>
      <dgm:spPr>
        <a:prstGeom prst="roundRect">
          <a:avLst/>
        </a:prstGeom>
      </dgm:spPr>
    </dgm:pt>
    <dgm:pt modelId="{F41E85A7-40D8-4018-B81A-A1DBCF7D2F61}" type="pres">
      <dgm:prSet presAssocID="{2371E5E6-1E73-4E44-8B67-BAA2BBA07617}" presName="rootConnector" presStyleLbl="node4" presStyleIdx="6" presStyleCnt="12"/>
      <dgm:spPr/>
    </dgm:pt>
    <dgm:pt modelId="{163728B3-FEF5-448B-BBB0-118CC8856853}" type="pres">
      <dgm:prSet presAssocID="{2371E5E6-1E73-4E44-8B67-BAA2BBA07617}" presName="hierChild4" presStyleCnt="0"/>
      <dgm:spPr/>
    </dgm:pt>
    <dgm:pt modelId="{035E4C1A-ACBA-4EEE-B8E6-ED6806ED4789}" type="pres">
      <dgm:prSet presAssocID="{2371E5E6-1E73-4E44-8B67-BAA2BBA07617}" presName="hierChild5" presStyleCnt="0"/>
      <dgm:spPr/>
    </dgm:pt>
    <dgm:pt modelId="{090F0CC9-669A-4E4C-93A0-7EEAEA095584}" type="pres">
      <dgm:prSet presAssocID="{15C01505-962F-44DE-B8C1-BE72EAAE3E7B}" presName="hierChild5" presStyleCnt="0"/>
      <dgm:spPr/>
    </dgm:pt>
    <dgm:pt modelId="{D477172E-5B04-47C7-8E19-A707170A76D1}" type="pres">
      <dgm:prSet presAssocID="{ECB2A5A6-E3D4-48F1-B53C-71FBFA9512C9}" presName="Name37" presStyleLbl="parChTrans1D3" presStyleIdx="11" presStyleCnt="12"/>
      <dgm:spPr/>
    </dgm:pt>
    <dgm:pt modelId="{C78B2865-BFFC-4854-955E-92E8459B83E2}" type="pres">
      <dgm:prSet presAssocID="{687C14BC-2BF5-4784-B84A-672E4820347C}" presName="hierRoot2" presStyleCnt="0">
        <dgm:presLayoutVars>
          <dgm:hierBranch val="init"/>
        </dgm:presLayoutVars>
      </dgm:prSet>
      <dgm:spPr/>
    </dgm:pt>
    <dgm:pt modelId="{A1A8C660-6A7B-4ABB-A400-8F75F851DD63}" type="pres">
      <dgm:prSet presAssocID="{687C14BC-2BF5-4784-B84A-672E4820347C}" presName="rootComposite" presStyleCnt="0"/>
      <dgm:spPr/>
    </dgm:pt>
    <dgm:pt modelId="{8733DC25-B656-4A20-9F53-6554E127E628}" type="pres">
      <dgm:prSet presAssocID="{687C14BC-2BF5-4784-B84A-672E4820347C}" presName="rootText" presStyleLbl="node3" presStyleIdx="11" presStyleCnt="12" custScaleY="80052">
        <dgm:presLayoutVars>
          <dgm:chPref val="3"/>
        </dgm:presLayoutVars>
      </dgm:prSet>
      <dgm:spPr>
        <a:prstGeom prst="roundRect">
          <a:avLst/>
        </a:prstGeom>
      </dgm:spPr>
    </dgm:pt>
    <dgm:pt modelId="{5823CB12-6A1E-4441-A37C-15AB2E246B61}" type="pres">
      <dgm:prSet presAssocID="{687C14BC-2BF5-4784-B84A-672E4820347C}" presName="rootConnector" presStyleLbl="node3" presStyleIdx="11" presStyleCnt="12"/>
      <dgm:spPr/>
    </dgm:pt>
    <dgm:pt modelId="{BE90625D-B355-4F7B-B46B-5C58122AE0D1}" type="pres">
      <dgm:prSet presAssocID="{687C14BC-2BF5-4784-B84A-672E4820347C}" presName="hierChild4" presStyleCnt="0"/>
      <dgm:spPr/>
    </dgm:pt>
    <dgm:pt modelId="{7DDCA4BE-9E3F-4902-ACAA-D0DC82997616}" type="pres">
      <dgm:prSet presAssocID="{AFE21F0A-FCCD-4760-9DAD-B42833ED9456}" presName="Name37" presStyleLbl="parChTrans1D4" presStyleIdx="7" presStyleCnt="12"/>
      <dgm:spPr/>
    </dgm:pt>
    <dgm:pt modelId="{B801C548-70B5-4481-BECB-CABE363672D9}" type="pres">
      <dgm:prSet presAssocID="{086C98E9-B927-4383-ADC5-3AC5CA95603B}" presName="hierRoot2" presStyleCnt="0">
        <dgm:presLayoutVars>
          <dgm:hierBranch val="init"/>
        </dgm:presLayoutVars>
      </dgm:prSet>
      <dgm:spPr/>
    </dgm:pt>
    <dgm:pt modelId="{CEDAAB31-59B6-493C-B020-2E374846627D}" type="pres">
      <dgm:prSet presAssocID="{086C98E9-B927-4383-ADC5-3AC5CA95603B}" presName="rootComposite" presStyleCnt="0"/>
      <dgm:spPr/>
    </dgm:pt>
    <dgm:pt modelId="{0D0E8C0B-ECAE-4FAA-A4C4-8133595F3C15}" type="pres">
      <dgm:prSet presAssocID="{086C98E9-B927-4383-ADC5-3AC5CA95603B}" presName="rootText" presStyleLbl="node4" presStyleIdx="7" presStyleCnt="12" custScaleY="80052">
        <dgm:presLayoutVars>
          <dgm:chPref val="3"/>
        </dgm:presLayoutVars>
      </dgm:prSet>
      <dgm:spPr>
        <a:prstGeom prst="roundRect">
          <a:avLst/>
        </a:prstGeom>
      </dgm:spPr>
    </dgm:pt>
    <dgm:pt modelId="{3DAAA5A1-4308-4A5E-A3FE-6F16BF3DB973}" type="pres">
      <dgm:prSet presAssocID="{086C98E9-B927-4383-ADC5-3AC5CA95603B}" presName="rootConnector" presStyleLbl="node4" presStyleIdx="7" presStyleCnt="12"/>
      <dgm:spPr/>
    </dgm:pt>
    <dgm:pt modelId="{6B507452-F46C-4E9F-8695-190443EA13C8}" type="pres">
      <dgm:prSet presAssocID="{086C98E9-B927-4383-ADC5-3AC5CA95603B}" presName="hierChild4" presStyleCnt="0"/>
      <dgm:spPr/>
    </dgm:pt>
    <dgm:pt modelId="{CDAB63F6-F775-4CC8-8ABD-5FC381619AC2}" type="pres">
      <dgm:prSet presAssocID="{2ED7E990-140A-4068-87D5-AEEC47259BE1}" presName="Name37" presStyleLbl="parChTrans1D4" presStyleIdx="8" presStyleCnt="12"/>
      <dgm:spPr/>
    </dgm:pt>
    <dgm:pt modelId="{E501B334-C196-497E-8066-892316DAA1BA}" type="pres">
      <dgm:prSet presAssocID="{737B4954-10FD-4505-956D-80B7331B1E97}" presName="hierRoot2" presStyleCnt="0">
        <dgm:presLayoutVars>
          <dgm:hierBranch val="init"/>
        </dgm:presLayoutVars>
      </dgm:prSet>
      <dgm:spPr/>
    </dgm:pt>
    <dgm:pt modelId="{067AD79C-9372-42B3-A918-87F5F44E6659}" type="pres">
      <dgm:prSet presAssocID="{737B4954-10FD-4505-956D-80B7331B1E97}" presName="rootComposite" presStyleCnt="0"/>
      <dgm:spPr/>
    </dgm:pt>
    <dgm:pt modelId="{5939C208-395E-41E0-8173-0628FD959E51}" type="pres">
      <dgm:prSet presAssocID="{737B4954-10FD-4505-956D-80B7331B1E97}" presName="rootText" presStyleLbl="node4" presStyleIdx="8" presStyleCnt="12" custScaleY="80052">
        <dgm:presLayoutVars>
          <dgm:chPref val="3"/>
        </dgm:presLayoutVars>
      </dgm:prSet>
      <dgm:spPr>
        <a:prstGeom prst="roundRect">
          <a:avLst/>
        </a:prstGeom>
      </dgm:spPr>
    </dgm:pt>
    <dgm:pt modelId="{24B1BECE-712A-4782-94F1-D04E09A6861A}" type="pres">
      <dgm:prSet presAssocID="{737B4954-10FD-4505-956D-80B7331B1E97}" presName="rootConnector" presStyleLbl="node4" presStyleIdx="8" presStyleCnt="12"/>
      <dgm:spPr/>
    </dgm:pt>
    <dgm:pt modelId="{AA6901FD-0334-41B3-99BD-C629A2985E66}" type="pres">
      <dgm:prSet presAssocID="{737B4954-10FD-4505-956D-80B7331B1E97}" presName="hierChild4" presStyleCnt="0"/>
      <dgm:spPr/>
    </dgm:pt>
    <dgm:pt modelId="{367AC714-D021-4446-B901-4CD85171773E}" type="pres">
      <dgm:prSet presAssocID="{2F297961-E957-47D1-8AD0-EDAC8863AD8C}" presName="Name37" presStyleLbl="parChTrans1D4" presStyleIdx="9" presStyleCnt="12"/>
      <dgm:spPr/>
    </dgm:pt>
    <dgm:pt modelId="{E47013B4-CE1E-4170-A115-6E9E42937BC9}" type="pres">
      <dgm:prSet presAssocID="{2151CB0C-3919-4914-9324-166C121DBF9A}" presName="hierRoot2" presStyleCnt="0">
        <dgm:presLayoutVars>
          <dgm:hierBranch val="init"/>
        </dgm:presLayoutVars>
      </dgm:prSet>
      <dgm:spPr/>
    </dgm:pt>
    <dgm:pt modelId="{574B510E-C491-4654-9DE8-605560DE284E}" type="pres">
      <dgm:prSet presAssocID="{2151CB0C-3919-4914-9324-166C121DBF9A}" presName="rootComposite" presStyleCnt="0"/>
      <dgm:spPr/>
    </dgm:pt>
    <dgm:pt modelId="{AE318CA4-06AD-413F-AA78-1D7F7373C629}" type="pres">
      <dgm:prSet presAssocID="{2151CB0C-3919-4914-9324-166C121DBF9A}" presName="rootText" presStyleLbl="node4" presStyleIdx="9" presStyleCnt="12" custScaleY="80052">
        <dgm:presLayoutVars>
          <dgm:chPref val="3"/>
        </dgm:presLayoutVars>
      </dgm:prSet>
      <dgm:spPr>
        <a:prstGeom prst="roundRect">
          <a:avLst/>
        </a:prstGeom>
      </dgm:spPr>
    </dgm:pt>
    <dgm:pt modelId="{398C47DF-D3AE-476E-8A2A-A11B5C48620C}" type="pres">
      <dgm:prSet presAssocID="{2151CB0C-3919-4914-9324-166C121DBF9A}" presName="rootConnector" presStyleLbl="node4" presStyleIdx="9" presStyleCnt="12"/>
      <dgm:spPr/>
    </dgm:pt>
    <dgm:pt modelId="{851A7115-0B14-4379-B5D9-399F0D84A573}" type="pres">
      <dgm:prSet presAssocID="{2151CB0C-3919-4914-9324-166C121DBF9A}" presName="hierChild4" presStyleCnt="0"/>
      <dgm:spPr/>
    </dgm:pt>
    <dgm:pt modelId="{637F7D00-CBC3-48E3-B433-8C229B104CE2}" type="pres">
      <dgm:prSet presAssocID="{149A3176-BFEE-48F3-AF3A-7FBC8575C8E5}" presName="Name37" presStyleLbl="parChTrans1D4" presStyleIdx="10" presStyleCnt="12"/>
      <dgm:spPr/>
    </dgm:pt>
    <dgm:pt modelId="{F67265B5-EB1E-46BB-84C2-1258CAB7A34F}" type="pres">
      <dgm:prSet presAssocID="{7C6E298E-3E36-426A-8413-A8329802669E}" presName="hierRoot2" presStyleCnt="0">
        <dgm:presLayoutVars>
          <dgm:hierBranch val="init"/>
        </dgm:presLayoutVars>
      </dgm:prSet>
      <dgm:spPr/>
    </dgm:pt>
    <dgm:pt modelId="{B58C8A43-FF1B-4E64-95B6-F41BB42528AA}" type="pres">
      <dgm:prSet presAssocID="{7C6E298E-3E36-426A-8413-A8329802669E}" presName="rootComposite" presStyleCnt="0"/>
      <dgm:spPr/>
    </dgm:pt>
    <dgm:pt modelId="{7000CA82-E85E-4DD0-A524-DC00F980E9FF}" type="pres">
      <dgm:prSet presAssocID="{7C6E298E-3E36-426A-8413-A8329802669E}" presName="rootText" presStyleLbl="node4" presStyleIdx="10" presStyleCnt="12" custScaleY="80052" custLinFactX="-28856" custLinFactNeighborX="-100000" custLinFactNeighborY="14120">
        <dgm:presLayoutVars>
          <dgm:chPref val="3"/>
        </dgm:presLayoutVars>
      </dgm:prSet>
      <dgm:spPr>
        <a:prstGeom prst="roundRect">
          <a:avLst/>
        </a:prstGeom>
      </dgm:spPr>
    </dgm:pt>
    <dgm:pt modelId="{2DD0950C-59D9-40D3-8C50-312D62D0446D}" type="pres">
      <dgm:prSet presAssocID="{7C6E298E-3E36-426A-8413-A8329802669E}" presName="rootConnector" presStyleLbl="node4" presStyleIdx="10" presStyleCnt="12"/>
      <dgm:spPr/>
    </dgm:pt>
    <dgm:pt modelId="{91C94D75-0B86-4BE2-BDC0-D4E11619AD97}" type="pres">
      <dgm:prSet presAssocID="{7C6E298E-3E36-426A-8413-A8329802669E}" presName="hierChild4" presStyleCnt="0"/>
      <dgm:spPr/>
    </dgm:pt>
    <dgm:pt modelId="{9CE1F8A7-9F61-4473-B766-53730FF23E1E}" type="pres">
      <dgm:prSet presAssocID="{7C6E298E-3E36-426A-8413-A8329802669E}" presName="hierChild5" presStyleCnt="0"/>
      <dgm:spPr/>
    </dgm:pt>
    <dgm:pt modelId="{40832564-640D-4ECC-90FB-55C0DA7A1A8E}" type="pres">
      <dgm:prSet presAssocID="{2CA9202D-978C-4943-8F62-C0F2ADC73F01}" presName="Name37" presStyleLbl="parChTrans1D4" presStyleIdx="11" presStyleCnt="12"/>
      <dgm:spPr/>
    </dgm:pt>
    <dgm:pt modelId="{2D60A905-2F76-48E6-A3D3-FBD385687A72}" type="pres">
      <dgm:prSet presAssocID="{174B2E9F-34D0-4AB2-92B3-E1C5DFF55321}" presName="hierRoot2" presStyleCnt="0">
        <dgm:presLayoutVars>
          <dgm:hierBranch val="init"/>
        </dgm:presLayoutVars>
      </dgm:prSet>
      <dgm:spPr/>
    </dgm:pt>
    <dgm:pt modelId="{0225E0E6-17A9-4EC8-AFB6-C7EFC1102703}" type="pres">
      <dgm:prSet presAssocID="{174B2E9F-34D0-4AB2-92B3-E1C5DFF55321}" presName="rootComposite" presStyleCnt="0"/>
      <dgm:spPr/>
    </dgm:pt>
    <dgm:pt modelId="{849136A6-C5F8-4728-A031-48CA37878836}" type="pres">
      <dgm:prSet presAssocID="{174B2E9F-34D0-4AB2-92B3-E1C5DFF55321}" presName="rootText" presStyleLbl="node4" presStyleIdx="11" presStyleCnt="12" custScaleY="80052" custLinFactY="-7018" custLinFactNeighborX="-671" custLinFactNeighborY="-100000">
        <dgm:presLayoutVars>
          <dgm:chPref val="3"/>
        </dgm:presLayoutVars>
      </dgm:prSet>
      <dgm:spPr>
        <a:prstGeom prst="roundRect">
          <a:avLst/>
        </a:prstGeom>
      </dgm:spPr>
    </dgm:pt>
    <dgm:pt modelId="{0A4913EB-6D84-424A-AE6B-1D2539FD1179}" type="pres">
      <dgm:prSet presAssocID="{174B2E9F-34D0-4AB2-92B3-E1C5DFF55321}" presName="rootConnector" presStyleLbl="node4" presStyleIdx="11" presStyleCnt="12"/>
      <dgm:spPr/>
    </dgm:pt>
    <dgm:pt modelId="{E9C154E1-4310-4E9D-A4F7-407AF6B0B6D5}" type="pres">
      <dgm:prSet presAssocID="{174B2E9F-34D0-4AB2-92B3-E1C5DFF55321}" presName="hierChild4" presStyleCnt="0"/>
      <dgm:spPr/>
    </dgm:pt>
    <dgm:pt modelId="{C495C957-974A-4BFF-8D98-13F94B5B7AE4}" type="pres">
      <dgm:prSet presAssocID="{174B2E9F-34D0-4AB2-92B3-E1C5DFF55321}" presName="hierChild5" presStyleCnt="0"/>
      <dgm:spPr/>
    </dgm:pt>
    <dgm:pt modelId="{4D191FF6-4ED7-4E3E-9FAC-5D6CE1C20BD1}" type="pres">
      <dgm:prSet presAssocID="{2151CB0C-3919-4914-9324-166C121DBF9A}" presName="hierChild5" presStyleCnt="0"/>
      <dgm:spPr/>
    </dgm:pt>
    <dgm:pt modelId="{CFCD6068-E744-42EB-BE53-DED963A63AE3}" type="pres">
      <dgm:prSet presAssocID="{737B4954-10FD-4505-956D-80B7331B1E97}" presName="hierChild5" presStyleCnt="0"/>
      <dgm:spPr/>
    </dgm:pt>
    <dgm:pt modelId="{BEF2515E-BD2D-4F21-AAB5-38E5994E1C21}" type="pres">
      <dgm:prSet presAssocID="{086C98E9-B927-4383-ADC5-3AC5CA95603B}" presName="hierChild5" presStyleCnt="0"/>
      <dgm:spPr/>
    </dgm:pt>
    <dgm:pt modelId="{90D155D9-96D8-41FF-8DEE-29F8088DD735}" type="pres">
      <dgm:prSet presAssocID="{687C14BC-2BF5-4784-B84A-672E4820347C}" presName="hierChild5" presStyleCnt="0"/>
      <dgm:spPr/>
    </dgm:pt>
    <dgm:pt modelId="{3A652D88-7240-43AE-9173-C4E28402E2D9}" type="pres">
      <dgm:prSet presAssocID="{5D9A5975-676B-43B2-AB61-8360447D7FE5}" presName="hierChild5" presStyleCnt="0"/>
      <dgm:spPr/>
    </dgm:pt>
    <dgm:pt modelId="{9EFED0AA-52A1-4072-B9C6-5CAC87FB2EC6}" type="pres">
      <dgm:prSet presAssocID="{C58B75D7-5B18-4EDC-B766-AFC9B84DB25F}" presName="hierChild3" presStyleCnt="0"/>
      <dgm:spPr/>
    </dgm:pt>
  </dgm:ptLst>
  <dgm:cxnLst>
    <dgm:cxn modelId="{477AC503-341B-4069-8489-1C8EDB6B4FF2}" srcId="{15C01505-962F-44DE-B8C1-BE72EAAE3E7B}" destId="{2371E5E6-1E73-4E44-8B67-BAA2BBA07617}" srcOrd="1" destOrd="0" parTransId="{8E8947B0-681A-44F1-97DB-AC328FFAB7F4}" sibTransId="{AF534576-5517-43D5-9237-5EAFC5E65177}"/>
    <dgm:cxn modelId="{108E1106-9B8E-453F-B0EB-1D8A228AC298}" srcId="{5D9A5975-676B-43B2-AB61-8360447D7FE5}" destId="{687C14BC-2BF5-4784-B84A-672E4820347C}" srcOrd="2" destOrd="0" parTransId="{ECB2A5A6-E3D4-48F1-B53C-71FBFA9512C9}" sibTransId="{E5F23846-1071-40AD-A409-B3EA3095751D}"/>
    <dgm:cxn modelId="{337F8B08-3057-4920-8687-255D46B5D71B}" srcId="{48B1C3C2-2413-439B-9EF0-EF1DFCF49C99}" destId="{B5F41D81-AEF6-487F-9FE9-3CBD1280B3DC}" srcOrd="1" destOrd="0" parTransId="{5BCBFA43-54E8-4873-9C34-4F9E4CB29A0B}" sibTransId="{04F4A8BA-6C96-469D-9586-886C232A348D}"/>
    <dgm:cxn modelId="{E9413C09-09A8-4AB0-8921-9B3273537299}" type="presOf" srcId="{5D9A5975-676B-43B2-AB61-8360447D7FE5}" destId="{6695BB9F-A001-4BF1-800F-EF12AB617719}" srcOrd="1" destOrd="0" presId="urn:microsoft.com/office/officeart/2005/8/layout/orgChart1"/>
    <dgm:cxn modelId="{411CBC0D-8E07-42C0-969D-B060386BC51C}" srcId="{8AEB3DE7-3D91-4B7B-AA63-FD1F25AE72CD}" destId="{B77FE166-39E0-4E51-B4B3-D735A72065CB}" srcOrd="3" destOrd="0" parTransId="{097B39E4-3408-472E-A0AE-954B03FCD3B5}" sibTransId="{D69BB6FD-5921-4E07-9F96-D0D3A650A6EB}"/>
    <dgm:cxn modelId="{399DEB0F-FDB9-4A9F-8954-4BBFA995821F}" type="presOf" srcId="{3C4E392F-8F69-4CCC-B28C-5C0D77C01423}" destId="{6ADC10E9-887B-4B31-8AE1-B7477AA1428A}" srcOrd="1" destOrd="0" presId="urn:microsoft.com/office/officeart/2005/8/layout/orgChart1"/>
    <dgm:cxn modelId="{997EFA11-E740-4B09-8632-CAC0EFC2CF1A}" type="presOf" srcId="{60F0C2AA-3182-4A2A-829A-1FC919C099D8}" destId="{DCAAA4B7-DD73-4F81-832E-BCD9B3FBFAAD}" srcOrd="0" destOrd="0" presId="urn:microsoft.com/office/officeart/2005/8/layout/orgChart1"/>
    <dgm:cxn modelId="{33A23412-A205-4DF7-8F41-E8E9B563B4DB}" type="presOf" srcId="{12F7B6EC-D5AD-4E9A-8381-8FA4F2FD5427}" destId="{C65D57AE-E987-4616-AEC0-5F261D821E4D}" srcOrd="0" destOrd="0" presId="urn:microsoft.com/office/officeart/2005/8/layout/orgChart1"/>
    <dgm:cxn modelId="{9248641A-F6DD-43ED-830E-712F3415E0BF}" srcId="{C58B75D7-5B18-4EDC-B766-AFC9B84DB25F}" destId="{E6838327-67C9-44F0-BEB7-613604437946}" srcOrd="0" destOrd="0" parTransId="{D44D6803-18BB-40DA-BCC3-5AEA1A41CDBA}" sibTransId="{9F8F12C7-BF70-48D4-9C0C-E4CBAB8182A1}"/>
    <dgm:cxn modelId="{9B31EC1A-C6FA-4D66-8400-E68D14FA9A36}" type="presOf" srcId="{2CA9202D-978C-4943-8F62-C0F2ADC73F01}" destId="{40832564-640D-4ECC-90FB-55C0DA7A1A8E}" srcOrd="0" destOrd="0" presId="urn:microsoft.com/office/officeart/2005/8/layout/orgChart1"/>
    <dgm:cxn modelId="{03CD1B1C-CBC4-4291-8F5A-327E0C68B949}" type="presOf" srcId="{10E8E5A1-8CDD-4C7C-8CAA-BE77FA3B6BFD}" destId="{6110B09D-12DC-462B-8E77-46C0ECA912DD}" srcOrd="0" destOrd="0" presId="urn:microsoft.com/office/officeart/2005/8/layout/orgChart1"/>
    <dgm:cxn modelId="{7A12591D-9D7A-4CDA-B09E-224F06DA9D01}" type="presOf" srcId="{E6838327-67C9-44F0-BEB7-613604437946}" destId="{62E638DC-6A92-47F2-8431-530AB1C5493C}" srcOrd="0" destOrd="0" presId="urn:microsoft.com/office/officeart/2005/8/layout/orgChart1"/>
    <dgm:cxn modelId="{D6698A1D-0665-4D4B-9A0C-9804ADFFBFE4}" type="presOf" srcId="{734E2325-B4CC-46C6-82A8-7DE052FEEEE4}" destId="{ED5C4A22-714F-43D8-827D-493F8B0AEFAA}" srcOrd="1" destOrd="0" presId="urn:microsoft.com/office/officeart/2005/8/layout/orgChart1"/>
    <dgm:cxn modelId="{C1F34D1E-905F-4F4B-9126-7181D18CF63F}" srcId="{34A5EABD-01EE-4294-9F60-29B1C96859A1}" destId="{1C0D2958-051D-408E-AAD8-854B3D54DC45}" srcOrd="1" destOrd="0" parTransId="{DE7D4AAB-27F7-4525-A429-51BC5C626477}" sibTransId="{ED0E4099-5926-44C7-BE6C-45400E142D4A}"/>
    <dgm:cxn modelId="{9A67711F-13CE-4524-90FC-EE98A322ED86}" type="presOf" srcId="{3F0FED16-0B2F-42C1-ADE7-8B455D6664C0}" destId="{2F1362D8-080F-46B5-8075-CDF258701B4B}" srcOrd="1" destOrd="0" presId="urn:microsoft.com/office/officeart/2005/8/layout/orgChart1"/>
    <dgm:cxn modelId="{42D2B125-B314-42CF-855F-A33A36A120C6}" srcId="{2151CB0C-3919-4914-9324-166C121DBF9A}" destId="{174B2E9F-34D0-4AB2-92B3-E1C5DFF55321}" srcOrd="1" destOrd="0" parTransId="{2CA9202D-978C-4943-8F62-C0F2ADC73F01}" sibTransId="{F8919F25-5569-4207-82F5-D25B1E0C7446}"/>
    <dgm:cxn modelId="{F3845E26-7371-41C4-9D17-53B854617FD3}" type="presOf" srcId="{3CBB302C-46CD-4E6C-BB38-56793B398188}" destId="{AFBA84DE-6205-4AA9-BDFE-41AAE99A8D70}" srcOrd="0" destOrd="0" presId="urn:microsoft.com/office/officeart/2005/8/layout/orgChart1"/>
    <dgm:cxn modelId="{A36AE626-E87D-4804-A428-EF0D63A6AD09}" srcId="{48B1C3C2-2413-439B-9EF0-EF1DFCF49C99}" destId="{734E2325-B4CC-46C6-82A8-7DE052FEEEE4}" srcOrd="0" destOrd="0" parTransId="{C066976C-894E-4812-8AD2-B939E11137CC}" sibTransId="{D1A78E9D-30F6-42FF-8F84-FD6EDC156835}"/>
    <dgm:cxn modelId="{01414727-D8E9-4702-8487-80120CF76F0F}" srcId="{E6838327-67C9-44F0-BEB7-613604437946}" destId="{3F0FED16-0B2F-42C1-ADE7-8B455D6664C0}" srcOrd="0" destOrd="0" parTransId="{B3B11B3A-664A-4BEC-8827-5916CAA3100E}" sibTransId="{549B7CA2-E60D-4649-A59F-25B73EEEA5DE}"/>
    <dgm:cxn modelId="{92117427-1A59-4290-8D2A-A336C3D2C8C4}" srcId="{23E5A54C-E3CA-4FF9-8495-B30E8D1F7ECE}" destId="{C58B75D7-5B18-4EDC-B766-AFC9B84DB25F}" srcOrd="0" destOrd="0" parTransId="{BA42879E-3E65-43B3-9C66-0136C101739F}" sibTransId="{1F33C5F7-A87F-49F2-9296-DFA780C71A60}"/>
    <dgm:cxn modelId="{3C827927-E33B-491E-894F-3864A43E7131}" type="presOf" srcId="{2ED7E990-140A-4068-87D5-AEEC47259BE1}" destId="{CDAB63F6-F775-4CC8-8ABD-5FC381619AC2}" srcOrd="0" destOrd="0" presId="urn:microsoft.com/office/officeart/2005/8/layout/orgChart1"/>
    <dgm:cxn modelId="{E40CC12A-7D32-4E2C-ABB6-56404D08C39A}" type="presOf" srcId="{7E674BE6-1ACE-4B30-995C-61F759117256}" destId="{E1A11A53-CE0D-4F59-A847-7F0E8AD6E7EC}" srcOrd="0" destOrd="0" presId="urn:microsoft.com/office/officeart/2005/8/layout/orgChart1"/>
    <dgm:cxn modelId="{CAA3EF2B-9E0B-4300-A776-2A8C1B8BB947}" type="presOf" srcId="{133EBBDD-2B4B-454E-8A84-F3D150F57122}" destId="{8D6DD3B9-DBB9-4D03-A2FA-C78DC56AD8C6}" srcOrd="0" destOrd="0" presId="urn:microsoft.com/office/officeart/2005/8/layout/orgChart1"/>
    <dgm:cxn modelId="{6C1BE82C-85FB-42C0-BD31-916A103A912E}" srcId="{C58B75D7-5B18-4EDC-B766-AFC9B84DB25F}" destId="{5D9A5975-676B-43B2-AB61-8360447D7FE5}" srcOrd="3" destOrd="0" parTransId="{60F0C2AA-3182-4A2A-829A-1FC919C099D8}" sibTransId="{A4F0894B-E481-4322-94DE-48707DF2E894}"/>
    <dgm:cxn modelId="{5C548D2E-DEF7-45B4-8675-DD9D075A231F}" type="presOf" srcId="{10E8E5A1-8CDD-4C7C-8CAA-BE77FA3B6BFD}" destId="{5F649B91-6366-4132-AE9D-47C4B77118AA}" srcOrd="1" destOrd="0" presId="urn:microsoft.com/office/officeart/2005/8/layout/orgChart1"/>
    <dgm:cxn modelId="{0610F42F-AAE5-4AC6-B562-04DC9C635BD4}" srcId="{15C01505-962F-44DE-B8C1-BE72EAAE3E7B}" destId="{12F7B6EC-D5AD-4E9A-8381-8FA4F2FD5427}" srcOrd="0" destOrd="0" parTransId="{C3D0091C-FDA0-4D97-BC3D-1E2D61352B24}" sibTransId="{98CCAC48-865A-4DB8-814D-F58CFD9D289A}"/>
    <dgm:cxn modelId="{2A12BC30-FA1F-4692-A6F9-B4ED7412EC52}" srcId="{5D9A5975-676B-43B2-AB61-8360447D7FE5}" destId="{15C01505-962F-44DE-B8C1-BE72EAAE3E7B}" srcOrd="1" destOrd="0" parTransId="{4735ADFB-3394-4CEB-891D-F39B7A141D84}" sibTransId="{C5DD635A-B58A-4BA5-90B2-D0568EDF989E}"/>
    <dgm:cxn modelId="{755C9C33-374E-4167-BFC3-CB41DF3C2454}" type="presOf" srcId="{8AEB3DE7-3D91-4B7B-AA63-FD1F25AE72CD}" destId="{7086D171-B81C-42AA-AC71-1ECD8BC524A1}" srcOrd="1" destOrd="0" presId="urn:microsoft.com/office/officeart/2005/8/layout/orgChart1"/>
    <dgm:cxn modelId="{9000A135-B656-4E02-B268-742368220954}" type="presOf" srcId="{8AEB3DE7-3D91-4B7B-AA63-FD1F25AE72CD}" destId="{6EA1E7C5-C954-4676-9B59-B8537F7503E1}" srcOrd="0" destOrd="0" presId="urn:microsoft.com/office/officeart/2005/8/layout/orgChart1"/>
    <dgm:cxn modelId="{233ECB35-7341-46CD-BE5C-DE9D575D16B6}" type="presOf" srcId="{133EBBDD-2B4B-454E-8A84-F3D150F57122}" destId="{F64F5695-1DD6-42C4-9C1E-FD48F5CC7076}" srcOrd="1" destOrd="0" presId="urn:microsoft.com/office/officeart/2005/8/layout/orgChart1"/>
    <dgm:cxn modelId="{8A29A536-B4E2-48D7-9D17-6F6341539809}" type="presOf" srcId="{737B4954-10FD-4505-956D-80B7331B1E97}" destId="{5939C208-395E-41E0-8173-0628FD959E51}" srcOrd="0" destOrd="0" presId="urn:microsoft.com/office/officeart/2005/8/layout/orgChart1"/>
    <dgm:cxn modelId="{20278C39-46EB-40CE-9F1F-3F378B13C9BD}" type="presOf" srcId="{2F297961-E957-47D1-8AD0-EDAC8863AD8C}" destId="{367AC714-D021-4446-B901-4CD85171773E}" srcOrd="0" destOrd="0" presId="urn:microsoft.com/office/officeart/2005/8/layout/orgChart1"/>
    <dgm:cxn modelId="{8FBAD739-FC7A-49CA-8B4B-EF7B7ABB70E7}" type="presOf" srcId="{831DB5DE-FD40-4E07-8B2A-2F36C1B2B9FF}" destId="{2C680DD9-7A05-415E-912B-257308F253DE}" srcOrd="0" destOrd="0" presId="urn:microsoft.com/office/officeart/2005/8/layout/orgChart1"/>
    <dgm:cxn modelId="{D354883B-A2E7-43DB-A3D8-FF00F9E74145}" srcId="{687C14BC-2BF5-4784-B84A-672E4820347C}" destId="{086C98E9-B927-4383-ADC5-3AC5CA95603B}" srcOrd="0" destOrd="0" parTransId="{AFE21F0A-FCCD-4760-9DAD-B42833ED9456}" sibTransId="{67E41AE8-9AEE-4FEE-83B6-0646EF406A43}"/>
    <dgm:cxn modelId="{A92E6B40-2AB1-4F6D-B767-D49DCC3DFE1E}" srcId="{E6838327-67C9-44F0-BEB7-613604437946}" destId="{3C4E392F-8F69-4CCC-B28C-5C0D77C01423}" srcOrd="1" destOrd="0" parTransId="{AE1DA53A-FF91-44CB-824E-7DA14D5D4FF9}" sibTransId="{CD7E07CC-8CDB-450D-B162-180B14E7C8E1}"/>
    <dgm:cxn modelId="{0C61C142-D58F-4613-AD02-06AC906E1F69}" type="presOf" srcId="{B77FE166-39E0-4E51-B4B3-D735A72065CB}" destId="{8AC68B8C-7C4C-4C88-BF23-922C8F3660C8}" srcOrd="1" destOrd="0" presId="urn:microsoft.com/office/officeart/2005/8/layout/orgChart1"/>
    <dgm:cxn modelId="{00E84E43-3899-41C6-9F2D-0B2AC2330E61}" type="presOf" srcId="{F4286DF0-CAD7-4A27-BD46-6EA02CD9811B}" destId="{D936B671-CE09-41D5-98AC-19F560C9AC83}" srcOrd="1" destOrd="0" presId="urn:microsoft.com/office/officeart/2005/8/layout/orgChart1"/>
    <dgm:cxn modelId="{0B974144-3CB2-44FA-B4CA-0A4286E1305F}" type="presOf" srcId="{3F0FED16-0B2F-42C1-ADE7-8B455D6664C0}" destId="{6EA4EB4C-7112-4E22-908E-7F05F5C947D1}" srcOrd="0" destOrd="0" presId="urn:microsoft.com/office/officeart/2005/8/layout/orgChart1"/>
    <dgm:cxn modelId="{A8485A44-C27F-495B-9516-9EE8C7AA4E85}" type="presOf" srcId="{AE1DA53A-FF91-44CB-824E-7DA14D5D4FF9}" destId="{293247DE-1D65-45C5-815F-D5CCFCD0EF03}" srcOrd="0" destOrd="0" presId="urn:microsoft.com/office/officeart/2005/8/layout/orgChart1"/>
    <dgm:cxn modelId="{D0C4C144-14BC-43B1-BE9C-6B0BFEF5ABD1}" srcId="{737B4954-10FD-4505-956D-80B7331B1E97}" destId="{2151CB0C-3919-4914-9324-166C121DBF9A}" srcOrd="0" destOrd="0" parTransId="{2F297961-E957-47D1-8AD0-EDAC8863AD8C}" sibTransId="{4D97005E-3F78-463F-9737-7E5A11D281DA}"/>
    <dgm:cxn modelId="{C42CCB46-41C6-4A61-A526-556BDEC1EC0C}" type="presOf" srcId="{DE7D4AAB-27F7-4525-A429-51BC5C626477}" destId="{F17D862A-A290-4C33-88FB-6D54203FD204}" srcOrd="0" destOrd="0" presId="urn:microsoft.com/office/officeart/2005/8/layout/orgChart1"/>
    <dgm:cxn modelId="{1A424649-D68B-445B-9E71-0EB5DC28F6D9}" type="presOf" srcId="{23E5A54C-E3CA-4FF9-8495-B30E8D1F7ECE}" destId="{039BA0AB-7A25-4DF6-8541-927BF789FC09}" srcOrd="0" destOrd="0" presId="urn:microsoft.com/office/officeart/2005/8/layout/orgChart1"/>
    <dgm:cxn modelId="{DFADEF4C-2B08-46F4-A19F-FE025183B5E0}" type="presOf" srcId="{15C01505-962F-44DE-B8C1-BE72EAAE3E7B}" destId="{BBFAD773-4FC1-4063-8222-313D7AAE25E3}" srcOrd="0" destOrd="0" presId="urn:microsoft.com/office/officeart/2005/8/layout/orgChart1"/>
    <dgm:cxn modelId="{9C44444E-F935-48DD-A380-C9E7863E63CC}" type="presOf" srcId="{12F7B6EC-D5AD-4E9A-8381-8FA4F2FD5427}" destId="{CD5A7F54-B94F-4C1E-802C-D450B3FFA324}" srcOrd="1" destOrd="0" presId="urn:microsoft.com/office/officeart/2005/8/layout/orgChart1"/>
    <dgm:cxn modelId="{7CA8DB4E-33F3-4F9F-A89E-2A1AC10522D8}" type="presOf" srcId="{5D9A5975-676B-43B2-AB61-8360447D7FE5}" destId="{C6A966AF-004B-42C6-9ED0-6DAC7726796F}" srcOrd="0" destOrd="0" presId="urn:microsoft.com/office/officeart/2005/8/layout/orgChart1"/>
    <dgm:cxn modelId="{72D6CF50-29F8-4925-B0DF-4F86F13C7867}" type="presOf" srcId="{149A3176-BFEE-48F3-AF3A-7FBC8575C8E5}" destId="{637F7D00-CBC3-48E3-B433-8C229B104CE2}" srcOrd="0" destOrd="0" presId="urn:microsoft.com/office/officeart/2005/8/layout/orgChart1"/>
    <dgm:cxn modelId="{8DEF4B54-47EC-4C71-ACF4-A1D7B3395C46}" type="presOf" srcId="{4C19EF08-5B40-4829-A015-2BC9BF7F13AC}" destId="{7F33BDB1-9DE4-467D-B209-D8482575EA10}" srcOrd="0" destOrd="0" presId="urn:microsoft.com/office/officeart/2005/8/layout/orgChart1"/>
    <dgm:cxn modelId="{11EE5155-E90A-4BCA-8238-D2EC36B4C0E3}" type="presOf" srcId="{2F653964-4FAE-344C-97CF-C6947778F3B1}" destId="{65D0BF24-4641-A142-8638-6E782C7A80E9}" srcOrd="0" destOrd="0" presId="urn:microsoft.com/office/officeart/2005/8/layout/orgChart1"/>
    <dgm:cxn modelId="{1D733857-5860-4673-B4E3-A74417EBD0CC}" srcId="{086C98E9-B927-4383-ADC5-3AC5CA95603B}" destId="{737B4954-10FD-4505-956D-80B7331B1E97}" srcOrd="0" destOrd="0" parTransId="{2ED7E990-140A-4068-87D5-AEEC47259BE1}" sibTransId="{DBA6DCB2-F404-455E-8FB2-387BEC246E2F}"/>
    <dgm:cxn modelId="{8C0A5359-8801-4D88-9430-21442E62A0FD}" type="presOf" srcId="{687C14BC-2BF5-4784-B84A-672E4820347C}" destId="{5823CB12-6A1E-4441-A37C-15AB2E246B61}" srcOrd="1" destOrd="0" presId="urn:microsoft.com/office/officeart/2005/8/layout/orgChart1"/>
    <dgm:cxn modelId="{CD2EA359-3D4E-40D5-B2E6-2AE680AA09A6}" type="presOf" srcId="{2371E5E6-1E73-4E44-8B67-BAA2BBA07617}" destId="{DB72B04C-D893-41AC-86B2-0B8FA1320F4F}" srcOrd="0" destOrd="0" presId="urn:microsoft.com/office/officeart/2005/8/layout/orgChart1"/>
    <dgm:cxn modelId="{B493C95A-D837-4A3E-AAA5-C556EC29CBF8}" type="presOf" srcId="{7B58F47D-A824-014B-9F63-B339E74EB222}" destId="{27EB4389-72AC-E54F-86E1-663501D2E712}" srcOrd="0" destOrd="0" presId="urn:microsoft.com/office/officeart/2005/8/layout/orgChart1"/>
    <dgm:cxn modelId="{8955F15E-23A0-40CF-9281-77BB9DF42B9E}" type="presOf" srcId="{B2EE4CB0-B368-486C-A69B-2F7942AFB3DE}" destId="{B0DBA774-571A-4E42-A514-1E0A164ED1BD}" srcOrd="0" destOrd="0" presId="urn:microsoft.com/office/officeart/2005/8/layout/orgChart1"/>
    <dgm:cxn modelId="{FADF1660-1DE1-480E-9631-6025BC005C97}" type="presOf" srcId="{15C01505-962F-44DE-B8C1-BE72EAAE3E7B}" destId="{9EB01EE4-CAFC-4959-A460-4A610D5E2A98}" srcOrd="1" destOrd="0" presId="urn:microsoft.com/office/officeart/2005/8/layout/orgChart1"/>
    <dgm:cxn modelId="{24E22960-6C18-41FA-B2A2-3D69E702CC8C}" type="presOf" srcId="{086C98E9-B927-4383-ADC5-3AC5CA95603B}" destId="{3DAAA5A1-4308-4A5E-A3FE-6F16BF3DB973}" srcOrd="1" destOrd="0" presId="urn:microsoft.com/office/officeart/2005/8/layout/orgChart1"/>
    <dgm:cxn modelId="{605DDD60-E424-488D-911E-880B7AC174E0}" type="presOf" srcId="{033FCCE2-4762-4FE1-BF3A-1DB7A64F7176}" destId="{35EE45F9-B3C8-480F-A74B-78EEB55702CD}" srcOrd="0" destOrd="0" presId="urn:microsoft.com/office/officeart/2005/8/layout/orgChart1"/>
    <dgm:cxn modelId="{46B2EB61-3BF4-4A97-9973-8F8349DBCDAC}" type="presOf" srcId="{C58B75D7-5B18-4EDC-B766-AFC9B84DB25F}" destId="{8A5F001A-011E-4D3B-98D7-9AFC466061AC}" srcOrd="1" destOrd="0" presId="urn:microsoft.com/office/officeart/2005/8/layout/orgChart1"/>
    <dgm:cxn modelId="{AF1E6D62-6A67-4ED2-AF1B-B9BED690735A}" srcId="{8AEB3DE7-3D91-4B7B-AA63-FD1F25AE72CD}" destId="{F4286DF0-CAD7-4A27-BD46-6EA02CD9811B}" srcOrd="2" destOrd="0" parTransId="{033FCCE2-4762-4FE1-BF3A-1DB7A64F7176}" sibTransId="{D0D20418-E77E-4959-8563-9B2936714C6A}"/>
    <dgm:cxn modelId="{458A9D65-6E5E-4B6F-8B86-0659E84470DB}" type="presOf" srcId="{2151CB0C-3919-4914-9324-166C121DBF9A}" destId="{398C47DF-D3AE-476E-8A2A-A11B5C48620C}" srcOrd="1" destOrd="0" presId="urn:microsoft.com/office/officeart/2005/8/layout/orgChart1"/>
    <dgm:cxn modelId="{2ADC4D68-8564-4ED2-BE5A-011596250CA0}" type="presOf" srcId="{687C14BC-2BF5-4784-B84A-672E4820347C}" destId="{8733DC25-B656-4A20-9F53-6554E127E628}" srcOrd="0" destOrd="0" presId="urn:microsoft.com/office/officeart/2005/8/layout/orgChart1"/>
    <dgm:cxn modelId="{2DC9806D-1779-492A-8118-7DF9679941DE}" type="presOf" srcId="{28AD3FD4-10A3-4232-AB37-6D26131ADB62}" destId="{11D97A99-D14E-4C7C-A70B-F4E4E460AD0B}" srcOrd="0" destOrd="0" presId="urn:microsoft.com/office/officeart/2005/8/layout/orgChart1"/>
    <dgm:cxn modelId="{720B4570-00C0-4871-B083-E007A305E40B}" type="presOf" srcId="{2151CB0C-3919-4914-9324-166C121DBF9A}" destId="{AE318CA4-06AD-413F-AA78-1D7F7373C629}" srcOrd="0" destOrd="0" presId="urn:microsoft.com/office/officeart/2005/8/layout/orgChart1"/>
    <dgm:cxn modelId="{79CF4E70-E3EB-4F7B-9578-C931A60171E0}" type="presOf" srcId="{2F653964-4FAE-344C-97CF-C6947778F3B1}" destId="{9F69B6D9-9A6F-BE4A-96D6-20C2331EE9EC}" srcOrd="1" destOrd="0" presId="urn:microsoft.com/office/officeart/2005/8/layout/orgChart1"/>
    <dgm:cxn modelId="{EFA4F274-9956-4B41-90E3-AB93A0D3879B}" type="presOf" srcId="{4735ADFB-3394-4CEB-891D-F39B7A141D84}" destId="{3BFE527F-2B23-40C9-91B8-BBFCC1453F32}" srcOrd="0" destOrd="0" presId="urn:microsoft.com/office/officeart/2005/8/layout/orgChart1"/>
    <dgm:cxn modelId="{A137AF79-55AC-409E-B0E9-81C4E1BEA6A0}" type="presOf" srcId="{7C6E298E-3E36-426A-8413-A8329802669E}" destId="{2DD0950C-59D9-40D3-8C50-312D62D0446D}" srcOrd="1" destOrd="0" presId="urn:microsoft.com/office/officeart/2005/8/layout/orgChart1"/>
    <dgm:cxn modelId="{0530057C-58C0-453A-8DAD-2B5B2CC63626}" type="presOf" srcId="{AFE21F0A-FCCD-4760-9DAD-B42833ED9456}" destId="{7DDCA4BE-9E3F-4902-ACAA-D0DC82997616}" srcOrd="0" destOrd="0" presId="urn:microsoft.com/office/officeart/2005/8/layout/orgChart1"/>
    <dgm:cxn modelId="{230C9D7E-C4FB-4012-9093-15ED25F10A33}" srcId="{133EBBDD-2B4B-454E-8A84-F3D150F57122}" destId="{2F653964-4FAE-344C-97CF-C6947778F3B1}" srcOrd="0" destOrd="0" parTransId="{7B58F47D-A824-014B-9F63-B339E74EB222}" sibTransId="{CE8D21C7-586C-6941-A1DF-BC9EDB9099F0}"/>
    <dgm:cxn modelId="{AB26BA7F-2607-4BF7-B2F6-10F5E77B4945}" srcId="{C58B75D7-5B18-4EDC-B766-AFC9B84DB25F}" destId="{8AEB3DE7-3D91-4B7B-AA63-FD1F25AE72CD}" srcOrd="2" destOrd="0" parTransId="{28AD3FD4-10A3-4232-AB37-6D26131ADB62}" sibTransId="{BA69FA45-D8B0-4511-B6A1-7C5F4884A484}"/>
    <dgm:cxn modelId="{E1C18380-A82D-4C94-A3F1-73B895880F0D}" type="presOf" srcId="{B2EE4CB0-B368-486C-A69B-2F7942AFB3DE}" destId="{88A0387E-82AE-4DFA-8698-BBF7A4B48679}" srcOrd="1" destOrd="0" presId="urn:microsoft.com/office/officeart/2005/8/layout/orgChart1"/>
    <dgm:cxn modelId="{D559D081-5937-41DB-9CA2-9C02A7DD0304}" type="presOf" srcId="{3C4E392F-8F69-4CCC-B28C-5C0D77C01423}" destId="{D4AB0F86-ADEE-499F-A626-DC6C5F38DE92}" srcOrd="0" destOrd="0" presId="urn:microsoft.com/office/officeart/2005/8/layout/orgChart1"/>
    <dgm:cxn modelId="{46FFE081-0949-4644-82E2-1FA0AFE11767}" type="presOf" srcId="{C58B75D7-5B18-4EDC-B766-AFC9B84DB25F}" destId="{564292D1-4F05-48A5-8828-94E2B3422B89}" srcOrd="0" destOrd="0" presId="urn:microsoft.com/office/officeart/2005/8/layout/orgChart1"/>
    <dgm:cxn modelId="{DE077388-426C-4E9B-A6CE-220F82FA6A41}" type="presOf" srcId="{C3D0091C-FDA0-4D97-BC3D-1E2D61352B24}" destId="{40021312-2CDC-4B6D-AB02-8ECA84F34F56}" srcOrd="0" destOrd="0" presId="urn:microsoft.com/office/officeart/2005/8/layout/orgChart1"/>
    <dgm:cxn modelId="{32A85489-3F6D-4AEB-A648-0F84C88EB131}" srcId="{E6838327-67C9-44F0-BEB7-613604437946}" destId="{B2EE4CB0-B368-486C-A69B-2F7942AFB3DE}" srcOrd="2" destOrd="0" parTransId="{C3ED7D04-73E2-4F1F-9179-B00B955BF6B1}" sibTransId="{156B3328-C398-454F-8224-9F4E63726863}"/>
    <dgm:cxn modelId="{9304798B-3512-4BE9-A399-9CFD2406DF7C}" type="presOf" srcId="{B77FE166-39E0-4E51-B4B3-D735A72065CB}" destId="{BEAF43CB-B6AC-4D42-9960-C04099AE73FD}" srcOrd="0" destOrd="0" presId="urn:microsoft.com/office/officeart/2005/8/layout/orgChart1"/>
    <dgm:cxn modelId="{BF02CB8E-C462-474B-9EE4-41E1C469B941}" type="presOf" srcId="{E6838327-67C9-44F0-BEB7-613604437946}" destId="{04066A33-5138-431D-9E7E-B256AE3B9A02}" srcOrd="1" destOrd="0" presId="urn:microsoft.com/office/officeart/2005/8/layout/orgChart1"/>
    <dgm:cxn modelId="{FE5CBC92-9427-4044-9547-C25005C39EF5}" srcId="{34A5EABD-01EE-4294-9F60-29B1C96859A1}" destId="{3CBB302C-46CD-4E6C-BB38-56793B398188}" srcOrd="0" destOrd="0" parTransId="{EB79330C-1066-4979-A1BE-7701DC5ECEF7}" sibTransId="{F056D9D5-D98D-42FD-95D6-BF3F9925547E}"/>
    <dgm:cxn modelId="{60B64095-3B14-4B21-933B-B27C48E12FDC}" type="presOf" srcId="{2371E5E6-1E73-4E44-8B67-BAA2BBA07617}" destId="{F41E85A7-40D8-4018-B81A-A1DBCF7D2F61}" srcOrd="1" destOrd="0" presId="urn:microsoft.com/office/officeart/2005/8/layout/orgChart1"/>
    <dgm:cxn modelId="{EFB30B96-D999-4164-A06E-C350506424FD}" type="presOf" srcId="{3CBB302C-46CD-4E6C-BB38-56793B398188}" destId="{4D3F78CA-6132-4106-B3ED-B15BF87A6D88}" srcOrd="1" destOrd="0" presId="urn:microsoft.com/office/officeart/2005/8/layout/orgChart1"/>
    <dgm:cxn modelId="{9425739D-EC97-4B29-B7AF-AFD054C2FEE2}" type="presOf" srcId="{EB79330C-1066-4979-A1BE-7701DC5ECEF7}" destId="{BB89CF6A-8E4F-4D0D-8E51-53B8A50B253B}" srcOrd="0" destOrd="0" presId="urn:microsoft.com/office/officeart/2005/8/layout/orgChart1"/>
    <dgm:cxn modelId="{EA2CE79D-0C82-4B78-9A35-72BD7256AAC0}" type="presOf" srcId="{34A5EABD-01EE-4294-9F60-29B1C96859A1}" destId="{34C3B4EA-EC70-493C-A69D-76CC2CB0720B}" srcOrd="1" destOrd="0" presId="urn:microsoft.com/office/officeart/2005/8/layout/orgChart1"/>
    <dgm:cxn modelId="{2E937F9F-8681-4366-9168-BAD11053D8A7}" type="presOf" srcId="{ECB2A5A6-E3D4-48F1-B53C-71FBFA9512C9}" destId="{D477172E-5B04-47C7-8E19-A707170A76D1}" srcOrd="0" destOrd="0" presId="urn:microsoft.com/office/officeart/2005/8/layout/orgChart1"/>
    <dgm:cxn modelId="{52D905A2-D927-48DF-8F4F-5A12B226C621}" type="presOf" srcId="{086C98E9-B927-4383-ADC5-3AC5CA95603B}" destId="{0D0E8C0B-ECAE-4FAA-A4C4-8133595F3C15}" srcOrd="0" destOrd="0" presId="urn:microsoft.com/office/officeart/2005/8/layout/orgChart1"/>
    <dgm:cxn modelId="{AB5A41A7-31BF-49B0-B147-101C38CBD3B7}" type="presOf" srcId="{C066976C-894E-4812-8AD2-B939E11137CC}" destId="{5CFEE1E5-7E5E-4CB6-82EB-AF8EAB53DB0D}" srcOrd="0" destOrd="0" presId="urn:microsoft.com/office/officeart/2005/8/layout/orgChart1"/>
    <dgm:cxn modelId="{14C383AC-A8F1-4ED9-AF25-C0C9E8CD3F99}" type="presOf" srcId="{1C0D2958-051D-408E-AAD8-854B3D54DC45}" destId="{FE76423B-EC18-4835-8226-A9EE32D547AC}" srcOrd="0" destOrd="0" presId="urn:microsoft.com/office/officeart/2005/8/layout/orgChart1"/>
    <dgm:cxn modelId="{648607AF-1B0C-4E75-B374-5C4BAC719EFF}" srcId="{8AEB3DE7-3D91-4B7B-AA63-FD1F25AE72CD}" destId="{831DB5DE-FD40-4E07-8B2A-2F36C1B2B9FF}" srcOrd="1" destOrd="0" parTransId="{4C19EF08-5B40-4829-A015-2BC9BF7F13AC}" sibTransId="{8B8B7008-4396-4A04-944F-B9215DDDB7DD}"/>
    <dgm:cxn modelId="{91A82EB4-1B0B-4FF1-93B1-A0AC947DC7CC}" type="presOf" srcId="{48B1C3C2-2413-439B-9EF0-EF1DFCF49C99}" destId="{BBCB3CEB-9144-41E2-A493-08A0134AC29F}" srcOrd="0" destOrd="0" presId="urn:microsoft.com/office/officeart/2005/8/layout/orgChart1"/>
    <dgm:cxn modelId="{927C6EB6-AEA1-4959-949B-C0257C096F3B}" type="presOf" srcId="{34A5EABD-01EE-4294-9F60-29B1C96859A1}" destId="{E983698B-9523-4913-8AB6-613A8B3C22A1}" srcOrd="0" destOrd="0" presId="urn:microsoft.com/office/officeart/2005/8/layout/orgChart1"/>
    <dgm:cxn modelId="{E49B4DB7-CDC4-42A7-AAC5-AF6F69CBBBD8}" srcId="{10E8E5A1-8CDD-4C7C-8CAA-BE77FA3B6BFD}" destId="{34A5EABD-01EE-4294-9F60-29B1C96859A1}" srcOrd="1" destOrd="0" parTransId="{2F6C315D-302A-43D3-A2BA-C0263747B7AF}" sibTransId="{420B5C4B-DAB2-40BE-BB65-BEF5076BDA49}"/>
    <dgm:cxn modelId="{F1163EBA-AF46-4743-86D9-EB74B9EAB74E}" type="presOf" srcId="{A073506E-7211-4CF0-92F6-4A815F66A923}" destId="{AF02BE8E-0AA5-4450-88A6-0FDB9AA15E7E}" srcOrd="0" destOrd="0" presId="urn:microsoft.com/office/officeart/2005/8/layout/orgChart1"/>
    <dgm:cxn modelId="{F2CEABBC-05C0-4FD0-9608-E3F6AA812FB7}" srcId="{C58B75D7-5B18-4EDC-B766-AFC9B84DB25F}" destId="{10E8E5A1-8CDD-4C7C-8CAA-BE77FA3B6BFD}" srcOrd="1" destOrd="0" parTransId="{7E674BE6-1ACE-4B30-995C-61F759117256}" sibTransId="{278C93D7-0F07-472A-9782-8FB9FA661FCD}"/>
    <dgm:cxn modelId="{077F10BD-3F14-4819-99B5-5BC3B63BD1C2}" type="presOf" srcId="{C3ED7D04-73E2-4F1F-9179-B00B955BF6B1}" destId="{ADB8D404-B563-46D7-B9C0-44DE28A234B8}" srcOrd="0" destOrd="0" presId="urn:microsoft.com/office/officeart/2005/8/layout/orgChart1"/>
    <dgm:cxn modelId="{F6703FC0-5295-4211-9E4E-C8CD9ACCE97C}" type="presOf" srcId="{831DB5DE-FD40-4E07-8B2A-2F36C1B2B9FF}" destId="{735552F4-C17D-4897-A738-84F7C48782AB}" srcOrd="1" destOrd="0" presId="urn:microsoft.com/office/officeart/2005/8/layout/orgChart1"/>
    <dgm:cxn modelId="{048831C2-64ED-4F0C-AB41-EADDE1A6A54C}" srcId="{8AEB3DE7-3D91-4B7B-AA63-FD1F25AE72CD}" destId="{3AD1251A-5073-4686-8009-38EA3B1B8248}" srcOrd="0" destOrd="0" parTransId="{B7188F28-E7DF-4048-BBB1-E3D451859CAE}" sibTransId="{46E01A31-BAEE-46C5-9F44-294128EEFC33}"/>
    <dgm:cxn modelId="{1632A5C9-B2A3-40C6-8A69-891D0E9255AF}" type="presOf" srcId="{7C6E298E-3E36-426A-8413-A8329802669E}" destId="{7000CA82-E85E-4DD0-A524-DC00F980E9FF}" srcOrd="0" destOrd="0" presId="urn:microsoft.com/office/officeart/2005/8/layout/orgChart1"/>
    <dgm:cxn modelId="{0BD8A9CC-0F28-48F0-9567-314865C3A8BE}" srcId="{5D9A5975-676B-43B2-AB61-8360447D7FE5}" destId="{133EBBDD-2B4B-454E-8A84-F3D150F57122}" srcOrd="0" destOrd="0" parTransId="{3CEEC69D-05C1-44DD-A85F-1D0D87F3EFDB}" sibTransId="{2D78C541-CB2A-4AAD-94CA-21797835257F}"/>
    <dgm:cxn modelId="{B501DDCC-F16E-40DA-9B29-97697CFBD963}" type="presOf" srcId="{3AD1251A-5073-4686-8009-38EA3B1B8248}" destId="{69975AA2-1344-4C9D-A86E-9E5617B9B55F}" srcOrd="0" destOrd="0" presId="urn:microsoft.com/office/officeart/2005/8/layout/orgChart1"/>
    <dgm:cxn modelId="{491D2FD3-2819-4917-878E-A25C1BC1653E}" type="presOf" srcId="{B3B11B3A-664A-4BEC-8827-5916CAA3100E}" destId="{00E57D79-61F1-4B8C-BE9D-E66F8ECED8BD}" srcOrd="0" destOrd="0" presId="urn:microsoft.com/office/officeart/2005/8/layout/orgChart1"/>
    <dgm:cxn modelId="{9F89B8D3-C6C8-4D5B-AD14-0155F5CDCDA1}" srcId="{10E8E5A1-8CDD-4C7C-8CAA-BE77FA3B6BFD}" destId="{48B1C3C2-2413-439B-9EF0-EF1DFCF49C99}" srcOrd="0" destOrd="0" parTransId="{A073506E-7211-4CF0-92F6-4A815F66A923}" sibTransId="{E987B848-39DE-44B7-A985-4B657A2A5A9E}"/>
    <dgm:cxn modelId="{ACE462D4-EF5D-4CD2-BF96-DA118A6938E3}" type="presOf" srcId="{D44D6803-18BB-40DA-BCC3-5AEA1A41CDBA}" destId="{6D6C26B1-D660-4561-888F-0B79F0DA4A2E}" srcOrd="0" destOrd="0" presId="urn:microsoft.com/office/officeart/2005/8/layout/orgChart1"/>
    <dgm:cxn modelId="{25B9C2D8-0069-4748-9F06-AAD96C9A97EF}" type="presOf" srcId="{B5F41D81-AEF6-487F-9FE9-3CBD1280B3DC}" destId="{40A6FC42-4FE9-463D-A28D-F510887D2756}" srcOrd="0" destOrd="0" presId="urn:microsoft.com/office/officeart/2005/8/layout/orgChart1"/>
    <dgm:cxn modelId="{624459DF-894A-45F6-865B-770364A40270}" type="presOf" srcId="{2F6C315D-302A-43D3-A2BA-C0263747B7AF}" destId="{60D9355A-FDC7-42F6-99A4-84AB7CBFB98C}" srcOrd="0" destOrd="0" presId="urn:microsoft.com/office/officeart/2005/8/layout/orgChart1"/>
    <dgm:cxn modelId="{C9AA74E1-21D5-4C37-941E-EC277F258995}" type="presOf" srcId="{737B4954-10FD-4505-956D-80B7331B1E97}" destId="{24B1BECE-712A-4782-94F1-D04E09A6861A}" srcOrd="1" destOrd="0" presId="urn:microsoft.com/office/officeart/2005/8/layout/orgChart1"/>
    <dgm:cxn modelId="{EA1E18E2-21B3-4F23-850D-57698BD9A810}" type="presOf" srcId="{734E2325-B4CC-46C6-82A8-7DE052FEEEE4}" destId="{B9E29F2E-70C5-413E-A884-9CB467621DA1}" srcOrd="0" destOrd="0" presId="urn:microsoft.com/office/officeart/2005/8/layout/orgChart1"/>
    <dgm:cxn modelId="{A9C0E9E5-658C-439E-B6B9-456A51665CFB}" type="presOf" srcId="{8E8947B0-681A-44F1-97DB-AC328FFAB7F4}" destId="{4D59AE20-6D33-473D-8727-522C73B45E0D}" srcOrd="0" destOrd="0" presId="urn:microsoft.com/office/officeart/2005/8/layout/orgChart1"/>
    <dgm:cxn modelId="{8710B1E6-10B9-43BF-B802-EB2851B0A679}" type="presOf" srcId="{B7188F28-E7DF-4048-BBB1-E3D451859CAE}" destId="{0A18661D-0E3C-40CC-87FF-501428948A4C}" srcOrd="0" destOrd="0" presId="urn:microsoft.com/office/officeart/2005/8/layout/orgChart1"/>
    <dgm:cxn modelId="{D70142E7-FE60-42B8-9994-2388A455FFDC}" srcId="{2151CB0C-3919-4914-9324-166C121DBF9A}" destId="{7C6E298E-3E36-426A-8413-A8329802669E}" srcOrd="0" destOrd="0" parTransId="{149A3176-BFEE-48F3-AF3A-7FBC8575C8E5}" sibTransId="{16698BCE-26A0-4B2F-A806-390058D9C06D}"/>
    <dgm:cxn modelId="{BC04A8E7-A80C-4F14-9BCA-E13F176326ED}" type="presOf" srcId="{48B1C3C2-2413-439B-9EF0-EF1DFCF49C99}" destId="{E12136ED-5199-4666-A30B-DACCF5217603}" srcOrd="1" destOrd="0" presId="urn:microsoft.com/office/officeart/2005/8/layout/orgChart1"/>
    <dgm:cxn modelId="{219CA8EC-8A43-4822-AB8B-08458660EAB8}" type="presOf" srcId="{174B2E9F-34D0-4AB2-92B3-E1C5DFF55321}" destId="{0A4913EB-6D84-424A-AE6B-1D2539FD1179}" srcOrd="1" destOrd="0" presId="urn:microsoft.com/office/officeart/2005/8/layout/orgChart1"/>
    <dgm:cxn modelId="{32E6FFEF-459D-4111-BEC3-B6AFA95BC797}" type="presOf" srcId="{1C0D2958-051D-408E-AAD8-854B3D54DC45}" destId="{37EDE28A-94F1-4815-921C-11F096ADB242}" srcOrd="1" destOrd="0" presId="urn:microsoft.com/office/officeart/2005/8/layout/orgChart1"/>
    <dgm:cxn modelId="{5FF526F0-FC1B-44C4-9096-44AA46D21D9F}" type="presOf" srcId="{5BCBFA43-54E8-4873-9C34-4F9E4CB29A0B}" destId="{562A1864-49DE-4E51-B693-B42E70C021D1}" srcOrd="0" destOrd="0" presId="urn:microsoft.com/office/officeart/2005/8/layout/orgChart1"/>
    <dgm:cxn modelId="{449A6EF1-9862-4075-B4C2-A9775AFD1CA0}" type="presOf" srcId="{3AD1251A-5073-4686-8009-38EA3B1B8248}" destId="{6704A582-2B53-4796-9D57-EAB1FBDC3EB4}" srcOrd="1" destOrd="0" presId="urn:microsoft.com/office/officeart/2005/8/layout/orgChart1"/>
    <dgm:cxn modelId="{130C44F2-A28D-4126-B3FE-72E993E049B3}" type="presOf" srcId="{F4286DF0-CAD7-4A27-BD46-6EA02CD9811B}" destId="{B6197FBE-9EF0-411B-A9C2-EB11859D37DE}" srcOrd="0" destOrd="0" presId="urn:microsoft.com/office/officeart/2005/8/layout/orgChart1"/>
    <dgm:cxn modelId="{7E29FDF3-DD11-40CE-8BCD-40C22BC2D354}" type="presOf" srcId="{174B2E9F-34D0-4AB2-92B3-E1C5DFF55321}" destId="{849136A6-C5F8-4728-A031-48CA37878836}" srcOrd="0" destOrd="0" presId="urn:microsoft.com/office/officeart/2005/8/layout/orgChart1"/>
    <dgm:cxn modelId="{6CF57BF5-44E6-498E-A566-E636CA168901}" type="presOf" srcId="{3CEEC69D-05C1-44DD-A85F-1D0D87F3EFDB}" destId="{0C3A718A-0004-4759-A22D-568616747135}" srcOrd="0" destOrd="0" presId="urn:microsoft.com/office/officeart/2005/8/layout/orgChart1"/>
    <dgm:cxn modelId="{7EED37FB-CBC0-4261-88EA-DC04EF2CE76D}" type="presOf" srcId="{097B39E4-3408-472E-A0AE-954B03FCD3B5}" destId="{3C570847-DAE5-4E97-8C38-414AE9FA33E6}" srcOrd="0" destOrd="0" presId="urn:microsoft.com/office/officeart/2005/8/layout/orgChart1"/>
    <dgm:cxn modelId="{665988FB-D272-4A31-8BFC-0CACE210373C}" type="presOf" srcId="{B5F41D81-AEF6-487F-9FE9-3CBD1280B3DC}" destId="{D936B4A8-FC9E-4B3E-AC65-70A7B51FDDA6}" srcOrd="1" destOrd="0" presId="urn:microsoft.com/office/officeart/2005/8/layout/orgChart1"/>
    <dgm:cxn modelId="{726760FC-4D9A-477D-A36C-7F02A413419E}" type="presParOf" srcId="{039BA0AB-7A25-4DF6-8541-927BF789FC09}" destId="{D550AE3E-575F-433C-8D3B-F559457249B1}" srcOrd="0" destOrd="0" presId="urn:microsoft.com/office/officeart/2005/8/layout/orgChart1"/>
    <dgm:cxn modelId="{1EEE2B99-212B-4859-B2D7-40FC5AEB8D01}" type="presParOf" srcId="{D550AE3E-575F-433C-8D3B-F559457249B1}" destId="{8163A0E7-AF80-4668-B99D-354793FC32D0}" srcOrd="0" destOrd="0" presId="urn:microsoft.com/office/officeart/2005/8/layout/orgChart1"/>
    <dgm:cxn modelId="{C835FEDA-0646-4CDE-B2A3-7E975860D7AE}" type="presParOf" srcId="{8163A0E7-AF80-4668-B99D-354793FC32D0}" destId="{564292D1-4F05-48A5-8828-94E2B3422B89}" srcOrd="0" destOrd="0" presId="urn:microsoft.com/office/officeart/2005/8/layout/orgChart1"/>
    <dgm:cxn modelId="{9D01539B-2BA4-4E3F-8BEA-87244931D29F}" type="presParOf" srcId="{8163A0E7-AF80-4668-B99D-354793FC32D0}" destId="{8A5F001A-011E-4D3B-98D7-9AFC466061AC}" srcOrd="1" destOrd="0" presId="urn:microsoft.com/office/officeart/2005/8/layout/orgChart1"/>
    <dgm:cxn modelId="{35E8D6BA-B712-4BDA-BA14-E9AC5C179D6A}" type="presParOf" srcId="{D550AE3E-575F-433C-8D3B-F559457249B1}" destId="{EC322413-AB66-46BC-9984-027D7A6ACDFE}" srcOrd="1" destOrd="0" presId="urn:microsoft.com/office/officeart/2005/8/layout/orgChart1"/>
    <dgm:cxn modelId="{8221F0AE-6C8A-4E1F-8EDB-D60722E855FE}" type="presParOf" srcId="{EC322413-AB66-46BC-9984-027D7A6ACDFE}" destId="{6D6C26B1-D660-4561-888F-0B79F0DA4A2E}" srcOrd="0" destOrd="0" presId="urn:microsoft.com/office/officeart/2005/8/layout/orgChart1"/>
    <dgm:cxn modelId="{C617808A-1C6B-489B-BF03-E8C23C2B11D6}" type="presParOf" srcId="{EC322413-AB66-46BC-9984-027D7A6ACDFE}" destId="{8590DA9D-FBAC-40A4-9F6B-14589C599C61}" srcOrd="1" destOrd="0" presId="urn:microsoft.com/office/officeart/2005/8/layout/orgChart1"/>
    <dgm:cxn modelId="{39BB16B2-CC98-43A4-AFD1-1B413171EFA3}" type="presParOf" srcId="{8590DA9D-FBAC-40A4-9F6B-14589C599C61}" destId="{93470F56-7509-4248-8D6B-1CC5338F1A3C}" srcOrd="0" destOrd="0" presId="urn:microsoft.com/office/officeart/2005/8/layout/orgChart1"/>
    <dgm:cxn modelId="{0F95C42E-B1FF-4624-8309-3FB71DB18F46}" type="presParOf" srcId="{93470F56-7509-4248-8D6B-1CC5338F1A3C}" destId="{62E638DC-6A92-47F2-8431-530AB1C5493C}" srcOrd="0" destOrd="0" presId="urn:microsoft.com/office/officeart/2005/8/layout/orgChart1"/>
    <dgm:cxn modelId="{29B11772-092B-42CD-8D33-EF3212E04640}" type="presParOf" srcId="{93470F56-7509-4248-8D6B-1CC5338F1A3C}" destId="{04066A33-5138-431D-9E7E-B256AE3B9A02}" srcOrd="1" destOrd="0" presId="urn:microsoft.com/office/officeart/2005/8/layout/orgChart1"/>
    <dgm:cxn modelId="{558963C6-4866-4E17-969E-42CD0779E97E}" type="presParOf" srcId="{8590DA9D-FBAC-40A4-9F6B-14589C599C61}" destId="{A8E700E4-A1BD-436A-A8E3-F1C38A8CB528}" srcOrd="1" destOrd="0" presId="urn:microsoft.com/office/officeart/2005/8/layout/orgChart1"/>
    <dgm:cxn modelId="{A9B0CEE3-D44F-481D-AA85-666DE5AF3300}" type="presParOf" srcId="{A8E700E4-A1BD-436A-A8E3-F1C38A8CB528}" destId="{00E57D79-61F1-4B8C-BE9D-E66F8ECED8BD}" srcOrd="0" destOrd="0" presId="urn:microsoft.com/office/officeart/2005/8/layout/orgChart1"/>
    <dgm:cxn modelId="{CF41742D-9183-4A48-8BFB-AB047D47375B}" type="presParOf" srcId="{A8E700E4-A1BD-436A-A8E3-F1C38A8CB528}" destId="{15C2A431-CD75-4FB3-8344-3DEE10FD94F1}" srcOrd="1" destOrd="0" presId="urn:microsoft.com/office/officeart/2005/8/layout/orgChart1"/>
    <dgm:cxn modelId="{22751B34-1AA7-4FC8-8B14-C1CE4007A907}" type="presParOf" srcId="{15C2A431-CD75-4FB3-8344-3DEE10FD94F1}" destId="{2AA41418-7379-401A-B698-46D254B13627}" srcOrd="0" destOrd="0" presId="urn:microsoft.com/office/officeart/2005/8/layout/orgChart1"/>
    <dgm:cxn modelId="{A4C20346-4D5D-4C52-AD35-7E6F29A5F4DE}" type="presParOf" srcId="{2AA41418-7379-401A-B698-46D254B13627}" destId="{6EA4EB4C-7112-4E22-908E-7F05F5C947D1}" srcOrd="0" destOrd="0" presId="urn:microsoft.com/office/officeart/2005/8/layout/orgChart1"/>
    <dgm:cxn modelId="{4EDEC3FD-48E0-4FFE-A459-3932FD218839}" type="presParOf" srcId="{2AA41418-7379-401A-B698-46D254B13627}" destId="{2F1362D8-080F-46B5-8075-CDF258701B4B}" srcOrd="1" destOrd="0" presId="urn:microsoft.com/office/officeart/2005/8/layout/orgChart1"/>
    <dgm:cxn modelId="{CC55BC7D-1759-47E5-9D85-253FF0942BC5}" type="presParOf" srcId="{15C2A431-CD75-4FB3-8344-3DEE10FD94F1}" destId="{ED2BBF87-2343-4FF7-B949-A7199A9D78DC}" srcOrd="1" destOrd="0" presId="urn:microsoft.com/office/officeart/2005/8/layout/orgChart1"/>
    <dgm:cxn modelId="{ABF8A982-BF7D-499A-9BD4-66763587164E}" type="presParOf" srcId="{15C2A431-CD75-4FB3-8344-3DEE10FD94F1}" destId="{3D3C31A0-A85B-409C-81E8-AD0D9FF7DDED}" srcOrd="2" destOrd="0" presId="urn:microsoft.com/office/officeart/2005/8/layout/orgChart1"/>
    <dgm:cxn modelId="{037F7508-5924-425D-B9EB-D5CB1898EEC5}" type="presParOf" srcId="{A8E700E4-A1BD-436A-A8E3-F1C38A8CB528}" destId="{293247DE-1D65-45C5-815F-D5CCFCD0EF03}" srcOrd="2" destOrd="0" presId="urn:microsoft.com/office/officeart/2005/8/layout/orgChart1"/>
    <dgm:cxn modelId="{989117A4-D7B2-4999-9889-258CEFDA62DC}" type="presParOf" srcId="{A8E700E4-A1BD-436A-A8E3-F1C38A8CB528}" destId="{AC22E4A3-513F-4B2B-826D-03A2378B2DA4}" srcOrd="3" destOrd="0" presId="urn:microsoft.com/office/officeart/2005/8/layout/orgChart1"/>
    <dgm:cxn modelId="{0065F324-D46D-4BFD-9451-4EA58B2E650C}" type="presParOf" srcId="{AC22E4A3-513F-4B2B-826D-03A2378B2DA4}" destId="{965B00BA-9918-427C-98CC-869A353AE9DD}" srcOrd="0" destOrd="0" presId="urn:microsoft.com/office/officeart/2005/8/layout/orgChart1"/>
    <dgm:cxn modelId="{4324EDD1-004F-46CB-B15E-E5D1E2E303E7}" type="presParOf" srcId="{965B00BA-9918-427C-98CC-869A353AE9DD}" destId="{D4AB0F86-ADEE-499F-A626-DC6C5F38DE92}" srcOrd="0" destOrd="0" presId="urn:microsoft.com/office/officeart/2005/8/layout/orgChart1"/>
    <dgm:cxn modelId="{A388F925-A0FC-4CC6-8447-77701FBB7E3D}" type="presParOf" srcId="{965B00BA-9918-427C-98CC-869A353AE9DD}" destId="{6ADC10E9-887B-4B31-8AE1-B7477AA1428A}" srcOrd="1" destOrd="0" presId="urn:microsoft.com/office/officeart/2005/8/layout/orgChart1"/>
    <dgm:cxn modelId="{93B76EE9-065C-4487-BC51-A51CE087F9AE}" type="presParOf" srcId="{AC22E4A3-513F-4B2B-826D-03A2378B2DA4}" destId="{0893B63F-E9BD-4453-A221-7940942B0DC3}" srcOrd="1" destOrd="0" presId="urn:microsoft.com/office/officeart/2005/8/layout/orgChart1"/>
    <dgm:cxn modelId="{0C173A40-B956-488C-96F6-943997D85FD3}" type="presParOf" srcId="{AC22E4A3-513F-4B2B-826D-03A2378B2DA4}" destId="{99D1474B-05C5-4736-8466-1CB99FF65F65}" srcOrd="2" destOrd="0" presId="urn:microsoft.com/office/officeart/2005/8/layout/orgChart1"/>
    <dgm:cxn modelId="{8671C086-FB6C-47A2-9BEF-04134AC25123}" type="presParOf" srcId="{A8E700E4-A1BD-436A-A8E3-F1C38A8CB528}" destId="{ADB8D404-B563-46D7-B9C0-44DE28A234B8}" srcOrd="4" destOrd="0" presId="urn:microsoft.com/office/officeart/2005/8/layout/orgChart1"/>
    <dgm:cxn modelId="{24606C3F-B597-41D0-9DCE-421A083E4E1B}" type="presParOf" srcId="{A8E700E4-A1BD-436A-A8E3-F1C38A8CB528}" destId="{BCE344CC-0253-414B-844D-576D40626E48}" srcOrd="5" destOrd="0" presId="urn:microsoft.com/office/officeart/2005/8/layout/orgChart1"/>
    <dgm:cxn modelId="{C0C04241-9F24-4C9F-BE15-452DD5E3BAEF}" type="presParOf" srcId="{BCE344CC-0253-414B-844D-576D40626E48}" destId="{FF1B038A-C920-4434-9D8C-ADE8FD8E1214}" srcOrd="0" destOrd="0" presId="urn:microsoft.com/office/officeart/2005/8/layout/orgChart1"/>
    <dgm:cxn modelId="{95D79257-94F1-42EF-A418-1F9D345F3E07}" type="presParOf" srcId="{FF1B038A-C920-4434-9D8C-ADE8FD8E1214}" destId="{B0DBA774-571A-4E42-A514-1E0A164ED1BD}" srcOrd="0" destOrd="0" presId="urn:microsoft.com/office/officeart/2005/8/layout/orgChart1"/>
    <dgm:cxn modelId="{8EDF0ABE-8018-49DE-8D66-CF4ED7A3865F}" type="presParOf" srcId="{FF1B038A-C920-4434-9D8C-ADE8FD8E1214}" destId="{88A0387E-82AE-4DFA-8698-BBF7A4B48679}" srcOrd="1" destOrd="0" presId="urn:microsoft.com/office/officeart/2005/8/layout/orgChart1"/>
    <dgm:cxn modelId="{0AD69FAA-3EE1-4128-B75F-B0D0135A3607}" type="presParOf" srcId="{BCE344CC-0253-414B-844D-576D40626E48}" destId="{97143F73-94F3-411B-B510-0253DAE4BB8C}" srcOrd="1" destOrd="0" presId="urn:microsoft.com/office/officeart/2005/8/layout/orgChart1"/>
    <dgm:cxn modelId="{C7C8BF36-C01B-4875-838E-EDF99166B0C9}" type="presParOf" srcId="{BCE344CC-0253-414B-844D-576D40626E48}" destId="{F0B66B09-FA3A-47A3-9C92-CBD0B5208421}" srcOrd="2" destOrd="0" presId="urn:microsoft.com/office/officeart/2005/8/layout/orgChart1"/>
    <dgm:cxn modelId="{087FF95F-AB76-42BB-B84A-0C3E0EB1FFF9}" type="presParOf" srcId="{8590DA9D-FBAC-40A4-9F6B-14589C599C61}" destId="{9AB4E358-EE67-4C77-AB97-F1A17A229DDD}" srcOrd="2" destOrd="0" presId="urn:microsoft.com/office/officeart/2005/8/layout/orgChart1"/>
    <dgm:cxn modelId="{6AC72C04-469F-453F-B2EB-ED2DB416EC7F}" type="presParOf" srcId="{EC322413-AB66-46BC-9984-027D7A6ACDFE}" destId="{E1A11A53-CE0D-4F59-A847-7F0E8AD6E7EC}" srcOrd="2" destOrd="0" presId="urn:microsoft.com/office/officeart/2005/8/layout/orgChart1"/>
    <dgm:cxn modelId="{EC6190B5-FF94-4C84-9A79-3FEB2AA7B2BC}" type="presParOf" srcId="{EC322413-AB66-46BC-9984-027D7A6ACDFE}" destId="{0D09FD4E-0D16-4443-A078-65B63F267D30}" srcOrd="3" destOrd="0" presId="urn:microsoft.com/office/officeart/2005/8/layout/orgChart1"/>
    <dgm:cxn modelId="{C509171F-F53D-4BB0-9297-D46E1F208E20}" type="presParOf" srcId="{0D09FD4E-0D16-4443-A078-65B63F267D30}" destId="{34912EBB-8C49-41DB-BA01-DFDB702D1CB4}" srcOrd="0" destOrd="0" presId="urn:microsoft.com/office/officeart/2005/8/layout/orgChart1"/>
    <dgm:cxn modelId="{AE47B0D1-9C01-4B4E-A293-E4C886B45589}" type="presParOf" srcId="{34912EBB-8C49-41DB-BA01-DFDB702D1CB4}" destId="{6110B09D-12DC-462B-8E77-46C0ECA912DD}" srcOrd="0" destOrd="0" presId="urn:microsoft.com/office/officeart/2005/8/layout/orgChart1"/>
    <dgm:cxn modelId="{177A5DD7-8887-431D-952E-91F0307397EF}" type="presParOf" srcId="{34912EBB-8C49-41DB-BA01-DFDB702D1CB4}" destId="{5F649B91-6366-4132-AE9D-47C4B77118AA}" srcOrd="1" destOrd="0" presId="urn:microsoft.com/office/officeart/2005/8/layout/orgChart1"/>
    <dgm:cxn modelId="{742B4EE8-CBDC-46B0-8DAE-163E00830BE9}" type="presParOf" srcId="{0D09FD4E-0D16-4443-A078-65B63F267D30}" destId="{13865E47-27D8-43D3-AE75-FB1B111701E8}" srcOrd="1" destOrd="0" presId="urn:microsoft.com/office/officeart/2005/8/layout/orgChart1"/>
    <dgm:cxn modelId="{E4BB471B-A0A2-4FFA-8101-1BC50255F7F9}" type="presParOf" srcId="{13865E47-27D8-43D3-AE75-FB1B111701E8}" destId="{AF02BE8E-0AA5-4450-88A6-0FDB9AA15E7E}" srcOrd="0" destOrd="0" presId="urn:microsoft.com/office/officeart/2005/8/layout/orgChart1"/>
    <dgm:cxn modelId="{E961A6DB-B221-4FE9-8DFD-DCB1D99DA585}" type="presParOf" srcId="{13865E47-27D8-43D3-AE75-FB1B111701E8}" destId="{8D29BD46-8F20-4BB9-9EA8-E4C0681F8090}" srcOrd="1" destOrd="0" presId="urn:microsoft.com/office/officeart/2005/8/layout/orgChart1"/>
    <dgm:cxn modelId="{A3B1CB18-1314-44E4-9CA0-F82FD8DFCF65}" type="presParOf" srcId="{8D29BD46-8F20-4BB9-9EA8-E4C0681F8090}" destId="{EC91CBFF-C3BC-4B43-BAAF-E31FF1FA531D}" srcOrd="0" destOrd="0" presId="urn:microsoft.com/office/officeart/2005/8/layout/orgChart1"/>
    <dgm:cxn modelId="{D7CC215E-4698-4C1F-A386-3B5951BD367D}" type="presParOf" srcId="{EC91CBFF-C3BC-4B43-BAAF-E31FF1FA531D}" destId="{BBCB3CEB-9144-41E2-A493-08A0134AC29F}" srcOrd="0" destOrd="0" presId="urn:microsoft.com/office/officeart/2005/8/layout/orgChart1"/>
    <dgm:cxn modelId="{34E85B9A-B820-4F3A-90AB-173BA2B8B703}" type="presParOf" srcId="{EC91CBFF-C3BC-4B43-BAAF-E31FF1FA531D}" destId="{E12136ED-5199-4666-A30B-DACCF5217603}" srcOrd="1" destOrd="0" presId="urn:microsoft.com/office/officeart/2005/8/layout/orgChart1"/>
    <dgm:cxn modelId="{9B540E3E-22CE-4C0A-85E7-A87BFCB733F5}" type="presParOf" srcId="{8D29BD46-8F20-4BB9-9EA8-E4C0681F8090}" destId="{9FDE1D8B-8119-4E5A-A23C-F76CB05E4617}" srcOrd="1" destOrd="0" presId="urn:microsoft.com/office/officeart/2005/8/layout/orgChart1"/>
    <dgm:cxn modelId="{C8FE9B92-EA1A-4080-B8B1-51E8466FA5B3}" type="presParOf" srcId="{9FDE1D8B-8119-4E5A-A23C-F76CB05E4617}" destId="{5CFEE1E5-7E5E-4CB6-82EB-AF8EAB53DB0D}" srcOrd="0" destOrd="0" presId="urn:microsoft.com/office/officeart/2005/8/layout/orgChart1"/>
    <dgm:cxn modelId="{ED178D6A-0597-479C-905D-05BD9A4F7A2A}" type="presParOf" srcId="{9FDE1D8B-8119-4E5A-A23C-F76CB05E4617}" destId="{066363CB-EAA8-4026-A6E0-E6FE0D322E3E}" srcOrd="1" destOrd="0" presId="urn:microsoft.com/office/officeart/2005/8/layout/orgChart1"/>
    <dgm:cxn modelId="{913984E0-9692-425C-9C27-1BBCB7782908}" type="presParOf" srcId="{066363CB-EAA8-4026-A6E0-E6FE0D322E3E}" destId="{1CD276DE-8AE1-4DFE-92FA-B673330F0D07}" srcOrd="0" destOrd="0" presId="urn:microsoft.com/office/officeart/2005/8/layout/orgChart1"/>
    <dgm:cxn modelId="{C591A2C4-256A-4AD7-9264-72F3B27D912C}" type="presParOf" srcId="{1CD276DE-8AE1-4DFE-92FA-B673330F0D07}" destId="{B9E29F2E-70C5-413E-A884-9CB467621DA1}" srcOrd="0" destOrd="0" presId="urn:microsoft.com/office/officeart/2005/8/layout/orgChart1"/>
    <dgm:cxn modelId="{438E26E6-B4A4-4803-B5ED-7E3CEEAD86D3}" type="presParOf" srcId="{1CD276DE-8AE1-4DFE-92FA-B673330F0D07}" destId="{ED5C4A22-714F-43D8-827D-493F8B0AEFAA}" srcOrd="1" destOrd="0" presId="urn:microsoft.com/office/officeart/2005/8/layout/orgChart1"/>
    <dgm:cxn modelId="{4463ADCE-CC05-4144-91EC-FAC4BB490D9E}" type="presParOf" srcId="{066363CB-EAA8-4026-A6E0-E6FE0D322E3E}" destId="{BA1CA241-87E1-40FE-9D67-41B6C86A272C}" srcOrd="1" destOrd="0" presId="urn:microsoft.com/office/officeart/2005/8/layout/orgChart1"/>
    <dgm:cxn modelId="{1C401080-1E2B-4917-9F40-15BAA579ECB8}" type="presParOf" srcId="{066363CB-EAA8-4026-A6E0-E6FE0D322E3E}" destId="{99A461CF-173C-4DDF-B7D4-1E526C4D63CF}" srcOrd="2" destOrd="0" presId="urn:microsoft.com/office/officeart/2005/8/layout/orgChart1"/>
    <dgm:cxn modelId="{A8B79794-2E0A-4517-8EA7-0589E5117881}" type="presParOf" srcId="{9FDE1D8B-8119-4E5A-A23C-F76CB05E4617}" destId="{562A1864-49DE-4E51-B693-B42E70C021D1}" srcOrd="2" destOrd="0" presId="urn:microsoft.com/office/officeart/2005/8/layout/orgChart1"/>
    <dgm:cxn modelId="{DA3C4A0F-11B8-4459-87E5-85CE26ADB93B}" type="presParOf" srcId="{9FDE1D8B-8119-4E5A-A23C-F76CB05E4617}" destId="{71ACF879-0873-47E2-9CD7-5C5A1CDEE086}" srcOrd="3" destOrd="0" presId="urn:microsoft.com/office/officeart/2005/8/layout/orgChart1"/>
    <dgm:cxn modelId="{896FA68D-772A-4549-B53B-AA158EF6FFCE}" type="presParOf" srcId="{71ACF879-0873-47E2-9CD7-5C5A1CDEE086}" destId="{BC699843-9271-4E67-A13F-0DFE9780E627}" srcOrd="0" destOrd="0" presId="urn:microsoft.com/office/officeart/2005/8/layout/orgChart1"/>
    <dgm:cxn modelId="{7A9440C4-1FD3-4B78-87B4-B0D02DD6BD83}" type="presParOf" srcId="{BC699843-9271-4E67-A13F-0DFE9780E627}" destId="{40A6FC42-4FE9-463D-A28D-F510887D2756}" srcOrd="0" destOrd="0" presId="urn:microsoft.com/office/officeart/2005/8/layout/orgChart1"/>
    <dgm:cxn modelId="{70F42B04-4F00-4FDC-9097-5FEFBE81A78E}" type="presParOf" srcId="{BC699843-9271-4E67-A13F-0DFE9780E627}" destId="{D936B4A8-FC9E-4B3E-AC65-70A7B51FDDA6}" srcOrd="1" destOrd="0" presId="urn:microsoft.com/office/officeart/2005/8/layout/orgChart1"/>
    <dgm:cxn modelId="{C76A0B07-49A6-411F-A0CD-479CF6BCC5AD}" type="presParOf" srcId="{71ACF879-0873-47E2-9CD7-5C5A1CDEE086}" destId="{243B10ED-1B54-4328-98D9-F945A0CD4968}" srcOrd="1" destOrd="0" presId="urn:microsoft.com/office/officeart/2005/8/layout/orgChart1"/>
    <dgm:cxn modelId="{6FE9A8AD-20DC-489A-9EFD-6891DA07EC0C}" type="presParOf" srcId="{71ACF879-0873-47E2-9CD7-5C5A1CDEE086}" destId="{1E231630-0668-478D-BD79-138A4B52FF76}" srcOrd="2" destOrd="0" presId="urn:microsoft.com/office/officeart/2005/8/layout/orgChart1"/>
    <dgm:cxn modelId="{5C3BBF7C-F4BC-4DC3-8FEC-5F00C7AB0EF6}" type="presParOf" srcId="{8D29BD46-8F20-4BB9-9EA8-E4C0681F8090}" destId="{68F1EBFE-0E66-4A32-A404-9B133EF4E87A}" srcOrd="2" destOrd="0" presId="urn:microsoft.com/office/officeart/2005/8/layout/orgChart1"/>
    <dgm:cxn modelId="{27FB7E39-BA94-4830-A8EE-EEA1EEA65E19}" type="presParOf" srcId="{13865E47-27D8-43D3-AE75-FB1B111701E8}" destId="{60D9355A-FDC7-42F6-99A4-84AB7CBFB98C}" srcOrd="2" destOrd="0" presId="urn:microsoft.com/office/officeart/2005/8/layout/orgChart1"/>
    <dgm:cxn modelId="{9FB05899-A1E1-44F8-A4C4-452E7C41ED52}" type="presParOf" srcId="{13865E47-27D8-43D3-AE75-FB1B111701E8}" destId="{5F7D1750-2513-4D84-B725-BFCF761B8C9A}" srcOrd="3" destOrd="0" presId="urn:microsoft.com/office/officeart/2005/8/layout/orgChart1"/>
    <dgm:cxn modelId="{AC0C10A4-3A43-420A-B77E-DE322E9943D7}" type="presParOf" srcId="{5F7D1750-2513-4D84-B725-BFCF761B8C9A}" destId="{2AF968FD-581E-4953-8C88-3255A50685E1}" srcOrd="0" destOrd="0" presId="urn:microsoft.com/office/officeart/2005/8/layout/orgChart1"/>
    <dgm:cxn modelId="{84D08542-4A43-4265-B444-A03E5C9CC49B}" type="presParOf" srcId="{2AF968FD-581E-4953-8C88-3255A50685E1}" destId="{E983698B-9523-4913-8AB6-613A8B3C22A1}" srcOrd="0" destOrd="0" presId="urn:microsoft.com/office/officeart/2005/8/layout/orgChart1"/>
    <dgm:cxn modelId="{30F3370D-C5BB-494B-A2B0-49B16896293D}" type="presParOf" srcId="{2AF968FD-581E-4953-8C88-3255A50685E1}" destId="{34C3B4EA-EC70-493C-A69D-76CC2CB0720B}" srcOrd="1" destOrd="0" presId="urn:microsoft.com/office/officeart/2005/8/layout/orgChart1"/>
    <dgm:cxn modelId="{144DE456-0E34-4B43-A28F-8DB60220A066}" type="presParOf" srcId="{5F7D1750-2513-4D84-B725-BFCF761B8C9A}" destId="{2D333CCB-389D-4BE8-9BCA-D745262645DC}" srcOrd="1" destOrd="0" presId="urn:microsoft.com/office/officeart/2005/8/layout/orgChart1"/>
    <dgm:cxn modelId="{07625D81-B825-4862-AC85-3EB16009A3DF}" type="presParOf" srcId="{2D333CCB-389D-4BE8-9BCA-D745262645DC}" destId="{BB89CF6A-8E4F-4D0D-8E51-53B8A50B253B}" srcOrd="0" destOrd="0" presId="urn:microsoft.com/office/officeart/2005/8/layout/orgChart1"/>
    <dgm:cxn modelId="{973114E0-65B9-411A-974E-247FD8CCA124}" type="presParOf" srcId="{2D333CCB-389D-4BE8-9BCA-D745262645DC}" destId="{F6356752-3799-4A02-B828-F996AF4760DA}" srcOrd="1" destOrd="0" presId="urn:microsoft.com/office/officeart/2005/8/layout/orgChart1"/>
    <dgm:cxn modelId="{544FA2F6-581A-4F83-BFDE-2AC094A4D9D0}" type="presParOf" srcId="{F6356752-3799-4A02-B828-F996AF4760DA}" destId="{051C189A-0931-492F-BF46-2B1852062A2D}" srcOrd="0" destOrd="0" presId="urn:microsoft.com/office/officeart/2005/8/layout/orgChart1"/>
    <dgm:cxn modelId="{6D0CABBC-2754-4215-868A-9762B288AC0D}" type="presParOf" srcId="{051C189A-0931-492F-BF46-2B1852062A2D}" destId="{AFBA84DE-6205-4AA9-BDFE-41AAE99A8D70}" srcOrd="0" destOrd="0" presId="urn:microsoft.com/office/officeart/2005/8/layout/orgChart1"/>
    <dgm:cxn modelId="{BFDFCFE3-E948-41FB-AF65-3E862028329E}" type="presParOf" srcId="{051C189A-0931-492F-BF46-2B1852062A2D}" destId="{4D3F78CA-6132-4106-B3ED-B15BF87A6D88}" srcOrd="1" destOrd="0" presId="urn:microsoft.com/office/officeart/2005/8/layout/orgChart1"/>
    <dgm:cxn modelId="{5A123A5E-C976-400C-B310-E44437C7083F}" type="presParOf" srcId="{F6356752-3799-4A02-B828-F996AF4760DA}" destId="{1B57ECA2-693A-43D6-A843-67F2B304326D}" srcOrd="1" destOrd="0" presId="urn:microsoft.com/office/officeart/2005/8/layout/orgChart1"/>
    <dgm:cxn modelId="{AF0A9242-B6FE-4EE9-8D94-32C421F5F527}" type="presParOf" srcId="{F6356752-3799-4A02-B828-F996AF4760DA}" destId="{FC7CFCC7-4E22-4967-A14A-E5310C21E8EB}" srcOrd="2" destOrd="0" presId="urn:microsoft.com/office/officeart/2005/8/layout/orgChart1"/>
    <dgm:cxn modelId="{62ACA280-1AA3-4057-B72E-EA37C5BFFED8}" type="presParOf" srcId="{2D333CCB-389D-4BE8-9BCA-D745262645DC}" destId="{F17D862A-A290-4C33-88FB-6D54203FD204}" srcOrd="2" destOrd="0" presId="urn:microsoft.com/office/officeart/2005/8/layout/orgChart1"/>
    <dgm:cxn modelId="{854C3AC8-D532-40E0-828A-87BAECDA1811}" type="presParOf" srcId="{2D333CCB-389D-4BE8-9BCA-D745262645DC}" destId="{ABC25BA2-4055-430A-8A9A-2C84D515BE77}" srcOrd="3" destOrd="0" presId="urn:microsoft.com/office/officeart/2005/8/layout/orgChart1"/>
    <dgm:cxn modelId="{5F85B5C5-6631-4882-B912-34FC4686907E}" type="presParOf" srcId="{ABC25BA2-4055-430A-8A9A-2C84D515BE77}" destId="{D618CAB2-644E-41CA-962B-11F4437C3F04}" srcOrd="0" destOrd="0" presId="urn:microsoft.com/office/officeart/2005/8/layout/orgChart1"/>
    <dgm:cxn modelId="{7AA9C662-F07E-4F72-967C-84EDDBD5241C}" type="presParOf" srcId="{D618CAB2-644E-41CA-962B-11F4437C3F04}" destId="{FE76423B-EC18-4835-8226-A9EE32D547AC}" srcOrd="0" destOrd="0" presId="urn:microsoft.com/office/officeart/2005/8/layout/orgChart1"/>
    <dgm:cxn modelId="{C89E2098-AFCE-4B8A-837E-86E979588311}" type="presParOf" srcId="{D618CAB2-644E-41CA-962B-11F4437C3F04}" destId="{37EDE28A-94F1-4815-921C-11F096ADB242}" srcOrd="1" destOrd="0" presId="urn:microsoft.com/office/officeart/2005/8/layout/orgChart1"/>
    <dgm:cxn modelId="{3C9D63CF-58F8-4FAF-A854-59645F1A00D8}" type="presParOf" srcId="{ABC25BA2-4055-430A-8A9A-2C84D515BE77}" destId="{64D19955-10A3-4FBA-83EC-DD82244CF9B2}" srcOrd="1" destOrd="0" presId="urn:microsoft.com/office/officeart/2005/8/layout/orgChart1"/>
    <dgm:cxn modelId="{C1AF8AF2-4F42-4CF4-A1C9-29FE284480A3}" type="presParOf" srcId="{ABC25BA2-4055-430A-8A9A-2C84D515BE77}" destId="{1FE8C7D8-8C1B-4ADA-A370-1327AF0EE264}" srcOrd="2" destOrd="0" presId="urn:microsoft.com/office/officeart/2005/8/layout/orgChart1"/>
    <dgm:cxn modelId="{17A7DD76-47EB-4DE0-955E-085F438F229B}" type="presParOf" srcId="{5F7D1750-2513-4D84-B725-BFCF761B8C9A}" destId="{85093664-40E6-48CD-980C-2D0B50A35A4C}" srcOrd="2" destOrd="0" presId="urn:microsoft.com/office/officeart/2005/8/layout/orgChart1"/>
    <dgm:cxn modelId="{DBFDB5E1-D6D9-4BA1-9B26-5A489D1932C3}" type="presParOf" srcId="{0D09FD4E-0D16-4443-A078-65B63F267D30}" destId="{3BB73EF8-2104-45A5-9EBF-E04671D0C8FC}" srcOrd="2" destOrd="0" presId="urn:microsoft.com/office/officeart/2005/8/layout/orgChart1"/>
    <dgm:cxn modelId="{4BE70D4F-EA21-43E3-A2A3-E6074C1DBD11}" type="presParOf" srcId="{EC322413-AB66-46BC-9984-027D7A6ACDFE}" destId="{11D97A99-D14E-4C7C-A70B-F4E4E460AD0B}" srcOrd="4" destOrd="0" presId="urn:microsoft.com/office/officeart/2005/8/layout/orgChart1"/>
    <dgm:cxn modelId="{4B2FB80A-5EE1-4E0B-908B-E4266A1E1C33}" type="presParOf" srcId="{EC322413-AB66-46BC-9984-027D7A6ACDFE}" destId="{54E1C54B-1B0D-4908-A538-C31A240D80EC}" srcOrd="5" destOrd="0" presId="urn:microsoft.com/office/officeart/2005/8/layout/orgChart1"/>
    <dgm:cxn modelId="{BB0578D3-28E2-4090-B773-3671E775D42A}" type="presParOf" srcId="{54E1C54B-1B0D-4908-A538-C31A240D80EC}" destId="{117760A6-6CAD-4E1F-983C-F8F1DD20223A}" srcOrd="0" destOrd="0" presId="urn:microsoft.com/office/officeart/2005/8/layout/orgChart1"/>
    <dgm:cxn modelId="{D73EB6E1-2AB9-46DD-B431-872EA086735A}" type="presParOf" srcId="{117760A6-6CAD-4E1F-983C-F8F1DD20223A}" destId="{6EA1E7C5-C954-4676-9B59-B8537F7503E1}" srcOrd="0" destOrd="0" presId="urn:microsoft.com/office/officeart/2005/8/layout/orgChart1"/>
    <dgm:cxn modelId="{5DBEA7E0-BBB6-4B4F-AE2E-B9A406D019FA}" type="presParOf" srcId="{117760A6-6CAD-4E1F-983C-F8F1DD20223A}" destId="{7086D171-B81C-42AA-AC71-1ECD8BC524A1}" srcOrd="1" destOrd="0" presId="urn:microsoft.com/office/officeart/2005/8/layout/orgChart1"/>
    <dgm:cxn modelId="{E802494D-B956-4B22-A045-909BF6D16B46}" type="presParOf" srcId="{54E1C54B-1B0D-4908-A538-C31A240D80EC}" destId="{5313A518-4041-449D-876C-D7C0FB692342}" srcOrd="1" destOrd="0" presId="urn:microsoft.com/office/officeart/2005/8/layout/orgChart1"/>
    <dgm:cxn modelId="{BCF4558F-06E0-4354-9D88-73C05657A644}" type="presParOf" srcId="{5313A518-4041-449D-876C-D7C0FB692342}" destId="{0A18661D-0E3C-40CC-87FF-501428948A4C}" srcOrd="0" destOrd="0" presId="urn:microsoft.com/office/officeart/2005/8/layout/orgChart1"/>
    <dgm:cxn modelId="{5EAB2194-0CAB-40FC-8C14-AAEFA951DC12}" type="presParOf" srcId="{5313A518-4041-449D-876C-D7C0FB692342}" destId="{927C71DD-9307-4766-B473-48210338A71B}" srcOrd="1" destOrd="0" presId="urn:microsoft.com/office/officeart/2005/8/layout/orgChart1"/>
    <dgm:cxn modelId="{E1C0C22A-908D-434C-88F2-990702FAFC79}" type="presParOf" srcId="{927C71DD-9307-4766-B473-48210338A71B}" destId="{FE157E9F-CC0B-4DE1-8F0E-83277646F424}" srcOrd="0" destOrd="0" presId="urn:microsoft.com/office/officeart/2005/8/layout/orgChart1"/>
    <dgm:cxn modelId="{76A0D96C-8F1B-48CB-9C44-C1C0CFB6A4F9}" type="presParOf" srcId="{FE157E9F-CC0B-4DE1-8F0E-83277646F424}" destId="{69975AA2-1344-4C9D-A86E-9E5617B9B55F}" srcOrd="0" destOrd="0" presId="urn:microsoft.com/office/officeart/2005/8/layout/orgChart1"/>
    <dgm:cxn modelId="{9CEB7D9A-0D47-47B0-A544-CBC4411B8EEA}" type="presParOf" srcId="{FE157E9F-CC0B-4DE1-8F0E-83277646F424}" destId="{6704A582-2B53-4796-9D57-EAB1FBDC3EB4}" srcOrd="1" destOrd="0" presId="urn:microsoft.com/office/officeart/2005/8/layout/orgChart1"/>
    <dgm:cxn modelId="{775FB5FD-389F-48C8-B353-0BFC943D9127}" type="presParOf" srcId="{927C71DD-9307-4766-B473-48210338A71B}" destId="{F8934EFB-145A-4188-A9AE-AFA5974FCF8B}" srcOrd="1" destOrd="0" presId="urn:microsoft.com/office/officeart/2005/8/layout/orgChart1"/>
    <dgm:cxn modelId="{ADF24216-7405-4A3E-93D3-16A77EC6D05E}" type="presParOf" srcId="{927C71DD-9307-4766-B473-48210338A71B}" destId="{838622A6-349C-4B93-AD43-8575258006CB}" srcOrd="2" destOrd="0" presId="urn:microsoft.com/office/officeart/2005/8/layout/orgChart1"/>
    <dgm:cxn modelId="{282377BB-5D26-49CF-A755-C17378B2811B}" type="presParOf" srcId="{5313A518-4041-449D-876C-D7C0FB692342}" destId="{7F33BDB1-9DE4-467D-B209-D8482575EA10}" srcOrd="2" destOrd="0" presId="urn:microsoft.com/office/officeart/2005/8/layout/orgChart1"/>
    <dgm:cxn modelId="{48CED4BF-820B-4C41-9B2F-80751479E593}" type="presParOf" srcId="{5313A518-4041-449D-876C-D7C0FB692342}" destId="{F5E0360C-DFCC-4B82-86BA-00DD26706876}" srcOrd="3" destOrd="0" presId="urn:microsoft.com/office/officeart/2005/8/layout/orgChart1"/>
    <dgm:cxn modelId="{07D88F14-29F9-4310-A59A-8FBCF0A7F417}" type="presParOf" srcId="{F5E0360C-DFCC-4B82-86BA-00DD26706876}" destId="{B3AF1016-5DE6-428A-A903-548FC67D8415}" srcOrd="0" destOrd="0" presId="urn:microsoft.com/office/officeart/2005/8/layout/orgChart1"/>
    <dgm:cxn modelId="{BE47A675-4542-46C0-A290-C965DC264D2D}" type="presParOf" srcId="{B3AF1016-5DE6-428A-A903-548FC67D8415}" destId="{2C680DD9-7A05-415E-912B-257308F253DE}" srcOrd="0" destOrd="0" presId="urn:microsoft.com/office/officeart/2005/8/layout/orgChart1"/>
    <dgm:cxn modelId="{CB58987C-7E1A-41EE-91F7-745B96D298DD}" type="presParOf" srcId="{B3AF1016-5DE6-428A-A903-548FC67D8415}" destId="{735552F4-C17D-4897-A738-84F7C48782AB}" srcOrd="1" destOrd="0" presId="urn:microsoft.com/office/officeart/2005/8/layout/orgChart1"/>
    <dgm:cxn modelId="{1253131B-C896-4E77-8B0C-F34033825FCD}" type="presParOf" srcId="{F5E0360C-DFCC-4B82-86BA-00DD26706876}" destId="{EBF8F3B3-8722-46D4-9E72-11DB3C2F0F41}" srcOrd="1" destOrd="0" presId="urn:microsoft.com/office/officeart/2005/8/layout/orgChart1"/>
    <dgm:cxn modelId="{32166980-B9F3-4E3E-9428-FDB0AD1B1132}" type="presParOf" srcId="{F5E0360C-DFCC-4B82-86BA-00DD26706876}" destId="{CC169EE1-B35D-4D4E-A9D3-0303F4E93C3E}" srcOrd="2" destOrd="0" presId="urn:microsoft.com/office/officeart/2005/8/layout/orgChart1"/>
    <dgm:cxn modelId="{1FFE3B07-614B-44C7-BD8B-F4CA3F3BB2C3}" type="presParOf" srcId="{5313A518-4041-449D-876C-D7C0FB692342}" destId="{35EE45F9-B3C8-480F-A74B-78EEB55702CD}" srcOrd="4" destOrd="0" presId="urn:microsoft.com/office/officeart/2005/8/layout/orgChart1"/>
    <dgm:cxn modelId="{1969247A-96E6-42F1-B99E-6AED9C39F55C}" type="presParOf" srcId="{5313A518-4041-449D-876C-D7C0FB692342}" destId="{F11F13CB-C9F7-4436-AFCE-80E4098441C6}" srcOrd="5" destOrd="0" presId="urn:microsoft.com/office/officeart/2005/8/layout/orgChart1"/>
    <dgm:cxn modelId="{2AC68BCD-1124-4FB8-8C53-DFA7060B03FB}" type="presParOf" srcId="{F11F13CB-C9F7-4436-AFCE-80E4098441C6}" destId="{215987CF-DCFD-4FD0-9D3E-85DB66F78D2A}" srcOrd="0" destOrd="0" presId="urn:microsoft.com/office/officeart/2005/8/layout/orgChart1"/>
    <dgm:cxn modelId="{5AF33C21-9098-4DC9-AB81-2346442EAE4F}" type="presParOf" srcId="{215987CF-DCFD-4FD0-9D3E-85DB66F78D2A}" destId="{B6197FBE-9EF0-411B-A9C2-EB11859D37DE}" srcOrd="0" destOrd="0" presId="urn:microsoft.com/office/officeart/2005/8/layout/orgChart1"/>
    <dgm:cxn modelId="{097BD3BF-18C5-4A2C-824C-1455CDE2DF3C}" type="presParOf" srcId="{215987CF-DCFD-4FD0-9D3E-85DB66F78D2A}" destId="{D936B671-CE09-41D5-98AC-19F560C9AC83}" srcOrd="1" destOrd="0" presId="urn:microsoft.com/office/officeart/2005/8/layout/orgChart1"/>
    <dgm:cxn modelId="{4799A1CC-6D8B-460D-85B7-7CA9AC9F2AE8}" type="presParOf" srcId="{F11F13CB-C9F7-4436-AFCE-80E4098441C6}" destId="{EC489C04-8C48-4E79-8FBD-BDF6158EF0AD}" srcOrd="1" destOrd="0" presId="urn:microsoft.com/office/officeart/2005/8/layout/orgChart1"/>
    <dgm:cxn modelId="{F50D4CA5-6B87-4C57-8E7A-79591DB2E7DD}" type="presParOf" srcId="{F11F13CB-C9F7-4436-AFCE-80E4098441C6}" destId="{DEC1098E-DA06-4876-93EA-2BAC4F13BA72}" srcOrd="2" destOrd="0" presId="urn:microsoft.com/office/officeart/2005/8/layout/orgChart1"/>
    <dgm:cxn modelId="{42D17E95-2AAD-4DD5-8760-3B4B80731C90}" type="presParOf" srcId="{5313A518-4041-449D-876C-D7C0FB692342}" destId="{3C570847-DAE5-4E97-8C38-414AE9FA33E6}" srcOrd="6" destOrd="0" presId="urn:microsoft.com/office/officeart/2005/8/layout/orgChart1"/>
    <dgm:cxn modelId="{FA1CB8C6-77E6-440F-BE12-B31F2A6D38E0}" type="presParOf" srcId="{5313A518-4041-449D-876C-D7C0FB692342}" destId="{A4105A02-8367-40C5-A77D-7CD47E45CB8C}" srcOrd="7" destOrd="0" presId="urn:microsoft.com/office/officeart/2005/8/layout/orgChart1"/>
    <dgm:cxn modelId="{07C0853F-E831-46BF-AA11-271BA9F34902}" type="presParOf" srcId="{A4105A02-8367-40C5-A77D-7CD47E45CB8C}" destId="{C23F0C96-D68E-4791-AAAD-2D312E0E6DAB}" srcOrd="0" destOrd="0" presId="urn:microsoft.com/office/officeart/2005/8/layout/orgChart1"/>
    <dgm:cxn modelId="{42B4E033-A0E2-4CC6-A967-B83D95A4F2EA}" type="presParOf" srcId="{C23F0C96-D68E-4791-AAAD-2D312E0E6DAB}" destId="{BEAF43CB-B6AC-4D42-9960-C04099AE73FD}" srcOrd="0" destOrd="0" presId="urn:microsoft.com/office/officeart/2005/8/layout/orgChart1"/>
    <dgm:cxn modelId="{F8104C9C-206D-4C95-ABE2-0D98CFA28C98}" type="presParOf" srcId="{C23F0C96-D68E-4791-AAAD-2D312E0E6DAB}" destId="{8AC68B8C-7C4C-4C88-BF23-922C8F3660C8}" srcOrd="1" destOrd="0" presId="urn:microsoft.com/office/officeart/2005/8/layout/orgChart1"/>
    <dgm:cxn modelId="{43517760-4177-4801-AE97-4F65260FEA80}" type="presParOf" srcId="{A4105A02-8367-40C5-A77D-7CD47E45CB8C}" destId="{89E5B16B-CC9C-4989-9017-18C1839E301C}" srcOrd="1" destOrd="0" presId="urn:microsoft.com/office/officeart/2005/8/layout/orgChart1"/>
    <dgm:cxn modelId="{7278FB6C-9079-4A00-8798-19975A24DDDF}" type="presParOf" srcId="{A4105A02-8367-40C5-A77D-7CD47E45CB8C}" destId="{8310F27A-3A98-40D6-B013-748D373175C1}" srcOrd="2" destOrd="0" presId="urn:microsoft.com/office/officeart/2005/8/layout/orgChart1"/>
    <dgm:cxn modelId="{37130DD2-84F2-4DAE-9A17-CEBB079B45D1}" type="presParOf" srcId="{54E1C54B-1B0D-4908-A538-C31A240D80EC}" destId="{E5CD5F53-F576-471C-9B76-C8193380727F}" srcOrd="2" destOrd="0" presId="urn:microsoft.com/office/officeart/2005/8/layout/orgChart1"/>
    <dgm:cxn modelId="{CAF399E5-F0C4-49F4-8560-69DB88A9AF92}" type="presParOf" srcId="{EC322413-AB66-46BC-9984-027D7A6ACDFE}" destId="{DCAAA4B7-DD73-4F81-832E-BCD9B3FBFAAD}" srcOrd="6" destOrd="0" presId="urn:microsoft.com/office/officeart/2005/8/layout/orgChart1"/>
    <dgm:cxn modelId="{1D931FCB-28AD-4E5C-AF93-BA875C223A66}" type="presParOf" srcId="{EC322413-AB66-46BC-9984-027D7A6ACDFE}" destId="{1A474241-D9D3-495A-853E-F4650F7492DF}" srcOrd="7" destOrd="0" presId="urn:microsoft.com/office/officeart/2005/8/layout/orgChart1"/>
    <dgm:cxn modelId="{C9693A77-90DA-45EC-87AC-B833100B7CC0}" type="presParOf" srcId="{1A474241-D9D3-495A-853E-F4650F7492DF}" destId="{BC338E88-6AAF-4DCB-9FAA-41925F62034F}" srcOrd="0" destOrd="0" presId="urn:microsoft.com/office/officeart/2005/8/layout/orgChart1"/>
    <dgm:cxn modelId="{8EB5D58A-5ED8-4E43-9736-C7A7EB5753B6}" type="presParOf" srcId="{BC338E88-6AAF-4DCB-9FAA-41925F62034F}" destId="{C6A966AF-004B-42C6-9ED0-6DAC7726796F}" srcOrd="0" destOrd="0" presId="urn:microsoft.com/office/officeart/2005/8/layout/orgChart1"/>
    <dgm:cxn modelId="{5D47A441-9186-4F54-8D52-7A6242160134}" type="presParOf" srcId="{BC338E88-6AAF-4DCB-9FAA-41925F62034F}" destId="{6695BB9F-A001-4BF1-800F-EF12AB617719}" srcOrd="1" destOrd="0" presId="urn:microsoft.com/office/officeart/2005/8/layout/orgChart1"/>
    <dgm:cxn modelId="{63AE6A2A-7367-42F8-81C2-5060B56C852F}" type="presParOf" srcId="{1A474241-D9D3-495A-853E-F4650F7492DF}" destId="{D0082687-E22C-4B15-9863-96E9A0D43E55}" srcOrd="1" destOrd="0" presId="urn:microsoft.com/office/officeart/2005/8/layout/orgChart1"/>
    <dgm:cxn modelId="{87C79BB6-963D-47DE-8929-3CBBD6F1F0E8}" type="presParOf" srcId="{D0082687-E22C-4B15-9863-96E9A0D43E55}" destId="{0C3A718A-0004-4759-A22D-568616747135}" srcOrd="0" destOrd="0" presId="urn:microsoft.com/office/officeart/2005/8/layout/orgChart1"/>
    <dgm:cxn modelId="{9ED4B970-59C8-4DE4-A8B6-6809E5DBDF3F}" type="presParOf" srcId="{D0082687-E22C-4B15-9863-96E9A0D43E55}" destId="{16B8ADAA-C27F-4E6C-A285-F89231ECE94E}" srcOrd="1" destOrd="0" presId="urn:microsoft.com/office/officeart/2005/8/layout/orgChart1"/>
    <dgm:cxn modelId="{2C0313AA-883C-45C6-A1E1-175B0FB0174C}" type="presParOf" srcId="{16B8ADAA-C27F-4E6C-A285-F89231ECE94E}" destId="{5F9BCAFD-4DA0-4BD9-9A34-EE47A6AAF413}" srcOrd="0" destOrd="0" presId="urn:microsoft.com/office/officeart/2005/8/layout/orgChart1"/>
    <dgm:cxn modelId="{CF311D77-10D3-4359-A036-A1DA8C1C0751}" type="presParOf" srcId="{5F9BCAFD-4DA0-4BD9-9A34-EE47A6AAF413}" destId="{8D6DD3B9-DBB9-4D03-A2FA-C78DC56AD8C6}" srcOrd="0" destOrd="0" presId="urn:microsoft.com/office/officeart/2005/8/layout/orgChart1"/>
    <dgm:cxn modelId="{CE889238-DB1D-486F-8D59-4AEE94BB8141}" type="presParOf" srcId="{5F9BCAFD-4DA0-4BD9-9A34-EE47A6AAF413}" destId="{F64F5695-1DD6-42C4-9C1E-FD48F5CC7076}" srcOrd="1" destOrd="0" presId="urn:microsoft.com/office/officeart/2005/8/layout/orgChart1"/>
    <dgm:cxn modelId="{40F2F466-91DD-4CCB-8863-DDD5CD49971D}" type="presParOf" srcId="{16B8ADAA-C27F-4E6C-A285-F89231ECE94E}" destId="{5A9060DA-EA28-429F-85E8-38FBF3A71656}" srcOrd="1" destOrd="0" presId="urn:microsoft.com/office/officeart/2005/8/layout/orgChart1"/>
    <dgm:cxn modelId="{BDF7E054-974B-4FE5-97A7-D250B24B6AD7}" type="presParOf" srcId="{5A9060DA-EA28-429F-85E8-38FBF3A71656}" destId="{27EB4389-72AC-E54F-86E1-663501D2E712}" srcOrd="0" destOrd="0" presId="urn:microsoft.com/office/officeart/2005/8/layout/orgChart1"/>
    <dgm:cxn modelId="{D8A16C8E-0224-4050-8B78-86B94013176B}" type="presParOf" srcId="{5A9060DA-EA28-429F-85E8-38FBF3A71656}" destId="{A0881522-409B-8545-873F-3A9D15D3D4D4}" srcOrd="1" destOrd="0" presId="urn:microsoft.com/office/officeart/2005/8/layout/orgChart1"/>
    <dgm:cxn modelId="{E9C2FD56-FF28-449E-A993-8178A1E06C71}" type="presParOf" srcId="{A0881522-409B-8545-873F-3A9D15D3D4D4}" destId="{83FF096D-4BE4-A14B-8804-28AE61C97DA9}" srcOrd="0" destOrd="0" presId="urn:microsoft.com/office/officeart/2005/8/layout/orgChart1"/>
    <dgm:cxn modelId="{2051D5E8-54FD-4F16-ADD7-2980AEBA7D2B}" type="presParOf" srcId="{83FF096D-4BE4-A14B-8804-28AE61C97DA9}" destId="{65D0BF24-4641-A142-8638-6E782C7A80E9}" srcOrd="0" destOrd="0" presId="urn:microsoft.com/office/officeart/2005/8/layout/orgChart1"/>
    <dgm:cxn modelId="{3476401A-6376-476D-A39F-3A42ADA6F158}" type="presParOf" srcId="{83FF096D-4BE4-A14B-8804-28AE61C97DA9}" destId="{9F69B6D9-9A6F-BE4A-96D6-20C2331EE9EC}" srcOrd="1" destOrd="0" presId="urn:microsoft.com/office/officeart/2005/8/layout/orgChart1"/>
    <dgm:cxn modelId="{756A4306-78CC-4B16-BEDF-7D4D825A04F5}" type="presParOf" srcId="{A0881522-409B-8545-873F-3A9D15D3D4D4}" destId="{AE2F46E5-DFED-A44F-856B-EC7124D0DCFC}" srcOrd="1" destOrd="0" presId="urn:microsoft.com/office/officeart/2005/8/layout/orgChart1"/>
    <dgm:cxn modelId="{1CCCFDE7-0F8B-4691-A30D-0D57A423C0DA}" type="presParOf" srcId="{A0881522-409B-8545-873F-3A9D15D3D4D4}" destId="{B008C83A-FFF5-4942-826A-EFD76C20A8A9}" srcOrd="2" destOrd="0" presId="urn:microsoft.com/office/officeart/2005/8/layout/orgChart1"/>
    <dgm:cxn modelId="{E701EC43-2271-406C-8198-46C69BADB5EB}" type="presParOf" srcId="{16B8ADAA-C27F-4E6C-A285-F89231ECE94E}" destId="{7E6538CC-4771-4AAD-9858-086492EDD216}" srcOrd="2" destOrd="0" presId="urn:microsoft.com/office/officeart/2005/8/layout/orgChart1"/>
    <dgm:cxn modelId="{9FA5E166-C642-444E-99E5-5CDAA187C248}" type="presParOf" srcId="{D0082687-E22C-4B15-9863-96E9A0D43E55}" destId="{3BFE527F-2B23-40C9-91B8-BBFCC1453F32}" srcOrd="2" destOrd="0" presId="urn:microsoft.com/office/officeart/2005/8/layout/orgChart1"/>
    <dgm:cxn modelId="{41B51E7F-A44B-4AB7-A17B-E08CD6877555}" type="presParOf" srcId="{D0082687-E22C-4B15-9863-96E9A0D43E55}" destId="{53AA71E2-FE6D-4BDF-9748-64A05D72FA96}" srcOrd="3" destOrd="0" presId="urn:microsoft.com/office/officeart/2005/8/layout/orgChart1"/>
    <dgm:cxn modelId="{1DD1F021-E5D9-43B6-965E-523ACADBF916}" type="presParOf" srcId="{53AA71E2-FE6D-4BDF-9748-64A05D72FA96}" destId="{E702AFCD-D4C1-4D62-B292-671AE58A27D6}" srcOrd="0" destOrd="0" presId="urn:microsoft.com/office/officeart/2005/8/layout/orgChart1"/>
    <dgm:cxn modelId="{15A4CC49-AD91-480A-97DE-EC2D18EB2B11}" type="presParOf" srcId="{E702AFCD-D4C1-4D62-B292-671AE58A27D6}" destId="{BBFAD773-4FC1-4063-8222-313D7AAE25E3}" srcOrd="0" destOrd="0" presId="urn:microsoft.com/office/officeart/2005/8/layout/orgChart1"/>
    <dgm:cxn modelId="{9B3F1C79-1C49-476A-9164-0995C6386659}" type="presParOf" srcId="{E702AFCD-D4C1-4D62-B292-671AE58A27D6}" destId="{9EB01EE4-CAFC-4959-A460-4A610D5E2A98}" srcOrd="1" destOrd="0" presId="urn:microsoft.com/office/officeart/2005/8/layout/orgChart1"/>
    <dgm:cxn modelId="{BD043ACB-3391-4C81-B878-0272923D3391}" type="presParOf" srcId="{53AA71E2-FE6D-4BDF-9748-64A05D72FA96}" destId="{A1298FEC-9AD2-41B7-B4A0-79C6D3A1DA81}" srcOrd="1" destOrd="0" presId="urn:microsoft.com/office/officeart/2005/8/layout/orgChart1"/>
    <dgm:cxn modelId="{2D20B91A-7A8D-46E4-A7BE-E51384820A64}" type="presParOf" srcId="{A1298FEC-9AD2-41B7-B4A0-79C6D3A1DA81}" destId="{40021312-2CDC-4B6D-AB02-8ECA84F34F56}" srcOrd="0" destOrd="0" presId="urn:microsoft.com/office/officeart/2005/8/layout/orgChart1"/>
    <dgm:cxn modelId="{59908452-2F93-4F77-91CC-2093F60FDFAD}" type="presParOf" srcId="{A1298FEC-9AD2-41B7-B4A0-79C6D3A1DA81}" destId="{DBDA5171-89D0-402A-A2EC-BA61E7AD5A31}" srcOrd="1" destOrd="0" presId="urn:microsoft.com/office/officeart/2005/8/layout/orgChart1"/>
    <dgm:cxn modelId="{B096BA94-1A63-4F5A-B4DD-346BD0C0306C}" type="presParOf" srcId="{DBDA5171-89D0-402A-A2EC-BA61E7AD5A31}" destId="{D337A19D-B712-4E0F-8EB7-4E280B8A2051}" srcOrd="0" destOrd="0" presId="urn:microsoft.com/office/officeart/2005/8/layout/orgChart1"/>
    <dgm:cxn modelId="{0AB99206-6BCD-4051-A2AA-24B4EEAC052F}" type="presParOf" srcId="{D337A19D-B712-4E0F-8EB7-4E280B8A2051}" destId="{C65D57AE-E987-4616-AEC0-5F261D821E4D}" srcOrd="0" destOrd="0" presId="urn:microsoft.com/office/officeart/2005/8/layout/orgChart1"/>
    <dgm:cxn modelId="{85AB21E3-0011-4CD5-B150-1B2A11505919}" type="presParOf" srcId="{D337A19D-B712-4E0F-8EB7-4E280B8A2051}" destId="{CD5A7F54-B94F-4C1E-802C-D450B3FFA324}" srcOrd="1" destOrd="0" presId="urn:microsoft.com/office/officeart/2005/8/layout/orgChart1"/>
    <dgm:cxn modelId="{153FD268-4DCA-4433-8DC4-0845FB4281A8}" type="presParOf" srcId="{DBDA5171-89D0-402A-A2EC-BA61E7AD5A31}" destId="{F60662EB-6091-4983-8B01-92FB7691BCC6}" srcOrd="1" destOrd="0" presId="urn:microsoft.com/office/officeart/2005/8/layout/orgChart1"/>
    <dgm:cxn modelId="{A824FDDD-BFC4-4E9D-920C-DBCEAEEC324C}" type="presParOf" srcId="{DBDA5171-89D0-402A-A2EC-BA61E7AD5A31}" destId="{898DD653-B537-49F7-BF7C-78958646225F}" srcOrd="2" destOrd="0" presId="urn:microsoft.com/office/officeart/2005/8/layout/orgChart1"/>
    <dgm:cxn modelId="{58977023-5AF9-47EA-AC8E-EDBD5B8AF0D0}" type="presParOf" srcId="{A1298FEC-9AD2-41B7-B4A0-79C6D3A1DA81}" destId="{4D59AE20-6D33-473D-8727-522C73B45E0D}" srcOrd="2" destOrd="0" presId="urn:microsoft.com/office/officeart/2005/8/layout/orgChart1"/>
    <dgm:cxn modelId="{B15F6CD8-CA95-4C73-946D-23B7E60AB0E1}" type="presParOf" srcId="{A1298FEC-9AD2-41B7-B4A0-79C6D3A1DA81}" destId="{D84A4B7E-CEC7-4585-AC35-63DC6C663F60}" srcOrd="3" destOrd="0" presId="urn:microsoft.com/office/officeart/2005/8/layout/orgChart1"/>
    <dgm:cxn modelId="{25C4B238-06D2-46E9-A033-F889C4B99323}" type="presParOf" srcId="{D84A4B7E-CEC7-4585-AC35-63DC6C663F60}" destId="{290FD7F1-74B1-4604-805F-C46BE60002D6}" srcOrd="0" destOrd="0" presId="urn:microsoft.com/office/officeart/2005/8/layout/orgChart1"/>
    <dgm:cxn modelId="{7514C903-8C7F-4B53-8E6D-F8043B3B7CDD}" type="presParOf" srcId="{290FD7F1-74B1-4604-805F-C46BE60002D6}" destId="{DB72B04C-D893-41AC-86B2-0B8FA1320F4F}" srcOrd="0" destOrd="0" presId="urn:microsoft.com/office/officeart/2005/8/layout/orgChart1"/>
    <dgm:cxn modelId="{93BC48C3-B7F7-4919-9054-B32A918413CB}" type="presParOf" srcId="{290FD7F1-74B1-4604-805F-C46BE60002D6}" destId="{F41E85A7-40D8-4018-B81A-A1DBCF7D2F61}" srcOrd="1" destOrd="0" presId="urn:microsoft.com/office/officeart/2005/8/layout/orgChart1"/>
    <dgm:cxn modelId="{CC48346D-298A-4FDD-B823-E34333C88AA2}" type="presParOf" srcId="{D84A4B7E-CEC7-4585-AC35-63DC6C663F60}" destId="{163728B3-FEF5-448B-BBB0-118CC8856853}" srcOrd="1" destOrd="0" presId="urn:microsoft.com/office/officeart/2005/8/layout/orgChart1"/>
    <dgm:cxn modelId="{D67AB51E-37E3-476D-A844-BFCA6C110181}" type="presParOf" srcId="{D84A4B7E-CEC7-4585-AC35-63DC6C663F60}" destId="{035E4C1A-ACBA-4EEE-B8E6-ED6806ED4789}" srcOrd="2" destOrd="0" presId="urn:microsoft.com/office/officeart/2005/8/layout/orgChart1"/>
    <dgm:cxn modelId="{6D19CB36-2BC7-49C3-AF67-C7E19FC6DE67}" type="presParOf" srcId="{53AA71E2-FE6D-4BDF-9748-64A05D72FA96}" destId="{090F0CC9-669A-4E4C-93A0-7EEAEA095584}" srcOrd="2" destOrd="0" presId="urn:microsoft.com/office/officeart/2005/8/layout/orgChart1"/>
    <dgm:cxn modelId="{0221D071-422F-488F-B9D6-62C333B47A75}" type="presParOf" srcId="{D0082687-E22C-4B15-9863-96E9A0D43E55}" destId="{D477172E-5B04-47C7-8E19-A707170A76D1}" srcOrd="4" destOrd="0" presId="urn:microsoft.com/office/officeart/2005/8/layout/orgChart1"/>
    <dgm:cxn modelId="{F45AEE86-D377-4541-8406-6F273CDC7C7C}" type="presParOf" srcId="{D0082687-E22C-4B15-9863-96E9A0D43E55}" destId="{C78B2865-BFFC-4854-955E-92E8459B83E2}" srcOrd="5" destOrd="0" presId="urn:microsoft.com/office/officeart/2005/8/layout/orgChart1"/>
    <dgm:cxn modelId="{4C16C997-174B-4EF7-AD00-4966B3F4049D}" type="presParOf" srcId="{C78B2865-BFFC-4854-955E-92E8459B83E2}" destId="{A1A8C660-6A7B-4ABB-A400-8F75F851DD63}" srcOrd="0" destOrd="0" presId="urn:microsoft.com/office/officeart/2005/8/layout/orgChart1"/>
    <dgm:cxn modelId="{AFAC623E-7C8C-42D1-A248-88B311AB36F9}" type="presParOf" srcId="{A1A8C660-6A7B-4ABB-A400-8F75F851DD63}" destId="{8733DC25-B656-4A20-9F53-6554E127E628}" srcOrd="0" destOrd="0" presId="urn:microsoft.com/office/officeart/2005/8/layout/orgChart1"/>
    <dgm:cxn modelId="{49A83C24-9EB0-4EB8-8FCE-50857ADF9A88}" type="presParOf" srcId="{A1A8C660-6A7B-4ABB-A400-8F75F851DD63}" destId="{5823CB12-6A1E-4441-A37C-15AB2E246B61}" srcOrd="1" destOrd="0" presId="urn:microsoft.com/office/officeart/2005/8/layout/orgChart1"/>
    <dgm:cxn modelId="{03B17EB5-4B21-4533-8198-653656AA9572}" type="presParOf" srcId="{C78B2865-BFFC-4854-955E-92E8459B83E2}" destId="{BE90625D-B355-4F7B-B46B-5C58122AE0D1}" srcOrd="1" destOrd="0" presId="urn:microsoft.com/office/officeart/2005/8/layout/orgChart1"/>
    <dgm:cxn modelId="{0253AB0A-7D62-484F-B9F3-7285F02B2C66}" type="presParOf" srcId="{BE90625D-B355-4F7B-B46B-5C58122AE0D1}" destId="{7DDCA4BE-9E3F-4902-ACAA-D0DC82997616}" srcOrd="0" destOrd="0" presId="urn:microsoft.com/office/officeart/2005/8/layout/orgChart1"/>
    <dgm:cxn modelId="{A06603E0-E6AF-428D-9AAA-C84F9B81958A}" type="presParOf" srcId="{BE90625D-B355-4F7B-B46B-5C58122AE0D1}" destId="{B801C548-70B5-4481-BECB-CABE363672D9}" srcOrd="1" destOrd="0" presId="urn:microsoft.com/office/officeart/2005/8/layout/orgChart1"/>
    <dgm:cxn modelId="{BCC1897E-4665-4DB1-951E-56F04CA4C5C8}" type="presParOf" srcId="{B801C548-70B5-4481-BECB-CABE363672D9}" destId="{CEDAAB31-59B6-493C-B020-2E374846627D}" srcOrd="0" destOrd="0" presId="urn:microsoft.com/office/officeart/2005/8/layout/orgChart1"/>
    <dgm:cxn modelId="{A2CC5B01-E113-4CA6-8D7E-32D5D55ACC76}" type="presParOf" srcId="{CEDAAB31-59B6-493C-B020-2E374846627D}" destId="{0D0E8C0B-ECAE-4FAA-A4C4-8133595F3C15}" srcOrd="0" destOrd="0" presId="urn:microsoft.com/office/officeart/2005/8/layout/orgChart1"/>
    <dgm:cxn modelId="{2908BA0D-F628-4C24-BA42-FC8B50D1795C}" type="presParOf" srcId="{CEDAAB31-59B6-493C-B020-2E374846627D}" destId="{3DAAA5A1-4308-4A5E-A3FE-6F16BF3DB973}" srcOrd="1" destOrd="0" presId="urn:microsoft.com/office/officeart/2005/8/layout/orgChart1"/>
    <dgm:cxn modelId="{8224C5E5-8D84-4481-8DF8-B4721FBEAA50}" type="presParOf" srcId="{B801C548-70B5-4481-BECB-CABE363672D9}" destId="{6B507452-F46C-4E9F-8695-190443EA13C8}" srcOrd="1" destOrd="0" presId="urn:microsoft.com/office/officeart/2005/8/layout/orgChart1"/>
    <dgm:cxn modelId="{93F27F19-2299-4BEB-89E5-CC2320495213}" type="presParOf" srcId="{6B507452-F46C-4E9F-8695-190443EA13C8}" destId="{CDAB63F6-F775-4CC8-8ABD-5FC381619AC2}" srcOrd="0" destOrd="0" presId="urn:microsoft.com/office/officeart/2005/8/layout/orgChart1"/>
    <dgm:cxn modelId="{7C69E38A-331D-4C5A-922F-3D31760E4416}" type="presParOf" srcId="{6B507452-F46C-4E9F-8695-190443EA13C8}" destId="{E501B334-C196-497E-8066-892316DAA1BA}" srcOrd="1" destOrd="0" presId="urn:microsoft.com/office/officeart/2005/8/layout/orgChart1"/>
    <dgm:cxn modelId="{C26850B5-78E0-4B79-AA96-ABEA6372690E}" type="presParOf" srcId="{E501B334-C196-497E-8066-892316DAA1BA}" destId="{067AD79C-9372-42B3-A918-87F5F44E6659}" srcOrd="0" destOrd="0" presId="urn:microsoft.com/office/officeart/2005/8/layout/orgChart1"/>
    <dgm:cxn modelId="{DAD368F5-CE8F-4668-BDAA-077EDC74BEA4}" type="presParOf" srcId="{067AD79C-9372-42B3-A918-87F5F44E6659}" destId="{5939C208-395E-41E0-8173-0628FD959E51}" srcOrd="0" destOrd="0" presId="urn:microsoft.com/office/officeart/2005/8/layout/orgChart1"/>
    <dgm:cxn modelId="{633FF0BF-13C6-4CCE-8183-501CD68EB10F}" type="presParOf" srcId="{067AD79C-9372-42B3-A918-87F5F44E6659}" destId="{24B1BECE-712A-4782-94F1-D04E09A6861A}" srcOrd="1" destOrd="0" presId="urn:microsoft.com/office/officeart/2005/8/layout/orgChart1"/>
    <dgm:cxn modelId="{6AD3B16C-9EC6-454B-9724-A556E1B2A819}" type="presParOf" srcId="{E501B334-C196-497E-8066-892316DAA1BA}" destId="{AA6901FD-0334-41B3-99BD-C629A2985E66}" srcOrd="1" destOrd="0" presId="urn:microsoft.com/office/officeart/2005/8/layout/orgChart1"/>
    <dgm:cxn modelId="{AF67C63B-78A1-40E0-9F59-7042561CD999}" type="presParOf" srcId="{AA6901FD-0334-41B3-99BD-C629A2985E66}" destId="{367AC714-D021-4446-B901-4CD85171773E}" srcOrd="0" destOrd="0" presId="urn:microsoft.com/office/officeart/2005/8/layout/orgChart1"/>
    <dgm:cxn modelId="{6DD47A46-7ACC-4F33-AC37-EBAA536BDFCA}" type="presParOf" srcId="{AA6901FD-0334-41B3-99BD-C629A2985E66}" destId="{E47013B4-CE1E-4170-A115-6E9E42937BC9}" srcOrd="1" destOrd="0" presId="urn:microsoft.com/office/officeart/2005/8/layout/orgChart1"/>
    <dgm:cxn modelId="{BEC2A564-8010-4D6B-B61C-65A31AD42E5F}" type="presParOf" srcId="{E47013B4-CE1E-4170-A115-6E9E42937BC9}" destId="{574B510E-C491-4654-9DE8-605560DE284E}" srcOrd="0" destOrd="0" presId="urn:microsoft.com/office/officeart/2005/8/layout/orgChart1"/>
    <dgm:cxn modelId="{590FC370-C515-4297-AD68-D2F1C84FA1F7}" type="presParOf" srcId="{574B510E-C491-4654-9DE8-605560DE284E}" destId="{AE318CA4-06AD-413F-AA78-1D7F7373C629}" srcOrd="0" destOrd="0" presId="urn:microsoft.com/office/officeart/2005/8/layout/orgChart1"/>
    <dgm:cxn modelId="{C394847D-CBA0-4A80-A917-550E33449BE4}" type="presParOf" srcId="{574B510E-C491-4654-9DE8-605560DE284E}" destId="{398C47DF-D3AE-476E-8A2A-A11B5C48620C}" srcOrd="1" destOrd="0" presId="urn:microsoft.com/office/officeart/2005/8/layout/orgChart1"/>
    <dgm:cxn modelId="{96F38536-9A68-46F9-AFE8-F8AC776C419D}" type="presParOf" srcId="{E47013B4-CE1E-4170-A115-6E9E42937BC9}" destId="{851A7115-0B14-4379-B5D9-399F0D84A573}" srcOrd="1" destOrd="0" presId="urn:microsoft.com/office/officeart/2005/8/layout/orgChart1"/>
    <dgm:cxn modelId="{2A6566EE-163B-48C0-A03D-64BB17B9B6FA}" type="presParOf" srcId="{851A7115-0B14-4379-B5D9-399F0D84A573}" destId="{637F7D00-CBC3-48E3-B433-8C229B104CE2}" srcOrd="0" destOrd="0" presId="urn:microsoft.com/office/officeart/2005/8/layout/orgChart1"/>
    <dgm:cxn modelId="{B3B7E7EA-3AD2-476E-8587-5467CB18827C}" type="presParOf" srcId="{851A7115-0B14-4379-B5D9-399F0D84A573}" destId="{F67265B5-EB1E-46BB-84C2-1258CAB7A34F}" srcOrd="1" destOrd="0" presId="urn:microsoft.com/office/officeart/2005/8/layout/orgChart1"/>
    <dgm:cxn modelId="{6E550365-0714-414C-85CC-7754F89ACF4B}" type="presParOf" srcId="{F67265B5-EB1E-46BB-84C2-1258CAB7A34F}" destId="{B58C8A43-FF1B-4E64-95B6-F41BB42528AA}" srcOrd="0" destOrd="0" presId="urn:microsoft.com/office/officeart/2005/8/layout/orgChart1"/>
    <dgm:cxn modelId="{2419676D-7F7F-4D03-B877-B98A32FF9CE0}" type="presParOf" srcId="{B58C8A43-FF1B-4E64-95B6-F41BB42528AA}" destId="{7000CA82-E85E-4DD0-A524-DC00F980E9FF}" srcOrd="0" destOrd="0" presId="urn:microsoft.com/office/officeart/2005/8/layout/orgChart1"/>
    <dgm:cxn modelId="{1B929360-35C4-4C2E-83CF-45D80185DA5E}" type="presParOf" srcId="{B58C8A43-FF1B-4E64-95B6-F41BB42528AA}" destId="{2DD0950C-59D9-40D3-8C50-312D62D0446D}" srcOrd="1" destOrd="0" presId="urn:microsoft.com/office/officeart/2005/8/layout/orgChart1"/>
    <dgm:cxn modelId="{45AB26E1-8ADD-4D02-8444-BA7AD2551936}" type="presParOf" srcId="{F67265B5-EB1E-46BB-84C2-1258CAB7A34F}" destId="{91C94D75-0B86-4BE2-BDC0-D4E11619AD97}" srcOrd="1" destOrd="0" presId="urn:microsoft.com/office/officeart/2005/8/layout/orgChart1"/>
    <dgm:cxn modelId="{B5F5B8BD-390E-4118-9463-18FB0A507E96}" type="presParOf" srcId="{F67265B5-EB1E-46BB-84C2-1258CAB7A34F}" destId="{9CE1F8A7-9F61-4473-B766-53730FF23E1E}" srcOrd="2" destOrd="0" presId="urn:microsoft.com/office/officeart/2005/8/layout/orgChart1"/>
    <dgm:cxn modelId="{3548AA34-D48D-493D-991B-4F5FEE4DA623}" type="presParOf" srcId="{851A7115-0B14-4379-B5D9-399F0D84A573}" destId="{40832564-640D-4ECC-90FB-55C0DA7A1A8E}" srcOrd="2" destOrd="0" presId="urn:microsoft.com/office/officeart/2005/8/layout/orgChart1"/>
    <dgm:cxn modelId="{D2F4DCA1-6A94-452E-B2D2-5F4F618FBC9D}" type="presParOf" srcId="{851A7115-0B14-4379-B5D9-399F0D84A573}" destId="{2D60A905-2F76-48E6-A3D3-FBD385687A72}" srcOrd="3" destOrd="0" presId="urn:microsoft.com/office/officeart/2005/8/layout/orgChart1"/>
    <dgm:cxn modelId="{9D69F410-602B-4CEA-9743-D01027BE75C3}" type="presParOf" srcId="{2D60A905-2F76-48E6-A3D3-FBD385687A72}" destId="{0225E0E6-17A9-4EC8-AFB6-C7EFC1102703}" srcOrd="0" destOrd="0" presId="urn:microsoft.com/office/officeart/2005/8/layout/orgChart1"/>
    <dgm:cxn modelId="{FDBA91AF-218A-44AF-858C-FC265B5DA644}" type="presParOf" srcId="{0225E0E6-17A9-4EC8-AFB6-C7EFC1102703}" destId="{849136A6-C5F8-4728-A031-48CA37878836}" srcOrd="0" destOrd="0" presId="urn:microsoft.com/office/officeart/2005/8/layout/orgChart1"/>
    <dgm:cxn modelId="{BB053C33-C4DD-4FD7-B03A-C3E043C8FD4A}" type="presParOf" srcId="{0225E0E6-17A9-4EC8-AFB6-C7EFC1102703}" destId="{0A4913EB-6D84-424A-AE6B-1D2539FD1179}" srcOrd="1" destOrd="0" presId="urn:microsoft.com/office/officeart/2005/8/layout/orgChart1"/>
    <dgm:cxn modelId="{5D220C09-1B42-4EBE-93E6-AA6F6DEB309F}" type="presParOf" srcId="{2D60A905-2F76-48E6-A3D3-FBD385687A72}" destId="{E9C154E1-4310-4E9D-A4F7-407AF6B0B6D5}" srcOrd="1" destOrd="0" presId="urn:microsoft.com/office/officeart/2005/8/layout/orgChart1"/>
    <dgm:cxn modelId="{D2872C3E-D760-4E8F-A01F-60FE01096686}" type="presParOf" srcId="{2D60A905-2F76-48E6-A3D3-FBD385687A72}" destId="{C495C957-974A-4BFF-8D98-13F94B5B7AE4}" srcOrd="2" destOrd="0" presId="urn:microsoft.com/office/officeart/2005/8/layout/orgChart1"/>
    <dgm:cxn modelId="{19069176-8A4F-45C2-BAB4-7D6E95710B33}" type="presParOf" srcId="{E47013B4-CE1E-4170-A115-6E9E42937BC9}" destId="{4D191FF6-4ED7-4E3E-9FAC-5D6CE1C20BD1}" srcOrd="2" destOrd="0" presId="urn:microsoft.com/office/officeart/2005/8/layout/orgChart1"/>
    <dgm:cxn modelId="{4D21E0F0-FC2B-4B58-BB59-5F236C303B5D}" type="presParOf" srcId="{E501B334-C196-497E-8066-892316DAA1BA}" destId="{CFCD6068-E744-42EB-BE53-DED963A63AE3}" srcOrd="2" destOrd="0" presId="urn:microsoft.com/office/officeart/2005/8/layout/orgChart1"/>
    <dgm:cxn modelId="{55F73F4D-679B-446C-9DE9-DF6CF4397A75}" type="presParOf" srcId="{B801C548-70B5-4481-BECB-CABE363672D9}" destId="{BEF2515E-BD2D-4F21-AAB5-38E5994E1C21}" srcOrd="2" destOrd="0" presId="urn:microsoft.com/office/officeart/2005/8/layout/orgChart1"/>
    <dgm:cxn modelId="{0BBF3AF8-59EE-41EF-A07C-25FF69BA4236}" type="presParOf" srcId="{C78B2865-BFFC-4854-955E-92E8459B83E2}" destId="{90D155D9-96D8-41FF-8DEE-29F8088DD735}" srcOrd="2" destOrd="0" presId="urn:microsoft.com/office/officeart/2005/8/layout/orgChart1"/>
    <dgm:cxn modelId="{5B4B5511-156B-47B4-AED0-5AAA1A98269E}" type="presParOf" srcId="{1A474241-D9D3-495A-853E-F4650F7492DF}" destId="{3A652D88-7240-43AE-9173-C4E28402E2D9}" srcOrd="2" destOrd="0" presId="urn:microsoft.com/office/officeart/2005/8/layout/orgChart1"/>
    <dgm:cxn modelId="{8300EF8A-ED49-47E3-ABAE-3BDED6EEEDBD}" type="presParOf" srcId="{D550AE3E-575F-433C-8D3B-F559457249B1}" destId="{9EFED0AA-52A1-4072-B9C6-5CAC87FB2EC6}"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32564-640D-4ECC-90FB-55C0DA7A1A8E}">
      <dsp:nvSpPr>
        <dsp:cNvPr id="0" name=""/>
        <dsp:cNvSpPr/>
      </dsp:nvSpPr>
      <dsp:spPr>
        <a:xfrm>
          <a:off x="8692623" y="4158230"/>
          <a:ext cx="153493" cy="519856"/>
        </a:xfrm>
        <a:custGeom>
          <a:avLst/>
          <a:gdLst/>
          <a:ahLst/>
          <a:cxnLst/>
          <a:rect l="0" t="0" r="0" b="0"/>
          <a:pathLst>
            <a:path>
              <a:moveTo>
                <a:pt x="0" y="0"/>
              </a:moveTo>
              <a:lnTo>
                <a:pt x="0" y="519856"/>
              </a:lnTo>
              <a:lnTo>
                <a:pt x="153493" y="519856"/>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637F7D00-CBC3-48E3-B433-8C229B104CE2}">
      <dsp:nvSpPr>
        <dsp:cNvPr id="0" name=""/>
        <dsp:cNvSpPr/>
      </dsp:nvSpPr>
      <dsp:spPr>
        <a:xfrm>
          <a:off x="8544197" y="4158230"/>
          <a:ext cx="148426" cy="514961"/>
        </a:xfrm>
        <a:custGeom>
          <a:avLst/>
          <a:gdLst/>
          <a:ahLst/>
          <a:cxnLst/>
          <a:rect l="0" t="0" r="0" b="0"/>
          <a:pathLst>
            <a:path>
              <a:moveTo>
                <a:pt x="148426" y="0"/>
              </a:moveTo>
              <a:lnTo>
                <a:pt x="148426" y="514961"/>
              </a:lnTo>
              <a:lnTo>
                <a:pt x="0" y="514961"/>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367AC714-D021-4446-B901-4CD85171773E}">
      <dsp:nvSpPr>
        <dsp:cNvPr id="0" name=""/>
        <dsp:cNvSpPr/>
      </dsp:nvSpPr>
      <dsp:spPr>
        <a:xfrm>
          <a:off x="9075386" y="3504515"/>
          <a:ext cx="91440" cy="224953"/>
        </a:xfrm>
        <a:custGeom>
          <a:avLst/>
          <a:gdLst/>
          <a:ahLst/>
          <a:cxnLst/>
          <a:rect l="0" t="0" r="0" b="0"/>
          <a:pathLst>
            <a:path>
              <a:moveTo>
                <a:pt x="45720" y="0"/>
              </a:moveTo>
              <a:lnTo>
                <a:pt x="4572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CDAB63F6-F775-4CC8-8ABD-5FC381619AC2}">
      <dsp:nvSpPr>
        <dsp:cNvPr id="0" name=""/>
        <dsp:cNvSpPr/>
      </dsp:nvSpPr>
      <dsp:spPr>
        <a:xfrm>
          <a:off x="9075386" y="2850801"/>
          <a:ext cx="91440" cy="224953"/>
        </a:xfrm>
        <a:custGeom>
          <a:avLst/>
          <a:gdLst/>
          <a:ahLst/>
          <a:cxnLst/>
          <a:rect l="0" t="0" r="0" b="0"/>
          <a:pathLst>
            <a:path>
              <a:moveTo>
                <a:pt x="45720" y="0"/>
              </a:moveTo>
              <a:lnTo>
                <a:pt x="4572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7DDCA4BE-9E3F-4902-ACAA-D0DC82997616}">
      <dsp:nvSpPr>
        <dsp:cNvPr id="0" name=""/>
        <dsp:cNvSpPr/>
      </dsp:nvSpPr>
      <dsp:spPr>
        <a:xfrm>
          <a:off x="9075386" y="2197086"/>
          <a:ext cx="91440" cy="224953"/>
        </a:xfrm>
        <a:custGeom>
          <a:avLst/>
          <a:gdLst/>
          <a:ahLst/>
          <a:cxnLst/>
          <a:rect l="0" t="0" r="0" b="0"/>
          <a:pathLst>
            <a:path>
              <a:moveTo>
                <a:pt x="45720" y="0"/>
              </a:moveTo>
              <a:lnTo>
                <a:pt x="4572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D477172E-5B04-47C7-8E19-A707170A76D1}">
      <dsp:nvSpPr>
        <dsp:cNvPr id="0" name=""/>
        <dsp:cNvSpPr/>
      </dsp:nvSpPr>
      <dsp:spPr>
        <a:xfrm>
          <a:off x="7691045" y="1543371"/>
          <a:ext cx="1430061" cy="224953"/>
        </a:xfrm>
        <a:custGeom>
          <a:avLst/>
          <a:gdLst/>
          <a:ahLst/>
          <a:cxnLst/>
          <a:rect l="0" t="0" r="0" b="0"/>
          <a:pathLst>
            <a:path>
              <a:moveTo>
                <a:pt x="0" y="0"/>
              </a:moveTo>
              <a:lnTo>
                <a:pt x="0" y="112476"/>
              </a:lnTo>
              <a:lnTo>
                <a:pt x="1430061" y="112476"/>
              </a:lnTo>
              <a:lnTo>
                <a:pt x="1430061"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4D59AE20-6D33-473D-8727-522C73B45E0D}">
      <dsp:nvSpPr>
        <dsp:cNvPr id="0" name=""/>
        <dsp:cNvSpPr/>
      </dsp:nvSpPr>
      <dsp:spPr>
        <a:xfrm>
          <a:off x="7128661" y="2197086"/>
          <a:ext cx="160681" cy="1093048"/>
        </a:xfrm>
        <a:custGeom>
          <a:avLst/>
          <a:gdLst/>
          <a:ahLst/>
          <a:cxnLst/>
          <a:rect l="0" t="0" r="0" b="0"/>
          <a:pathLst>
            <a:path>
              <a:moveTo>
                <a:pt x="0" y="0"/>
              </a:moveTo>
              <a:lnTo>
                <a:pt x="0" y="1093048"/>
              </a:lnTo>
              <a:lnTo>
                <a:pt x="160681" y="1093048"/>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40021312-2CDC-4B6D-AB02-8ECA84F34F56}">
      <dsp:nvSpPr>
        <dsp:cNvPr id="0" name=""/>
        <dsp:cNvSpPr/>
      </dsp:nvSpPr>
      <dsp:spPr>
        <a:xfrm>
          <a:off x="7128661" y="2197086"/>
          <a:ext cx="160681" cy="439334"/>
        </a:xfrm>
        <a:custGeom>
          <a:avLst/>
          <a:gdLst/>
          <a:ahLst/>
          <a:cxnLst/>
          <a:rect l="0" t="0" r="0" b="0"/>
          <a:pathLst>
            <a:path>
              <a:moveTo>
                <a:pt x="0" y="0"/>
              </a:moveTo>
              <a:lnTo>
                <a:pt x="0" y="439334"/>
              </a:lnTo>
              <a:lnTo>
                <a:pt x="160681" y="439334"/>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3BFE527F-2B23-40C9-91B8-BBFCC1453F32}">
      <dsp:nvSpPr>
        <dsp:cNvPr id="0" name=""/>
        <dsp:cNvSpPr/>
      </dsp:nvSpPr>
      <dsp:spPr>
        <a:xfrm>
          <a:off x="7557144" y="1543371"/>
          <a:ext cx="133900" cy="224953"/>
        </a:xfrm>
        <a:custGeom>
          <a:avLst/>
          <a:gdLst/>
          <a:ahLst/>
          <a:cxnLst/>
          <a:rect l="0" t="0" r="0" b="0"/>
          <a:pathLst>
            <a:path>
              <a:moveTo>
                <a:pt x="133900" y="0"/>
              </a:moveTo>
              <a:lnTo>
                <a:pt x="133900" y="112476"/>
              </a:lnTo>
              <a:lnTo>
                <a:pt x="0" y="112476"/>
              </a:lnTo>
              <a:lnTo>
                <a:pt x="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27EB4389-72AC-E54F-86E1-663501D2E712}">
      <dsp:nvSpPr>
        <dsp:cNvPr id="0" name=""/>
        <dsp:cNvSpPr/>
      </dsp:nvSpPr>
      <dsp:spPr>
        <a:xfrm>
          <a:off x="5832501" y="2195640"/>
          <a:ext cx="101464" cy="438605"/>
        </a:xfrm>
        <a:custGeom>
          <a:avLst/>
          <a:gdLst/>
          <a:ahLst/>
          <a:cxnLst/>
          <a:rect l="0" t="0" r="0" b="0"/>
          <a:pathLst>
            <a:path>
              <a:moveTo>
                <a:pt x="0" y="0"/>
              </a:moveTo>
              <a:lnTo>
                <a:pt x="0" y="438605"/>
              </a:lnTo>
              <a:lnTo>
                <a:pt x="101464" y="438605"/>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0C3A718A-0004-4759-A22D-568616747135}">
      <dsp:nvSpPr>
        <dsp:cNvPr id="0" name=""/>
        <dsp:cNvSpPr/>
      </dsp:nvSpPr>
      <dsp:spPr>
        <a:xfrm>
          <a:off x="6260984" y="1543371"/>
          <a:ext cx="1430061" cy="224953"/>
        </a:xfrm>
        <a:custGeom>
          <a:avLst/>
          <a:gdLst/>
          <a:ahLst/>
          <a:cxnLst/>
          <a:rect l="0" t="0" r="0" b="0"/>
          <a:pathLst>
            <a:path>
              <a:moveTo>
                <a:pt x="1430061" y="0"/>
              </a:moveTo>
              <a:lnTo>
                <a:pt x="1430061" y="112476"/>
              </a:lnTo>
              <a:lnTo>
                <a:pt x="0" y="112476"/>
              </a:lnTo>
              <a:lnTo>
                <a:pt x="0" y="224953"/>
              </a:lnTo>
            </a:path>
          </a:pathLst>
        </a:custGeom>
        <a:no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DCAAA4B7-DD73-4F81-832E-BCD9B3FBFAAD}">
      <dsp:nvSpPr>
        <dsp:cNvPr id="0" name=""/>
        <dsp:cNvSpPr/>
      </dsp:nvSpPr>
      <dsp:spPr>
        <a:xfrm>
          <a:off x="4105180" y="834447"/>
          <a:ext cx="3585864" cy="323890"/>
        </a:xfrm>
        <a:custGeom>
          <a:avLst/>
          <a:gdLst/>
          <a:ahLst/>
          <a:cxnLst/>
          <a:rect l="0" t="0" r="0" b="0"/>
          <a:pathLst>
            <a:path>
              <a:moveTo>
                <a:pt x="0" y="0"/>
              </a:moveTo>
              <a:lnTo>
                <a:pt x="0" y="211413"/>
              </a:lnTo>
              <a:lnTo>
                <a:pt x="3585864" y="211413"/>
              </a:lnTo>
              <a:lnTo>
                <a:pt x="3585864" y="323890"/>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3C570847-DAE5-4E97-8C38-414AE9FA33E6}">
      <dsp:nvSpPr>
        <dsp:cNvPr id="0" name=""/>
        <dsp:cNvSpPr/>
      </dsp:nvSpPr>
      <dsp:spPr>
        <a:xfrm>
          <a:off x="4268539" y="1543371"/>
          <a:ext cx="160681" cy="2399755"/>
        </a:xfrm>
        <a:custGeom>
          <a:avLst/>
          <a:gdLst/>
          <a:ahLst/>
          <a:cxnLst/>
          <a:rect l="0" t="0" r="0" b="0"/>
          <a:pathLst>
            <a:path>
              <a:moveTo>
                <a:pt x="0" y="0"/>
              </a:moveTo>
              <a:lnTo>
                <a:pt x="0" y="2399755"/>
              </a:lnTo>
              <a:lnTo>
                <a:pt x="160681" y="2399755"/>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35EE45F9-B3C8-480F-A74B-78EEB55702CD}">
      <dsp:nvSpPr>
        <dsp:cNvPr id="0" name=""/>
        <dsp:cNvSpPr/>
      </dsp:nvSpPr>
      <dsp:spPr>
        <a:xfrm>
          <a:off x="4268539" y="1543371"/>
          <a:ext cx="160681" cy="1746763"/>
        </a:xfrm>
        <a:custGeom>
          <a:avLst/>
          <a:gdLst/>
          <a:ahLst/>
          <a:cxnLst/>
          <a:rect l="0" t="0" r="0" b="0"/>
          <a:pathLst>
            <a:path>
              <a:moveTo>
                <a:pt x="0" y="0"/>
              </a:moveTo>
              <a:lnTo>
                <a:pt x="0" y="1746763"/>
              </a:lnTo>
              <a:lnTo>
                <a:pt x="160681" y="174676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7F33BDB1-9DE4-467D-B209-D8482575EA10}">
      <dsp:nvSpPr>
        <dsp:cNvPr id="0" name=""/>
        <dsp:cNvSpPr/>
      </dsp:nvSpPr>
      <dsp:spPr>
        <a:xfrm>
          <a:off x="4268539" y="1543371"/>
          <a:ext cx="160681" cy="1093048"/>
        </a:xfrm>
        <a:custGeom>
          <a:avLst/>
          <a:gdLst/>
          <a:ahLst/>
          <a:cxnLst/>
          <a:rect l="0" t="0" r="0" b="0"/>
          <a:pathLst>
            <a:path>
              <a:moveTo>
                <a:pt x="0" y="0"/>
              </a:moveTo>
              <a:lnTo>
                <a:pt x="0" y="1093048"/>
              </a:lnTo>
              <a:lnTo>
                <a:pt x="160681" y="1093048"/>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0A18661D-0E3C-40CC-87FF-501428948A4C}">
      <dsp:nvSpPr>
        <dsp:cNvPr id="0" name=""/>
        <dsp:cNvSpPr/>
      </dsp:nvSpPr>
      <dsp:spPr>
        <a:xfrm>
          <a:off x="4268539" y="1543371"/>
          <a:ext cx="160681" cy="439334"/>
        </a:xfrm>
        <a:custGeom>
          <a:avLst/>
          <a:gdLst/>
          <a:ahLst/>
          <a:cxnLst/>
          <a:rect l="0" t="0" r="0" b="0"/>
          <a:pathLst>
            <a:path>
              <a:moveTo>
                <a:pt x="0" y="0"/>
              </a:moveTo>
              <a:lnTo>
                <a:pt x="0" y="439334"/>
              </a:lnTo>
              <a:lnTo>
                <a:pt x="160681" y="439334"/>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11D97A99-D14E-4C7C-A70B-F4E4E460AD0B}">
      <dsp:nvSpPr>
        <dsp:cNvPr id="0" name=""/>
        <dsp:cNvSpPr/>
      </dsp:nvSpPr>
      <dsp:spPr>
        <a:xfrm>
          <a:off x="4105180" y="834447"/>
          <a:ext cx="591841" cy="323890"/>
        </a:xfrm>
        <a:custGeom>
          <a:avLst/>
          <a:gdLst/>
          <a:ahLst/>
          <a:cxnLst/>
          <a:rect l="0" t="0" r="0" b="0"/>
          <a:pathLst>
            <a:path>
              <a:moveTo>
                <a:pt x="0" y="0"/>
              </a:moveTo>
              <a:lnTo>
                <a:pt x="0" y="211413"/>
              </a:lnTo>
              <a:lnTo>
                <a:pt x="591841" y="211413"/>
              </a:lnTo>
              <a:lnTo>
                <a:pt x="591841" y="323890"/>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F17D862A-A290-4C33-88FB-6D54203FD204}">
      <dsp:nvSpPr>
        <dsp:cNvPr id="0" name=""/>
        <dsp:cNvSpPr/>
      </dsp:nvSpPr>
      <dsp:spPr>
        <a:xfrm>
          <a:off x="2972379" y="2197086"/>
          <a:ext cx="160681" cy="1093048"/>
        </a:xfrm>
        <a:custGeom>
          <a:avLst/>
          <a:gdLst/>
          <a:ahLst/>
          <a:cxnLst/>
          <a:rect l="0" t="0" r="0" b="0"/>
          <a:pathLst>
            <a:path>
              <a:moveTo>
                <a:pt x="0" y="0"/>
              </a:moveTo>
              <a:lnTo>
                <a:pt x="0" y="1093048"/>
              </a:lnTo>
              <a:lnTo>
                <a:pt x="160681" y="1093048"/>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BB89CF6A-8E4F-4D0D-8E51-53B8A50B253B}">
      <dsp:nvSpPr>
        <dsp:cNvPr id="0" name=""/>
        <dsp:cNvSpPr/>
      </dsp:nvSpPr>
      <dsp:spPr>
        <a:xfrm>
          <a:off x="2972379" y="2197086"/>
          <a:ext cx="160681" cy="439334"/>
        </a:xfrm>
        <a:custGeom>
          <a:avLst/>
          <a:gdLst/>
          <a:ahLst/>
          <a:cxnLst/>
          <a:rect l="0" t="0" r="0" b="0"/>
          <a:pathLst>
            <a:path>
              <a:moveTo>
                <a:pt x="0" y="0"/>
              </a:moveTo>
              <a:lnTo>
                <a:pt x="0" y="439334"/>
              </a:lnTo>
              <a:lnTo>
                <a:pt x="160681" y="439334"/>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60D9355A-FDC7-42F6-99A4-84AB7CBFB98C}">
      <dsp:nvSpPr>
        <dsp:cNvPr id="0" name=""/>
        <dsp:cNvSpPr/>
      </dsp:nvSpPr>
      <dsp:spPr>
        <a:xfrm>
          <a:off x="2752781" y="1543371"/>
          <a:ext cx="648080" cy="224953"/>
        </a:xfrm>
        <a:custGeom>
          <a:avLst/>
          <a:gdLst/>
          <a:ahLst/>
          <a:cxnLst/>
          <a:rect l="0" t="0" r="0" b="0"/>
          <a:pathLst>
            <a:path>
              <a:moveTo>
                <a:pt x="0" y="0"/>
              </a:moveTo>
              <a:lnTo>
                <a:pt x="0" y="112476"/>
              </a:lnTo>
              <a:lnTo>
                <a:pt x="648080" y="112476"/>
              </a:lnTo>
              <a:lnTo>
                <a:pt x="64808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562A1864-49DE-4E51-B693-B42E70C021D1}">
      <dsp:nvSpPr>
        <dsp:cNvPr id="0" name=""/>
        <dsp:cNvSpPr/>
      </dsp:nvSpPr>
      <dsp:spPr>
        <a:xfrm>
          <a:off x="1676219" y="2197086"/>
          <a:ext cx="160681" cy="1094114"/>
        </a:xfrm>
        <a:custGeom>
          <a:avLst/>
          <a:gdLst/>
          <a:ahLst/>
          <a:cxnLst/>
          <a:rect l="0" t="0" r="0" b="0"/>
          <a:pathLst>
            <a:path>
              <a:moveTo>
                <a:pt x="0" y="0"/>
              </a:moveTo>
              <a:lnTo>
                <a:pt x="0" y="1094114"/>
              </a:lnTo>
              <a:lnTo>
                <a:pt x="160681" y="109411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5CFEE1E5-7E5E-4CB6-82EB-AF8EAB53DB0D}">
      <dsp:nvSpPr>
        <dsp:cNvPr id="0" name=""/>
        <dsp:cNvSpPr/>
      </dsp:nvSpPr>
      <dsp:spPr>
        <a:xfrm>
          <a:off x="1676219" y="2197086"/>
          <a:ext cx="160681" cy="439334"/>
        </a:xfrm>
        <a:custGeom>
          <a:avLst/>
          <a:gdLst/>
          <a:ahLst/>
          <a:cxnLst/>
          <a:rect l="0" t="0" r="0" b="0"/>
          <a:pathLst>
            <a:path>
              <a:moveTo>
                <a:pt x="0" y="0"/>
              </a:moveTo>
              <a:lnTo>
                <a:pt x="0" y="439334"/>
              </a:lnTo>
              <a:lnTo>
                <a:pt x="160681" y="439334"/>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AF02BE8E-0AA5-4450-88A6-0FDB9AA15E7E}">
      <dsp:nvSpPr>
        <dsp:cNvPr id="0" name=""/>
        <dsp:cNvSpPr/>
      </dsp:nvSpPr>
      <dsp:spPr>
        <a:xfrm>
          <a:off x="2104701" y="1543371"/>
          <a:ext cx="648080" cy="224953"/>
        </a:xfrm>
        <a:custGeom>
          <a:avLst/>
          <a:gdLst/>
          <a:ahLst/>
          <a:cxnLst/>
          <a:rect l="0" t="0" r="0" b="0"/>
          <a:pathLst>
            <a:path>
              <a:moveTo>
                <a:pt x="648080" y="0"/>
              </a:moveTo>
              <a:lnTo>
                <a:pt x="648080" y="112476"/>
              </a:lnTo>
              <a:lnTo>
                <a:pt x="0" y="112476"/>
              </a:lnTo>
              <a:lnTo>
                <a:pt x="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E1A11A53-CE0D-4F59-A847-7F0E8AD6E7EC}">
      <dsp:nvSpPr>
        <dsp:cNvPr id="0" name=""/>
        <dsp:cNvSpPr/>
      </dsp:nvSpPr>
      <dsp:spPr>
        <a:xfrm>
          <a:off x="2752781" y="834447"/>
          <a:ext cx="1352398" cy="323890"/>
        </a:xfrm>
        <a:custGeom>
          <a:avLst/>
          <a:gdLst/>
          <a:ahLst/>
          <a:cxnLst/>
          <a:rect l="0" t="0" r="0" b="0"/>
          <a:pathLst>
            <a:path>
              <a:moveTo>
                <a:pt x="1352398" y="0"/>
              </a:moveTo>
              <a:lnTo>
                <a:pt x="1352398" y="211413"/>
              </a:lnTo>
              <a:lnTo>
                <a:pt x="0" y="211413"/>
              </a:lnTo>
              <a:lnTo>
                <a:pt x="0" y="323890"/>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ADB8D404-B563-46D7-B9C0-44DE28A234B8}">
      <dsp:nvSpPr>
        <dsp:cNvPr id="0" name=""/>
        <dsp:cNvSpPr/>
      </dsp:nvSpPr>
      <dsp:spPr>
        <a:xfrm>
          <a:off x="112257" y="1535139"/>
          <a:ext cx="160681" cy="1746763"/>
        </a:xfrm>
        <a:custGeom>
          <a:avLst/>
          <a:gdLst/>
          <a:ahLst/>
          <a:cxnLst/>
          <a:rect l="0" t="0" r="0" b="0"/>
          <a:pathLst>
            <a:path>
              <a:moveTo>
                <a:pt x="0" y="0"/>
              </a:moveTo>
              <a:lnTo>
                <a:pt x="0" y="1746763"/>
              </a:lnTo>
              <a:lnTo>
                <a:pt x="160681" y="174676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293247DE-1D65-45C5-815F-D5CCFCD0EF03}">
      <dsp:nvSpPr>
        <dsp:cNvPr id="0" name=""/>
        <dsp:cNvSpPr/>
      </dsp:nvSpPr>
      <dsp:spPr>
        <a:xfrm>
          <a:off x="112257" y="1535139"/>
          <a:ext cx="160681" cy="1093048"/>
        </a:xfrm>
        <a:custGeom>
          <a:avLst/>
          <a:gdLst/>
          <a:ahLst/>
          <a:cxnLst/>
          <a:rect l="0" t="0" r="0" b="0"/>
          <a:pathLst>
            <a:path>
              <a:moveTo>
                <a:pt x="0" y="0"/>
              </a:moveTo>
              <a:lnTo>
                <a:pt x="0" y="1093048"/>
              </a:lnTo>
              <a:lnTo>
                <a:pt x="160681" y="1093048"/>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00E57D79-61F1-4B8C-BE9D-E66F8ECED8BD}">
      <dsp:nvSpPr>
        <dsp:cNvPr id="0" name=""/>
        <dsp:cNvSpPr/>
      </dsp:nvSpPr>
      <dsp:spPr>
        <a:xfrm>
          <a:off x="112257" y="1535139"/>
          <a:ext cx="160681" cy="439334"/>
        </a:xfrm>
        <a:custGeom>
          <a:avLst/>
          <a:gdLst/>
          <a:ahLst/>
          <a:cxnLst/>
          <a:rect l="0" t="0" r="0" b="0"/>
          <a:pathLst>
            <a:path>
              <a:moveTo>
                <a:pt x="0" y="0"/>
              </a:moveTo>
              <a:lnTo>
                <a:pt x="0" y="439334"/>
              </a:lnTo>
              <a:lnTo>
                <a:pt x="160681" y="439334"/>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6D6C26B1-D660-4561-888F-0B79F0DA4A2E}">
      <dsp:nvSpPr>
        <dsp:cNvPr id="0" name=""/>
        <dsp:cNvSpPr/>
      </dsp:nvSpPr>
      <dsp:spPr>
        <a:xfrm>
          <a:off x="540739" y="834447"/>
          <a:ext cx="3564440" cy="323890"/>
        </a:xfrm>
        <a:custGeom>
          <a:avLst/>
          <a:gdLst/>
          <a:ahLst/>
          <a:cxnLst/>
          <a:rect l="0" t="0" r="0" b="0"/>
          <a:pathLst>
            <a:path>
              <a:moveTo>
                <a:pt x="3564440" y="0"/>
              </a:moveTo>
              <a:lnTo>
                <a:pt x="3564440" y="211413"/>
              </a:lnTo>
              <a:lnTo>
                <a:pt x="0" y="211413"/>
              </a:lnTo>
              <a:lnTo>
                <a:pt x="0" y="323890"/>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564292D1-4F05-48A5-8828-94E2B3422B89}">
      <dsp:nvSpPr>
        <dsp:cNvPr id="0" name=""/>
        <dsp:cNvSpPr/>
      </dsp:nvSpPr>
      <dsp:spPr>
        <a:xfrm>
          <a:off x="3569577" y="449412"/>
          <a:ext cx="1071206" cy="385034"/>
        </a:xfrm>
        <a:prstGeom prst="roundRect">
          <a:avLst/>
        </a:prstGeom>
        <a:solidFill>
          <a:srgbClr val="A418EB"/>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Vehicle</a:t>
          </a:r>
        </a:p>
      </dsp:txBody>
      <dsp:txXfrm>
        <a:off x="3588373" y="468208"/>
        <a:ext cx="1033614" cy="347442"/>
      </dsp:txXfrm>
    </dsp:sp>
    <dsp:sp modelId="{62E638DC-6A92-47F2-8431-530AB1C5493C}">
      <dsp:nvSpPr>
        <dsp:cNvPr id="0" name=""/>
        <dsp:cNvSpPr/>
      </dsp:nvSpPr>
      <dsp:spPr>
        <a:xfrm>
          <a:off x="5136" y="1158337"/>
          <a:ext cx="1071206" cy="376802"/>
        </a:xfrm>
        <a:prstGeom prst="roundRect">
          <a:avLst/>
        </a:prstGeom>
        <a:solidFill>
          <a:srgbClr val="BA4963"/>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Frame</a:t>
          </a:r>
        </a:p>
      </dsp:txBody>
      <dsp:txXfrm>
        <a:off x="23530" y="1176731"/>
        <a:ext cx="1034418" cy="340014"/>
      </dsp:txXfrm>
    </dsp:sp>
    <dsp:sp modelId="{6EA4EB4C-7112-4E22-908E-7F05F5C947D1}">
      <dsp:nvSpPr>
        <dsp:cNvPr id="0" name=""/>
        <dsp:cNvSpPr/>
      </dsp:nvSpPr>
      <dsp:spPr>
        <a:xfrm>
          <a:off x="272938" y="1760092"/>
          <a:ext cx="1071206" cy="428761"/>
        </a:xfrm>
        <a:prstGeom prst="roundRect">
          <a:avLst/>
        </a:prstGeom>
        <a:solidFill>
          <a:srgbClr val="C48796"/>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Fasten components</a:t>
          </a:r>
        </a:p>
      </dsp:txBody>
      <dsp:txXfrm>
        <a:off x="293868" y="1781022"/>
        <a:ext cx="1029346" cy="386901"/>
      </dsp:txXfrm>
    </dsp:sp>
    <dsp:sp modelId="{D4AB0F86-ADEE-499F-A626-DC6C5F38DE92}">
      <dsp:nvSpPr>
        <dsp:cNvPr id="0" name=""/>
        <dsp:cNvSpPr/>
      </dsp:nvSpPr>
      <dsp:spPr>
        <a:xfrm>
          <a:off x="272938" y="2413807"/>
          <a:ext cx="1071206" cy="428761"/>
        </a:xfrm>
        <a:prstGeom prst="roundRect">
          <a:avLst/>
        </a:prstGeom>
        <a:solidFill>
          <a:srgbClr val="C48796"/>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Stability</a:t>
          </a:r>
        </a:p>
      </dsp:txBody>
      <dsp:txXfrm>
        <a:off x="293868" y="2434737"/>
        <a:ext cx="1029346" cy="386901"/>
      </dsp:txXfrm>
    </dsp:sp>
    <dsp:sp modelId="{B0DBA774-571A-4E42-A514-1E0A164ED1BD}">
      <dsp:nvSpPr>
        <dsp:cNvPr id="0" name=""/>
        <dsp:cNvSpPr/>
      </dsp:nvSpPr>
      <dsp:spPr>
        <a:xfrm>
          <a:off x="272938" y="3067522"/>
          <a:ext cx="1071206" cy="428761"/>
        </a:xfrm>
        <a:prstGeom prst="roundRect">
          <a:avLst/>
        </a:prstGeom>
        <a:solidFill>
          <a:srgbClr val="C48796"/>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Human Packaging</a:t>
          </a:r>
        </a:p>
      </dsp:txBody>
      <dsp:txXfrm>
        <a:off x="293868" y="3088452"/>
        <a:ext cx="1029346" cy="386901"/>
      </dsp:txXfrm>
    </dsp:sp>
    <dsp:sp modelId="{6110B09D-12DC-462B-8E77-46C0ECA912DD}">
      <dsp:nvSpPr>
        <dsp:cNvPr id="0" name=""/>
        <dsp:cNvSpPr/>
      </dsp:nvSpPr>
      <dsp:spPr>
        <a:xfrm>
          <a:off x="2217178" y="1158337"/>
          <a:ext cx="1071206" cy="385034"/>
        </a:xfrm>
        <a:prstGeom prst="roundRect">
          <a:avLst/>
        </a:prstGeom>
        <a:solidFill>
          <a:srgbClr val="577C51"/>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Power</a:t>
          </a:r>
        </a:p>
      </dsp:txBody>
      <dsp:txXfrm>
        <a:off x="2235974" y="1177133"/>
        <a:ext cx="1033614" cy="347442"/>
      </dsp:txXfrm>
    </dsp:sp>
    <dsp:sp modelId="{BBCB3CEB-9144-41E2-A493-08A0134AC29F}">
      <dsp:nvSpPr>
        <dsp:cNvPr id="0" name=""/>
        <dsp:cNvSpPr/>
      </dsp:nvSpPr>
      <dsp:spPr>
        <a:xfrm>
          <a:off x="1569098" y="1768325"/>
          <a:ext cx="1071206" cy="428761"/>
        </a:xfrm>
        <a:prstGeom prst="roundRect">
          <a:avLst/>
        </a:prstGeom>
        <a:solidFill>
          <a:srgbClr val="27A16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Hydraulic</a:t>
          </a:r>
        </a:p>
      </dsp:txBody>
      <dsp:txXfrm>
        <a:off x="1590028" y="1789255"/>
        <a:ext cx="1029346" cy="386901"/>
      </dsp:txXfrm>
    </dsp:sp>
    <dsp:sp modelId="{B9E29F2E-70C5-413E-A884-9CB467621DA1}">
      <dsp:nvSpPr>
        <dsp:cNvPr id="0" name=""/>
        <dsp:cNvSpPr/>
      </dsp:nvSpPr>
      <dsp:spPr>
        <a:xfrm>
          <a:off x="1836900" y="2422039"/>
          <a:ext cx="1071206" cy="428761"/>
        </a:xfrm>
        <a:prstGeom prst="roundRect">
          <a:avLst/>
        </a:prstGeom>
        <a:solidFill>
          <a:srgbClr val="8FC35E"/>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Regenerative Braking</a:t>
          </a:r>
        </a:p>
      </dsp:txBody>
      <dsp:txXfrm>
        <a:off x="1857830" y="2442969"/>
        <a:ext cx="1029346" cy="386901"/>
      </dsp:txXfrm>
    </dsp:sp>
    <dsp:sp modelId="{40A6FC42-4FE9-463D-A28D-F510887D2756}">
      <dsp:nvSpPr>
        <dsp:cNvPr id="0" name=""/>
        <dsp:cNvSpPr/>
      </dsp:nvSpPr>
      <dsp:spPr>
        <a:xfrm>
          <a:off x="1836900" y="3075754"/>
          <a:ext cx="1071206" cy="430892"/>
        </a:xfrm>
        <a:prstGeom prst="roundRect">
          <a:avLst/>
        </a:prstGeom>
        <a:solidFill>
          <a:srgbClr val="8FC35E"/>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Storing Pressure</a:t>
          </a:r>
        </a:p>
      </dsp:txBody>
      <dsp:txXfrm>
        <a:off x="1857934" y="3096788"/>
        <a:ext cx="1029138" cy="388824"/>
      </dsp:txXfrm>
    </dsp:sp>
    <dsp:sp modelId="{E983698B-9523-4913-8AB6-613A8B3C22A1}">
      <dsp:nvSpPr>
        <dsp:cNvPr id="0" name=""/>
        <dsp:cNvSpPr/>
      </dsp:nvSpPr>
      <dsp:spPr>
        <a:xfrm>
          <a:off x="2865258" y="1768325"/>
          <a:ext cx="1071206" cy="428761"/>
        </a:xfrm>
        <a:prstGeom prst="roundRect">
          <a:avLst/>
        </a:prstGeom>
        <a:solidFill>
          <a:srgbClr val="27A16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Human</a:t>
          </a:r>
        </a:p>
      </dsp:txBody>
      <dsp:txXfrm>
        <a:off x="2886188" y="1789255"/>
        <a:ext cx="1029346" cy="386901"/>
      </dsp:txXfrm>
    </dsp:sp>
    <dsp:sp modelId="{AFBA84DE-6205-4AA9-BDFE-41AAE99A8D70}">
      <dsp:nvSpPr>
        <dsp:cNvPr id="0" name=""/>
        <dsp:cNvSpPr/>
      </dsp:nvSpPr>
      <dsp:spPr>
        <a:xfrm>
          <a:off x="3133060" y="2422039"/>
          <a:ext cx="1071206" cy="428761"/>
        </a:xfrm>
        <a:prstGeom prst="roundRect">
          <a:avLst/>
        </a:prstGeom>
        <a:solidFill>
          <a:srgbClr val="8FC35E"/>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Foot Pedaling</a:t>
          </a:r>
        </a:p>
      </dsp:txBody>
      <dsp:txXfrm>
        <a:off x="3153990" y="2442969"/>
        <a:ext cx="1029346" cy="386901"/>
      </dsp:txXfrm>
    </dsp:sp>
    <dsp:sp modelId="{FE76423B-EC18-4835-8226-A9EE32D547AC}">
      <dsp:nvSpPr>
        <dsp:cNvPr id="0" name=""/>
        <dsp:cNvSpPr/>
      </dsp:nvSpPr>
      <dsp:spPr>
        <a:xfrm>
          <a:off x="3133060" y="3075754"/>
          <a:ext cx="1071206" cy="428761"/>
        </a:xfrm>
        <a:prstGeom prst="roundRect">
          <a:avLst/>
        </a:prstGeom>
        <a:solidFill>
          <a:srgbClr val="8FC35E"/>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Pumping</a:t>
          </a:r>
        </a:p>
      </dsp:txBody>
      <dsp:txXfrm>
        <a:off x="3153990" y="3096684"/>
        <a:ext cx="1029346" cy="386901"/>
      </dsp:txXfrm>
    </dsp:sp>
    <dsp:sp modelId="{6EA1E7C5-C954-4676-9B59-B8537F7503E1}">
      <dsp:nvSpPr>
        <dsp:cNvPr id="0" name=""/>
        <dsp:cNvSpPr/>
      </dsp:nvSpPr>
      <dsp:spPr>
        <a:xfrm>
          <a:off x="4161418" y="1158337"/>
          <a:ext cx="1071206" cy="385034"/>
        </a:xfrm>
        <a:prstGeom prst="roundRect">
          <a:avLst/>
        </a:prstGeom>
        <a:solidFill>
          <a:srgbClr val="0B6AED"/>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Motion</a:t>
          </a:r>
        </a:p>
      </dsp:txBody>
      <dsp:txXfrm>
        <a:off x="4180214" y="1177133"/>
        <a:ext cx="1033614" cy="347442"/>
      </dsp:txXfrm>
    </dsp:sp>
    <dsp:sp modelId="{69975AA2-1344-4C9D-A86E-9E5617B9B55F}">
      <dsp:nvSpPr>
        <dsp:cNvPr id="0" name=""/>
        <dsp:cNvSpPr/>
      </dsp:nvSpPr>
      <dsp:spPr>
        <a:xfrm>
          <a:off x="4429220" y="1768325"/>
          <a:ext cx="1071206" cy="428761"/>
        </a:xfrm>
        <a:prstGeom prst="roundRect">
          <a:avLst/>
        </a:prstGeom>
        <a:solidFill>
          <a:srgbClr val="05DCE7"/>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Accelerate</a:t>
          </a:r>
        </a:p>
      </dsp:txBody>
      <dsp:txXfrm>
        <a:off x="4450150" y="1789255"/>
        <a:ext cx="1029346" cy="386901"/>
      </dsp:txXfrm>
    </dsp:sp>
    <dsp:sp modelId="{2C680DD9-7A05-415E-912B-257308F253DE}">
      <dsp:nvSpPr>
        <dsp:cNvPr id="0" name=""/>
        <dsp:cNvSpPr/>
      </dsp:nvSpPr>
      <dsp:spPr>
        <a:xfrm>
          <a:off x="4429220" y="2422039"/>
          <a:ext cx="1071206" cy="428761"/>
        </a:xfrm>
        <a:prstGeom prst="roundRect">
          <a:avLst/>
        </a:prstGeom>
        <a:solidFill>
          <a:srgbClr val="05DCE7"/>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Brake</a:t>
          </a:r>
        </a:p>
      </dsp:txBody>
      <dsp:txXfrm>
        <a:off x="4450150" y="2442969"/>
        <a:ext cx="1029346" cy="386901"/>
      </dsp:txXfrm>
    </dsp:sp>
    <dsp:sp modelId="{B6197FBE-9EF0-411B-A9C2-EB11859D37DE}">
      <dsp:nvSpPr>
        <dsp:cNvPr id="0" name=""/>
        <dsp:cNvSpPr/>
      </dsp:nvSpPr>
      <dsp:spPr>
        <a:xfrm>
          <a:off x="4429220" y="3075754"/>
          <a:ext cx="1071206" cy="428761"/>
        </a:xfrm>
        <a:prstGeom prst="roundRect">
          <a:avLst/>
        </a:prstGeom>
        <a:solidFill>
          <a:srgbClr val="05DCE7"/>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Turn</a:t>
          </a:r>
        </a:p>
      </dsp:txBody>
      <dsp:txXfrm>
        <a:off x="4450150" y="3096684"/>
        <a:ext cx="1029346" cy="386901"/>
      </dsp:txXfrm>
    </dsp:sp>
    <dsp:sp modelId="{BEAF43CB-B6AC-4D42-9960-C04099AE73FD}">
      <dsp:nvSpPr>
        <dsp:cNvPr id="0" name=""/>
        <dsp:cNvSpPr/>
      </dsp:nvSpPr>
      <dsp:spPr>
        <a:xfrm>
          <a:off x="4429220" y="3729469"/>
          <a:ext cx="1071206" cy="427315"/>
        </a:xfrm>
        <a:prstGeom prst="roundRect">
          <a:avLst/>
        </a:prstGeom>
        <a:solidFill>
          <a:srgbClr val="05DCE7"/>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Suspension</a:t>
          </a:r>
        </a:p>
      </dsp:txBody>
      <dsp:txXfrm>
        <a:off x="4450080" y="3750329"/>
        <a:ext cx="1029486" cy="385595"/>
      </dsp:txXfrm>
    </dsp:sp>
    <dsp:sp modelId="{C6A966AF-004B-42C6-9ED0-6DAC7726796F}">
      <dsp:nvSpPr>
        <dsp:cNvPr id="0" name=""/>
        <dsp:cNvSpPr/>
      </dsp:nvSpPr>
      <dsp:spPr>
        <a:xfrm>
          <a:off x="7155441" y="1158337"/>
          <a:ext cx="1071206" cy="385034"/>
        </a:xfrm>
        <a:prstGeom prst="roundRect">
          <a:avLst/>
        </a:prstGeom>
        <a:solidFill>
          <a:srgbClr val="E9AA2F"/>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Mechatronics</a:t>
          </a:r>
        </a:p>
      </dsp:txBody>
      <dsp:txXfrm>
        <a:off x="7174237" y="1177133"/>
        <a:ext cx="1033614" cy="347442"/>
      </dsp:txXfrm>
    </dsp:sp>
    <dsp:sp modelId="{8D6DD3B9-DBB9-4D03-A2FA-C78DC56AD8C6}">
      <dsp:nvSpPr>
        <dsp:cNvPr id="0" name=""/>
        <dsp:cNvSpPr/>
      </dsp:nvSpPr>
      <dsp:spPr>
        <a:xfrm>
          <a:off x="5725380" y="1768325"/>
          <a:ext cx="1071206" cy="427315"/>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Energy Storage</a:t>
          </a:r>
        </a:p>
      </dsp:txBody>
      <dsp:txXfrm>
        <a:off x="5746240" y="1789185"/>
        <a:ext cx="1029486" cy="385595"/>
      </dsp:txXfrm>
    </dsp:sp>
    <dsp:sp modelId="{65D0BF24-4641-A142-8638-6E782C7A80E9}">
      <dsp:nvSpPr>
        <dsp:cNvPr id="0" name=""/>
        <dsp:cNvSpPr/>
      </dsp:nvSpPr>
      <dsp:spPr>
        <a:xfrm>
          <a:off x="5933966" y="2420588"/>
          <a:ext cx="1068293" cy="427315"/>
        </a:xfrm>
        <a:prstGeom prst="roundRect">
          <a:avLst/>
        </a:prstGeom>
        <a:solidFill>
          <a:srgbClr val="DBD7D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Power Electronics</a:t>
          </a:r>
        </a:p>
      </dsp:txBody>
      <dsp:txXfrm>
        <a:off x="5954826" y="2441448"/>
        <a:ext cx="1026573" cy="385595"/>
      </dsp:txXfrm>
    </dsp:sp>
    <dsp:sp modelId="{BBFAD773-4FC1-4063-8222-313D7AAE25E3}">
      <dsp:nvSpPr>
        <dsp:cNvPr id="0" name=""/>
        <dsp:cNvSpPr/>
      </dsp:nvSpPr>
      <dsp:spPr>
        <a:xfrm>
          <a:off x="7021541" y="1768325"/>
          <a:ext cx="1071206" cy="428761"/>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User interface</a:t>
          </a:r>
        </a:p>
      </dsp:txBody>
      <dsp:txXfrm>
        <a:off x="7042471" y="1789255"/>
        <a:ext cx="1029346" cy="386901"/>
      </dsp:txXfrm>
    </dsp:sp>
    <dsp:sp modelId="{C65D57AE-E987-4616-AEC0-5F261D821E4D}">
      <dsp:nvSpPr>
        <dsp:cNvPr id="0" name=""/>
        <dsp:cNvSpPr/>
      </dsp:nvSpPr>
      <dsp:spPr>
        <a:xfrm>
          <a:off x="7289342" y="2422039"/>
          <a:ext cx="1071206" cy="428761"/>
        </a:xfrm>
        <a:prstGeom prst="roundRect">
          <a:avLst/>
        </a:prstGeom>
        <a:solidFill>
          <a:srgbClr val="DBD7D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Display Information</a:t>
          </a:r>
        </a:p>
      </dsp:txBody>
      <dsp:txXfrm>
        <a:off x="7310272" y="2442969"/>
        <a:ext cx="1029346" cy="386901"/>
      </dsp:txXfrm>
    </dsp:sp>
    <dsp:sp modelId="{DB72B04C-D893-41AC-86B2-0B8FA1320F4F}">
      <dsp:nvSpPr>
        <dsp:cNvPr id="0" name=""/>
        <dsp:cNvSpPr/>
      </dsp:nvSpPr>
      <dsp:spPr>
        <a:xfrm>
          <a:off x="7289342" y="3075754"/>
          <a:ext cx="1071206" cy="428761"/>
        </a:xfrm>
        <a:prstGeom prst="roundRect">
          <a:avLst/>
        </a:prstGeom>
        <a:solidFill>
          <a:srgbClr val="DBD7D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User Inputs</a:t>
          </a:r>
        </a:p>
      </dsp:txBody>
      <dsp:txXfrm>
        <a:off x="7310272" y="3096684"/>
        <a:ext cx="1029346" cy="386901"/>
      </dsp:txXfrm>
    </dsp:sp>
    <dsp:sp modelId="{8733DC25-B656-4A20-9F53-6554E127E628}">
      <dsp:nvSpPr>
        <dsp:cNvPr id="0" name=""/>
        <dsp:cNvSpPr/>
      </dsp:nvSpPr>
      <dsp:spPr>
        <a:xfrm>
          <a:off x="8585503" y="1768325"/>
          <a:ext cx="1071206" cy="428761"/>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User Independent</a:t>
          </a:r>
        </a:p>
      </dsp:txBody>
      <dsp:txXfrm>
        <a:off x="8606433" y="1789255"/>
        <a:ext cx="1029346" cy="386901"/>
      </dsp:txXfrm>
    </dsp:sp>
    <dsp:sp modelId="{0D0E8C0B-ECAE-4FAA-A4C4-8133595F3C15}">
      <dsp:nvSpPr>
        <dsp:cNvPr id="0" name=""/>
        <dsp:cNvSpPr/>
      </dsp:nvSpPr>
      <dsp:spPr>
        <a:xfrm>
          <a:off x="8585503" y="2422039"/>
          <a:ext cx="1071206" cy="428761"/>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Receive Inputs</a:t>
          </a:r>
        </a:p>
      </dsp:txBody>
      <dsp:txXfrm>
        <a:off x="8606433" y="2442969"/>
        <a:ext cx="1029346" cy="386901"/>
      </dsp:txXfrm>
    </dsp:sp>
    <dsp:sp modelId="{5939C208-395E-41E0-8173-0628FD959E51}">
      <dsp:nvSpPr>
        <dsp:cNvPr id="0" name=""/>
        <dsp:cNvSpPr/>
      </dsp:nvSpPr>
      <dsp:spPr>
        <a:xfrm>
          <a:off x="8585503" y="3075754"/>
          <a:ext cx="1071206" cy="428761"/>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Interpret Data</a:t>
          </a:r>
        </a:p>
      </dsp:txBody>
      <dsp:txXfrm>
        <a:off x="8606433" y="3096684"/>
        <a:ext cx="1029346" cy="386901"/>
      </dsp:txXfrm>
    </dsp:sp>
    <dsp:sp modelId="{AE318CA4-06AD-413F-AA78-1D7F7373C629}">
      <dsp:nvSpPr>
        <dsp:cNvPr id="0" name=""/>
        <dsp:cNvSpPr/>
      </dsp:nvSpPr>
      <dsp:spPr>
        <a:xfrm>
          <a:off x="8585503" y="3729469"/>
          <a:ext cx="1071206" cy="428761"/>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Prepare Data</a:t>
          </a:r>
        </a:p>
      </dsp:txBody>
      <dsp:txXfrm>
        <a:off x="8606433" y="3750399"/>
        <a:ext cx="1029346" cy="386901"/>
      </dsp:txXfrm>
    </dsp:sp>
    <dsp:sp modelId="{7000CA82-E85E-4DD0-A524-DC00F980E9FF}">
      <dsp:nvSpPr>
        <dsp:cNvPr id="0" name=""/>
        <dsp:cNvSpPr/>
      </dsp:nvSpPr>
      <dsp:spPr>
        <a:xfrm>
          <a:off x="7472990" y="4458811"/>
          <a:ext cx="1071206" cy="428761"/>
        </a:xfrm>
        <a:prstGeom prst="roundRect">
          <a:avLst/>
        </a:prstGeom>
        <a:solidFill>
          <a:srgbClr val="DBD7D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Transmit Data</a:t>
          </a:r>
        </a:p>
      </dsp:txBody>
      <dsp:txXfrm>
        <a:off x="7493920" y="4479741"/>
        <a:ext cx="1029346" cy="386901"/>
      </dsp:txXfrm>
    </dsp:sp>
    <dsp:sp modelId="{849136A6-C5F8-4728-A031-48CA37878836}">
      <dsp:nvSpPr>
        <dsp:cNvPr id="0" name=""/>
        <dsp:cNvSpPr/>
      </dsp:nvSpPr>
      <dsp:spPr>
        <a:xfrm>
          <a:off x="8846117" y="4463706"/>
          <a:ext cx="1071206" cy="428761"/>
        </a:xfrm>
        <a:prstGeom prst="roundRect">
          <a:avLst/>
        </a:prstGeom>
        <a:solidFill>
          <a:srgbClr val="DBD7D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Perform Action</a:t>
          </a:r>
        </a:p>
      </dsp:txBody>
      <dsp:txXfrm>
        <a:off x="8867047" y="4484636"/>
        <a:ext cx="1029346" cy="3869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BD1768-8777-0D4D-8307-70FFA4DE0B86}" type="datetimeFigureOut">
              <a:rPr lang="en-US" smtClean="0"/>
              <a:t>4/3/25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CC1AB-48B7-0748-A812-2B7A531C5611}" type="slidenum">
              <a:rPr lang="en-US" smtClean="0"/>
              <a:t>‹#›</a:t>
            </a:fld>
            <a:endParaRPr lang="en-US"/>
          </a:p>
        </p:txBody>
      </p:sp>
    </p:spTree>
    <p:extLst>
      <p:ext uri="{BB962C8B-B14F-4D97-AF65-F5344CB8AC3E}">
        <p14:creationId xmlns:p14="http://schemas.microsoft.com/office/powerpoint/2010/main" val="206110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text, outdoor&#10;&#10;Description automatically generated">
            <a:extLst>
              <a:ext uri="{FF2B5EF4-FFF2-40B4-BE49-F238E27FC236}">
                <a16:creationId xmlns:a16="http://schemas.microsoft.com/office/drawing/2014/main" id="{5D06152D-75ED-8E6F-1F8D-6737F072570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BC45BE-4900-8333-2CDD-A11C9D53F2AF}"/>
              </a:ext>
            </a:extLst>
          </p:cNvPr>
          <p:cNvSpPr>
            <a:spLocks noGrp="1"/>
          </p:cNvSpPr>
          <p:nvPr>
            <p:ph type="ctrTitle"/>
          </p:nvPr>
        </p:nvSpPr>
        <p:spPr>
          <a:xfrm>
            <a:off x="841248" y="2258568"/>
            <a:ext cx="9144000" cy="768096"/>
          </a:xfrm>
        </p:spPr>
        <p:txBody>
          <a:bodyPr anchor="b">
            <a:noAutofit/>
          </a:bodyPr>
          <a:lstStyle>
            <a:lvl1pPr algn="l" defTabSz="914400" rtl="0" eaLnBrk="1" latinLnBrk="0" hangingPunct="1">
              <a:lnSpc>
                <a:spcPct val="90000"/>
              </a:lnSpc>
              <a:spcBef>
                <a:spcPct val="0"/>
              </a:spcBef>
              <a:buNone/>
              <a:defRPr lang="en-US" sz="440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31F3FCBA-64CC-6055-4700-D1135C4FC3B6}"/>
              </a:ext>
            </a:extLst>
          </p:cNvPr>
          <p:cNvSpPr>
            <a:spLocks noGrp="1"/>
          </p:cNvSpPr>
          <p:nvPr>
            <p:ph type="subTitle" idx="1"/>
          </p:nvPr>
        </p:nvSpPr>
        <p:spPr>
          <a:xfrm>
            <a:off x="841248" y="3017520"/>
            <a:ext cx="9144000" cy="76809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4400" b="1" kern="1200" dirty="0">
                <a:solidFill>
                  <a:schemeClr val="tx2"/>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8">
            <a:extLst>
              <a:ext uri="{FF2B5EF4-FFF2-40B4-BE49-F238E27FC236}">
                <a16:creationId xmlns:a16="http://schemas.microsoft.com/office/drawing/2014/main" id="{693FA1C4-FD37-34E0-67A9-FEF500E7E426}"/>
              </a:ext>
            </a:extLst>
          </p:cNvPr>
          <p:cNvSpPr>
            <a:spLocks noGrp="1"/>
          </p:cNvSpPr>
          <p:nvPr>
            <p:ph type="body" sz="quarter" idx="13" hasCustomPrompt="1"/>
          </p:nvPr>
        </p:nvSpPr>
        <p:spPr>
          <a:xfrm>
            <a:off x="841248" y="4133231"/>
            <a:ext cx="9144000" cy="484632"/>
          </a:xfrm>
        </p:spPr>
        <p:txBody>
          <a:bodyPr anchor="ctr">
            <a:normAutofit/>
          </a:bodyPr>
          <a:lstStyle>
            <a:lvl1pPr marL="0" indent="0">
              <a:buNone/>
              <a:defRPr lang="en-US" sz="2400" kern="1200" dirty="0" smtClean="0">
                <a:solidFill>
                  <a:srgbClr val="FFFFFF"/>
                </a:solidFill>
                <a:latin typeface="Arial" panose="020B0604020202020204" pitchFamily="34" charset="0"/>
                <a:ea typeface="+mj-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Presenter’s Names</a:t>
            </a:r>
          </a:p>
        </p:txBody>
      </p:sp>
      <p:sp>
        <p:nvSpPr>
          <p:cNvPr id="5" name="Text Placeholder 8">
            <a:extLst>
              <a:ext uri="{FF2B5EF4-FFF2-40B4-BE49-F238E27FC236}">
                <a16:creationId xmlns:a16="http://schemas.microsoft.com/office/drawing/2014/main" id="{E1F3E4ED-9242-4520-3FAB-3F0A09D96411}"/>
              </a:ext>
            </a:extLst>
          </p:cNvPr>
          <p:cNvSpPr>
            <a:spLocks noGrp="1"/>
          </p:cNvSpPr>
          <p:nvPr>
            <p:ph type="body" sz="quarter" idx="14" hasCustomPrompt="1"/>
          </p:nvPr>
        </p:nvSpPr>
        <p:spPr>
          <a:xfrm>
            <a:off x="841248" y="6195393"/>
            <a:ext cx="9144000" cy="484632"/>
          </a:xfrm>
        </p:spPr>
        <p:txBody>
          <a:bodyPr anchor="ctr">
            <a:normAutofit/>
          </a:bodyPr>
          <a:lstStyle>
            <a:lvl1pPr marL="0" indent="0">
              <a:buNone/>
              <a:defRPr lang="en-US" sz="2400" kern="1200" dirty="0" smtClean="0">
                <a:solidFill>
                  <a:srgbClr val="FFFFFF"/>
                </a:solidFill>
                <a:latin typeface="Arial" panose="020B0604020202020204" pitchFamily="34" charset="0"/>
                <a:ea typeface="+mj-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Date</a:t>
            </a:r>
          </a:p>
        </p:txBody>
      </p:sp>
    </p:spTree>
    <p:extLst>
      <p:ext uri="{BB962C8B-B14F-4D97-AF65-F5344CB8AC3E}">
        <p14:creationId xmlns:p14="http://schemas.microsoft.com/office/powerpoint/2010/main" val="301081851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B6EE-B8CB-EF79-56B6-62DFEF2EB70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C269017-91E3-2EF6-BA8B-FE416B05D7D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7C9874AF-ACC0-7CD0-4BDE-EA509C0B44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379F3C53-54B3-9DB0-6839-1659E93C2CE7}"/>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7" name="Content Placeholder 6">
            <a:extLst>
              <a:ext uri="{FF2B5EF4-FFF2-40B4-BE49-F238E27FC236}">
                <a16:creationId xmlns:a16="http://schemas.microsoft.com/office/drawing/2014/main" id="{95D459C7-F7F4-7C2F-6997-4409B59AFF1B}"/>
              </a:ext>
            </a:extLst>
          </p:cNvPr>
          <p:cNvSpPr>
            <a:spLocks noGrp="1"/>
          </p:cNvSpPr>
          <p:nvPr>
            <p:ph sz="quarter" idx="13"/>
          </p:nvPr>
        </p:nvSpPr>
        <p:spPr>
          <a:xfrm>
            <a:off x="457200"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81DD5433-6BD2-3B9B-D1B2-7E3CC956D85A}"/>
              </a:ext>
            </a:extLst>
          </p:cNvPr>
          <p:cNvSpPr>
            <a:spLocks noGrp="1"/>
          </p:cNvSpPr>
          <p:nvPr>
            <p:ph sz="quarter" idx="14"/>
          </p:nvPr>
        </p:nvSpPr>
        <p:spPr>
          <a:xfrm>
            <a:off x="3788664"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6">
            <a:extLst>
              <a:ext uri="{FF2B5EF4-FFF2-40B4-BE49-F238E27FC236}">
                <a16:creationId xmlns:a16="http://schemas.microsoft.com/office/drawing/2014/main" id="{25A96447-AB53-DBB5-452A-1F4B6B829983}"/>
              </a:ext>
            </a:extLst>
          </p:cNvPr>
          <p:cNvSpPr>
            <a:spLocks noGrp="1"/>
          </p:cNvSpPr>
          <p:nvPr>
            <p:ph sz="quarter" idx="15"/>
          </p:nvPr>
        </p:nvSpPr>
        <p:spPr>
          <a:xfrm>
            <a:off x="7120128"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resenter Name">
            <a:extLst>
              <a:ext uri="{FF2B5EF4-FFF2-40B4-BE49-F238E27FC236}">
                <a16:creationId xmlns:a16="http://schemas.microsoft.com/office/drawing/2014/main" id="{6DB7F08A-683F-4548-DEB7-13D0CC92F10A}"/>
              </a:ext>
            </a:extLst>
          </p:cNvPr>
          <p:cNvSpPr>
            <a:spLocks noGrp="1"/>
          </p:cNvSpPr>
          <p:nvPr>
            <p:ph type="body" sz="quarter" idx="16"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967880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8F9B-09F0-D890-6440-D6A1BA4E4A77}"/>
              </a:ext>
            </a:extLst>
          </p:cNvPr>
          <p:cNvSpPr>
            <a:spLocks noGrp="1"/>
          </p:cNvSpPr>
          <p:nvPr>
            <p:ph type="title"/>
          </p:nvPr>
        </p:nvSpPr>
        <p:spPr>
          <a:xfrm>
            <a:off x="457200" y="457200"/>
            <a:ext cx="40084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5F8B97-3449-3918-FE7C-C5F080C102D6}"/>
              </a:ext>
            </a:extLst>
          </p:cNvPr>
          <p:cNvSpPr>
            <a:spLocks noGrp="1"/>
          </p:cNvSpPr>
          <p:nvPr>
            <p:ph idx="1"/>
          </p:nvPr>
        </p:nvSpPr>
        <p:spPr>
          <a:xfrm>
            <a:off x="4876800" y="987425"/>
            <a:ext cx="53340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78F1CE-D1F1-1AED-EDF7-5DBE75041417}"/>
              </a:ext>
            </a:extLst>
          </p:cNvPr>
          <p:cNvSpPr>
            <a:spLocks noGrp="1"/>
          </p:cNvSpPr>
          <p:nvPr>
            <p:ph type="body" sz="half" idx="2"/>
          </p:nvPr>
        </p:nvSpPr>
        <p:spPr>
          <a:xfrm>
            <a:off x="457200" y="2057400"/>
            <a:ext cx="40084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7C93DA-8445-5A3D-AEFF-443DAC2A0E4A}"/>
              </a:ext>
            </a:extLst>
          </p:cNvPr>
          <p:cNvSpPr>
            <a:spLocks noGrp="1"/>
          </p:cNvSpPr>
          <p:nvPr>
            <p:ph type="dt" sz="half" idx="10"/>
          </p:nvPr>
        </p:nvSpPr>
        <p:spPr/>
        <p:txBody>
          <a:bodyPr/>
          <a:lstStyle/>
          <a:p>
            <a:fld id="{3CB0B9FD-E4D6-4BE0-A075-053BAEEC076A}" type="datetime1">
              <a:rPr lang="en-US" smtClean="0"/>
              <a:t>4/3/25</a:t>
            </a:fld>
            <a:endParaRPr lang="en-US"/>
          </a:p>
        </p:txBody>
      </p:sp>
      <p:sp>
        <p:nvSpPr>
          <p:cNvPr id="6" name="Footer Placeholder 5">
            <a:extLst>
              <a:ext uri="{FF2B5EF4-FFF2-40B4-BE49-F238E27FC236}">
                <a16:creationId xmlns:a16="http://schemas.microsoft.com/office/drawing/2014/main" id="{38346A62-8878-AB07-2085-D1065ABC0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DF296D-C488-453A-B738-559DBA8A86A2}"/>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3BC81332-B1A6-E98F-2EE9-286E4CE4C291}"/>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500245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27EA-15CC-879B-24E2-2AADB42C7667}"/>
              </a:ext>
            </a:extLst>
          </p:cNvPr>
          <p:cNvSpPr>
            <a:spLocks noGrp="1"/>
          </p:cNvSpPr>
          <p:nvPr>
            <p:ph type="title"/>
          </p:nvPr>
        </p:nvSpPr>
        <p:spPr>
          <a:xfrm>
            <a:off x="457200" y="457200"/>
            <a:ext cx="40211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3479FA-4720-492B-2D2F-A518B86823A4}"/>
              </a:ext>
            </a:extLst>
          </p:cNvPr>
          <p:cNvSpPr>
            <a:spLocks noGrp="1"/>
          </p:cNvSpPr>
          <p:nvPr>
            <p:ph type="pic" idx="1"/>
          </p:nvPr>
        </p:nvSpPr>
        <p:spPr>
          <a:xfrm>
            <a:off x="4889500" y="987425"/>
            <a:ext cx="53213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5FD77AA-38E0-35F1-037B-763BE9843D1C}"/>
              </a:ext>
            </a:extLst>
          </p:cNvPr>
          <p:cNvSpPr>
            <a:spLocks noGrp="1"/>
          </p:cNvSpPr>
          <p:nvPr>
            <p:ph type="body" sz="half" idx="2"/>
          </p:nvPr>
        </p:nvSpPr>
        <p:spPr>
          <a:xfrm>
            <a:off x="457200" y="2057400"/>
            <a:ext cx="40211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A7D86D-496C-FB88-B581-447CC049B4BC}"/>
              </a:ext>
            </a:extLst>
          </p:cNvPr>
          <p:cNvSpPr>
            <a:spLocks noGrp="1"/>
          </p:cNvSpPr>
          <p:nvPr>
            <p:ph type="dt" sz="half" idx="10"/>
          </p:nvPr>
        </p:nvSpPr>
        <p:spPr/>
        <p:txBody>
          <a:bodyPr/>
          <a:lstStyle/>
          <a:p>
            <a:fld id="{414FB5AC-1AAB-0D4C-B9D7-5C80179C703F}" type="datetime1">
              <a:rPr lang="en-US" smtClean="0"/>
              <a:t>4/3/25</a:t>
            </a:fld>
            <a:endParaRPr lang="en-US"/>
          </a:p>
        </p:txBody>
      </p:sp>
      <p:sp>
        <p:nvSpPr>
          <p:cNvPr id="6" name="Footer Placeholder 5">
            <a:extLst>
              <a:ext uri="{FF2B5EF4-FFF2-40B4-BE49-F238E27FC236}">
                <a16:creationId xmlns:a16="http://schemas.microsoft.com/office/drawing/2014/main" id="{49DBB39D-96BE-9AC1-DB93-271D05DE5A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D6CAE4-B16D-CFF2-1B3D-58CA3BCF7273}"/>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126E29B6-CEC9-A79C-9FA9-22EB02A9A182}"/>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925119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onsor and Advis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2F027-D0A6-A720-F95E-9777340D32A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EB7D090-2395-49F0-C0DB-EB67384DE2DC}"/>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3C78F93A-AB46-BE72-89C3-002440F42577}"/>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78C93818-218C-D858-3DE4-CC8E5696A494}"/>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EF9850F2-11EB-A8D6-4FBD-903F208B07C4}"/>
              </a:ext>
            </a:extLst>
          </p:cNvPr>
          <p:cNvSpPr>
            <a:spLocks noGrp="1" noChangeAspect="1"/>
          </p:cNvSpPr>
          <p:nvPr>
            <p:ph type="pic" sz="quarter" idx="13" hasCustomPrompt="1"/>
          </p:nvPr>
        </p:nvSpPr>
        <p:spPr>
          <a:xfrm>
            <a:off x="2928685" y="3349105"/>
            <a:ext cx="1374005" cy="2061006"/>
          </a:xfrm>
        </p:spPr>
        <p:txBody>
          <a:bodyPr>
            <a:normAutofit/>
          </a:bodyPr>
          <a:lstStyle>
            <a:lvl1pPr>
              <a:defRPr sz="1600"/>
            </a:lvl1pPr>
          </a:lstStyle>
          <a:p>
            <a:r>
              <a:rPr lang="en-US"/>
              <a:t>Add Sponsors Photo</a:t>
            </a:r>
          </a:p>
        </p:txBody>
      </p:sp>
      <p:sp>
        <p:nvSpPr>
          <p:cNvPr id="7" name="Text Placeholder 12">
            <a:extLst>
              <a:ext uri="{FF2B5EF4-FFF2-40B4-BE49-F238E27FC236}">
                <a16:creationId xmlns:a16="http://schemas.microsoft.com/office/drawing/2014/main" id="{606DB14B-466B-1B3B-B0CB-B7E1BA9F1111}"/>
              </a:ext>
            </a:extLst>
          </p:cNvPr>
          <p:cNvSpPr>
            <a:spLocks noGrp="1"/>
          </p:cNvSpPr>
          <p:nvPr>
            <p:ph type="body" sz="quarter" idx="14" hasCustomPrompt="1"/>
          </p:nvPr>
        </p:nvSpPr>
        <p:spPr>
          <a:xfrm>
            <a:off x="2398621" y="5561992"/>
            <a:ext cx="2434133" cy="590931"/>
          </a:xfrm>
          <a:noFill/>
        </p:spPr>
        <p:txBody>
          <a:bodyPr wrap="square" rtlCol="0">
            <a:spAutoFit/>
          </a:bodyPr>
          <a:lstStyle>
            <a:lvl1pPr marL="0" indent="0" algn="ctr">
              <a:spcBef>
                <a:spcPts val="0"/>
              </a:spcBef>
              <a:buNone/>
              <a:defRPr lang="en-US" sz="1800" i="0" dirty="0">
                <a:latin typeface="+mn-lt"/>
                <a:cs typeface="+mn-cs"/>
              </a:defRPr>
            </a:lvl1pPr>
          </a:lstStyle>
          <a:p>
            <a:pPr marL="0" lvl="0"/>
            <a:r>
              <a:rPr lang="en-US"/>
              <a:t>Engineering mentor’s name and title</a:t>
            </a:r>
          </a:p>
        </p:txBody>
      </p:sp>
      <p:sp>
        <p:nvSpPr>
          <p:cNvPr id="8" name="Picture Placeholder 10">
            <a:extLst>
              <a:ext uri="{FF2B5EF4-FFF2-40B4-BE49-F238E27FC236}">
                <a16:creationId xmlns:a16="http://schemas.microsoft.com/office/drawing/2014/main" id="{10B71AFA-6ABE-842B-EAC7-ED430A4121DB}"/>
              </a:ext>
            </a:extLst>
          </p:cNvPr>
          <p:cNvSpPr>
            <a:spLocks noGrp="1" noChangeAspect="1"/>
          </p:cNvSpPr>
          <p:nvPr>
            <p:ph type="pic" sz="quarter" idx="18" hasCustomPrompt="1"/>
          </p:nvPr>
        </p:nvSpPr>
        <p:spPr>
          <a:xfrm>
            <a:off x="6365311" y="3349105"/>
            <a:ext cx="1374005" cy="2061006"/>
          </a:xfrm>
        </p:spPr>
        <p:txBody>
          <a:bodyPr>
            <a:normAutofit/>
          </a:bodyPr>
          <a:lstStyle>
            <a:lvl1pPr>
              <a:defRPr sz="1600"/>
            </a:lvl1pPr>
          </a:lstStyle>
          <a:p>
            <a:r>
              <a:rPr lang="en-US"/>
              <a:t>Add Academic Advisors Photo</a:t>
            </a:r>
          </a:p>
        </p:txBody>
      </p:sp>
      <p:sp>
        <p:nvSpPr>
          <p:cNvPr id="9" name="Picture Placeholder 10">
            <a:extLst>
              <a:ext uri="{FF2B5EF4-FFF2-40B4-BE49-F238E27FC236}">
                <a16:creationId xmlns:a16="http://schemas.microsoft.com/office/drawing/2014/main" id="{9C6BC192-3831-9A2C-00F7-46F7AE215F98}"/>
              </a:ext>
            </a:extLst>
          </p:cNvPr>
          <p:cNvSpPr>
            <a:spLocks noGrp="1"/>
          </p:cNvSpPr>
          <p:nvPr>
            <p:ph type="pic" sz="quarter" idx="19" hasCustomPrompt="1"/>
          </p:nvPr>
        </p:nvSpPr>
        <p:spPr>
          <a:xfrm>
            <a:off x="1905000" y="1825625"/>
            <a:ext cx="6858000" cy="1371600"/>
          </a:xfrm>
        </p:spPr>
        <p:txBody>
          <a:bodyPr>
            <a:normAutofit/>
          </a:bodyPr>
          <a:lstStyle>
            <a:lvl1pPr>
              <a:defRPr sz="2000"/>
            </a:lvl1pPr>
          </a:lstStyle>
          <a:p>
            <a:r>
              <a:rPr lang="en-US"/>
              <a:t>Add Sponsors Logo (note: either the place holder or the logo may need to be resized to accommodate the correct aspect ratio of the image.)</a:t>
            </a:r>
          </a:p>
        </p:txBody>
      </p:sp>
      <p:sp>
        <p:nvSpPr>
          <p:cNvPr id="10" name="Text Placeholder 12">
            <a:extLst>
              <a:ext uri="{FF2B5EF4-FFF2-40B4-BE49-F238E27FC236}">
                <a16:creationId xmlns:a16="http://schemas.microsoft.com/office/drawing/2014/main" id="{CE5FDE59-4CAE-E818-F742-9003A041CB34}"/>
              </a:ext>
            </a:extLst>
          </p:cNvPr>
          <p:cNvSpPr>
            <a:spLocks noGrp="1"/>
          </p:cNvSpPr>
          <p:nvPr>
            <p:ph type="body" sz="quarter" idx="20" hasCustomPrompt="1"/>
          </p:nvPr>
        </p:nvSpPr>
        <p:spPr>
          <a:xfrm>
            <a:off x="5835247" y="5561992"/>
            <a:ext cx="2434133" cy="590931"/>
          </a:xfrm>
          <a:noFill/>
        </p:spPr>
        <p:txBody>
          <a:bodyPr wrap="square" rtlCol="0">
            <a:spAutoFit/>
          </a:bodyPr>
          <a:lstStyle>
            <a:lvl1pPr marL="0" indent="0" algn="ctr">
              <a:spcBef>
                <a:spcPts val="0"/>
              </a:spcBef>
              <a:buNone/>
              <a:defRPr lang="en-US" sz="1800" i="0" dirty="0">
                <a:latin typeface="+mn-lt"/>
                <a:cs typeface="+mn-cs"/>
              </a:defRPr>
            </a:lvl1pPr>
          </a:lstStyle>
          <a:p>
            <a:pPr marL="0" lvl="0"/>
            <a:r>
              <a:rPr lang="en-US"/>
              <a:t>Academic advisor’s name and title</a:t>
            </a:r>
          </a:p>
        </p:txBody>
      </p:sp>
      <p:sp>
        <p:nvSpPr>
          <p:cNvPr id="13" name="Presenter Name">
            <a:extLst>
              <a:ext uri="{FF2B5EF4-FFF2-40B4-BE49-F238E27FC236}">
                <a16:creationId xmlns:a16="http://schemas.microsoft.com/office/drawing/2014/main" id="{B3453D58-0E5D-6C4F-2D78-F79CFCC584D5}"/>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086372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6421-1EA8-6FFD-002C-A54417715E6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93104B2-10DD-0FC3-0CF1-C1713E658062}"/>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1E17120C-4E88-293A-8A60-AA3189CBFDF2}"/>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F4F4EC4C-6098-E881-FEF9-C299CA86EA8E}"/>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DD74B378-47AE-CFC8-8B44-53A7881E583B}"/>
              </a:ext>
            </a:extLst>
          </p:cNvPr>
          <p:cNvSpPr>
            <a:spLocks noGrp="1" noChangeAspect="1"/>
          </p:cNvSpPr>
          <p:nvPr>
            <p:ph type="pic" sz="quarter" idx="13" hasCustomPrompt="1"/>
          </p:nvPr>
        </p:nvSpPr>
        <p:spPr>
          <a:xfrm>
            <a:off x="1527268" y="1825625"/>
            <a:ext cx="1828800" cy="2743200"/>
          </a:xfrm>
        </p:spPr>
        <p:txBody>
          <a:bodyPr>
            <a:normAutofit/>
          </a:bodyPr>
          <a:lstStyle>
            <a:lvl1pPr>
              <a:defRPr sz="2000"/>
            </a:lvl1pPr>
          </a:lstStyle>
          <a:p>
            <a:r>
              <a:rPr lang="en-US"/>
              <a:t>Add Professional Headshot</a:t>
            </a:r>
          </a:p>
        </p:txBody>
      </p:sp>
      <p:sp>
        <p:nvSpPr>
          <p:cNvPr id="7" name="Text Placeholder 12">
            <a:extLst>
              <a:ext uri="{FF2B5EF4-FFF2-40B4-BE49-F238E27FC236}">
                <a16:creationId xmlns:a16="http://schemas.microsoft.com/office/drawing/2014/main" id="{5BB5845A-176F-5A94-AFFF-224186297A26}"/>
              </a:ext>
            </a:extLst>
          </p:cNvPr>
          <p:cNvSpPr>
            <a:spLocks noGrp="1"/>
          </p:cNvSpPr>
          <p:nvPr>
            <p:ph type="body" sz="quarter" idx="14" hasCustomPrompt="1"/>
          </p:nvPr>
        </p:nvSpPr>
        <p:spPr>
          <a:xfrm>
            <a:off x="1527268"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Text Placeholder 12">
            <a:extLst>
              <a:ext uri="{FF2B5EF4-FFF2-40B4-BE49-F238E27FC236}">
                <a16:creationId xmlns:a16="http://schemas.microsoft.com/office/drawing/2014/main" id="{2283C25A-7D38-08EE-1E14-F6F76D01793A}"/>
              </a:ext>
            </a:extLst>
          </p:cNvPr>
          <p:cNvSpPr>
            <a:spLocks noGrp="1"/>
          </p:cNvSpPr>
          <p:nvPr>
            <p:ph type="body" sz="quarter" idx="16" hasCustomPrompt="1"/>
          </p:nvPr>
        </p:nvSpPr>
        <p:spPr>
          <a:xfrm>
            <a:off x="4414373"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9" name="Text Placeholder 12">
            <a:extLst>
              <a:ext uri="{FF2B5EF4-FFF2-40B4-BE49-F238E27FC236}">
                <a16:creationId xmlns:a16="http://schemas.microsoft.com/office/drawing/2014/main" id="{D0F5B50D-030C-7D18-22BA-B59B2C78101E}"/>
              </a:ext>
            </a:extLst>
          </p:cNvPr>
          <p:cNvSpPr>
            <a:spLocks noGrp="1"/>
          </p:cNvSpPr>
          <p:nvPr>
            <p:ph type="body" sz="quarter" idx="17" hasCustomPrompt="1"/>
          </p:nvPr>
        </p:nvSpPr>
        <p:spPr>
          <a:xfrm>
            <a:off x="7301477"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0" name="Picture Placeholder 10">
            <a:extLst>
              <a:ext uri="{FF2B5EF4-FFF2-40B4-BE49-F238E27FC236}">
                <a16:creationId xmlns:a16="http://schemas.microsoft.com/office/drawing/2014/main" id="{095181CB-C5DC-8E38-2191-5300E34576B0}"/>
              </a:ext>
            </a:extLst>
          </p:cNvPr>
          <p:cNvSpPr>
            <a:spLocks noGrp="1" noChangeAspect="1"/>
          </p:cNvSpPr>
          <p:nvPr>
            <p:ph type="pic" sz="quarter" idx="18" hasCustomPrompt="1"/>
          </p:nvPr>
        </p:nvSpPr>
        <p:spPr>
          <a:xfrm>
            <a:off x="4414373" y="1825625"/>
            <a:ext cx="1828800" cy="2743200"/>
          </a:xfrm>
        </p:spPr>
        <p:txBody>
          <a:bodyPr>
            <a:normAutofit/>
          </a:bodyPr>
          <a:lstStyle>
            <a:lvl1pPr>
              <a:defRPr sz="2000"/>
            </a:lvl1pPr>
          </a:lstStyle>
          <a:p>
            <a:r>
              <a:rPr lang="en-US"/>
              <a:t>Add Professional Headshot</a:t>
            </a:r>
          </a:p>
        </p:txBody>
      </p:sp>
      <p:sp>
        <p:nvSpPr>
          <p:cNvPr id="11" name="Picture Placeholder 10">
            <a:extLst>
              <a:ext uri="{FF2B5EF4-FFF2-40B4-BE49-F238E27FC236}">
                <a16:creationId xmlns:a16="http://schemas.microsoft.com/office/drawing/2014/main" id="{27F86C99-C74D-6162-C710-F1A01BEF8C52}"/>
              </a:ext>
            </a:extLst>
          </p:cNvPr>
          <p:cNvSpPr>
            <a:spLocks noGrp="1" noChangeAspect="1"/>
          </p:cNvSpPr>
          <p:nvPr>
            <p:ph type="pic" sz="quarter" idx="19" hasCustomPrompt="1"/>
          </p:nvPr>
        </p:nvSpPr>
        <p:spPr>
          <a:xfrm>
            <a:off x="7301477" y="1825625"/>
            <a:ext cx="1828800" cy="2743200"/>
          </a:xfrm>
        </p:spPr>
        <p:txBody>
          <a:bodyPr>
            <a:normAutofit/>
          </a:bodyPr>
          <a:lstStyle>
            <a:lvl1pPr>
              <a:defRPr sz="2000"/>
            </a:lvl1pPr>
          </a:lstStyle>
          <a:p>
            <a:r>
              <a:rPr lang="en-US"/>
              <a:t>Add Professional Headshot</a:t>
            </a:r>
          </a:p>
        </p:txBody>
      </p:sp>
      <p:sp>
        <p:nvSpPr>
          <p:cNvPr id="12" name="Presenter Name">
            <a:extLst>
              <a:ext uri="{FF2B5EF4-FFF2-40B4-BE49-F238E27FC236}">
                <a16:creationId xmlns:a16="http://schemas.microsoft.com/office/drawing/2014/main" id="{6AC6CE87-C1B3-FB0A-FD78-7561158A7908}"/>
              </a:ext>
            </a:extLst>
          </p:cNvPr>
          <p:cNvSpPr>
            <a:spLocks noGrp="1"/>
          </p:cNvSpPr>
          <p:nvPr>
            <p:ph type="body" sz="quarter" idx="20"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951141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8C49-32DC-5879-59F0-4DEF5B41800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E6F93B1-289C-E068-ABEB-863D85EAD34D}"/>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264E4546-57A2-6E4C-A948-BAE8837EBC4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516CF1B-184A-324C-E66B-F6B84E7B6FBD}"/>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74AA98D2-2688-D1EC-0CE1-5912A82F3986}"/>
              </a:ext>
            </a:extLst>
          </p:cNvPr>
          <p:cNvSpPr>
            <a:spLocks noGrp="1" noChangeAspect="1"/>
          </p:cNvSpPr>
          <p:nvPr>
            <p:ph type="pic" sz="quarter" idx="13" hasCustomPrompt="1"/>
          </p:nvPr>
        </p:nvSpPr>
        <p:spPr>
          <a:xfrm>
            <a:off x="478042" y="1825625"/>
            <a:ext cx="1828800" cy="2743200"/>
          </a:xfrm>
        </p:spPr>
        <p:txBody>
          <a:bodyPr>
            <a:normAutofit/>
          </a:bodyPr>
          <a:lstStyle>
            <a:lvl1pPr>
              <a:defRPr sz="2000"/>
            </a:lvl1pPr>
          </a:lstStyle>
          <a:p>
            <a:r>
              <a:rPr lang="en-US"/>
              <a:t>Add Professional Headshot</a:t>
            </a:r>
          </a:p>
        </p:txBody>
      </p:sp>
      <p:sp>
        <p:nvSpPr>
          <p:cNvPr id="7" name="Text Placeholder 12">
            <a:extLst>
              <a:ext uri="{FF2B5EF4-FFF2-40B4-BE49-F238E27FC236}">
                <a16:creationId xmlns:a16="http://schemas.microsoft.com/office/drawing/2014/main" id="{15FDCD63-4E27-15F6-0826-E87354E36060}"/>
              </a:ext>
            </a:extLst>
          </p:cNvPr>
          <p:cNvSpPr>
            <a:spLocks noGrp="1"/>
          </p:cNvSpPr>
          <p:nvPr>
            <p:ph type="body" sz="quarter" idx="14" hasCustomPrompt="1"/>
          </p:nvPr>
        </p:nvSpPr>
        <p:spPr>
          <a:xfrm>
            <a:off x="478042"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Picture Placeholder 10">
            <a:extLst>
              <a:ext uri="{FF2B5EF4-FFF2-40B4-BE49-F238E27FC236}">
                <a16:creationId xmlns:a16="http://schemas.microsoft.com/office/drawing/2014/main" id="{DAF59BE3-EA02-D835-8707-C632E5A920D5}"/>
              </a:ext>
            </a:extLst>
          </p:cNvPr>
          <p:cNvSpPr>
            <a:spLocks noGrp="1" noChangeAspect="1"/>
          </p:cNvSpPr>
          <p:nvPr>
            <p:ph type="pic" sz="quarter" idx="15" hasCustomPrompt="1"/>
          </p:nvPr>
        </p:nvSpPr>
        <p:spPr>
          <a:xfrm>
            <a:off x="8376409" y="1825625"/>
            <a:ext cx="1828800" cy="2743200"/>
          </a:xfrm>
        </p:spPr>
        <p:txBody>
          <a:bodyPr>
            <a:normAutofit/>
          </a:bodyPr>
          <a:lstStyle>
            <a:lvl1pPr>
              <a:defRPr sz="2000"/>
            </a:lvl1pPr>
          </a:lstStyle>
          <a:p>
            <a:r>
              <a:rPr lang="en-US"/>
              <a:t>Add Professional Headshot</a:t>
            </a:r>
          </a:p>
        </p:txBody>
      </p:sp>
      <p:sp>
        <p:nvSpPr>
          <p:cNvPr id="9" name="Text Placeholder 12">
            <a:extLst>
              <a:ext uri="{FF2B5EF4-FFF2-40B4-BE49-F238E27FC236}">
                <a16:creationId xmlns:a16="http://schemas.microsoft.com/office/drawing/2014/main" id="{37BE9F59-4002-5D7A-0158-C01D1418A2FC}"/>
              </a:ext>
            </a:extLst>
          </p:cNvPr>
          <p:cNvSpPr>
            <a:spLocks noGrp="1"/>
          </p:cNvSpPr>
          <p:nvPr>
            <p:ph type="body" sz="quarter" idx="16" hasCustomPrompt="1"/>
          </p:nvPr>
        </p:nvSpPr>
        <p:spPr>
          <a:xfrm>
            <a:off x="8376409"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10" name="Text Placeholder 12">
            <a:extLst>
              <a:ext uri="{FF2B5EF4-FFF2-40B4-BE49-F238E27FC236}">
                <a16:creationId xmlns:a16="http://schemas.microsoft.com/office/drawing/2014/main" id="{42ACEBA3-FEF5-ACC1-D6DE-A0A0D0001DDC}"/>
              </a:ext>
            </a:extLst>
          </p:cNvPr>
          <p:cNvSpPr>
            <a:spLocks noGrp="1"/>
          </p:cNvSpPr>
          <p:nvPr>
            <p:ph type="body" sz="quarter" idx="17" hasCustomPrompt="1"/>
          </p:nvPr>
        </p:nvSpPr>
        <p:spPr>
          <a:xfrm>
            <a:off x="3110831"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11" name="Text Placeholder 12">
            <a:extLst>
              <a:ext uri="{FF2B5EF4-FFF2-40B4-BE49-F238E27FC236}">
                <a16:creationId xmlns:a16="http://schemas.microsoft.com/office/drawing/2014/main" id="{11ADDEB6-9750-F3B4-884E-7A0BB08E7465}"/>
              </a:ext>
            </a:extLst>
          </p:cNvPr>
          <p:cNvSpPr>
            <a:spLocks noGrp="1"/>
          </p:cNvSpPr>
          <p:nvPr>
            <p:ph type="body" sz="quarter" idx="18" hasCustomPrompt="1"/>
          </p:nvPr>
        </p:nvSpPr>
        <p:spPr>
          <a:xfrm>
            <a:off x="5743620"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2" name="Picture Placeholder 10">
            <a:extLst>
              <a:ext uri="{FF2B5EF4-FFF2-40B4-BE49-F238E27FC236}">
                <a16:creationId xmlns:a16="http://schemas.microsoft.com/office/drawing/2014/main" id="{8D45BABD-E61B-41CB-CBE9-D546C14E8455}"/>
              </a:ext>
            </a:extLst>
          </p:cNvPr>
          <p:cNvSpPr>
            <a:spLocks noGrp="1" noChangeAspect="1"/>
          </p:cNvSpPr>
          <p:nvPr>
            <p:ph type="pic" sz="quarter" idx="19" hasCustomPrompt="1"/>
          </p:nvPr>
        </p:nvSpPr>
        <p:spPr>
          <a:xfrm>
            <a:off x="3110831" y="1825625"/>
            <a:ext cx="1828800" cy="2743200"/>
          </a:xfrm>
        </p:spPr>
        <p:txBody>
          <a:bodyPr>
            <a:normAutofit/>
          </a:bodyPr>
          <a:lstStyle>
            <a:lvl1pPr>
              <a:defRPr sz="2000"/>
            </a:lvl1pPr>
          </a:lstStyle>
          <a:p>
            <a:r>
              <a:rPr lang="en-US"/>
              <a:t>Add Professional Headshot</a:t>
            </a:r>
          </a:p>
        </p:txBody>
      </p:sp>
      <p:sp>
        <p:nvSpPr>
          <p:cNvPr id="13" name="Picture Placeholder 10">
            <a:extLst>
              <a:ext uri="{FF2B5EF4-FFF2-40B4-BE49-F238E27FC236}">
                <a16:creationId xmlns:a16="http://schemas.microsoft.com/office/drawing/2014/main" id="{6E2CD579-185A-CAA3-F204-43A998752FF2}"/>
              </a:ext>
            </a:extLst>
          </p:cNvPr>
          <p:cNvSpPr>
            <a:spLocks noGrp="1" noChangeAspect="1"/>
          </p:cNvSpPr>
          <p:nvPr>
            <p:ph type="pic" sz="quarter" idx="20" hasCustomPrompt="1"/>
          </p:nvPr>
        </p:nvSpPr>
        <p:spPr>
          <a:xfrm>
            <a:off x="5743620" y="1825625"/>
            <a:ext cx="1828800" cy="2743200"/>
          </a:xfrm>
        </p:spPr>
        <p:txBody>
          <a:bodyPr>
            <a:normAutofit/>
          </a:bodyPr>
          <a:lstStyle>
            <a:lvl1pPr>
              <a:defRPr sz="2000"/>
            </a:lvl1pPr>
          </a:lstStyle>
          <a:p>
            <a:r>
              <a:rPr lang="en-US"/>
              <a:t>Add Professional Headshot</a:t>
            </a:r>
          </a:p>
        </p:txBody>
      </p:sp>
      <p:sp>
        <p:nvSpPr>
          <p:cNvPr id="14" name="Presenter Name">
            <a:extLst>
              <a:ext uri="{FF2B5EF4-FFF2-40B4-BE49-F238E27FC236}">
                <a16:creationId xmlns:a16="http://schemas.microsoft.com/office/drawing/2014/main" id="{F89AAD82-B333-07D9-DECD-6AE2DB68C6B1}"/>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207865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92BC3-FBF4-E67F-2BF0-DF278B5C47A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0946B1F-8A17-8E63-6179-01C2E19417D5}"/>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046B1E64-8B51-FF6D-38FF-350AF93AC654}"/>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C9BA321E-4DD1-A817-2A13-E9925E883EBF}"/>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8F86F61D-E8A0-BB00-8FCB-E6E301863494}"/>
              </a:ext>
            </a:extLst>
          </p:cNvPr>
          <p:cNvSpPr>
            <a:spLocks noGrp="1" noChangeAspect="1"/>
          </p:cNvSpPr>
          <p:nvPr>
            <p:ph type="pic" sz="quarter" idx="13" hasCustomPrompt="1"/>
          </p:nvPr>
        </p:nvSpPr>
        <p:spPr>
          <a:xfrm>
            <a:off x="1391" y="1837089"/>
            <a:ext cx="1828800" cy="2743200"/>
          </a:xfrm>
        </p:spPr>
        <p:txBody>
          <a:bodyPr>
            <a:normAutofit/>
          </a:bodyPr>
          <a:lstStyle>
            <a:lvl1pPr>
              <a:defRPr sz="2000"/>
            </a:lvl1pPr>
          </a:lstStyle>
          <a:p>
            <a:r>
              <a:rPr lang="en-US"/>
              <a:t>Add Professional Headshot</a:t>
            </a:r>
          </a:p>
        </p:txBody>
      </p:sp>
      <p:sp>
        <p:nvSpPr>
          <p:cNvPr id="7" name="Text Placeholder 12">
            <a:extLst>
              <a:ext uri="{FF2B5EF4-FFF2-40B4-BE49-F238E27FC236}">
                <a16:creationId xmlns:a16="http://schemas.microsoft.com/office/drawing/2014/main" id="{685C21A3-F892-A25F-0476-2E4FFEFB9766}"/>
              </a:ext>
            </a:extLst>
          </p:cNvPr>
          <p:cNvSpPr>
            <a:spLocks noGrp="1"/>
          </p:cNvSpPr>
          <p:nvPr>
            <p:ph type="body" sz="quarter" idx="14" hasCustomPrompt="1"/>
          </p:nvPr>
        </p:nvSpPr>
        <p:spPr>
          <a:xfrm>
            <a:off x="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Picture Placeholder 10">
            <a:extLst>
              <a:ext uri="{FF2B5EF4-FFF2-40B4-BE49-F238E27FC236}">
                <a16:creationId xmlns:a16="http://schemas.microsoft.com/office/drawing/2014/main" id="{6DCAC73E-EF4E-82A0-84F0-8B077075C205}"/>
              </a:ext>
            </a:extLst>
          </p:cNvPr>
          <p:cNvSpPr>
            <a:spLocks noGrp="1" noChangeAspect="1"/>
          </p:cNvSpPr>
          <p:nvPr>
            <p:ph type="pic" sz="quarter" idx="15" hasCustomPrompt="1"/>
          </p:nvPr>
        </p:nvSpPr>
        <p:spPr>
          <a:xfrm>
            <a:off x="8839200" y="1825625"/>
            <a:ext cx="1828800" cy="2743200"/>
          </a:xfrm>
        </p:spPr>
        <p:txBody>
          <a:bodyPr>
            <a:normAutofit/>
          </a:bodyPr>
          <a:lstStyle>
            <a:lvl1pPr>
              <a:defRPr sz="2000"/>
            </a:lvl1pPr>
          </a:lstStyle>
          <a:p>
            <a:r>
              <a:rPr lang="en-US"/>
              <a:t>Add Professional Headshot</a:t>
            </a:r>
          </a:p>
        </p:txBody>
      </p:sp>
      <p:sp>
        <p:nvSpPr>
          <p:cNvPr id="9" name="Text Placeholder 12">
            <a:extLst>
              <a:ext uri="{FF2B5EF4-FFF2-40B4-BE49-F238E27FC236}">
                <a16:creationId xmlns:a16="http://schemas.microsoft.com/office/drawing/2014/main" id="{06BFCEA7-57A3-2503-0401-B5B12A0172D3}"/>
              </a:ext>
            </a:extLst>
          </p:cNvPr>
          <p:cNvSpPr>
            <a:spLocks noGrp="1"/>
          </p:cNvSpPr>
          <p:nvPr>
            <p:ph type="body" sz="quarter" idx="16" hasCustomPrompt="1"/>
          </p:nvPr>
        </p:nvSpPr>
        <p:spPr>
          <a:xfrm>
            <a:off x="6629400"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10" name="Text Placeholder 12">
            <a:extLst>
              <a:ext uri="{FF2B5EF4-FFF2-40B4-BE49-F238E27FC236}">
                <a16:creationId xmlns:a16="http://schemas.microsoft.com/office/drawing/2014/main" id="{EB089559-D497-A317-587B-8E262C4ED5F4}"/>
              </a:ext>
            </a:extLst>
          </p:cNvPr>
          <p:cNvSpPr>
            <a:spLocks noGrp="1"/>
          </p:cNvSpPr>
          <p:nvPr>
            <p:ph type="body" sz="quarter" idx="17" hasCustomPrompt="1"/>
          </p:nvPr>
        </p:nvSpPr>
        <p:spPr>
          <a:xfrm>
            <a:off x="2209800"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11" name="Text Placeholder 12">
            <a:extLst>
              <a:ext uri="{FF2B5EF4-FFF2-40B4-BE49-F238E27FC236}">
                <a16:creationId xmlns:a16="http://schemas.microsoft.com/office/drawing/2014/main" id="{1B05148A-2FDA-1888-BAF6-51D82E867027}"/>
              </a:ext>
            </a:extLst>
          </p:cNvPr>
          <p:cNvSpPr>
            <a:spLocks noGrp="1"/>
          </p:cNvSpPr>
          <p:nvPr>
            <p:ph type="body" sz="quarter" idx="18" hasCustomPrompt="1"/>
          </p:nvPr>
        </p:nvSpPr>
        <p:spPr>
          <a:xfrm>
            <a:off x="441960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2" name="Picture Placeholder 10">
            <a:extLst>
              <a:ext uri="{FF2B5EF4-FFF2-40B4-BE49-F238E27FC236}">
                <a16:creationId xmlns:a16="http://schemas.microsoft.com/office/drawing/2014/main" id="{A230BAB8-5838-01FE-C5CB-1EAF5FB6BE78}"/>
              </a:ext>
            </a:extLst>
          </p:cNvPr>
          <p:cNvSpPr>
            <a:spLocks noGrp="1" noChangeAspect="1"/>
          </p:cNvSpPr>
          <p:nvPr>
            <p:ph type="pic" sz="quarter" idx="19" hasCustomPrompt="1"/>
          </p:nvPr>
        </p:nvSpPr>
        <p:spPr>
          <a:xfrm>
            <a:off x="2210843" y="2318425"/>
            <a:ext cx="1828800" cy="2743200"/>
          </a:xfrm>
        </p:spPr>
        <p:txBody>
          <a:bodyPr>
            <a:normAutofit/>
          </a:bodyPr>
          <a:lstStyle>
            <a:lvl1pPr>
              <a:defRPr sz="2000"/>
            </a:lvl1pPr>
          </a:lstStyle>
          <a:p>
            <a:r>
              <a:rPr lang="en-US"/>
              <a:t>Add Professional Headshot</a:t>
            </a:r>
          </a:p>
        </p:txBody>
      </p:sp>
      <p:sp>
        <p:nvSpPr>
          <p:cNvPr id="13" name="Picture Placeholder 10">
            <a:extLst>
              <a:ext uri="{FF2B5EF4-FFF2-40B4-BE49-F238E27FC236}">
                <a16:creationId xmlns:a16="http://schemas.microsoft.com/office/drawing/2014/main" id="{9DDE9A1A-59D0-0550-F151-CB263FDFA693}"/>
              </a:ext>
            </a:extLst>
          </p:cNvPr>
          <p:cNvSpPr>
            <a:spLocks noGrp="1" noChangeAspect="1"/>
          </p:cNvSpPr>
          <p:nvPr>
            <p:ph type="pic" sz="quarter" idx="20" hasCustomPrompt="1"/>
          </p:nvPr>
        </p:nvSpPr>
        <p:spPr>
          <a:xfrm>
            <a:off x="4420295" y="1825625"/>
            <a:ext cx="1828800" cy="2743200"/>
          </a:xfrm>
        </p:spPr>
        <p:txBody>
          <a:bodyPr>
            <a:normAutofit/>
          </a:bodyPr>
          <a:lstStyle>
            <a:lvl1pPr>
              <a:defRPr sz="2000"/>
            </a:lvl1pPr>
          </a:lstStyle>
          <a:p>
            <a:r>
              <a:rPr lang="en-US"/>
              <a:t>Add Professional Headshot</a:t>
            </a:r>
          </a:p>
        </p:txBody>
      </p:sp>
      <p:sp>
        <p:nvSpPr>
          <p:cNvPr id="14" name="Picture Placeholder 10">
            <a:extLst>
              <a:ext uri="{FF2B5EF4-FFF2-40B4-BE49-F238E27FC236}">
                <a16:creationId xmlns:a16="http://schemas.microsoft.com/office/drawing/2014/main" id="{B07FC7C4-AC88-60CB-92D8-AAFD710C4B01}"/>
              </a:ext>
            </a:extLst>
          </p:cNvPr>
          <p:cNvSpPr>
            <a:spLocks noGrp="1" noChangeAspect="1"/>
          </p:cNvSpPr>
          <p:nvPr>
            <p:ph type="pic" sz="quarter" idx="21" hasCustomPrompt="1"/>
          </p:nvPr>
        </p:nvSpPr>
        <p:spPr>
          <a:xfrm>
            <a:off x="6629747" y="2318425"/>
            <a:ext cx="1828800" cy="2743200"/>
          </a:xfrm>
        </p:spPr>
        <p:txBody>
          <a:bodyPr>
            <a:normAutofit/>
          </a:bodyPr>
          <a:lstStyle>
            <a:lvl1pPr>
              <a:defRPr sz="2000"/>
            </a:lvl1pPr>
          </a:lstStyle>
          <a:p>
            <a:r>
              <a:rPr lang="en-US"/>
              <a:t>Add Professional Headshot</a:t>
            </a:r>
          </a:p>
        </p:txBody>
      </p:sp>
      <p:sp>
        <p:nvSpPr>
          <p:cNvPr id="15" name="Text Placeholder 12">
            <a:extLst>
              <a:ext uri="{FF2B5EF4-FFF2-40B4-BE49-F238E27FC236}">
                <a16:creationId xmlns:a16="http://schemas.microsoft.com/office/drawing/2014/main" id="{E9F9B7D0-384F-4E75-26FB-BF389502D010}"/>
              </a:ext>
            </a:extLst>
          </p:cNvPr>
          <p:cNvSpPr>
            <a:spLocks noGrp="1"/>
          </p:cNvSpPr>
          <p:nvPr>
            <p:ph type="body" sz="quarter" idx="22" hasCustomPrompt="1"/>
          </p:nvPr>
        </p:nvSpPr>
        <p:spPr>
          <a:xfrm>
            <a:off x="883920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5 (alphabetically) and title</a:t>
            </a:r>
          </a:p>
        </p:txBody>
      </p:sp>
      <p:sp>
        <p:nvSpPr>
          <p:cNvPr id="16" name="Presenter Name">
            <a:extLst>
              <a:ext uri="{FF2B5EF4-FFF2-40B4-BE49-F238E27FC236}">
                <a16:creationId xmlns:a16="http://schemas.microsoft.com/office/drawing/2014/main" id="{583B2C2C-BBD3-F432-14A6-BE7EBBB8DC0B}"/>
              </a:ext>
            </a:extLst>
          </p:cNvPr>
          <p:cNvSpPr>
            <a:spLocks noGrp="1"/>
          </p:cNvSpPr>
          <p:nvPr>
            <p:ph type="body" sz="quarter" idx="2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608248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67397-DE64-4E43-A56C-D64244A59BC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C9D01E1-EEBA-40BC-75F1-37E764FD1074}"/>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6E213A2A-6B0A-5A25-43E7-06CD41D936D9}"/>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3846375B-9DA4-7017-D6EE-4A720C8DFE1F}"/>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4347988A-698F-A9E8-4244-034838A381C0}"/>
              </a:ext>
            </a:extLst>
          </p:cNvPr>
          <p:cNvSpPr>
            <a:spLocks noGrp="1" noChangeAspect="1"/>
          </p:cNvSpPr>
          <p:nvPr>
            <p:ph type="pic" sz="quarter" idx="13" hasCustomPrompt="1"/>
          </p:nvPr>
        </p:nvSpPr>
        <p:spPr>
          <a:xfrm>
            <a:off x="101234" y="1848553"/>
            <a:ext cx="1662545" cy="2493818"/>
          </a:xfrm>
        </p:spPr>
        <p:txBody>
          <a:bodyPr>
            <a:normAutofit/>
          </a:bodyPr>
          <a:lstStyle>
            <a:lvl1pPr>
              <a:defRPr sz="1600"/>
            </a:lvl1pPr>
          </a:lstStyle>
          <a:p>
            <a:r>
              <a:rPr lang="en-US"/>
              <a:t>Add Professional Headshot</a:t>
            </a:r>
          </a:p>
        </p:txBody>
      </p:sp>
      <p:sp>
        <p:nvSpPr>
          <p:cNvPr id="7" name="Text Placeholder 12">
            <a:extLst>
              <a:ext uri="{FF2B5EF4-FFF2-40B4-BE49-F238E27FC236}">
                <a16:creationId xmlns:a16="http://schemas.microsoft.com/office/drawing/2014/main" id="{DD14CA49-F62A-FCF1-DDC0-2CD42EE60627}"/>
              </a:ext>
            </a:extLst>
          </p:cNvPr>
          <p:cNvSpPr>
            <a:spLocks noGrp="1"/>
          </p:cNvSpPr>
          <p:nvPr>
            <p:ph type="body" sz="quarter" idx="14" hasCustomPrompt="1"/>
          </p:nvPr>
        </p:nvSpPr>
        <p:spPr>
          <a:xfrm>
            <a:off x="18106"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Text Placeholder 12">
            <a:extLst>
              <a:ext uri="{FF2B5EF4-FFF2-40B4-BE49-F238E27FC236}">
                <a16:creationId xmlns:a16="http://schemas.microsoft.com/office/drawing/2014/main" id="{97B0D1CB-0A64-8865-7BD5-678071D7A26C}"/>
              </a:ext>
            </a:extLst>
          </p:cNvPr>
          <p:cNvSpPr>
            <a:spLocks noGrp="1"/>
          </p:cNvSpPr>
          <p:nvPr>
            <p:ph type="body" sz="quarter" idx="16" hasCustomPrompt="1"/>
          </p:nvPr>
        </p:nvSpPr>
        <p:spPr>
          <a:xfrm>
            <a:off x="1794973"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9" name="Text Placeholder 12">
            <a:extLst>
              <a:ext uri="{FF2B5EF4-FFF2-40B4-BE49-F238E27FC236}">
                <a16:creationId xmlns:a16="http://schemas.microsoft.com/office/drawing/2014/main" id="{EA1ECCDC-B7C6-0810-125F-49481ECA85A5}"/>
              </a:ext>
            </a:extLst>
          </p:cNvPr>
          <p:cNvSpPr>
            <a:spLocks noGrp="1"/>
          </p:cNvSpPr>
          <p:nvPr>
            <p:ph type="body" sz="quarter" idx="17" hasCustomPrompt="1"/>
          </p:nvPr>
        </p:nvSpPr>
        <p:spPr>
          <a:xfrm>
            <a:off x="3571840"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0" name="Picture Placeholder 10">
            <a:extLst>
              <a:ext uri="{FF2B5EF4-FFF2-40B4-BE49-F238E27FC236}">
                <a16:creationId xmlns:a16="http://schemas.microsoft.com/office/drawing/2014/main" id="{0ED42A04-D810-4EEF-C7DE-9BD61F16B49E}"/>
              </a:ext>
            </a:extLst>
          </p:cNvPr>
          <p:cNvSpPr>
            <a:spLocks noGrp="1" noChangeAspect="1"/>
          </p:cNvSpPr>
          <p:nvPr>
            <p:ph type="pic" sz="quarter" idx="18" hasCustomPrompt="1"/>
          </p:nvPr>
        </p:nvSpPr>
        <p:spPr>
          <a:xfrm>
            <a:off x="1862815" y="2561633"/>
            <a:ext cx="1662545" cy="2493818"/>
          </a:xfrm>
        </p:spPr>
        <p:txBody>
          <a:bodyPr>
            <a:normAutofit/>
          </a:bodyPr>
          <a:lstStyle>
            <a:lvl1pPr>
              <a:defRPr sz="1600"/>
            </a:lvl1pPr>
          </a:lstStyle>
          <a:p>
            <a:r>
              <a:rPr lang="en-US"/>
              <a:t>Add Professional Headshot</a:t>
            </a:r>
          </a:p>
        </p:txBody>
      </p:sp>
      <p:sp>
        <p:nvSpPr>
          <p:cNvPr id="11" name="Picture Placeholder 10">
            <a:extLst>
              <a:ext uri="{FF2B5EF4-FFF2-40B4-BE49-F238E27FC236}">
                <a16:creationId xmlns:a16="http://schemas.microsoft.com/office/drawing/2014/main" id="{6FB161B1-5629-CF78-CD1F-40567FFC9CFE}"/>
              </a:ext>
            </a:extLst>
          </p:cNvPr>
          <p:cNvSpPr>
            <a:spLocks noGrp="1" noChangeAspect="1"/>
          </p:cNvSpPr>
          <p:nvPr>
            <p:ph type="pic" sz="quarter" idx="19" hasCustomPrompt="1"/>
          </p:nvPr>
        </p:nvSpPr>
        <p:spPr>
          <a:xfrm>
            <a:off x="3624396" y="1848553"/>
            <a:ext cx="1662545" cy="2493818"/>
          </a:xfrm>
        </p:spPr>
        <p:txBody>
          <a:bodyPr>
            <a:normAutofit/>
          </a:bodyPr>
          <a:lstStyle>
            <a:lvl1pPr>
              <a:defRPr sz="1600"/>
            </a:lvl1pPr>
          </a:lstStyle>
          <a:p>
            <a:r>
              <a:rPr lang="en-US"/>
              <a:t>Add Professional Headshot</a:t>
            </a:r>
          </a:p>
        </p:txBody>
      </p:sp>
      <p:sp>
        <p:nvSpPr>
          <p:cNvPr id="12" name="Text Placeholder 12">
            <a:extLst>
              <a:ext uri="{FF2B5EF4-FFF2-40B4-BE49-F238E27FC236}">
                <a16:creationId xmlns:a16="http://schemas.microsoft.com/office/drawing/2014/main" id="{98CDFDD4-9E0F-F5B1-209A-BAA52CA78979}"/>
              </a:ext>
            </a:extLst>
          </p:cNvPr>
          <p:cNvSpPr>
            <a:spLocks noGrp="1"/>
          </p:cNvSpPr>
          <p:nvPr>
            <p:ph type="body" sz="quarter" idx="20" hasCustomPrompt="1"/>
          </p:nvPr>
        </p:nvSpPr>
        <p:spPr>
          <a:xfrm>
            <a:off x="5348707" y="5118097"/>
            <a:ext cx="1752368"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13" name="Picture Placeholder 10">
            <a:extLst>
              <a:ext uri="{FF2B5EF4-FFF2-40B4-BE49-F238E27FC236}">
                <a16:creationId xmlns:a16="http://schemas.microsoft.com/office/drawing/2014/main" id="{C3DF5CC5-279E-42C6-F0CC-571EA29D2AD7}"/>
              </a:ext>
            </a:extLst>
          </p:cNvPr>
          <p:cNvSpPr>
            <a:spLocks noGrp="1" noChangeAspect="1"/>
          </p:cNvSpPr>
          <p:nvPr>
            <p:ph type="pic" sz="quarter" idx="21" hasCustomPrompt="1"/>
          </p:nvPr>
        </p:nvSpPr>
        <p:spPr>
          <a:xfrm>
            <a:off x="5385977" y="2561633"/>
            <a:ext cx="1662545" cy="2493818"/>
          </a:xfrm>
        </p:spPr>
        <p:txBody>
          <a:bodyPr>
            <a:normAutofit/>
          </a:bodyPr>
          <a:lstStyle>
            <a:lvl1pPr>
              <a:defRPr sz="1600"/>
            </a:lvl1pPr>
          </a:lstStyle>
          <a:p>
            <a:r>
              <a:rPr lang="en-US"/>
              <a:t>Add Professional Headshot</a:t>
            </a:r>
          </a:p>
        </p:txBody>
      </p:sp>
      <p:sp>
        <p:nvSpPr>
          <p:cNvPr id="14" name="Text Placeholder 12">
            <a:extLst>
              <a:ext uri="{FF2B5EF4-FFF2-40B4-BE49-F238E27FC236}">
                <a16:creationId xmlns:a16="http://schemas.microsoft.com/office/drawing/2014/main" id="{37F118CC-9352-D41E-0B89-403F4C033B0B}"/>
              </a:ext>
            </a:extLst>
          </p:cNvPr>
          <p:cNvSpPr>
            <a:spLocks noGrp="1"/>
          </p:cNvSpPr>
          <p:nvPr>
            <p:ph type="body" sz="quarter" idx="22" hasCustomPrompt="1"/>
          </p:nvPr>
        </p:nvSpPr>
        <p:spPr>
          <a:xfrm>
            <a:off x="7049142"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5 (alphabetically) and title</a:t>
            </a:r>
          </a:p>
        </p:txBody>
      </p:sp>
      <p:sp>
        <p:nvSpPr>
          <p:cNvPr id="15" name="Picture Placeholder 10">
            <a:extLst>
              <a:ext uri="{FF2B5EF4-FFF2-40B4-BE49-F238E27FC236}">
                <a16:creationId xmlns:a16="http://schemas.microsoft.com/office/drawing/2014/main" id="{A1773BB0-E6FA-18D3-1081-326BB8455737}"/>
              </a:ext>
            </a:extLst>
          </p:cNvPr>
          <p:cNvSpPr>
            <a:spLocks noGrp="1" noChangeAspect="1"/>
          </p:cNvSpPr>
          <p:nvPr>
            <p:ph type="pic" sz="quarter" idx="23" hasCustomPrompt="1"/>
          </p:nvPr>
        </p:nvSpPr>
        <p:spPr>
          <a:xfrm>
            <a:off x="7147558" y="1848553"/>
            <a:ext cx="1662545" cy="2493818"/>
          </a:xfrm>
        </p:spPr>
        <p:txBody>
          <a:bodyPr>
            <a:normAutofit/>
          </a:bodyPr>
          <a:lstStyle>
            <a:lvl1pPr>
              <a:defRPr sz="1600"/>
            </a:lvl1pPr>
          </a:lstStyle>
          <a:p>
            <a:r>
              <a:rPr lang="en-US"/>
              <a:t>Add Professional Headshot</a:t>
            </a:r>
          </a:p>
        </p:txBody>
      </p:sp>
      <p:sp>
        <p:nvSpPr>
          <p:cNvPr id="16" name="Text Placeholder 12">
            <a:extLst>
              <a:ext uri="{FF2B5EF4-FFF2-40B4-BE49-F238E27FC236}">
                <a16:creationId xmlns:a16="http://schemas.microsoft.com/office/drawing/2014/main" id="{FE5A66AD-8A4D-1731-9307-4EEB1B5EB178}"/>
              </a:ext>
            </a:extLst>
          </p:cNvPr>
          <p:cNvSpPr>
            <a:spLocks noGrp="1"/>
          </p:cNvSpPr>
          <p:nvPr>
            <p:ph type="body" sz="quarter" idx="24" hasCustomPrompt="1"/>
          </p:nvPr>
        </p:nvSpPr>
        <p:spPr>
          <a:xfrm>
            <a:off x="8826011" y="5115519"/>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6 (alphabetically) and title</a:t>
            </a:r>
          </a:p>
        </p:txBody>
      </p:sp>
      <p:sp>
        <p:nvSpPr>
          <p:cNvPr id="17" name="Picture Placeholder 10">
            <a:extLst>
              <a:ext uri="{FF2B5EF4-FFF2-40B4-BE49-F238E27FC236}">
                <a16:creationId xmlns:a16="http://schemas.microsoft.com/office/drawing/2014/main" id="{B7C76B50-C986-F1A3-9F71-AB471803C0F4}"/>
              </a:ext>
            </a:extLst>
          </p:cNvPr>
          <p:cNvSpPr>
            <a:spLocks noGrp="1" noChangeAspect="1"/>
          </p:cNvSpPr>
          <p:nvPr>
            <p:ph type="pic" sz="quarter" idx="25" hasCustomPrompt="1"/>
          </p:nvPr>
        </p:nvSpPr>
        <p:spPr>
          <a:xfrm>
            <a:off x="8909139" y="2561633"/>
            <a:ext cx="1662545" cy="2493818"/>
          </a:xfrm>
        </p:spPr>
        <p:txBody>
          <a:bodyPr>
            <a:normAutofit/>
          </a:bodyPr>
          <a:lstStyle>
            <a:lvl1pPr>
              <a:defRPr sz="1600"/>
            </a:lvl1pPr>
          </a:lstStyle>
          <a:p>
            <a:r>
              <a:rPr lang="en-US"/>
              <a:t>Add Professional Headshot</a:t>
            </a:r>
          </a:p>
        </p:txBody>
      </p:sp>
      <p:sp>
        <p:nvSpPr>
          <p:cNvPr id="18" name="Presenter Name">
            <a:extLst>
              <a:ext uri="{FF2B5EF4-FFF2-40B4-BE49-F238E27FC236}">
                <a16:creationId xmlns:a16="http://schemas.microsoft.com/office/drawing/2014/main" id="{FB816436-5804-24C4-535F-8CDEE493AB1B}"/>
              </a:ext>
            </a:extLst>
          </p:cNvPr>
          <p:cNvSpPr>
            <a:spLocks noGrp="1"/>
          </p:cNvSpPr>
          <p:nvPr>
            <p:ph type="body" sz="quarter" idx="26"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4242660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013D-E11D-7D85-2803-940D40ABA7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E6B227-77F6-F903-0433-52B497AC3E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51C20-94ED-C52B-BF18-06E11E3AE4F3}"/>
              </a:ext>
            </a:extLst>
          </p:cNvPr>
          <p:cNvSpPr>
            <a:spLocks noGrp="1"/>
          </p:cNvSpPr>
          <p:nvPr>
            <p:ph type="dt" sz="half" idx="10"/>
          </p:nvPr>
        </p:nvSpPr>
        <p:spPr/>
        <p:txBody>
          <a:bodyPr/>
          <a:lstStyle/>
          <a:p>
            <a:fld id="{F6E8E08A-983D-44BD-BC77-5996E1FF84E3}" type="datetime1">
              <a:rPr lang="en-US" smtClean="0"/>
              <a:t>4/3/25</a:t>
            </a:fld>
            <a:endParaRPr lang="en-US"/>
          </a:p>
        </p:txBody>
      </p:sp>
      <p:sp>
        <p:nvSpPr>
          <p:cNvPr id="5" name="Footer Placeholder 4">
            <a:extLst>
              <a:ext uri="{FF2B5EF4-FFF2-40B4-BE49-F238E27FC236}">
                <a16:creationId xmlns:a16="http://schemas.microsoft.com/office/drawing/2014/main" id="{5D086604-7EC2-424F-7C3E-B15C4C914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17F3E-E38F-5697-08AC-235D42856C8E}"/>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7" name="Presenter Name">
            <a:extLst>
              <a:ext uri="{FF2B5EF4-FFF2-40B4-BE49-F238E27FC236}">
                <a16:creationId xmlns:a16="http://schemas.microsoft.com/office/drawing/2014/main" id="{A3E7A66D-F3D9-F006-70C1-9C50D41500B9}"/>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310761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975DA2-3130-79FA-8AA3-AB7D711B5C6C}"/>
              </a:ext>
            </a:extLst>
          </p:cNvPr>
          <p:cNvSpPr>
            <a:spLocks noGrp="1"/>
          </p:cNvSpPr>
          <p:nvPr>
            <p:ph type="title" orient="vert"/>
          </p:nvPr>
        </p:nvSpPr>
        <p:spPr>
          <a:xfrm>
            <a:off x="8343900" y="457199"/>
            <a:ext cx="1866900" cy="571976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9D9BD8-6388-290A-CAA1-5902B1FDD653}"/>
              </a:ext>
            </a:extLst>
          </p:cNvPr>
          <p:cNvSpPr>
            <a:spLocks noGrp="1"/>
          </p:cNvSpPr>
          <p:nvPr>
            <p:ph type="body" orient="vert" idx="1"/>
          </p:nvPr>
        </p:nvSpPr>
        <p:spPr>
          <a:xfrm>
            <a:off x="457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E0C36-4F2A-8C8D-B2E2-7DF93EAAD6ED}"/>
              </a:ext>
            </a:extLst>
          </p:cNvPr>
          <p:cNvSpPr>
            <a:spLocks noGrp="1"/>
          </p:cNvSpPr>
          <p:nvPr>
            <p:ph type="dt" sz="half" idx="10"/>
          </p:nvPr>
        </p:nvSpPr>
        <p:spPr/>
        <p:txBody>
          <a:bodyPr/>
          <a:lstStyle/>
          <a:p>
            <a:fld id="{B1F65DCD-D3B6-45A9-BAD9-0920F2B89E9B}" type="datetime1">
              <a:rPr lang="en-US" smtClean="0"/>
              <a:t>4/3/25</a:t>
            </a:fld>
            <a:endParaRPr lang="en-US"/>
          </a:p>
        </p:txBody>
      </p:sp>
      <p:sp>
        <p:nvSpPr>
          <p:cNvPr id="5" name="Footer Placeholder 4">
            <a:extLst>
              <a:ext uri="{FF2B5EF4-FFF2-40B4-BE49-F238E27FC236}">
                <a16:creationId xmlns:a16="http://schemas.microsoft.com/office/drawing/2014/main" id="{099837C9-56F0-7646-B3AD-016D8BA589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FFF56-17AE-C3B9-4F61-EAB405AD54BF}"/>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7" name="Presenter Name">
            <a:extLst>
              <a:ext uri="{FF2B5EF4-FFF2-40B4-BE49-F238E27FC236}">
                <a16:creationId xmlns:a16="http://schemas.microsoft.com/office/drawing/2014/main" id="{8C5B693B-CD2B-5288-63E4-957E635264A3}"/>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20913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A2DAE8-907E-A5A5-087D-31AE0774959A}"/>
              </a:ext>
            </a:extLst>
          </p:cNvPr>
          <p:cNvSpPr>
            <a:spLocks noGrp="1"/>
          </p:cNvSpPr>
          <p:nvPr>
            <p:ph idx="1"/>
          </p:nvPr>
        </p:nvSpPr>
        <p:spPr>
          <a:xfrm>
            <a:off x="457200" y="1825625"/>
            <a:ext cx="9753600" cy="4346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BDD2E-A1D4-5569-E9E6-1A70D8CD55F4}"/>
              </a:ext>
            </a:extLst>
          </p:cNvPr>
          <p:cNvSpPr>
            <a:spLocks noGrp="1"/>
          </p:cNvSpPr>
          <p:nvPr>
            <p:ph type="dt" sz="half" idx="10"/>
          </p:nvPr>
        </p:nvSpPr>
        <p:spPr/>
        <p:txBody>
          <a:bodyPr/>
          <a:lstStyle/>
          <a:p>
            <a:fld id="{2DF1873C-DBF7-4267-8E45-623E1526FD71}" type="datetime1">
              <a:rPr lang="en-US" smtClean="0"/>
              <a:t>4/3/25</a:t>
            </a:fld>
            <a:endParaRPr lang="en-US"/>
          </a:p>
        </p:txBody>
      </p:sp>
      <p:sp>
        <p:nvSpPr>
          <p:cNvPr id="5" name="Footer Placeholder 4">
            <a:extLst>
              <a:ext uri="{FF2B5EF4-FFF2-40B4-BE49-F238E27FC236}">
                <a16:creationId xmlns:a16="http://schemas.microsoft.com/office/drawing/2014/main" id="{FB060C59-A422-191D-3E2C-488254E01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C6501-7546-D313-8887-4EE3E9945051}"/>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10" name="Title 9">
            <a:extLst>
              <a:ext uri="{FF2B5EF4-FFF2-40B4-BE49-F238E27FC236}">
                <a16:creationId xmlns:a16="http://schemas.microsoft.com/office/drawing/2014/main" id="{0FB70BDD-1524-3B93-7378-2C6BB7043C12}"/>
              </a:ext>
            </a:extLst>
          </p:cNvPr>
          <p:cNvSpPr>
            <a:spLocks noGrp="1"/>
          </p:cNvSpPr>
          <p:nvPr>
            <p:ph type="title"/>
          </p:nvPr>
        </p:nvSpPr>
        <p:spPr>
          <a:xfrm>
            <a:off x="457200" y="457200"/>
            <a:ext cx="9753600" cy="960276"/>
          </a:xfrm>
        </p:spPr>
        <p:txBody>
          <a:bodyPr/>
          <a:lstStyle/>
          <a:p>
            <a:r>
              <a:rPr lang="en-US"/>
              <a:t>Click to edit Master title style</a:t>
            </a:r>
          </a:p>
        </p:txBody>
      </p:sp>
      <p:sp>
        <p:nvSpPr>
          <p:cNvPr id="8" name="Presenter Name">
            <a:extLst>
              <a:ext uri="{FF2B5EF4-FFF2-40B4-BE49-F238E27FC236}">
                <a16:creationId xmlns:a16="http://schemas.microsoft.com/office/drawing/2014/main" id="{2F60192E-0CFF-82FE-0161-2F2C9D7131BF}"/>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50563402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text, outdoor&#10;&#10;Description automatically generated">
            <a:extLst>
              <a:ext uri="{FF2B5EF4-FFF2-40B4-BE49-F238E27FC236}">
                <a16:creationId xmlns:a16="http://schemas.microsoft.com/office/drawing/2014/main" id="{5D06152D-75ED-8E6F-1F8D-6737F072570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BC45BE-4900-8333-2CDD-A11C9D53F2AF}"/>
              </a:ext>
            </a:extLst>
          </p:cNvPr>
          <p:cNvSpPr>
            <a:spLocks noGrp="1"/>
          </p:cNvSpPr>
          <p:nvPr>
            <p:ph type="ctrTitle"/>
          </p:nvPr>
        </p:nvSpPr>
        <p:spPr>
          <a:xfrm>
            <a:off x="841248" y="2258568"/>
            <a:ext cx="9144000" cy="768096"/>
          </a:xfrm>
        </p:spPr>
        <p:txBody>
          <a:bodyPr anchor="b">
            <a:noAutofit/>
          </a:bodyPr>
          <a:lstStyle>
            <a:lvl1pPr algn="l" defTabSz="914400" rtl="0" eaLnBrk="1" latinLnBrk="0" hangingPunct="1">
              <a:lnSpc>
                <a:spcPct val="90000"/>
              </a:lnSpc>
              <a:spcBef>
                <a:spcPct val="0"/>
              </a:spcBef>
              <a:buNone/>
              <a:defRPr lang="en-US" sz="440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31F3FCBA-64CC-6055-4700-D1135C4FC3B6}"/>
              </a:ext>
            </a:extLst>
          </p:cNvPr>
          <p:cNvSpPr>
            <a:spLocks noGrp="1"/>
          </p:cNvSpPr>
          <p:nvPr>
            <p:ph type="subTitle" idx="1"/>
          </p:nvPr>
        </p:nvSpPr>
        <p:spPr>
          <a:xfrm>
            <a:off x="841248" y="3017520"/>
            <a:ext cx="9144000" cy="76809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4400" b="1" kern="1200" dirty="0">
                <a:solidFill>
                  <a:schemeClr val="tx2"/>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8">
            <a:extLst>
              <a:ext uri="{FF2B5EF4-FFF2-40B4-BE49-F238E27FC236}">
                <a16:creationId xmlns:a16="http://schemas.microsoft.com/office/drawing/2014/main" id="{693FA1C4-FD37-34E0-67A9-FEF500E7E426}"/>
              </a:ext>
            </a:extLst>
          </p:cNvPr>
          <p:cNvSpPr>
            <a:spLocks noGrp="1"/>
          </p:cNvSpPr>
          <p:nvPr>
            <p:ph type="body" sz="quarter" idx="13" hasCustomPrompt="1"/>
          </p:nvPr>
        </p:nvSpPr>
        <p:spPr>
          <a:xfrm>
            <a:off x="841248" y="4105656"/>
            <a:ext cx="9144000" cy="484632"/>
          </a:xfrm>
        </p:spPr>
        <p:txBody>
          <a:bodyPr anchor="ctr">
            <a:normAutofit/>
          </a:bodyPr>
          <a:lstStyle>
            <a:lvl1pPr marL="0" indent="0">
              <a:buNone/>
              <a:defRPr lang="en-US" sz="2400" kern="1200" dirty="0" smtClean="0">
                <a:solidFill>
                  <a:srgbClr val="FFFFFF"/>
                </a:solidFill>
                <a:latin typeface="Arial" panose="020B0604020202020204" pitchFamily="34" charset="0"/>
                <a:ea typeface="+mj-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Presenter’s Names</a:t>
            </a:r>
          </a:p>
        </p:txBody>
      </p:sp>
      <p:sp>
        <p:nvSpPr>
          <p:cNvPr id="4" name="Text Placeholder 8">
            <a:extLst>
              <a:ext uri="{FF2B5EF4-FFF2-40B4-BE49-F238E27FC236}">
                <a16:creationId xmlns:a16="http://schemas.microsoft.com/office/drawing/2014/main" id="{65CDEA02-D13D-C661-8E6E-5342A22A8446}"/>
              </a:ext>
            </a:extLst>
          </p:cNvPr>
          <p:cNvSpPr>
            <a:spLocks noGrp="1"/>
          </p:cNvSpPr>
          <p:nvPr>
            <p:ph type="body" sz="quarter" idx="14" hasCustomPrompt="1"/>
          </p:nvPr>
        </p:nvSpPr>
        <p:spPr>
          <a:xfrm>
            <a:off x="841248" y="6195393"/>
            <a:ext cx="9144000" cy="484632"/>
          </a:xfrm>
        </p:spPr>
        <p:txBody>
          <a:bodyPr anchor="ctr">
            <a:normAutofit/>
          </a:bodyPr>
          <a:lstStyle>
            <a:lvl1pPr marL="0" indent="0">
              <a:buNone/>
              <a:defRPr lang="en-US" sz="2400" kern="1200" dirty="0" smtClean="0">
                <a:solidFill>
                  <a:srgbClr val="FFFFFF"/>
                </a:solidFill>
                <a:latin typeface="Arial" panose="020B0604020202020204" pitchFamily="34" charset="0"/>
                <a:ea typeface="+mj-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Date</a:t>
            </a:r>
          </a:p>
        </p:txBody>
      </p:sp>
    </p:spTree>
    <p:extLst>
      <p:ext uri="{BB962C8B-B14F-4D97-AF65-F5344CB8AC3E}">
        <p14:creationId xmlns:p14="http://schemas.microsoft.com/office/powerpoint/2010/main" val="146061182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A2DAE8-907E-A5A5-087D-31AE0774959A}"/>
              </a:ext>
            </a:extLst>
          </p:cNvPr>
          <p:cNvSpPr>
            <a:spLocks noGrp="1"/>
          </p:cNvSpPr>
          <p:nvPr>
            <p:ph idx="1"/>
          </p:nvPr>
        </p:nvSpPr>
        <p:spPr>
          <a:xfrm>
            <a:off x="457200" y="1825625"/>
            <a:ext cx="9753600" cy="4346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BDD2E-A1D4-5569-E9E6-1A70D8CD55F4}"/>
              </a:ext>
            </a:extLst>
          </p:cNvPr>
          <p:cNvSpPr>
            <a:spLocks noGrp="1"/>
          </p:cNvSpPr>
          <p:nvPr>
            <p:ph type="dt" sz="half" idx="10"/>
          </p:nvPr>
        </p:nvSpPr>
        <p:spPr/>
        <p:txBody>
          <a:bodyPr/>
          <a:lstStyle/>
          <a:p>
            <a:fld id="{2DF1873C-DBF7-4267-8E45-623E1526FD71}" type="datetime1">
              <a:rPr lang="en-US" smtClean="0"/>
              <a:t>4/3/25</a:t>
            </a:fld>
            <a:endParaRPr lang="en-US"/>
          </a:p>
        </p:txBody>
      </p:sp>
      <p:sp>
        <p:nvSpPr>
          <p:cNvPr id="5" name="Footer Placeholder 4">
            <a:extLst>
              <a:ext uri="{FF2B5EF4-FFF2-40B4-BE49-F238E27FC236}">
                <a16:creationId xmlns:a16="http://schemas.microsoft.com/office/drawing/2014/main" id="{FB060C59-A422-191D-3E2C-488254E01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C6501-7546-D313-8887-4EE3E9945051}"/>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10" name="Title 9">
            <a:extLst>
              <a:ext uri="{FF2B5EF4-FFF2-40B4-BE49-F238E27FC236}">
                <a16:creationId xmlns:a16="http://schemas.microsoft.com/office/drawing/2014/main" id="{0FB70BDD-1524-3B93-7378-2C6BB7043C12}"/>
              </a:ext>
            </a:extLst>
          </p:cNvPr>
          <p:cNvSpPr>
            <a:spLocks noGrp="1"/>
          </p:cNvSpPr>
          <p:nvPr>
            <p:ph type="title"/>
          </p:nvPr>
        </p:nvSpPr>
        <p:spPr>
          <a:xfrm>
            <a:off x="457200" y="457200"/>
            <a:ext cx="9753600" cy="960276"/>
          </a:xfrm>
        </p:spPr>
        <p:txBody>
          <a:bodyPr/>
          <a:lstStyle/>
          <a:p>
            <a:r>
              <a:rPr lang="en-US"/>
              <a:t>Click to edit Master title style</a:t>
            </a:r>
          </a:p>
        </p:txBody>
      </p:sp>
      <p:sp>
        <p:nvSpPr>
          <p:cNvPr id="9" name="Presenter Name">
            <a:extLst>
              <a:ext uri="{FF2B5EF4-FFF2-40B4-BE49-F238E27FC236}">
                <a16:creationId xmlns:a16="http://schemas.microsoft.com/office/drawing/2014/main" id="{E068B445-62F7-020E-8E78-00A0DD533C97}"/>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74478932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A25696-DFC9-B44E-9BB3-489CAC824EA2}"/>
              </a:ext>
            </a:extLst>
          </p:cNvPr>
          <p:cNvSpPr>
            <a:spLocks noGrp="1"/>
          </p:cNvSpPr>
          <p:nvPr>
            <p:ph type="dt" sz="half" idx="10"/>
          </p:nvPr>
        </p:nvSpPr>
        <p:spPr/>
        <p:txBody>
          <a:bodyPr/>
          <a:lstStyle/>
          <a:p>
            <a:fld id="{4267FB94-F6D9-4F95-AAAB-CA5DC4928993}" type="datetime1">
              <a:rPr lang="en-US" smtClean="0"/>
              <a:t>4/3/25</a:t>
            </a:fld>
            <a:endParaRPr lang="en-US"/>
          </a:p>
        </p:txBody>
      </p:sp>
      <p:sp>
        <p:nvSpPr>
          <p:cNvPr id="4" name="Footer Placeholder 3">
            <a:extLst>
              <a:ext uri="{FF2B5EF4-FFF2-40B4-BE49-F238E27FC236}">
                <a16:creationId xmlns:a16="http://schemas.microsoft.com/office/drawing/2014/main" id="{C2F14A23-BE5B-1B80-A421-7373F86885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CC4EDC-5151-C156-221F-32DFA5D50933}"/>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6" name="Title 5">
            <a:extLst>
              <a:ext uri="{FF2B5EF4-FFF2-40B4-BE49-F238E27FC236}">
                <a16:creationId xmlns:a16="http://schemas.microsoft.com/office/drawing/2014/main" id="{AEFD19E6-ABE8-7539-6B80-9F4CFC3871DA}"/>
              </a:ext>
            </a:extLst>
          </p:cNvPr>
          <p:cNvSpPr>
            <a:spLocks noGrp="1"/>
          </p:cNvSpPr>
          <p:nvPr>
            <p:ph type="title"/>
          </p:nvPr>
        </p:nvSpPr>
        <p:spPr/>
        <p:txBody>
          <a:bodyPr/>
          <a:lstStyle/>
          <a:p>
            <a:r>
              <a:rPr lang="en-US"/>
              <a:t>Click to edit Master title style</a:t>
            </a:r>
          </a:p>
        </p:txBody>
      </p:sp>
      <p:sp>
        <p:nvSpPr>
          <p:cNvPr id="2" name="Presenter Name">
            <a:extLst>
              <a:ext uri="{FF2B5EF4-FFF2-40B4-BE49-F238E27FC236}">
                <a16:creationId xmlns:a16="http://schemas.microsoft.com/office/drawing/2014/main" id="{75E6D3E0-F71B-3837-0297-195FEBFDBE9A}"/>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67732386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10644-3B8A-CF5C-DF60-733B80B02D76}"/>
              </a:ext>
            </a:extLst>
          </p:cNvPr>
          <p:cNvSpPr>
            <a:spLocks noGrp="1"/>
          </p:cNvSpPr>
          <p:nvPr>
            <p:ph type="dt" sz="half" idx="10"/>
          </p:nvPr>
        </p:nvSpPr>
        <p:spPr/>
        <p:txBody>
          <a:bodyPr/>
          <a:lstStyle/>
          <a:p>
            <a:fld id="{929B2B25-4C46-450F-9A77-2133EFC18ABC}" type="datetime1">
              <a:rPr lang="en-US" smtClean="0"/>
              <a:t>4/3/25</a:t>
            </a:fld>
            <a:endParaRPr lang="en-US"/>
          </a:p>
        </p:txBody>
      </p:sp>
      <p:sp>
        <p:nvSpPr>
          <p:cNvPr id="3" name="Footer Placeholder 2">
            <a:extLst>
              <a:ext uri="{FF2B5EF4-FFF2-40B4-BE49-F238E27FC236}">
                <a16:creationId xmlns:a16="http://schemas.microsoft.com/office/drawing/2014/main" id="{5E7A913D-4A29-B0E5-637A-2E70970DDC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3D91DF-63D5-B388-6E46-E6DBF29DEC1C}"/>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5" name="Presenter Name">
            <a:extLst>
              <a:ext uri="{FF2B5EF4-FFF2-40B4-BE49-F238E27FC236}">
                <a16:creationId xmlns:a16="http://schemas.microsoft.com/office/drawing/2014/main" id="{CC7D0EC4-1087-0CD0-8822-EF3E561C11BF}"/>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88025866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4D9037-ADAB-8085-352B-DE66C3EA053E}"/>
              </a:ext>
            </a:extLst>
          </p:cNvPr>
          <p:cNvSpPr>
            <a:spLocks noGrp="1"/>
          </p:cNvSpPr>
          <p:nvPr>
            <p:ph sz="half" idx="1"/>
          </p:nvPr>
        </p:nvSpPr>
        <p:spPr>
          <a:xfrm>
            <a:off x="468964" y="1825625"/>
            <a:ext cx="478883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54518B-56FB-8FD2-DA9E-5CE9126A83E4}"/>
              </a:ext>
            </a:extLst>
          </p:cNvPr>
          <p:cNvSpPr>
            <a:spLocks noGrp="1"/>
          </p:cNvSpPr>
          <p:nvPr>
            <p:ph sz="half" idx="2"/>
          </p:nvPr>
        </p:nvSpPr>
        <p:spPr>
          <a:xfrm>
            <a:off x="5410199" y="1825625"/>
            <a:ext cx="478883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3A4728-E11D-C599-779B-8695FED216C5}"/>
              </a:ext>
            </a:extLst>
          </p:cNvPr>
          <p:cNvSpPr>
            <a:spLocks noGrp="1"/>
          </p:cNvSpPr>
          <p:nvPr>
            <p:ph type="dt" sz="half" idx="10"/>
          </p:nvPr>
        </p:nvSpPr>
        <p:spPr/>
        <p:txBody>
          <a:bodyPr/>
          <a:lstStyle/>
          <a:p>
            <a:fld id="{C43C6DE3-6513-4E4E-8BB2-D659B8561C1D}" type="datetime1">
              <a:rPr lang="en-US" smtClean="0"/>
              <a:t>4/3/25</a:t>
            </a:fld>
            <a:endParaRPr lang="en-US"/>
          </a:p>
        </p:txBody>
      </p:sp>
      <p:sp>
        <p:nvSpPr>
          <p:cNvPr id="6" name="Footer Placeholder 5">
            <a:extLst>
              <a:ext uri="{FF2B5EF4-FFF2-40B4-BE49-F238E27FC236}">
                <a16:creationId xmlns:a16="http://schemas.microsoft.com/office/drawing/2014/main" id="{2E3585BE-C022-C9DC-49C5-FFBFB6A345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749ED9-CDC5-E36A-55F4-5D15C6F8DFE0}"/>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Title 7">
            <a:extLst>
              <a:ext uri="{FF2B5EF4-FFF2-40B4-BE49-F238E27FC236}">
                <a16:creationId xmlns:a16="http://schemas.microsoft.com/office/drawing/2014/main" id="{E69D1EE4-2F42-D665-568F-C40F6D2BAD5E}"/>
              </a:ext>
            </a:extLst>
          </p:cNvPr>
          <p:cNvSpPr>
            <a:spLocks noGrp="1"/>
          </p:cNvSpPr>
          <p:nvPr>
            <p:ph type="title"/>
          </p:nvPr>
        </p:nvSpPr>
        <p:spPr/>
        <p:txBody>
          <a:bodyPr/>
          <a:lstStyle/>
          <a:p>
            <a:r>
              <a:rPr lang="en-US"/>
              <a:t>Click to edit Master title style</a:t>
            </a:r>
          </a:p>
        </p:txBody>
      </p:sp>
      <p:cxnSp>
        <p:nvCxnSpPr>
          <p:cNvPr id="2" name="Straight Connector 1">
            <a:extLst>
              <a:ext uri="{FF2B5EF4-FFF2-40B4-BE49-F238E27FC236}">
                <a16:creationId xmlns:a16="http://schemas.microsoft.com/office/drawing/2014/main" id="{1F8FD128-C8BB-33CC-4916-27BBF51B48B2}"/>
              </a:ext>
            </a:extLst>
          </p:cNvPr>
          <p:cNvCxnSpPr>
            <a:cxnSpLocks/>
          </p:cNvCxnSpPr>
          <p:nvPr userDrawn="1"/>
        </p:nvCxnSpPr>
        <p:spPr>
          <a:xfrm>
            <a:off x="5333999" y="-3051208"/>
            <a:ext cx="0" cy="193467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Presenter Name">
            <a:extLst>
              <a:ext uri="{FF2B5EF4-FFF2-40B4-BE49-F238E27FC236}">
                <a16:creationId xmlns:a16="http://schemas.microsoft.com/office/drawing/2014/main" id="{8A5F1819-D085-21B6-9BC0-0DB17F7206C3}"/>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50307193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D696F-0C7F-0B3E-DB59-5B4E1592A65A}"/>
              </a:ext>
            </a:extLst>
          </p:cNvPr>
          <p:cNvSpPr>
            <a:spLocks noGrp="1"/>
          </p:cNvSpPr>
          <p:nvPr>
            <p:ph type="title"/>
          </p:nvPr>
        </p:nvSpPr>
        <p:spPr>
          <a:xfrm>
            <a:off x="457200" y="1709738"/>
            <a:ext cx="9753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9318D8-C4F5-5C4F-5269-73F9EE5F2D1E}"/>
              </a:ext>
            </a:extLst>
          </p:cNvPr>
          <p:cNvSpPr>
            <a:spLocks noGrp="1"/>
          </p:cNvSpPr>
          <p:nvPr>
            <p:ph type="body" idx="1"/>
          </p:nvPr>
        </p:nvSpPr>
        <p:spPr>
          <a:xfrm>
            <a:off x="457200" y="4589463"/>
            <a:ext cx="9753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95D8B8-AACF-0881-CBBA-819314DBCE92}"/>
              </a:ext>
            </a:extLst>
          </p:cNvPr>
          <p:cNvSpPr>
            <a:spLocks noGrp="1"/>
          </p:cNvSpPr>
          <p:nvPr>
            <p:ph type="dt" sz="half" idx="10"/>
          </p:nvPr>
        </p:nvSpPr>
        <p:spPr/>
        <p:txBody>
          <a:bodyPr/>
          <a:lstStyle/>
          <a:p>
            <a:fld id="{5F23EF83-B79C-4740-BB26-B613C0063844}" type="datetime1">
              <a:rPr lang="en-US" smtClean="0"/>
              <a:t>4/3/25</a:t>
            </a:fld>
            <a:endParaRPr lang="en-US"/>
          </a:p>
        </p:txBody>
      </p:sp>
      <p:sp>
        <p:nvSpPr>
          <p:cNvPr id="5" name="Footer Placeholder 4">
            <a:extLst>
              <a:ext uri="{FF2B5EF4-FFF2-40B4-BE49-F238E27FC236}">
                <a16:creationId xmlns:a16="http://schemas.microsoft.com/office/drawing/2014/main" id="{1D761B15-8BBD-C67E-35C3-C8BB99FE8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76B55-13F3-0D7F-F043-156EC1431172}"/>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CDF65D12-631C-5C4B-92EB-7048969F87B4}"/>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9238943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one-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81D92-62DF-FCFD-0644-D1C3790DAB9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C0A78D7-EED6-2C67-6327-89C498FD8C0D}"/>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7FFF51CE-0386-1090-DE48-BAB23FBFE3E5}"/>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4DCB8830-4250-A8EC-8BA2-F5301176E924}"/>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7" name="Content Placeholder 6">
            <a:extLst>
              <a:ext uri="{FF2B5EF4-FFF2-40B4-BE49-F238E27FC236}">
                <a16:creationId xmlns:a16="http://schemas.microsoft.com/office/drawing/2014/main" id="{C9E974E3-D274-99AB-E3C6-285FDAC447D2}"/>
              </a:ext>
            </a:extLst>
          </p:cNvPr>
          <p:cNvSpPr>
            <a:spLocks noGrp="1"/>
          </p:cNvSpPr>
          <p:nvPr>
            <p:ph sz="quarter" idx="13"/>
          </p:nvPr>
        </p:nvSpPr>
        <p:spPr>
          <a:xfrm>
            <a:off x="468964" y="1824228"/>
            <a:ext cx="3264836"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FE6C0C42-C56C-8FF5-CBF8-33C5F645ABC2}"/>
              </a:ext>
            </a:extLst>
          </p:cNvPr>
          <p:cNvSpPr>
            <a:spLocks noGrp="1"/>
          </p:cNvSpPr>
          <p:nvPr>
            <p:ph sz="quarter" idx="14"/>
          </p:nvPr>
        </p:nvSpPr>
        <p:spPr>
          <a:xfrm>
            <a:off x="3886201" y="1824228"/>
            <a:ext cx="6324599"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resenter Name">
            <a:extLst>
              <a:ext uri="{FF2B5EF4-FFF2-40B4-BE49-F238E27FC236}">
                <a16:creationId xmlns:a16="http://schemas.microsoft.com/office/drawing/2014/main" id="{4BA6152E-DDF6-270F-5492-DC7220824F69}"/>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986248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two-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D848-AA9B-8FB0-CADD-BCEA05A88B5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209B783-37ED-5ED6-BB35-17CC399A3A1A}"/>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D0A1BAE3-6BA1-679E-E99F-804B7E32A711}"/>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CE13E03-447D-2694-875C-4200B4FE772F}"/>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Content Placeholder 6">
            <a:extLst>
              <a:ext uri="{FF2B5EF4-FFF2-40B4-BE49-F238E27FC236}">
                <a16:creationId xmlns:a16="http://schemas.microsoft.com/office/drawing/2014/main" id="{F2BE2D1C-7663-B5FF-B650-9743B661F2A7}"/>
              </a:ext>
            </a:extLst>
          </p:cNvPr>
          <p:cNvSpPr>
            <a:spLocks noGrp="1"/>
          </p:cNvSpPr>
          <p:nvPr>
            <p:ph sz="quarter" idx="13"/>
          </p:nvPr>
        </p:nvSpPr>
        <p:spPr>
          <a:xfrm>
            <a:off x="6918950" y="1824228"/>
            <a:ext cx="3291850"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30B837F9-BA2E-F663-E3AE-D491E45B19AE}"/>
              </a:ext>
            </a:extLst>
          </p:cNvPr>
          <p:cNvSpPr>
            <a:spLocks noGrp="1"/>
          </p:cNvSpPr>
          <p:nvPr>
            <p:ph sz="quarter" idx="14"/>
          </p:nvPr>
        </p:nvSpPr>
        <p:spPr>
          <a:xfrm>
            <a:off x="457200" y="1824228"/>
            <a:ext cx="6324599"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resenter Name">
            <a:extLst>
              <a:ext uri="{FF2B5EF4-FFF2-40B4-BE49-F238E27FC236}">
                <a16:creationId xmlns:a16="http://schemas.microsoft.com/office/drawing/2014/main" id="{6A065E9D-A3BA-91A5-269B-D00958B605AC}"/>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270561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6FC93A-3F03-E106-E668-634D6E315EE9}"/>
              </a:ext>
            </a:extLst>
          </p:cNvPr>
          <p:cNvSpPr>
            <a:spLocks noGrp="1"/>
          </p:cNvSpPr>
          <p:nvPr>
            <p:ph type="body" idx="1"/>
          </p:nvPr>
        </p:nvSpPr>
        <p:spPr>
          <a:xfrm>
            <a:off x="457200" y="1417476"/>
            <a:ext cx="480059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948635-A747-9049-D322-D000DBF66BC5}"/>
              </a:ext>
            </a:extLst>
          </p:cNvPr>
          <p:cNvSpPr>
            <a:spLocks noGrp="1"/>
          </p:cNvSpPr>
          <p:nvPr>
            <p:ph sz="half" idx="2"/>
          </p:nvPr>
        </p:nvSpPr>
        <p:spPr>
          <a:xfrm>
            <a:off x="457200" y="2241389"/>
            <a:ext cx="4800600" cy="3930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2E98FB-2462-90EB-83FC-1124D8E175DF}"/>
              </a:ext>
            </a:extLst>
          </p:cNvPr>
          <p:cNvSpPr>
            <a:spLocks noGrp="1"/>
          </p:cNvSpPr>
          <p:nvPr>
            <p:ph type="body" sz="quarter" idx="3"/>
          </p:nvPr>
        </p:nvSpPr>
        <p:spPr>
          <a:xfrm>
            <a:off x="5410200" y="1417476"/>
            <a:ext cx="48005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2F2581-9EE0-E644-3F64-9852F78A2D01}"/>
              </a:ext>
            </a:extLst>
          </p:cNvPr>
          <p:cNvSpPr>
            <a:spLocks noGrp="1"/>
          </p:cNvSpPr>
          <p:nvPr>
            <p:ph sz="quarter" idx="4"/>
          </p:nvPr>
        </p:nvSpPr>
        <p:spPr>
          <a:xfrm>
            <a:off x="5410200" y="2241389"/>
            <a:ext cx="4800600" cy="3930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FD4A3B-496F-C30F-E4B0-A638A43CA5B7}"/>
              </a:ext>
            </a:extLst>
          </p:cNvPr>
          <p:cNvSpPr>
            <a:spLocks noGrp="1"/>
          </p:cNvSpPr>
          <p:nvPr>
            <p:ph type="dt" sz="half" idx="10"/>
          </p:nvPr>
        </p:nvSpPr>
        <p:spPr/>
        <p:txBody>
          <a:bodyPr/>
          <a:lstStyle/>
          <a:p>
            <a:fld id="{5082C575-8DA6-4844-AF76-D9ECCAC32A65}" type="datetime1">
              <a:rPr lang="en-US" smtClean="0"/>
              <a:t>4/3/25</a:t>
            </a:fld>
            <a:endParaRPr lang="en-US"/>
          </a:p>
        </p:txBody>
      </p:sp>
      <p:sp>
        <p:nvSpPr>
          <p:cNvPr id="8" name="Footer Placeholder 7">
            <a:extLst>
              <a:ext uri="{FF2B5EF4-FFF2-40B4-BE49-F238E27FC236}">
                <a16:creationId xmlns:a16="http://schemas.microsoft.com/office/drawing/2014/main" id="{3166BDAE-1B75-89ED-F79F-65842E641A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3A787F-4EAB-22FE-C225-BD3656BE4FE8}"/>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11" name="Title 10">
            <a:extLst>
              <a:ext uri="{FF2B5EF4-FFF2-40B4-BE49-F238E27FC236}">
                <a16:creationId xmlns:a16="http://schemas.microsoft.com/office/drawing/2014/main" id="{76E0FE1D-91C0-49F2-1974-CF5B393F53BD}"/>
              </a:ext>
            </a:extLst>
          </p:cNvPr>
          <p:cNvSpPr>
            <a:spLocks noGrp="1"/>
          </p:cNvSpPr>
          <p:nvPr>
            <p:ph type="title"/>
          </p:nvPr>
        </p:nvSpPr>
        <p:spPr>
          <a:xfrm>
            <a:off x="457200" y="457200"/>
            <a:ext cx="9753600" cy="960276"/>
          </a:xfrm>
        </p:spPr>
        <p:txBody>
          <a:bodyPr/>
          <a:lstStyle/>
          <a:p>
            <a:r>
              <a:rPr lang="en-US"/>
              <a:t>Click to edit Master title style</a:t>
            </a:r>
          </a:p>
        </p:txBody>
      </p:sp>
      <p:sp>
        <p:nvSpPr>
          <p:cNvPr id="2" name="Presenter Name">
            <a:extLst>
              <a:ext uri="{FF2B5EF4-FFF2-40B4-BE49-F238E27FC236}">
                <a16:creationId xmlns:a16="http://schemas.microsoft.com/office/drawing/2014/main" id="{A52A38BB-FE7F-5291-11BD-85A67C6A9E84}"/>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61175679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B6EE-B8CB-EF79-56B6-62DFEF2EB70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C269017-91E3-2EF6-BA8B-FE416B05D7D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7C9874AF-ACC0-7CD0-4BDE-EA509C0B44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379F3C53-54B3-9DB0-6839-1659E93C2CE7}"/>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7" name="Content Placeholder 6">
            <a:extLst>
              <a:ext uri="{FF2B5EF4-FFF2-40B4-BE49-F238E27FC236}">
                <a16:creationId xmlns:a16="http://schemas.microsoft.com/office/drawing/2014/main" id="{95D459C7-F7F4-7C2F-6997-4409B59AFF1B}"/>
              </a:ext>
            </a:extLst>
          </p:cNvPr>
          <p:cNvSpPr>
            <a:spLocks noGrp="1"/>
          </p:cNvSpPr>
          <p:nvPr>
            <p:ph sz="quarter" idx="13"/>
          </p:nvPr>
        </p:nvSpPr>
        <p:spPr>
          <a:xfrm>
            <a:off x="468964"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81DD5433-6BD2-3B9B-D1B2-7E3CC956D85A}"/>
              </a:ext>
            </a:extLst>
          </p:cNvPr>
          <p:cNvSpPr>
            <a:spLocks noGrp="1"/>
          </p:cNvSpPr>
          <p:nvPr>
            <p:ph sz="quarter" idx="14"/>
          </p:nvPr>
        </p:nvSpPr>
        <p:spPr>
          <a:xfrm>
            <a:off x="3788664"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6">
            <a:extLst>
              <a:ext uri="{FF2B5EF4-FFF2-40B4-BE49-F238E27FC236}">
                <a16:creationId xmlns:a16="http://schemas.microsoft.com/office/drawing/2014/main" id="{25A96447-AB53-DBB5-452A-1F4B6B829983}"/>
              </a:ext>
            </a:extLst>
          </p:cNvPr>
          <p:cNvSpPr>
            <a:spLocks noGrp="1"/>
          </p:cNvSpPr>
          <p:nvPr>
            <p:ph sz="quarter" idx="15"/>
          </p:nvPr>
        </p:nvSpPr>
        <p:spPr>
          <a:xfrm>
            <a:off x="7108364"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resenter Name">
            <a:extLst>
              <a:ext uri="{FF2B5EF4-FFF2-40B4-BE49-F238E27FC236}">
                <a16:creationId xmlns:a16="http://schemas.microsoft.com/office/drawing/2014/main" id="{C75DB425-F972-2636-F254-F6FC079B85C4}"/>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083589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A25696-DFC9-B44E-9BB3-489CAC824EA2}"/>
              </a:ext>
            </a:extLst>
          </p:cNvPr>
          <p:cNvSpPr>
            <a:spLocks noGrp="1"/>
          </p:cNvSpPr>
          <p:nvPr>
            <p:ph type="dt" sz="half" idx="10"/>
          </p:nvPr>
        </p:nvSpPr>
        <p:spPr/>
        <p:txBody>
          <a:bodyPr/>
          <a:lstStyle/>
          <a:p>
            <a:fld id="{4267FB94-F6D9-4F95-AAAB-CA5DC4928993}" type="datetime1">
              <a:rPr lang="en-US" smtClean="0"/>
              <a:t>4/3/25</a:t>
            </a:fld>
            <a:endParaRPr lang="en-US"/>
          </a:p>
        </p:txBody>
      </p:sp>
      <p:sp>
        <p:nvSpPr>
          <p:cNvPr id="4" name="Footer Placeholder 3">
            <a:extLst>
              <a:ext uri="{FF2B5EF4-FFF2-40B4-BE49-F238E27FC236}">
                <a16:creationId xmlns:a16="http://schemas.microsoft.com/office/drawing/2014/main" id="{C2F14A23-BE5B-1B80-A421-7373F86885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CC4EDC-5151-C156-221F-32DFA5D50933}"/>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6" name="Title 5">
            <a:extLst>
              <a:ext uri="{FF2B5EF4-FFF2-40B4-BE49-F238E27FC236}">
                <a16:creationId xmlns:a16="http://schemas.microsoft.com/office/drawing/2014/main" id="{AEFD19E6-ABE8-7539-6B80-9F4CFC3871DA}"/>
              </a:ext>
            </a:extLst>
          </p:cNvPr>
          <p:cNvSpPr>
            <a:spLocks noGrp="1"/>
          </p:cNvSpPr>
          <p:nvPr>
            <p:ph type="title"/>
          </p:nvPr>
        </p:nvSpPr>
        <p:spPr/>
        <p:txBody>
          <a:bodyPr/>
          <a:lstStyle/>
          <a:p>
            <a:r>
              <a:rPr lang="en-US"/>
              <a:t>Click to edit Master title style</a:t>
            </a:r>
          </a:p>
        </p:txBody>
      </p:sp>
      <p:sp>
        <p:nvSpPr>
          <p:cNvPr id="2" name="Presenter Name">
            <a:extLst>
              <a:ext uri="{FF2B5EF4-FFF2-40B4-BE49-F238E27FC236}">
                <a16:creationId xmlns:a16="http://schemas.microsoft.com/office/drawing/2014/main" id="{3C1D5D38-41E9-0FE7-DEE3-FA13001958C4}"/>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58026458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8F9B-09F0-D890-6440-D6A1BA4E4A77}"/>
              </a:ext>
            </a:extLst>
          </p:cNvPr>
          <p:cNvSpPr>
            <a:spLocks noGrp="1"/>
          </p:cNvSpPr>
          <p:nvPr>
            <p:ph type="title"/>
          </p:nvPr>
        </p:nvSpPr>
        <p:spPr>
          <a:xfrm>
            <a:off x="457200" y="457200"/>
            <a:ext cx="40084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5F8B97-3449-3918-FE7C-C5F080C102D6}"/>
              </a:ext>
            </a:extLst>
          </p:cNvPr>
          <p:cNvSpPr>
            <a:spLocks noGrp="1"/>
          </p:cNvSpPr>
          <p:nvPr>
            <p:ph idx="1"/>
          </p:nvPr>
        </p:nvSpPr>
        <p:spPr>
          <a:xfrm>
            <a:off x="4876800" y="987425"/>
            <a:ext cx="53340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78F1CE-D1F1-1AED-EDF7-5DBE75041417}"/>
              </a:ext>
            </a:extLst>
          </p:cNvPr>
          <p:cNvSpPr>
            <a:spLocks noGrp="1"/>
          </p:cNvSpPr>
          <p:nvPr>
            <p:ph type="body" sz="half" idx="2"/>
          </p:nvPr>
        </p:nvSpPr>
        <p:spPr>
          <a:xfrm>
            <a:off x="457200" y="2057400"/>
            <a:ext cx="40084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7C93DA-8445-5A3D-AEFF-443DAC2A0E4A}"/>
              </a:ext>
            </a:extLst>
          </p:cNvPr>
          <p:cNvSpPr>
            <a:spLocks noGrp="1"/>
          </p:cNvSpPr>
          <p:nvPr>
            <p:ph type="dt" sz="half" idx="10"/>
          </p:nvPr>
        </p:nvSpPr>
        <p:spPr/>
        <p:txBody>
          <a:bodyPr/>
          <a:lstStyle/>
          <a:p>
            <a:fld id="{3CB0B9FD-E4D6-4BE0-A075-053BAEEC076A}" type="datetime1">
              <a:rPr lang="en-US" smtClean="0"/>
              <a:t>4/3/25</a:t>
            </a:fld>
            <a:endParaRPr lang="en-US"/>
          </a:p>
        </p:txBody>
      </p:sp>
      <p:sp>
        <p:nvSpPr>
          <p:cNvPr id="6" name="Footer Placeholder 5">
            <a:extLst>
              <a:ext uri="{FF2B5EF4-FFF2-40B4-BE49-F238E27FC236}">
                <a16:creationId xmlns:a16="http://schemas.microsoft.com/office/drawing/2014/main" id="{38346A62-8878-AB07-2085-D1065ABC0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DF296D-C488-453A-B738-559DBA8A86A2}"/>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A9F02577-6ADB-DBD1-737F-8655073AD36C}"/>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638795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27EA-15CC-879B-24E2-2AADB42C7667}"/>
              </a:ext>
            </a:extLst>
          </p:cNvPr>
          <p:cNvSpPr>
            <a:spLocks noGrp="1"/>
          </p:cNvSpPr>
          <p:nvPr>
            <p:ph type="title"/>
          </p:nvPr>
        </p:nvSpPr>
        <p:spPr>
          <a:xfrm>
            <a:off x="457200" y="457200"/>
            <a:ext cx="40211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3479FA-4720-492B-2D2F-A518B86823A4}"/>
              </a:ext>
            </a:extLst>
          </p:cNvPr>
          <p:cNvSpPr>
            <a:spLocks noGrp="1"/>
          </p:cNvSpPr>
          <p:nvPr>
            <p:ph type="pic" idx="1"/>
          </p:nvPr>
        </p:nvSpPr>
        <p:spPr>
          <a:xfrm>
            <a:off x="4889500" y="987425"/>
            <a:ext cx="53213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5FD77AA-38E0-35F1-037B-763BE9843D1C}"/>
              </a:ext>
            </a:extLst>
          </p:cNvPr>
          <p:cNvSpPr>
            <a:spLocks noGrp="1"/>
          </p:cNvSpPr>
          <p:nvPr>
            <p:ph type="body" sz="half" idx="2"/>
          </p:nvPr>
        </p:nvSpPr>
        <p:spPr>
          <a:xfrm>
            <a:off x="457200" y="2057400"/>
            <a:ext cx="40211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A7D86D-496C-FB88-B581-447CC049B4BC}"/>
              </a:ext>
            </a:extLst>
          </p:cNvPr>
          <p:cNvSpPr>
            <a:spLocks noGrp="1"/>
          </p:cNvSpPr>
          <p:nvPr>
            <p:ph type="dt" sz="half" idx="10"/>
          </p:nvPr>
        </p:nvSpPr>
        <p:spPr/>
        <p:txBody>
          <a:bodyPr/>
          <a:lstStyle/>
          <a:p>
            <a:fld id="{414FB5AC-1AAB-0D4C-B9D7-5C80179C703F}" type="datetime1">
              <a:rPr lang="en-US" smtClean="0"/>
              <a:t>4/3/25</a:t>
            </a:fld>
            <a:endParaRPr lang="en-US"/>
          </a:p>
        </p:txBody>
      </p:sp>
      <p:sp>
        <p:nvSpPr>
          <p:cNvPr id="6" name="Footer Placeholder 5">
            <a:extLst>
              <a:ext uri="{FF2B5EF4-FFF2-40B4-BE49-F238E27FC236}">
                <a16:creationId xmlns:a16="http://schemas.microsoft.com/office/drawing/2014/main" id="{49DBB39D-96BE-9AC1-DB93-271D05DE5A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D6CAE4-B16D-CFF2-1B3D-58CA3BCF7273}"/>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37B1042A-30F9-364B-C4C1-B73D2E920DA0}"/>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958537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ponsor and Advis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73A6-7A3B-6817-600B-BFD1F746785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646185B-F458-F883-CEAE-D3B30EA63DC2}"/>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CAE143AA-E211-AE2E-FE9D-349C4FA8BD90}"/>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6087165-0EF6-5412-882C-6002FE354F0E}"/>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3CA4D45C-3BBB-A6CD-DDA8-DBEB08BCD5E0}"/>
              </a:ext>
            </a:extLst>
          </p:cNvPr>
          <p:cNvSpPr>
            <a:spLocks noGrp="1" noChangeAspect="1"/>
          </p:cNvSpPr>
          <p:nvPr>
            <p:ph type="pic" sz="quarter" idx="13" hasCustomPrompt="1"/>
          </p:nvPr>
        </p:nvSpPr>
        <p:spPr>
          <a:xfrm>
            <a:off x="2928685" y="3349105"/>
            <a:ext cx="1374005" cy="2061006"/>
          </a:xfrm>
        </p:spPr>
        <p:txBody>
          <a:bodyPr>
            <a:normAutofit/>
          </a:bodyPr>
          <a:lstStyle>
            <a:lvl1pPr>
              <a:defRPr sz="1600"/>
            </a:lvl1pPr>
          </a:lstStyle>
          <a:p>
            <a:r>
              <a:rPr lang="en-US"/>
              <a:t>Add Sponsors Photo</a:t>
            </a:r>
          </a:p>
        </p:txBody>
      </p:sp>
      <p:sp>
        <p:nvSpPr>
          <p:cNvPr id="7" name="Text Placeholder 12">
            <a:extLst>
              <a:ext uri="{FF2B5EF4-FFF2-40B4-BE49-F238E27FC236}">
                <a16:creationId xmlns:a16="http://schemas.microsoft.com/office/drawing/2014/main" id="{CECD905F-DB4B-F08A-F1BC-7D9C121218E5}"/>
              </a:ext>
            </a:extLst>
          </p:cNvPr>
          <p:cNvSpPr>
            <a:spLocks noGrp="1"/>
          </p:cNvSpPr>
          <p:nvPr>
            <p:ph type="body" sz="quarter" idx="14" hasCustomPrompt="1"/>
          </p:nvPr>
        </p:nvSpPr>
        <p:spPr>
          <a:xfrm>
            <a:off x="2398621" y="5561992"/>
            <a:ext cx="2434133" cy="590931"/>
          </a:xfrm>
          <a:noFill/>
        </p:spPr>
        <p:txBody>
          <a:bodyPr wrap="square" rtlCol="0">
            <a:spAutoFit/>
          </a:bodyPr>
          <a:lstStyle>
            <a:lvl1pPr marL="0" indent="0" algn="ctr">
              <a:spcBef>
                <a:spcPts val="0"/>
              </a:spcBef>
              <a:buNone/>
              <a:defRPr lang="en-US" sz="1800" i="0" dirty="0">
                <a:latin typeface="+mn-lt"/>
                <a:cs typeface="+mn-cs"/>
              </a:defRPr>
            </a:lvl1pPr>
          </a:lstStyle>
          <a:p>
            <a:pPr marL="0" lvl="0"/>
            <a:r>
              <a:rPr lang="en-US"/>
              <a:t>Engineering mentor’s name and title</a:t>
            </a:r>
          </a:p>
        </p:txBody>
      </p:sp>
      <p:sp>
        <p:nvSpPr>
          <p:cNvPr id="8" name="Picture Placeholder 10">
            <a:extLst>
              <a:ext uri="{FF2B5EF4-FFF2-40B4-BE49-F238E27FC236}">
                <a16:creationId xmlns:a16="http://schemas.microsoft.com/office/drawing/2014/main" id="{91706FE4-EAA5-3651-6238-5CEE9B007C70}"/>
              </a:ext>
            </a:extLst>
          </p:cNvPr>
          <p:cNvSpPr>
            <a:spLocks noGrp="1" noChangeAspect="1"/>
          </p:cNvSpPr>
          <p:nvPr>
            <p:ph type="pic" sz="quarter" idx="18" hasCustomPrompt="1"/>
          </p:nvPr>
        </p:nvSpPr>
        <p:spPr>
          <a:xfrm>
            <a:off x="6365311" y="3349105"/>
            <a:ext cx="1374005" cy="2061006"/>
          </a:xfrm>
        </p:spPr>
        <p:txBody>
          <a:bodyPr>
            <a:normAutofit/>
          </a:bodyPr>
          <a:lstStyle>
            <a:lvl1pPr>
              <a:defRPr sz="1600"/>
            </a:lvl1pPr>
          </a:lstStyle>
          <a:p>
            <a:r>
              <a:rPr lang="en-US"/>
              <a:t>Add Academic Advisors Photo</a:t>
            </a:r>
          </a:p>
        </p:txBody>
      </p:sp>
      <p:sp>
        <p:nvSpPr>
          <p:cNvPr id="9" name="Picture Placeholder 10">
            <a:extLst>
              <a:ext uri="{FF2B5EF4-FFF2-40B4-BE49-F238E27FC236}">
                <a16:creationId xmlns:a16="http://schemas.microsoft.com/office/drawing/2014/main" id="{B5F8399D-2B27-9345-794E-1D88AB9E453D}"/>
              </a:ext>
            </a:extLst>
          </p:cNvPr>
          <p:cNvSpPr>
            <a:spLocks noGrp="1"/>
          </p:cNvSpPr>
          <p:nvPr>
            <p:ph type="pic" sz="quarter" idx="19" hasCustomPrompt="1"/>
          </p:nvPr>
        </p:nvSpPr>
        <p:spPr>
          <a:xfrm>
            <a:off x="1905000" y="1825625"/>
            <a:ext cx="6858000" cy="1371600"/>
          </a:xfrm>
        </p:spPr>
        <p:txBody>
          <a:bodyPr>
            <a:normAutofit/>
          </a:bodyPr>
          <a:lstStyle>
            <a:lvl1pPr>
              <a:defRPr sz="2000"/>
            </a:lvl1pPr>
          </a:lstStyle>
          <a:p>
            <a:r>
              <a:rPr lang="en-US"/>
              <a:t>Add Sponsors Logo (note: either the place holder or the logo may need to be resized to accommodate the correct aspect ratio of the image.)</a:t>
            </a:r>
          </a:p>
        </p:txBody>
      </p:sp>
      <p:sp>
        <p:nvSpPr>
          <p:cNvPr id="10" name="Text Placeholder 12">
            <a:extLst>
              <a:ext uri="{FF2B5EF4-FFF2-40B4-BE49-F238E27FC236}">
                <a16:creationId xmlns:a16="http://schemas.microsoft.com/office/drawing/2014/main" id="{E113A1ED-0321-41C9-3DB4-110BD238A031}"/>
              </a:ext>
            </a:extLst>
          </p:cNvPr>
          <p:cNvSpPr>
            <a:spLocks noGrp="1"/>
          </p:cNvSpPr>
          <p:nvPr>
            <p:ph type="body" sz="quarter" idx="20" hasCustomPrompt="1"/>
          </p:nvPr>
        </p:nvSpPr>
        <p:spPr>
          <a:xfrm>
            <a:off x="5835247" y="5561992"/>
            <a:ext cx="2434133" cy="590931"/>
          </a:xfrm>
          <a:noFill/>
        </p:spPr>
        <p:txBody>
          <a:bodyPr wrap="square" rtlCol="0">
            <a:spAutoFit/>
          </a:bodyPr>
          <a:lstStyle>
            <a:lvl1pPr marL="0" indent="0" algn="ctr">
              <a:spcBef>
                <a:spcPts val="0"/>
              </a:spcBef>
              <a:buNone/>
              <a:defRPr lang="en-US" sz="1800" i="0" dirty="0">
                <a:latin typeface="+mn-lt"/>
                <a:cs typeface="+mn-cs"/>
              </a:defRPr>
            </a:lvl1pPr>
          </a:lstStyle>
          <a:p>
            <a:pPr marL="0" lvl="0"/>
            <a:r>
              <a:rPr lang="en-US"/>
              <a:t>Academic advisor’s name and title</a:t>
            </a:r>
          </a:p>
        </p:txBody>
      </p:sp>
      <p:sp>
        <p:nvSpPr>
          <p:cNvPr id="11" name="Presenter Name">
            <a:extLst>
              <a:ext uri="{FF2B5EF4-FFF2-40B4-BE49-F238E27FC236}">
                <a16:creationId xmlns:a16="http://schemas.microsoft.com/office/drawing/2014/main" id="{4AA88379-774B-C151-97E4-B6B4F355841B}"/>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741387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484D-75B0-DFAD-9571-2EDEB762644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A5F7240-373D-E9E2-6F39-57D7722E78E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4BB6091E-E525-FA89-6062-56CF687F2E77}"/>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C32289D-88ED-1848-7EC4-7B7756E619BA}"/>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4AC0A3F1-612A-1662-FB25-1EBDE9EAC4B6}"/>
              </a:ext>
            </a:extLst>
          </p:cNvPr>
          <p:cNvSpPr>
            <a:spLocks noGrp="1" noChangeAspect="1"/>
          </p:cNvSpPr>
          <p:nvPr>
            <p:ph type="pic" sz="quarter" idx="13" hasCustomPrompt="1"/>
          </p:nvPr>
        </p:nvSpPr>
        <p:spPr>
          <a:xfrm>
            <a:off x="1527268" y="1825625"/>
            <a:ext cx="1828800" cy="2743200"/>
          </a:xfrm>
        </p:spPr>
        <p:txBody>
          <a:bodyPr>
            <a:normAutofit/>
          </a:bodyPr>
          <a:lstStyle>
            <a:lvl1pPr>
              <a:defRPr sz="2000"/>
            </a:lvl1pPr>
          </a:lstStyle>
          <a:p>
            <a:r>
              <a:rPr lang="en-US"/>
              <a:t>Add Professional Headshot</a:t>
            </a:r>
          </a:p>
        </p:txBody>
      </p:sp>
      <p:sp>
        <p:nvSpPr>
          <p:cNvPr id="7" name="Text Placeholder 12">
            <a:extLst>
              <a:ext uri="{FF2B5EF4-FFF2-40B4-BE49-F238E27FC236}">
                <a16:creationId xmlns:a16="http://schemas.microsoft.com/office/drawing/2014/main" id="{D3645AB5-ED04-671E-9C58-94C3A6E19863}"/>
              </a:ext>
            </a:extLst>
          </p:cNvPr>
          <p:cNvSpPr>
            <a:spLocks noGrp="1"/>
          </p:cNvSpPr>
          <p:nvPr>
            <p:ph type="body" sz="quarter" idx="14" hasCustomPrompt="1"/>
          </p:nvPr>
        </p:nvSpPr>
        <p:spPr>
          <a:xfrm>
            <a:off x="1527268"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Text Placeholder 12">
            <a:extLst>
              <a:ext uri="{FF2B5EF4-FFF2-40B4-BE49-F238E27FC236}">
                <a16:creationId xmlns:a16="http://schemas.microsoft.com/office/drawing/2014/main" id="{F47366C0-FF12-02ED-CDDF-1864C79489AD}"/>
              </a:ext>
            </a:extLst>
          </p:cNvPr>
          <p:cNvSpPr>
            <a:spLocks noGrp="1"/>
          </p:cNvSpPr>
          <p:nvPr>
            <p:ph type="body" sz="quarter" idx="16" hasCustomPrompt="1"/>
          </p:nvPr>
        </p:nvSpPr>
        <p:spPr>
          <a:xfrm>
            <a:off x="4414373"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9" name="Text Placeholder 12">
            <a:extLst>
              <a:ext uri="{FF2B5EF4-FFF2-40B4-BE49-F238E27FC236}">
                <a16:creationId xmlns:a16="http://schemas.microsoft.com/office/drawing/2014/main" id="{27F43231-199F-E82D-1BC3-CF0E517A0D6A}"/>
              </a:ext>
            </a:extLst>
          </p:cNvPr>
          <p:cNvSpPr>
            <a:spLocks noGrp="1"/>
          </p:cNvSpPr>
          <p:nvPr>
            <p:ph type="body" sz="quarter" idx="17" hasCustomPrompt="1"/>
          </p:nvPr>
        </p:nvSpPr>
        <p:spPr>
          <a:xfrm>
            <a:off x="7301477"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0" name="Picture Placeholder 10">
            <a:extLst>
              <a:ext uri="{FF2B5EF4-FFF2-40B4-BE49-F238E27FC236}">
                <a16:creationId xmlns:a16="http://schemas.microsoft.com/office/drawing/2014/main" id="{0F4A7307-CB86-DCD3-050A-EF75E5DD9B17}"/>
              </a:ext>
            </a:extLst>
          </p:cNvPr>
          <p:cNvSpPr>
            <a:spLocks noGrp="1" noChangeAspect="1"/>
          </p:cNvSpPr>
          <p:nvPr>
            <p:ph type="pic" sz="quarter" idx="18" hasCustomPrompt="1"/>
          </p:nvPr>
        </p:nvSpPr>
        <p:spPr>
          <a:xfrm>
            <a:off x="4414373" y="1825625"/>
            <a:ext cx="1828800" cy="2743200"/>
          </a:xfrm>
        </p:spPr>
        <p:txBody>
          <a:bodyPr>
            <a:normAutofit/>
          </a:bodyPr>
          <a:lstStyle>
            <a:lvl1pPr>
              <a:defRPr sz="2000"/>
            </a:lvl1pPr>
          </a:lstStyle>
          <a:p>
            <a:r>
              <a:rPr lang="en-US"/>
              <a:t>Add Professional Headshot</a:t>
            </a:r>
          </a:p>
        </p:txBody>
      </p:sp>
      <p:sp>
        <p:nvSpPr>
          <p:cNvPr id="11" name="Picture Placeholder 10">
            <a:extLst>
              <a:ext uri="{FF2B5EF4-FFF2-40B4-BE49-F238E27FC236}">
                <a16:creationId xmlns:a16="http://schemas.microsoft.com/office/drawing/2014/main" id="{C56DDB3C-A9F0-4482-D567-BB478117C590}"/>
              </a:ext>
            </a:extLst>
          </p:cNvPr>
          <p:cNvSpPr>
            <a:spLocks noGrp="1" noChangeAspect="1"/>
          </p:cNvSpPr>
          <p:nvPr>
            <p:ph type="pic" sz="quarter" idx="19" hasCustomPrompt="1"/>
          </p:nvPr>
        </p:nvSpPr>
        <p:spPr>
          <a:xfrm>
            <a:off x="7301477" y="1825625"/>
            <a:ext cx="1828800" cy="2743200"/>
          </a:xfrm>
        </p:spPr>
        <p:txBody>
          <a:bodyPr>
            <a:normAutofit/>
          </a:bodyPr>
          <a:lstStyle>
            <a:lvl1pPr>
              <a:defRPr sz="2000"/>
            </a:lvl1pPr>
          </a:lstStyle>
          <a:p>
            <a:r>
              <a:rPr lang="en-US"/>
              <a:t>Add Professional Headshot</a:t>
            </a:r>
          </a:p>
        </p:txBody>
      </p:sp>
      <p:sp>
        <p:nvSpPr>
          <p:cNvPr id="14" name="Presenter Name">
            <a:extLst>
              <a:ext uri="{FF2B5EF4-FFF2-40B4-BE49-F238E27FC236}">
                <a16:creationId xmlns:a16="http://schemas.microsoft.com/office/drawing/2014/main" id="{2F90AB03-0D17-3B5C-FDAF-3E3B5AADFD44}"/>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427795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484D-75B0-DFAD-9571-2EDEB762644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A5F7240-373D-E9E2-6F39-57D7722E78E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4BB6091E-E525-FA89-6062-56CF687F2E77}"/>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C32289D-88ED-1848-7EC4-7B7756E619BA}"/>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15" name="Picture Placeholder 10">
            <a:extLst>
              <a:ext uri="{FF2B5EF4-FFF2-40B4-BE49-F238E27FC236}">
                <a16:creationId xmlns:a16="http://schemas.microsoft.com/office/drawing/2014/main" id="{80EA6197-7F88-6090-0CE9-8D5F1750C9A3}"/>
              </a:ext>
            </a:extLst>
          </p:cNvPr>
          <p:cNvSpPr>
            <a:spLocks noGrp="1" noChangeAspect="1"/>
          </p:cNvSpPr>
          <p:nvPr>
            <p:ph type="pic" sz="quarter" idx="13" hasCustomPrompt="1"/>
          </p:nvPr>
        </p:nvSpPr>
        <p:spPr>
          <a:xfrm>
            <a:off x="478042" y="1825625"/>
            <a:ext cx="1828800" cy="2743200"/>
          </a:xfrm>
        </p:spPr>
        <p:txBody>
          <a:bodyPr>
            <a:normAutofit/>
          </a:bodyPr>
          <a:lstStyle>
            <a:lvl1pPr>
              <a:defRPr sz="2000"/>
            </a:lvl1pPr>
          </a:lstStyle>
          <a:p>
            <a:r>
              <a:rPr lang="en-US"/>
              <a:t>Add Professional Headshot</a:t>
            </a:r>
          </a:p>
        </p:txBody>
      </p:sp>
      <p:sp>
        <p:nvSpPr>
          <p:cNvPr id="16" name="Text Placeholder 12">
            <a:extLst>
              <a:ext uri="{FF2B5EF4-FFF2-40B4-BE49-F238E27FC236}">
                <a16:creationId xmlns:a16="http://schemas.microsoft.com/office/drawing/2014/main" id="{0DD320CB-4E61-26F5-7C40-006CC2C2235A}"/>
              </a:ext>
            </a:extLst>
          </p:cNvPr>
          <p:cNvSpPr>
            <a:spLocks noGrp="1"/>
          </p:cNvSpPr>
          <p:nvPr>
            <p:ph type="body" sz="quarter" idx="14" hasCustomPrompt="1"/>
          </p:nvPr>
        </p:nvSpPr>
        <p:spPr>
          <a:xfrm>
            <a:off x="478042"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17" name="Picture Placeholder 10">
            <a:extLst>
              <a:ext uri="{FF2B5EF4-FFF2-40B4-BE49-F238E27FC236}">
                <a16:creationId xmlns:a16="http://schemas.microsoft.com/office/drawing/2014/main" id="{721EEC15-534E-9D30-6F28-073EF0210F6D}"/>
              </a:ext>
            </a:extLst>
          </p:cNvPr>
          <p:cNvSpPr>
            <a:spLocks noGrp="1" noChangeAspect="1"/>
          </p:cNvSpPr>
          <p:nvPr>
            <p:ph type="pic" sz="quarter" idx="15" hasCustomPrompt="1"/>
          </p:nvPr>
        </p:nvSpPr>
        <p:spPr>
          <a:xfrm>
            <a:off x="8376409" y="1825625"/>
            <a:ext cx="1828800" cy="2743200"/>
          </a:xfrm>
        </p:spPr>
        <p:txBody>
          <a:bodyPr>
            <a:normAutofit/>
          </a:bodyPr>
          <a:lstStyle>
            <a:lvl1pPr>
              <a:defRPr sz="2000"/>
            </a:lvl1pPr>
          </a:lstStyle>
          <a:p>
            <a:r>
              <a:rPr lang="en-US"/>
              <a:t>Add Professional Headshot</a:t>
            </a:r>
          </a:p>
        </p:txBody>
      </p:sp>
      <p:sp>
        <p:nvSpPr>
          <p:cNvPr id="18" name="Text Placeholder 12">
            <a:extLst>
              <a:ext uri="{FF2B5EF4-FFF2-40B4-BE49-F238E27FC236}">
                <a16:creationId xmlns:a16="http://schemas.microsoft.com/office/drawing/2014/main" id="{8D743DFD-4E31-D796-9861-99FD8BC3AECC}"/>
              </a:ext>
            </a:extLst>
          </p:cNvPr>
          <p:cNvSpPr>
            <a:spLocks noGrp="1"/>
          </p:cNvSpPr>
          <p:nvPr>
            <p:ph type="body" sz="quarter" idx="16" hasCustomPrompt="1"/>
          </p:nvPr>
        </p:nvSpPr>
        <p:spPr>
          <a:xfrm>
            <a:off x="8376409"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19" name="Text Placeholder 12">
            <a:extLst>
              <a:ext uri="{FF2B5EF4-FFF2-40B4-BE49-F238E27FC236}">
                <a16:creationId xmlns:a16="http://schemas.microsoft.com/office/drawing/2014/main" id="{D040C45D-E712-0B01-9620-03B7A6A8C2F2}"/>
              </a:ext>
            </a:extLst>
          </p:cNvPr>
          <p:cNvSpPr>
            <a:spLocks noGrp="1"/>
          </p:cNvSpPr>
          <p:nvPr>
            <p:ph type="body" sz="quarter" idx="17" hasCustomPrompt="1"/>
          </p:nvPr>
        </p:nvSpPr>
        <p:spPr>
          <a:xfrm>
            <a:off x="3110831"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20" name="Text Placeholder 12">
            <a:extLst>
              <a:ext uri="{FF2B5EF4-FFF2-40B4-BE49-F238E27FC236}">
                <a16:creationId xmlns:a16="http://schemas.microsoft.com/office/drawing/2014/main" id="{24107A6A-A59D-97D2-E016-0E5E67DFC599}"/>
              </a:ext>
            </a:extLst>
          </p:cNvPr>
          <p:cNvSpPr>
            <a:spLocks noGrp="1"/>
          </p:cNvSpPr>
          <p:nvPr>
            <p:ph type="body" sz="quarter" idx="18" hasCustomPrompt="1"/>
          </p:nvPr>
        </p:nvSpPr>
        <p:spPr>
          <a:xfrm>
            <a:off x="5743620"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21" name="Picture Placeholder 10">
            <a:extLst>
              <a:ext uri="{FF2B5EF4-FFF2-40B4-BE49-F238E27FC236}">
                <a16:creationId xmlns:a16="http://schemas.microsoft.com/office/drawing/2014/main" id="{C30D97D7-0D65-BEE9-FFD0-C9317271D6D9}"/>
              </a:ext>
            </a:extLst>
          </p:cNvPr>
          <p:cNvSpPr>
            <a:spLocks noGrp="1" noChangeAspect="1"/>
          </p:cNvSpPr>
          <p:nvPr>
            <p:ph type="pic" sz="quarter" idx="19" hasCustomPrompt="1"/>
          </p:nvPr>
        </p:nvSpPr>
        <p:spPr>
          <a:xfrm>
            <a:off x="3110831" y="1825625"/>
            <a:ext cx="1828800" cy="2743200"/>
          </a:xfrm>
        </p:spPr>
        <p:txBody>
          <a:bodyPr>
            <a:normAutofit/>
          </a:bodyPr>
          <a:lstStyle>
            <a:lvl1pPr>
              <a:defRPr sz="2000"/>
            </a:lvl1pPr>
          </a:lstStyle>
          <a:p>
            <a:r>
              <a:rPr lang="en-US"/>
              <a:t>Add Professional Headshot</a:t>
            </a:r>
          </a:p>
        </p:txBody>
      </p:sp>
      <p:sp>
        <p:nvSpPr>
          <p:cNvPr id="22" name="Picture Placeholder 10">
            <a:extLst>
              <a:ext uri="{FF2B5EF4-FFF2-40B4-BE49-F238E27FC236}">
                <a16:creationId xmlns:a16="http://schemas.microsoft.com/office/drawing/2014/main" id="{52EED177-EEAF-108D-8884-DE882B4CF2E5}"/>
              </a:ext>
            </a:extLst>
          </p:cNvPr>
          <p:cNvSpPr>
            <a:spLocks noGrp="1" noChangeAspect="1"/>
          </p:cNvSpPr>
          <p:nvPr>
            <p:ph type="pic" sz="quarter" idx="20" hasCustomPrompt="1"/>
          </p:nvPr>
        </p:nvSpPr>
        <p:spPr>
          <a:xfrm>
            <a:off x="5743620" y="1825625"/>
            <a:ext cx="1828800" cy="2743200"/>
          </a:xfrm>
        </p:spPr>
        <p:txBody>
          <a:bodyPr>
            <a:normAutofit/>
          </a:bodyPr>
          <a:lstStyle>
            <a:lvl1pPr>
              <a:defRPr sz="2000"/>
            </a:lvl1pPr>
          </a:lstStyle>
          <a:p>
            <a:r>
              <a:rPr lang="en-US"/>
              <a:t>Add Professional Headshot</a:t>
            </a:r>
          </a:p>
        </p:txBody>
      </p:sp>
    </p:spTree>
    <p:extLst>
      <p:ext uri="{BB962C8B-B14F-4D97-AF65-F5344CB8AC3E}">
        <p14:creationId xmlns:p14="http://schemas.microsoft.com/office/powerpoint/2010/main" val="21846809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484D-75B0-DFAD-9571-2EDEB762644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A5F7240-373D-E9E2-6F39-57D7722E78E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4BB6091E-E525-FA89-6062-56CF687F2E77}"/>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C32289D-88ED-1848-7EC4-7B7756E619BA}"/>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DE8453E8-CBBC-762A-0B1F-273BC7BD6CBE}"/>
              </a:ext>
            </a:extLst>
          </p:cNvPr>
          <p:cNvSpPr>
            <a:spLocks noGrp="1" noChangeAspect="1"/>
          </p:cNvSpPr>
          <p:nvPr>
            <p:ph type="pic" sz="quarter" idx="13" hasCustomPrompt="1"/>
          </p:nvPr>
        </p:nvSpPr>
        <p:spPr>
          <a:xfrm>
            <a:off x="1391" y="1837089"/>
            <a:ext cx="1828800" cy="2743200"/>
          </a:xfrm>
        </p:spPr>
        <p:txBody>
          <a:bodyPr>
            <a:normAutofit/>
          </a:bodyPr>
          <a:lstStyle>
            <a:lvl1pPr>
              <a:defRPr sz="2000"/>
            </a:lvl1pPr>
          </a:lstStyle>
          <a:p>
            <a:r>
              <a:rPr lang="en-US"/>
              <a:t>Add Professional Headshot</a:t>
            </a:r>
          </a:p>
        </p:txBody>
      </p:sp>
      <p:sp>
        <p:nvSpPr>
          <p:cNvPr id="7" name="Text Placeholder 12">
            <a:extLst>
              <a:ext uri="{FF2B5EF4-FFF2-40B4-BE49-F238E27FC236}">
                <a16:creationId xmlns:a16="http://schemas.microsoft.com/office/drawing/2014/main" id="{BC024A8E-E65C-91F9-B044-F874BA470286}"/>
              </a:ext>
            </a:extLst>
          </p:cNvPr>
          <p:cNvSpPr>
            <a:spLocks noGrp="1"/>
          </p:cNvSpPr>
          <p:nvPr>
            <p:ph type="body" sz="quarter" idx="14" hasCustomPrompt="1"/>
          </p:nvPr>
        </p:nvSpPr>
        <p:spPr>
          <a:xfrm>
            <a:off x="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Picture Placeholder 10">
            <a:extLst>
              <a:ext uri="{FF2B5EF4-FFF2-40B4-BE49-F238E27FC236}">
                <a16:creationId xmlns:a16="http://schemas.microsoft.com/office/drawing/2014/main" id="{62B36441-D4DC-8305-5396-D1BE296A7123}"/>
              </a:ext>
            </a:extLst>
          </p:cNvPr>
          <p:cNvSpPr>
            <a:spLocks noGrp="1" noChangeAspect="1"/>
          </p:cNvSpPr>
          <p:nvPr>
            <p:ph type="pic" sz="quarter" idx="15" hasCustomPrompt="1"/>
          </p:nvPr>
        </p:nvSpPr>
        <p:spPr>
          <a:xfrm>
            <a:off x="8839200" y="1825625"/>
            <a:ext cx="1828800" cy="2743200"/>
          </a:xfrm>
        </p:spPr>
        <p:txBody>
          <a:bodyPr>
            <a:normAutofit/>
          </a:bodyPr>
          <a:lstStyle>
            <a:lvl1pPr>
              <a:defRPr sz="2000"/>
            </a:lvl1pPr>
          </a:lstStyle>
          <a:p>
            <a:r>
              <a:rPr lang="en-US"/>
              <a:t>Add Professional Headshot</a:t>
            </a:r>
          </a:p>
        </p:txBody>
      </p:sp>
      <p:sp>
        <p:nvSpPr>
          <p:cNvPr id="9" name="Text Placeholder 12">
            <a:extLst>
              <a:ext uri="{FF2B5EF4-FFF2-40B4-BE49-F238E27FC236}">
                <a16:creationId xmlns:a16="http://schemas.microsoft.com/office/drawing/2014/main" id="{A6E6DF15-BD4D-E29B-8E7C-4EB6DBC08BB3}"/>
              </a:ext>
            </a:extLst>
          </p:cNvPr>
          <p:cNvSpPr>
            <a:spLocks noGrp="1"/>
          </p:cNvSpPr>
          <p:nvPr>
            <p:ph type="body" sz="quarter" idx="16" hasCustomPrompt="1"/>
          </p:nvPr>
        </p:nvSpPr>
        <p:spPr>
          <a:xfrm>
            <a:off x="6629400"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10" name="Text Placeholder 12">
            <a:extLst>
              <a:ext uri="{FF2B5EF4-FFF2-40B4-BE49-F238E27FC236}">
                <a16:creationId xmlns:a16="http://schemas.microsoft.com/office/drawing/2014/main" id="{FE172D5F-59AE-F32F-D1CB-4EFD0175FC55}"/>
              </a:ext>
            </a:extLst>
          </p:cNvPr>
          <p:cNvSpPr>
            <a:spLocks noGrp="1"/>
          </p:cNvSpPr>
          <p:nvPr>
            <p:ph type="body" sz="quarter" idx="17" hasCustomPrompt="1"/>
          </p:nvPr>
        </p:nvSpPr>
        <p:spPr>
          <a:xfrm>
            <a:off x="2209800"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11" name="Text Placeholder 12">
            <a:extLst>
              <a:ext uri="{FF2B5EF4-FFF2-40B4-BE49-F238E27FC236}">
                <a16:creationId xmlns:a16="http://schemas.microsoft.com/office/drawing/2014/main" id="{2EEAB187-123E-4293-F85A-1BCBFBFF6590}"/>
              </a:ext>
            </a:extLst>
          </p:cNvPr>
          <p:cNvSpPr>
            <a:spLocks noGrp="1"/>
          </p:cNvSpPr>
          <p:nvPr>
            <p:ph type="body" sz="quarter" idx="18" hasCustomPrompt="1"/>
          </p:nvPr>
        </p:nvSpPr>
        <p:spPr>
          <a:xfrm>
            <a:off x="441960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2" name="Picture Placeholder 10">
            <a:extLst>
              <a:ext uri="{FF2B5EF4-FFF2-40B4-BE49-F238E27FC236}">
                <a16:creationId xmlns:a16="http://schemas.microsoft.com/office/drawing/2014/main" id="{C81BC737-4937-A161-DB48-F436A98167FC}"/>
              </a:ext>
            </a:extLst>
          </p:cNvPr>
          <p:cNvSpPr>
            <a:spLocks noGrp="1" noChangeAspect="1"/>
          </p:cNvSpPr>
          <p:nvPr>
            <p:ph type="pic" sz="quarter" idx="19" hasCustomPrompt="1"/>
          </p:nvPr>
        </p:nvSpPr>
        <p:spPr>
          <a:xfrm>
            <a:off x="2210843" y="2318425"/>
            <a:ext cx="1828800" cy="2743200"/>
          </a:xfrm>
        </p:spPr>
        <p:txBody>
          <a:bodyPr>
            <a:normAutofit/>
          </a:bodyPr>
          <a:lstStyle>
            <a:lvl1pPr>
              <a:defRPr sz="2000"/>
            </a:lvl1pPr>
          </a:lstStyle>
          <a:p>
            <a:r>
              <a:rPr lang="en-US"/>
              <a:t>Add Professional Headshot</a:t>
            </a:r>
          </a:p>
        </p:txBody>
      </p:sp>
      <p:sp>
        <p:nvSpPr>
          <p:cNvPr id="13" name="Picture Placeholder 10">
            <a:extLst>
              <a:ext uri="{FF2B5EF4-FFF2-40B4-BE49-F238E27FC236}">
                <a16:creationId xmlns:a16="http://schemas.microsoft.com/office/drawing/2014/main" id="{C76AEED3-3414-3E73-C9D8-F1854608125C}"/>
              </a:ext>
            </a:extLst>
          </p:cNvPr>
          <p:cNvSpPr>
            <a:spLocks noGrp="1" noChangeAspect="1"/>
          </p:cNvSpPr>
          <p:nvPr>
            <p:ph type="pic" sz="quarter" idx="20" hasCustomPrompt="1"/>
          </p:nvPr>
        </p:nvSpPr>
        <p:spPr>
          <a:xfrm>
            <a:off x="4420295" y="1825625"/>
            <a:ext cx="1828800" cy="2743200"/>
          </a:xfrm>
        </p:spPr>
        <p:txBody>
          <a:bodyPr>
            <a:normAutofit/>
          </a:bodyPr>
          <a:lstStyle>
            <a:lvl1pPr>
              <a:defRPr sz="2000"/>
            </a:lvl1pPr>
          </a:lstStyle>
          <a:p>
            <a:r>
              <a:rPr lang="en-US"/>
              <a:t>Add Professional Headshot</a:t>
            </a:r>
          </a:p>
        </p:txBody>
      </p:sp>
      <p:sp>
        <p:nvSpPr>
          <p:cNvPr id="14" name="Picture Placeholder 10">
            <a:extLst>
              <a:ext uri="{FF2B5EF4-FFF2-40B4-BE49-F238E27FC236}">
                <a16:creationId xmlns:a16="http://schemas.microsoft.com/office/drawing/2014/main" id="{99D47603-B850-C180-4CD1-4181324CE1B5}"/>
              </a:ext>
            </a:extLst>
          </p:cNvPr>
          <p:cNvSpPr>
            <a:spLocks noGrp="1" noChangeAspect="1"/>
          </p:cNvSpPr>
          <p:nvPr>
            <p:ph type="pic" sz="quarter" idx="21" hasCustomPrompt="1"/>
          </p:nvPr>
        </p:nvSpPr>
        <p:spPr>
          <a:xfrm>
            <a:off x="6629747" y="2318425"/>
            <a:ext cx="1828800" cy="2743200"/>
          </a:xfrm>
        </p:spPr>
        <p:txBody>
          <a:bodyPr>
            <a:normAutofit/>
          </a:bodyPr>
          <a:lstStyle>
            <a:lvl1pPr>
              <a:defRPr sz="2000"/>
            </a:lvl1pPr>
          </a:lstStyle>
          <a:p>
            <a:r>
              <a:rPr lang="en-US"/>
              <a:t>Add Professional Headshot</a:t>
            </a:r>
          </a:p>
        </p:txBody>
      </p:sp>
      <p:sp>
        <p:nvSpPr>
          <p:cNvPr id="15" name="Text Placeholder 12">
            <a:extLst>
              <a:ext uri="{FF2B5EF4-FFF2-40B4-BE49-F238E27FC236}">
                <a16:creationId xmlns:a16="http://schemas.microsoft.com/office/drawing/2014/main" id="{B7AC8A39-B642-D28D-3029-0323C84E2765}"/>
              </a:ext>
            </a:extLst>
          </p:cNvPr>
          <p:cNvSpPr>
            <a:spLocks noGrp="1"/>
          </p:cNvSpPr>
          <p:nvPr>
            <p:ph type="body" sz="quarter" idx="22" hasCustomPrompt="1"/>
          </p:nvPr>
        </p:nvSpPr>
        <p:spPr>
          <a:xfrm>
            <a:off x="883920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5 (alphabetically) and title</a:t>
            </a:r>
          </a:p>
        </p:txBody>
      </p:sp>
      <p:sp>
        <p:nvSpPr>
          <p:cNvPr id="18" name="Presenter Name">
            <a:extLst>
              <a:ext uri="{FF2B5EF4-FFF2-40B4-BE49-F238E27FC236}">
                <a16:creationId xmlns:a16="http://schemas.microsoft.com/office/drawing/2014/main" id="{C96C96E3-B0CD-13A2-B5A7-1E1EEA4B26C4}"/>
              </a:ext>
            </a:extLst>
          </p:cNvPr>
          <p:cNvSpPr>
            <a:spLocks noGrp="1"/>
          </p:cNvSpPr>
          <p:nvPr>
            <p:ph type="body" sz="quarter" idx="2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457248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484D-75B0-DFAD-9571-2EDEB762644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A5F7240-373D-E9E2-6F39-57D7722E78E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4BB6091E-E525-FA89-6062-56CF687F2E77}"/>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C32289D-88ED-1848-7EC4-7B7756E619BA}"/>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22" name="Picture Placeholder 10">
            <a:extLst>
              <a:ext uri="{FF2B5EF4-FFF2-40B4-BE49-F238E27FC236}">
                <a16:creationId xmlns:a16="http://schemas.microsoft.com/office/drawing/2014/main" id="{1D8E1B2E-BCD4-1B5E-7A1F-A240A27FA696}"/>
              </a:ext>
            </a:extLst>
          </p:cNvPr>
          <p:cNvSpPr>
            <a:spLocks noGrp="1" noChangeAspect="1"/>
          </p:cNvSpPr>
          <p:nvPr>
            <p:ph type="pic" sz="quarter" idx="13" hasCustomPrompt="1"/>
          </p:nvPr>
        </p:nvSpPr>
        <p:spPr>
          <a:xfrm>
            <a:off x="101234" y="1848553"/>
            <a:ext cx="1662545" cy="2493818"/>
          </a:xfrm>
        </p:spPr>
        <p:txBody>
          <a:bodyPr>
            <a:normAutofit/>
          </a:bodyPr>
          <a:lstStyle>
            <a:lvl1pPr>
              <a:defRPr sz="1600"/>
            </a:lvl1pPr>
          </a:lstStyle>
          <a:p>
            <a:r>
              <a:rPr lang="en-US"/>
              <a:t>Add Professional Headshot</a:t>
            </a:r>
          </a:p>
        </p:txBody>
      </p:sp>
      <p:sp>
        <p:nvSpPr>
          <p:cNvPr id="23" name="Text Placeholder 12">
            <a:extLst>
              <a:ext uri="{FF2B5EF4-FFF2-40B4-BE49-F238E27FC236}">
                <a16:creationId xmlns:a16="http://schemas.microsoft.com/office/drawing/2014/main" id="{B0427A11-E489-76C8-B850-8CD804014C3E}"/>
              </a:ext>
            </a:extLst>
          </p:cNvPr>
          <p:cNvSpPr>
            <a:spLocks noGrp="1"/>
          </p:cNvSpPr>
          <p:nvPr>
            <p:ph type="body" sz="quarter" idx="14" hasCustomPrompt="1"/>
          </p:nvPr>
        </p:nvSpPr>
        <p:spPr>
          <a:xfrm>
            <a:off x="18106"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24" name="Text Placeholder 12">
            <a:extLst>
              <a:ext uri="{FF2B5EF4-FFF2-40B4-BE49-F238E27FC236}">
                <a16:creationId xmlns:a16="http://schemas.microsoft.com/office/drawing/2014/main" id="{5C79CF78-D566-F134-E97D-D3F4FC3AB58D}"/>
              </a:ext>
            </a:extLst>
          </p:cNvPr>
          <p:cNvSpPr>
            <a:spLocks noGrp="1"/>
          </p:cNvSpPr>
          <p:nvPr>
            <p:ph type="body" sz="quarter" idx="16" hasCustomPrompt="1"/>
          </p:nvPr>
        </p:nvSpPr>
        <p:spPr>
          <a:xfrm>
            <a:off x="1794973"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25" name="Text Placeholder 12">
            <a:extLst>
              <a:ext uri="{FF2B5EF4-FFF2-40B4-BE49-F238E27FC236}">
                <a16:creationId xmlns:a16="http://schemas.microsoft.com/office/drawing/2014/main" id="{79E56571-FFA9-714A-2BDF-EEB36AF8E682}"/>
              </a:ext>
            </a:extLst>
          </p:cNvPr>
          <p:cNvSpPr>
            <a:spLocks noGrp="1"/>
          </p:cNvSpPr>
          <p:nvPr>
            <p:ph type="body" sz="quarter" idx="17" hasCustomPrompt="1"/>
          </p:nvPr>
        </p:nvSpPr>
        <p:spPr>
          <a:xfrm>
            <a:off x="3571840"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26" name="Picture Placeholder 10">
            <a:extLst>
              <a:ext uri="{FF2B5EF4-FFF2-40B4-BE49-F238E27FC236}">
                <a16:creationId xmlns:a16="http://schemas.microsoft.com/office/drawing/2014/main" id="{4BABA88D-1C6B-89EE-C4CE-C1958434862F}"/>
              </a:ext>
            </a:extLst>
          </p:cNvPr>
          <p:cNvSpPr>
            <a:spLocks noGrp="1" noChangeAspect="1"/>
          </p:cNvSpPr>
          <p:nvPr>
            <p:ph type="pic" sz="quarter" idx="18" hasCustomPrompt="1"/>
          </p:nvPr>
        </p:nvSpPr>
        <p:spPr>
          <a:xfrm>
            <a:off x="1862815" y="2561633"/>
            <a:ext cx="1662545" cy="2493818"/>
          </a:xfrm>
        </p:spPr>
        <p:txBody>
          <a:bodyPr>
            <a:normAutofit/>
          </a:bodyPr>
          <a:lstStyle>
            <a:lvl1pPr>
              <a:defRPr sz="1600"/>
            </a:lvl1pPr>
          </a:lstStyle>
          <a:p>
            <a:r>
              <a:rPr lang="en-US"/>
              <a:t>Add Professional Headshot</a:t>
            </a:r>
          </a:p>
        </p:txBody>
      </p:sp>
      <p:sp>
        <p:nvSpPr>
          <p:cNvPr id="27" name="Picture Placeholder 10">
            <a:extLst>
              <a:ext uri="{FF2B5EF4-FFF2-40B4-BE49-F238E27FC236}">
                <a16:creationId xmlns:a16="http://schemas.microsoft.com/office/drawing/2014/main" id="{F2C1A70A-C4EA-7EFE-D2A3-4959BFA718A1}"/>
              </a:ext>
            </a:extLst>
          </p:cNvPr>
          <p:cNvSpPr>
            <a:spLocks noGrp="1" noChangeAspect="1"/>
          </p:cNvSpPr>
          <p:nvPr>
            <p:ph type="pic" sz="quarter" idx="19" hasCustomPrompt="1"/>
          </p:nvPr>
        </p:nvSpPr>
        <p:spPr>
          <a:xfrm>
            <a:off x="3624396" y="1848553"/>
            <a:ext cx="1662545" cy="2493818"/>
          </a:xfrm>
        </p:spPr>
        <p:txBody>
          <a:bodyPr>
            <a:normAutofit/>
          </a:bodyPr>
          <a:lstStyle>
            <a:lvl1pPr>
              <a:defRPr sz="1600"/>
            </a:lvl1pPr>
          </a:lstStyle>
          <a:p>
            <a:r>
              <a:rPr lang="en-US"/>
              <a:t>Add Professional Headshot</a:t>
            </a:r>
          </a:p>
        </p:txBody>
      </p:sp>
      <p:sp>
        <p:nvSpPr>
          <p:cNvPr id="28" name="Text Placeholder 12">
            <a:extLst>
              <a:ext uri="{FF2B5EF4-FFF2-40B4-BE49-F238E27FC236}">
                <a16:creationId xmlns:a16="http://schemas.microsoft.com/office/drawing/2014/main" id="{CBF839EA-4F79-2FD7-FEF0-789E8998DA8E}"/>
              </a:ext>
            </a:extLst>
          </p:cNvPr>
          <p:cNvSpPr>
            <a:spLocks noGrp="1"/>
          </p:cNvSpPr>
          <p:nvPr>
            <p:ph type="body" sz="quarter" idx="20" hasCustomPrompt="1"/>
          </p:nvPr>
        </p:nvSpPr>
        <p:spPr>
          <a:xfrm>
            <a:off x="5348707" y="5118097"/>
            <a:ext cx="1752368"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29" name="Picture Placeholder 10">
            <a:extLst>
              <a:ext uri="{FF2B5EF4-FFF2-40B4-BE49-F238E27FC236}">
                <a16:creationId xmlns:a16="http://schemas.microsoft.com/office/drawing/2014/main" id="{A95B723B-807E-C065-0F81-3D1C0EC941A6}"/>
              </a:ext>
            </a:extLst>
          </p:cNvPr>
          <p:cNvSpPr>
            <a:spLocks noGrp="1" noChangeAspect="1"/>
          </p:cNvSpPr>
          <p:nvPr>
            <p:ph type="pic" sz="quarter" idx="21" hasCustomPrompt="1"/>
          </p:nvPr>
        </p:nvSpPr>
        <p:spPr>
          <a:xfrm>
            <a:off x="5385977" y="2561633"/>
            <a:ext cx="1662545" cy="2493818"/>
          </a:xfrm>
        </p:spPr>
        <p:txBody>
          <a:bodyPr>
            <a:normAutofit/>
          </a:bodyPr>
          <a:lstStyle>
            <a:lvl1pPr>
              <a:defRPr sz="1600"/>
            </a:lvl1pPr>
          </a:lstStyle>
          <a:p>
            <a:r>
              <a:rPr lang="en-US"/>
              <a:t>Add Professional Headshot</a:t>
            </a:r>
          </a:p>
        </p:txBody>
      </p:sp>
      <p:sp>
        <p:nvSpPr>
          <p:cNvPr id="30" name="Text Placeholder 12">
            <a:extLst>
              <a:ext uri="{FF2B5EF4-FFF2-40B4-BE49-F238E27FC236}">
                <a16:creationId xmlns:a16="http://schemas.microsoft.com/office/drawing/2014/main" id="{BC79114B-5EAE-5757-C733-ACB50F13D1C0}"/>
              </a:ext>
            </a:extLst>
          </p:cNvPr>
          <p:cNvSpPr>
            <a:spLocks noGrp="1"/>
          </p:cNvSpPr>
          <p:nvPr>
            <p:ph type="body" sz="quarter" idx="22" hasCustomPrompt="1"/>
          </p:nvPr>
        </p:nvSpPr>
        <p:spPr>
          <a:xfrm>
            <a:off x="7049142"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5 (alphabetically) and title</a:t>
            </a:r>
          </a:p>
        </p:txBody>
      </p:sp>
      <p:sp>
        <p:nvSpPr>
          <p:cNvPr id="31" name="Picture Placeholder 10">
            <a:extLst>
              <a:ext uri="{FF2B5EF4-FFF2-40B4-BE49-F238E27FC236}">
                <a16:creationId xmlns:a16="http://schemas.microsoft.com/office/drawing/2014/main" id="{19589FF4-B37C-F56C-464A-13E3B952E9D2}"/>
              </a:ext>
            </a:extLst>
          </p:cNvPr>
          <p:cNvSpPr>
            <a:spLocks noGrp="1" noChangeAspect="1"/>
          </p:cNvSpPr>
          <p:nvPr>
            <p:ph type="pic" sz="quarter" idx="23" hasCustomPrompt="1"/>
          </p:nvPr>
        </p:nvSpPr>
        <p:spPr>
          <a:xfrm>
            <a:off x="7147558" y="1848553"/>
            <a:ext cx="1662545" cy="2493818"/>
          </a:xfrm>
        </p:spPr>
        <p:txBody>
          <a:bodyPr>
            <a:normAutofit/>
          </a:bodyPr>
          <a:lstStyle>
            <a:lvl1pPr>
              <a:defRPr sz="1600"/>
            </a:lvl1pPr>
          </a:lstStyle>
          <a:p>
            <a:r>
              <a:rPr lang="en-US"/>
              <a:t>Add Professional Headshot</a:t>
            </a:r>
          </a:p>
        </p:txBody>
      </p:sp>
      <p:sp>
        <p:nvSpPr>
          <p:cNvPr id="32" name="Text Placeholder 12">
            <a:extLst>
              <a:ext uri="{FF2B5EF4-FFF2-40B4-BE49-F238E27FC236}">
                <a16:creationId xmlns:a16="http://schemas.microsoft.com/office/drawing/2014/main" id="{30E0E8A6-846A-3170-EC7E-5087CFC73439}"/>
              </a:ext>
            </a:extLst>
          </p:cNvPr>
          <p:cNvSpPr>
            <a:spLocks noGrp="1"/>
          </p:cNvSpPr>
          <p:nvPr>
            <p:ph type="body" sz="quarter" idx="24" hasCustomPrompt="1"/>
          </p:nvPr>
        </p:nvSpPr>
        <p:spPr>
          <a:xfrm>
            <a:off x="8826011" y="5115519"/>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6 (alphabetically) and title</a:t>
            </a:r>
          </a:p>
        </p:txBody>
      </p:sp>
      <p:sp>
        <p:nvSpPr>
          <p:cNvPr id="33" name="Picture Placeholder 10">
            <a:extLst>
              <a:ext uri="{FF2B5EF4-FFF2-40B4-BE49-F238E27FC236}">
                <a16:creationId xmlns:a16="http://schemas.microsoft.com/office/drawing/2014/main" id="{BAD7F5E1-9EE1-E679-472C-9418E5102A8A}"/>
              </a:ext>
            </a:extLst>
          </p:cNvPr>
          <p:cNvSpPr>
            <a:spLocks noGrp="1" noChangeAspect="1"/>
          </p:cNvSpPr>
          <p:nvPr>
            <p:ph type="pic" sz="quarter" idx="25" hasCustomPrompt="1"/>
          </p:nvPr>
        </p:nvSpPr>
        <p:spPr>
          <a:xfrm>
            <a:off x="8909139" y="2561633"/>
            <a:ext cx="1662545" cy="2493818"/>
          </a:xfrm>
        </p:spPr>
        <p:txBody>
          <a:bodyPr>
            <a:normAutofit/>
          </a:bodyPr>
          <a:lstStyle>
            <a:lvl1pPr>
              <a:defRPr sz="1600"/>
            </a:lvl1pPr>
          </a:lstStyle>
          <a:p>
            <a:r>
              <a:rPr lang="en-US"/>
              <a:t>Add Professional Headshot</a:t>
            </a:r>
          </a:p>
        </p:txBody>
      </p:sp>
      <p:sp>
        <p:nvSpPr>
          <p:cNvPr id="34" name="Presenter Name">
            <a:extLst>
              <a:ext uri="{FF2B5EF4-FFF2-40B4-BE49-F238E27FC236}">
                <a16:creationId xmlns:a16="http://schemas.microsoft.com/office/drawing/2014/main" id="{AF30E33B-930D-CF3D-D3C0-74F77A6F8F29}"/>
              </a:ext>
            </a:extLst>
          </p:cNvPr>
          <p:cNvSpPr>
            <a:spLocks noGrp="1"/>
          </p:cNvSpPr>
          <p:nvPr>
            <p:ph type="body" sz="quarter" idx="26"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5244468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013D-E11D-7D85-2803-940D40ABA7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E6B227-77F6-F903-0433-52B497AC3E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51C20-94ED-C52B-BF18-06E11E3AE4F3}"/>
              </a:ext>
            </a:extLst>
          </p:cNvPr>
          <p:cNvSpPr>
            <a:spLocks noGrp="1"/>
          </p:cNvSpPr>
          <p:nvPr>
            <p:ph type="dt" sz="half" idx="10"/>
          </p:nvPr>
        </p:nvSpPr>
        <p:spPr/>
        <p:txBody>
          <a:bodyPr/>
          <a:lstStyle/>
          <a:p>
            <a:fld id="{F6E8E08A-983D-44BD-BC77-5996E1FF84E3}" type="datetime1">
              <a:rPr lang="en-US" smtClean="0"/>
              <a:t>4/3/25</a:t>
            </a:fld>
            <a:endParaRPr lang="en-US"/>
          </a:p>
        </p:txBody>
      </p:sp>
      <p:sp>
        <p:nvSpPr>
          <p:cNvPr id="5" name="Footer Placeholder 4">
            <a:extLst>
              <a:ext uri="{FF2B5EF4-FFF2-40B4-BE49-F238E27FC236}">
                <a16:creationId xmlns:a16="http://schemas.microsoft.com/office/drawing/2014/main" id="{5D086604-7EC2-424F-7C3E-B15C4C914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17F3E-E38F-5697-08AC-235D42856C8E}"/>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7" name="Presenter Name">
            <a:extLst>
              <a:ext uri="{FF2B5EF4-FFF2-40B4-BE49-F238E27FC236}">
                <a16:creationId xmlns:a16="http://schemas.microsoft.com/office/drawing/2014/main" id="{7A0BBAE9-3577-F76B-80FB-7C744085F244}"/>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4968369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975DA2-3130-79FA-8AA3-AB7D711B5C6C}"/>
              </a:ext>
            </a:extLst>
          </p:cNvPr>
          <p:cNvSpPr>
            <a:spLocks noGrp="1"/>
          </p:cNvSpPr>
          <p:nvPr>
            <p:ph type="title" orient="vert"/>
          </p:nvPr>
        </p:nvSpPr>
        <p:spPr>
          <a:xfrm>
            <a:off x="8724900" y="457199"/>
            <a:ext cx="1485900" cy="571976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9D9BD8-6388-290A-CAA1-5902B1FDD653}"/>
              </a:ext>
            </a:extLst>
          </p:cNvPr>
          <p:cNvSpPr>
            <a:spLocks noGrp="1"/>
          </p:cNvSpPr>
          <p:nvPr>
            <p:ph type="body" orient="vert" idx="1"/>
          </p:nvPr>
        </p:nvSpPr>
        <p:spPr>
          <a:xfrm>
            <a:off x="533400" y="457199"/>
            <a:ext cx="80391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E0C36-4F2A-8C8D-B2E2-7DF93EAAD6ED}"/>
              </a:ext>
            </a:extLst>
          </p:cNvPr>
          <p:cNvSpPr>
            <a:spLocks noGrp="1"/>
          </p:cNvSpPr>
          <p:nvPr>
            <p:ph type="dt" sz="half" idx="10"/>
          </p:nvPr>
        </p:nvSpPr>
        <p:spPr/>
        <p:txBody>
          <a:bodyPr/>
          <a:lstStyle/>
          <a:p>
            <a:fld id="{B1F65DCD-D3B6-45A9-BAD9-0920F2B89E9B}" type="datetime1">
              <a:rPr lang="en-US" smtClean="0"/>
              <a:t>4/3/25</a:t>
            </a:fld>
            <a:endParaRPr lang="en-US"/>
          </a:p>
        </p:txBody>
      </p:sp>
      <p:sp>
        <p:nvSpPr>
          <p:cNvPr id="5" name="Footer Placeholder 4">
            <a:extLst>
              <a:ext uri="{FF2B5EF4-FFF2-40B4-BE49-F238E27FC236}">
                <a16:creationId xmlns:a16="http://schemas.microsoft.com/office/drawing/2014/main" id="{099837C9-56F0-7646-B3AD-016D8BA589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FFF56-17AE-C3B9-4F61-EAB405AD54BF}"/>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7" name="Presenter Name">
            <a:extLst>
              <a:ext uri="{FF2B5EF4-FFF2-40B4-BE49-F238E27FC236}">
                <a16:creationId xmlns:a16="http://schemas.microsoft.com/office/drawing/2014/main" id="{AE307BD0-0BCB-382D-C0ED-58F7444EEDE1}"/>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68708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10644-3B8A-CF5C-DF60-733B80B02D76}"/>
              </a:ext>
            </a:extLst>
          </p:cNvPr>
          <p:cNvSpPr>
            <a:spLocks noGrp="1"/>
          </p:cNvSpPr>
          <p:nvPr>
            <p:ph type="dt" sz="half" idx="10"/>
          </p:nvPr>
        </p:nvSpPr>
        <p:spPr/>
        <p:txBody>
          <a:bodyPr/>
          <a:lstStyle/>
          <a:p>
            <a:fld id="{929B2B25-4C46-450F-9A77-2133EFC18ABC}" type="datetime1">
              <a:rPr lang="en-US" smtClean="0"/>
              <a:t>4/3/25</a:t>
            </a:fld>
            <a:endParaRPr lang="en-US"/>
          </a:p>
        </p:txBody>
      </p:sp>
      <p:sp>
        <p:nvSpPr>
          <p:cNvPr id="3" name="Footer Placeholder 2">
            <a:extLst>
              <a:ext uri="{FF2B5EF4-FFF2-40B4-BE49-F238E27FC236}">
                <a16:creationId xmlns:a16="http://schemas.microsoft.com/office/drawing/2014/main" id="{5E7A913D-4A29-B0E5-637A-2E70970DDC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3D91DF-63D5-B388-6E46-E6DBF29DEC1C}"/>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5" name="Presenter Name">
            <a:extLst>
              <a:ext uri="{FF2B5EF4-FFF2-40B4-BE49-F238E27FC236}">
                <a16:creationId xmlns:a16="http://schemas.microsoft.com/office/drawing/2014/main" id="{7E343F05-C89D-FDBA-51C8-F4F6A383D49C}"/>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32296050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4D9037-ADAB-8085-352B-DE66C3EA053E}"/>
              </a:ext>
            </a:extLst>
          </p:cNvPr>
          <p:cNvSpPr>
            <a:spLocks noGrp="1"/>
          </p:cNvSpPr>
          <p:nvPr>
            <p:ph sz="half" idx="1"/>
          </p:nvPr>
        </p:nvSpPr>
        <p:spPr>
          <a:xfrm>
            <a:off x="457200" y="1825625"/>
            <a:ext cx="4800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54518B-56FB-8FD2-DA9E-5CE9126A83E4}"/>
              </a:ext>
            </a:extLst>
          </p:cNvPr>
          <p:cNvSpPr>
            <a:spLocks noGrp="1"/>
          </p:cNvSpPr>
          <p:nvPr>
            <p:ph sz="half" idx="2"/>
          </p:nvPr>
        </p:nvSpPr>
        <p:spPr>
          <a:xfrm>
            <a:off x="5410200" y="1825625"/>
            <a:ext cx="480059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3A4728-E11D-C599-779B-8695FED216C5}"/>
              </a:ext>
            </a:extLst>
          </p:cNvPr>
          <p:cNvSpPr>
            <a:spLocks noGrp="1"/>
          </p:cNvSpPr>
          <p:nvPr>
            <p:ph type="dt" sz="half" idx="10"/>
          </p:nvPr>
        </p:nvSpPr>
        <p:spPr/>
        <p:txBody>
          <a:bodyPr/>
          <a:lstStyle/>
          <a:p>
            <a:fld id="{C43C6DE3-6513-4E4E-8BB2-D659B8561C1D}" type="datetime1">
              <a:rPr lang="en-US" smtClean="0"/>
              <a:t>4/3/25</a:t>
            </a:fld>
            <a:endParaRPr lang="en-US"/>
          </a:p>
        </p:txBody>
      </p:sp>
      <p:sp>
        <p:nvSpPr>
          <p:cNvPr id="6" name="Footer Placeholder 5">
            <a:extLst>
              <a:ext uri="{FF2B5EF4-FFF2-40B4-BE49-F238E27FC236}">
                <a16:creationId xmlns:a16="http://schemas.microsoft.com/office/drawing/2014/main" id="{2E3585BE-C022-C9DC-49C5-FFBFB6A345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749ED9-CDC5-E36A-55F4-5D15C6F8DFE0}"/>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Title 7">
            <a:extLst>
              <a:ext uri="{FF2B5EF4-FFF2-40B4-BE49-F238E27FC236}">
                <a16:creationId xmlns:a16="http://schemas.microsoft.com/office/drawing/2014/main" id="{E69D1EE4-2F42-D665-568F-C40F6D2BAD5E}"/>
              </a:ext>
            </a:extLst>
          </p:cNvPr>
          <p:cNvSpPr>
            <a:spLocks noGrp="1"/>
          </p:cNvSpPr>
          <p:nvPr>
            <p:ph type="title"/>
          </p:nvPr>
        </p:nvSpPr>
        <p:spPr/>
        <p:txBody>
          <a:bodyPr/>
          <a:lstStyle/>
          <a:p>
            <a:r>
              <a:rPr lang="en-US"/>
              <a:t>Click to edit Master title style</a:t>
            </a:r>
          </a:p>
        </p:txBody>
      </p:sp>
      <p:cxnSp>
        <p:nvCxnSpPr>
          <p:cNvPr id="2" name="Straight Connector 1">
            <a:extLst>
              <a:ext uri="{FF2B5EF4-FFF2-40B4-BE49-F238E27FC236}">
                <a16:creationId xmlns:a16="http://schemas.microsoft.com/office/drawing/2014/main" id="{1F8FD128-C8BB-33CC-4916-27BBF51B48B2}"/>
              </a:ext>
            </a:extLst>
          </p:cNvPr>
          <p:cNvCxnSpPr>
            <a:cxnSpLocks/>
          </p:cNvCxnSpPr>
          <p:nvPr userDrawn="1"/>
        </p:nvCxnSpPr>
        <p:spPr>
          <a:xfrm>
            <a:off x="5333999" y="-3051208"/>
            <a:ext cx="0" cy="193467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Presenter Name">
            <a:extLst>
              <a:ext uri="{FF2B5EF4-FFF2-40B4-BE49-F238E27FC236}">
                <a16:creationId xmlns:a16="http://schemas.microsoft.com/office/drawing/2014/main" id="{B5FE9C6D-076C-ADCC-E2DB-A378AD22D30C}"/>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81850932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D696F-0C7F-0B3E-DB59-5B4E1592A65A}"/>
              </a:ext>
            </a:extLst>
          </p:cNvPr>
          <p:cNvSpPr>
            <a:spLocks noGrp="1"/>
          </p:cNvSpPr>
          <p:nvPr>
            <p:ph type="title"/>
          </p:nvPr>
        </p:nvSpPr>
        <p:spPr>
          <a:xfrm>
            <a:off x="457200" y="1709738"/>
            <a:ext cx="9753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9318D8-C4F5-5C4F-5269-73F9EE5F2D1E}"/>
              </a:ext>
            </a:extLst>
          </p:cNvPr>
          <p:cNvSpPr>
            <a:spLocks noGrp="1"/>
          </p:cNvSpPr>
          <p:nvPr>
            <p:ph type="body" idx="1"/>
          </p:nvPr>
        </p:nvSpPr>
        <p:spPr>
          <a:xfrm>
            <a:off x="457200" y="4589463"/>
            <a:ext cx="9753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95D8B8-AACF-0881-CBBA-819314DBCE92}"/>
              </a:ext>
            </a:extLst>
          </p:cNvPr>
          <p:cNvSpPr>
            <a:spLocks noGrp="1"/>
          </p:cNvSpPr>
          <p:nvPr>
            <p:ph type="dt" sz="half" idx="10"/>
          </p:nvPr>
        </p:nvSpPr>
        <p:spPr/>
        <p:txBody>
          <a:bodyPr/>
          <a:lstStyle/>
          <a:p>
            <a:fld id="{5F23EF83-B79C-4740-BB26-B613C0063844}" type="datetime1">
              <a:rPr lang="en-US" smtClean="0"/>
              <a:t>4/3/25</a:t>
            </a:fld>
            <a:endParaRPr lang="en-US"/>
          </a:p>
        </p:txBody>
      </p:sp>
      <p:sp>
        <p:nvSpPr>
          <p:cNvPr id="5" name="Footer Placeholder 4">
            <a:extLst>
              <a:ext uri="{FF2B5EF4-FFF2-40B4-BE49-F238E27FC236}">
                <a16:creationId xmlns:a16="http://schemas.microsoft.com/office/drawing/2014/main" id="{1D761B15-8BBD-C67E-35C3-C8BB99FE8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76B55-13F3-0D7F-F043-156EC1431172}"/>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BD6FF55C-ABDB-FD2C-B8E9-9631A6BBDAB9}"/>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45696706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ne-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81D92-62DF-FCFD-0644-D1C3790DAB9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C0A78D7-EED6-2C67-6327-89C498FD8C0D}"/>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7FFF51CE-0386-1090-DE48-BAB23FBFE3E5}"/>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4DCB8830-4250-A8EC-8BA2-F5301176E924}"/>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7" name="Content Placeholder 6">
            <a:extLst>
              <a:ext uri="{FF2B5EF4-FFF2-40B4-BE49-F238E27FC236}">
                <a16:creationId xmlns:a16="http://schemas.microsoft.com/office/drawing/2014/main" id="{C9E974E3-D274-99AB-E3C6-285FDAC447D2}"/>
              </a:ext>
            </a:extLst>
          </p:cNvPr>
          <p:cNvSpPr>
            <a:spLocks noGrp="1"/>
          </p:cNvSpPr>
          <p:nvPr>
            <p:ph sz="quarter" idx="13"/>
          </p:nvPr>
        </p:nvSpPr>
        <p:spPr>
          <a:xfrm>
            <a:off x="457200" y="1824228"/>
            <a:ext cx="3276600"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FE6C0C42-C56C-8FF5-CBF8-33C5F645ABC2}"/>
              </a:ext>
            </a:extLst>
          </p:cNvPr>
          <p:cNvSpPr>
            <a:spLocks noGrp="1"/>
          </p:cNvSpPr>
          <p:nvPr>
            <p:ph sz="quarter" idx="14"/>
          </p:nvPr>
        </p:nvSpPr>
        <p:spPr>
          <a:xfrm>
            <a:off x="3886201" y="1824228"/>
            <a:ext cx="6324599"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resenter Name">
            <a:extLst>
              <a:ext uri="{FF2B5EF4-FFF2-40B4-BE49-F238E27FC236}">
                <a16:creationId xmlns:a16="http://schemas.microsoft.com/office/drawing/2014/main" id="{1C128E9A-0D87-EF17-F682-D0E81B571FF3}"/>
              </a:ext>
            </a:extLst>
          </p:cNvPr>
          <p:cNvSpPr>
            <a:spLocks noGrp="1"/>
          </p:cNvSpPr>
          <p:nvPr>
            <p:ph type="body" sz="quarter" idx="15"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80493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wo-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D848-AA9B-8FB0-CADD-BCEA05A88B5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209B783-37ED-5ED6-BB35-17CC399A3A1A}"/>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D0A1BAE3-6BA1-679E-E99F-804B7E32A711}"/>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CE13E03-447D-2694-875C-4200B4FE772F}"/>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Content Placeholder 6">
            <a:extLst>
              <a:ext uri="{FF2B5EF4-FFF2-40B4-BE49-F238E27FC236}">
                <a16:creationId xmlns:a16="http://schemas.microsoft.com/office/drawing/2014/main" id="{F2BE2D1C-7663-B5FF-B650-9743B661F2A7}"/>
              </a:ext>
            </a:extLst>
          </p:cNvPr>
          <p:cNvSpPr>
            <a:spLocks noGrp="1"/>
          </p:cNvSpPr>
          <p:nvPr>
            <p:ph sz="quarter" idx="13"/>
          </p:nvPr>
        </p:nvSpPr>
        <p:spPr>
          <a:xfrm>
            <a:off x="6918950" y="1824228"/>
            <a:ext cx="3291850"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30B837F9-BA2E-F663-E3AE-D491E45B19AE}"/>
              </a:ext>
            </a:extLst>
          </p:cNvPr>
          <p:cNvSpPr>
            <a:spLocks noGrp="1"/>
          </p:cNvSpPr>
          <p:nvPr>
            <p:ph sz="quarter" idx="14"/>
          </p:nvPr>
        </p:nvSpPr>
        <p:spPr>
          <a:xfrm>
            <a:off x="457200" y="1824228"/>
            <a:ext cx="6324599"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resenter Name">
            <a:extLst>
              <a:ext uri="{FF2B5EF4-FFF2-40B4-BE49-F238E27FC236}">
                <a16:creationId xmlns:a16="http://schemas.microsoft.com/office/drawing/2014/main" id="{CF44F5B7-81BB-2647-A79F-4394E91B2B5E}"/>
              </a:ext>
            </a:extLst>
          </p:cNvPr>
          <p:cNvSpPr>
            <a:spLocks noGrp="1"/>
          </p:cNvSpPr>
          <p:nvPr>
            <p:ph type="body" sz="quarter" idx="15"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173141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6FC93A-3F03-E106-E668-634D6E315EE9}"/>
              </a:ext>
            </a:extLst>
          </p:cNvPr>
          <p:cNvSpPr>
            <a:spLocks noGrp="1"/>
          </p:cNvSpPr>
          <p:nvPr>
            <p:ph type="body" idx="1"/>
          </p:nvPr>
        </p:nvSpPr>
        <p:spPr>
          <a:xfrm>
            <a:off x="457200" y="1417476"/>
            <a:ext cx="480059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948635-A747-9049-D322-D000DBF66BC5}"/>
              </a:ext>
            </a:extLst>
          </p:cNvPr>
          <p:cNvSpPr>
            <a:spLocks noGrp="1"/>
          </p:cNvSpPr>
          <p:nvPr>
            <p:ph sz="half" idx="2"/>
          </p:nvPr>
        </p:nvSpPr>
        <p:spPr>
          <a:xfrm>
            <a:off x="457200" y="2241389"/>
            <a:ext cx="4800599" cy="3930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2E98FB-2462-90EB-83FC-1124D8E175DF}"/>
              </a:ext>
            </a:extLst>
          </p:cNvPr>
          <p:cNvSpPr>
            <a:spLocks noGrp="1"/>
          </p:cNvSpPr>
          <p:nvPr>
            <p:ph type="body" sz="quarter" idx="3"/>
          </p:nvPr>
        </p:nvSpPr>
        <p:spPr>
          <a:xfrm>
            <a:off x="5410199" y="1417476"/>
            <a:ext cx="480059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2F2581-9EE0-E644-3F64-9852F78A2D01}"/>
              </a:ext>
            </a:extLst>
          </p:cNvPr>
          <p:cNvSpPr>
            <a:spLocks noGrp="1"/>
          </p:cNvSpPr>
          <p:nvPr>
            <p:ph sz="quarter" idx="4"/>
          </p:nvPr>
        </p:nvSpPr>
        <p:spPr>
          <a:xfrm>
            <a:off x="5410200" y="2241389"/>
            <a:ext cx="4800600" cy="3930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FD4A3B-496F-C30F-E4B0-A638A43CA5B7}"/>
              </a:ext>
            </a:extLst>
          </p:cNvPr>
          <p:cNvSpPr>
            <a:spLocks noGrp="1"/>
          </p:cNvSpPr>
          <p:nvPr>
            <p:ph type="dt" sz="half" idx="10"/>
          </p:nvPr>
        </p:nvSpPr>
        <p:spPr/>
        <p:txBody>
          <a:bodyPr/>
          <a:lstStyle/>
          <a:p>
            <a:fld id="{5082C575-8DA6-4844-AF76-D9ECCAC32A65}" type="datetime1">
              <a:rPr lang="en-US" smtClean="0"/>
              <a:t>4/3/25</a:t>
            </a:fld>
            <a:endParaRPr lang="en-US"/>
          </a:p>
        </p:txBody>
      </p:sp>
      <p:sp>
        <p:nvSpPr>
          <p:cNvPr id="8" name="Footer Placeholder 7">
            <a:extLst>
              <a:ext uri="{FF2B5EF4-FFF2-40B4-BE49-F238E27FC236}">
                <a16:creationId xmlns:a16="http://schemas.microsoft.com/office/drawing/2014/main" id="{3166BDAE-1B75-89ED-F79F-65842E641A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3A787F-4EAB-22FE-C225-BD3656BE4FE8}"/>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11" name="Title 10">
            <a:extLst>
              <a:ext uri="{FF2B5EF4-FFF2-40B4-BE49-F238E27FC236}">
                <a16:creationId xmlns:a16="http://schemas.microsoft.com/office/drawing/2014/main" id="{76E0FE1D-91C0-49F2-1974-CF5B393F53BD}"/>
              </a:ext>
            </a:extLst>
          </p:cNvPr>
          <p:cNvSpPr>
            <a:spLocks noGrp="1"/>
          </p:cNvSpPr>
          <p:nvPr>
            <p:ph type="title"/>
          </p:nvPr>
        </p:nvSpPr>
        <p:spPr>
          <a:xfrm>
            <a:off x="457200" y="457200"/>
            <a:ext cx="9753600" cy="960276"/>
          </a:xfrm>
        </p:spPr>
        <p:txBody>
          <a:bodyPr/>
          <a:lstStyle/>
          <a:p>
            <a:r>
              <a:rPr lang="en-US"/>
              <a:t>Click to edit Master title style</a:t>
            </a:r>
          </a:p>
        </p:txBody>
      </p:sp>
      <p:sp>
        <p:nvSpPr>
          <p:cNvPr id="2" name="Presenter Name">
            <a:extLst>
              <a:ext uri="{FF2B5EF4-FFF2-40B4-BE49-F238E27FC236}">
                <a16:creationId xmlns:a16="http://schemas.microsoft.com/office/drawing/2014/main" id="{23892DF6-05AB-95C4-5C78-3BE7F8FE4106}"/>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3440981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0DEE85D-EC44-504C-6885-A76E01FCED26}"/>
              </a:ext>
            </a:extLst>
          </p:cNvPr>
          <p:cNvSpPr>
            <a:spLocks noGrp="1"/>
          </p:cNvSpPr>
          <p:nvPr>
            <p:ph type="sldNum" sz="quarter" idx="4"/>
          </p:nvPr>
        </p:nvSpPr>
        <p:spPr>
          <a:xfrm>
            <a:off x="4960614" y="6377940"/>
            <a:ext cx="731520" cy="274320"/>
          </a:xfrm>
          <a:prstGeom prst="rect">
            <a:avLst/>
          </a:prstGeom>
        </p:spPr>
        <p:txBody>
          <a:bodyPr vert="horz" lIns="91440" tIns="45720" rIns="91440" bIns="45720" rtlCol="0" anchor="ctr"/>
          <a:lstStyle>
            <a:lvl1pPr algn="ctr">
              <a:defRPr sz="1200">
                <a:solidFill>
                  <a:schemeClr val="tx1">
                    <a:tint val="75000"/>
                  </a:schemeClr>
                </a:solidFill>
              </a:defRPr>
            </a:lvl1pPr>
          </a:lstStyle>
          <a:p>
            <a:fld id="{72E20F18-833A-4542-A439-FC39BC210022}" type="slidenum">
              <a:rPr lang="en-US" smtClean="0"/>
              <a:pPr/>
              <a:t>‹#›</a:t>
            </a:fld>
            <a:endParaRPr lang="en-US"/>
          </a:p>
        </p:txBody>
      </p:sp>
      <p:sp>
        <p:nvSpPr>
          <p:cNvPr id="5" name="Footer Placeholder 4">
            <a:extLst>
              <a:ext uri="{FF2B5EF4-FFF2-40B4-BE49-F238E27FC236}">
                <a16:creationId xmlns:a16="http://schemas.microsoft.com/office/drawing/2014/main" id="{82011A06-FF37-2301-31DE-52D7C2BB1666}"/>
              </a:ext>
            </a:extLst>
          </p:cNvPr>
          <p:cNvSpPr>
            <a:spLocks noGrp="1"/>
          </p:cNvSpPr>
          <p:nvPr>
            <p:ph type="ftr" sz="quarter" idx="3"/>
          </p:nvPr>
        </p:nvSpPr>
        <p:spPr>
          <a:xfrm>
            <a:off x="533400" y="6377940"/>
            <a:ext cx="4274813" cy="27432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2" name="Title Placeholder 1">
            <a:extLst>
              <a:ext uri="{FF2B5EF4-FFF2-40B4-BE49-F238E27FC236}">
                <a16:creationId xmlns:a16="http://schemas.microsoft.com/office/drawing/2014/main" id="{CAC71ECC-3E61-F221-E88B-808C989028B8}"/>
              </a:ext>
            </a:extLst>
          </p:cNvPr>
          <p:cNvSpPr>
            <a:spLocks noGrp="1"/>
          </p:cNvSpPr>
          <p:nvPr>
            <p:ph type="title"/>
          </p:nvPr>
        </p:nvSpPr>
        <p:spPr>
          <a:xfrm>
            <a:off x="457200" y="457200"/>
            <a:ext cx="9753600" cy="960276"/>
          </a:xfrm>
          <a:prstGeom prst="rect">
            <a:avLst/>
          </a:prstGeom>
        </p:spPr>
        <p:txBody>
          <a:bodyPr vert="horz" lIns="0" tIns="0" rIns="0" bIns="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A76EB065-0FAC-F95D-7958-1A002F10347F}"/>
              </a:ext>
            </a:extLst>
          </p:cNvPr>
          <p:cNvSpPr>
            <a:spLocks noGrp="1"/>
          </p:cNvSpPr>
          <p:nvPr>
            <p:ph type="body" idx="1"/>
          </p:nvPr>
        </p:nvSpPr>
        <p:spPr>
          <a:xfrm>
            <a:off x="457200" y="1825625"/>
            <a:ext cx="9753600" cy="43465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a:extLst>
              <a:ext uri="{FF2B5EF4-FFF2-40B4-BE49-F238E27FC236}">
                <a16:creationId xmlns:a16="http://schemas.microsoft.com/office/drawing/2014/main" id="{8F60D21E-7A20-9534-DB90-CA6202DE7A62}"/>
              </a:ext>
            </a:extLst>
          </p:cNvPr>
          <p:cNvGrpSpPr/>
          <p:nvPr userDrawn="1"/>
        </p:nvGrpSpPr>
        <p:grpSpPr>
          <a:xfrm>
            <a:off x="-603148" y="162211"/>
            <a:ext cx="457200" cy="4710666"/>
            <a:chOff x="-603148" y="100584"/>
            <a:chExt cx="457200" cy="4710666"/>
          </a:xfrm>
        </p:grpSpPr>
        <p:sp>
          <p:nvSpPr>
            <p:cNvPr id="7" name="Rectangle 6">
              <a:extLst>
                <a:ext uri="{FF2B5EF4-FFF2-40B4-BE49-F238E27FC236}">
                  <a16:creationId xmlns:a16="http://schemas.microsoft.com/office/drawing/2014/main" id="{02373955-5493-4143-4B5D-904FD01212CC}"/>
                </a:ext>
              </a:extLst>
            </p:cNvPr>
            <p:cNvSpPr/>
            <p:nvPr userDrawn="1"/>
          </p:nvSpPr>
          <p:spPr>
            <a:xfrm>
              <a:off x="-603148" y="100584"/>
              <a:ext cx="457200" cy="457200"/>
            </a:xfrm>
            <a:prstGeom prst="rect">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CA4E536-A947-BA45-FD2C-F054DD9456AD}"/>
                </a:ext>
              </a:extLst>
            </p:cNvPr>
            <p:cNvSpPr/>
            <p:nvPr userDrawn="1"/>
          </p:nvSpPr>
          <p:spPr>
            <a:xfrm>
              <a:off x="-603148" y="708222"/>
              <a:ext cx="457200" cy="457200"/>
            </a:xfrm>
            <a:prstGeom prst="rect">
              <a:avLst/>
            </a:prstGeom>
            <a:solidFill>
              <a:srgbClr val="EE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5CC131C-B890-6796-CD99-C4F000D3CB85}"/>
                </a:ext>
              </a:extLst>
            </p:cNvPr>
            <p:cNvSpPr/>
            <p:nvPr userDrawn="1"/>
          </p:nvSpPr>
          <p:spPr>
            <a:xfrm>
              <a:off x="-603148" y="4354050"/>
              <a:ext cx="457200" cy="457200"/>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2032013-6852-98B4-202B-55ACEAA506D4}"/>
                </a:ext>
              </a:extLst>
            </p:cNvPr>
            <p:cNvSpPr/>
            <p:nvPr userDrawn="1"/>
          </p:nvSpPr>
          <p:spPr>
            <a:xfrm>
              <a:off x="-603148" y="2531136"/>
              <a:ext cx="457200" cy="457200"/>
            </a:xfrm>
            <a:prstGeom prst="rect">
              <a:avLst/>
            </a:prstGeom>
            <a:solidFill>
              <a:srgbClr val="489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D53E8BB-3A73-960F-7948-C37C3AA5F0E9}"/>
                </a:ext>
              </a:extLst>
            </p:cNvPr>
            <p:cNvSpPr/>
            <p:nvPr userDrawn="1"/>
          </p:nvSpPr>
          <p:spPr>
            <a:xfrm>
              <a:off x="-603148" y="3746412"/>
              <a:ext cx="457200" cy="457200"/>
            </a:xfrm>
            <a:prstGeom prst="rect">
              <a:avLst/>
            </a:prstGeom>
            <a:solidFill>
              <a:srgbClr val="682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C449F2-8961-4921-BC84-E0B41A91ABD1}"/>
                </a:ext>
              </a:extLst>
            </p:cNvPr>
            <p:cNvSpPr/>
            <p:nvPr userDrawn="1"/>
          </p:nvSpPr>
          <p:spPr>
            <a:xfrm>
              <a:off x="-603148" y="1315860"/>
              <a:ext cx="457200" cy="457200"/>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8CF8901-E27B-5739-2FB0-5ED98740DF0C}"/>
                </a:ext>
              </a:extLst>
            </p:cNvPr>
            <p:cNvSpPr/>
            <p:nvPr userDrawn="1"/>
          </p:nvSpPr>
          <p:spPr>
            <a:xfrm>
              <a:off x="-603148" y="1923498"/>
              <a:ext cx="457200" cy="457200"/>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BC41AD7-C163-97F5-AE25-3973EA0B89A3}"/>
                </a:ext>
              </a:extLst>
            </p:cNvPr>
            <p:cNvSpPr/>
            <p:nvPr userDrawn="1"/>
          </p:nvSpPr>
          <p:spPr>
            <a:xfrm>
              <a:off x="-603148" y="3138774"/>
              <a:ext cx="457200" cy="457200"/>
            </a:xfrm>
            <a:prstGeom prst="rect">
              <a:avLst/>
            </a:prstGeom>
            <a:solidFill>
              <a:srgbClr val="FBE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grpSp>
      <p:sp>
        <p:nvSpPr>
          <p:cNvPr id="10" name="Rectangle 9">
            <a:extLst>
              <a:ext uri="{FF2B5EF4-FFF2-40B4-BE49-F238E27FC236}">
                <a16:creationId xmlns:a16="http://schemas.microsoft.com/office/drawing/2014/main" id="{729EC29E-894E-9FF1-A6A7-272BF086D3C1}"/>
              </a:ext>
            </a:extLst>
          </p:cNvPr>
          <p:cNvSpPr/>
          <p:nvPr userDrawn="1"/>
        </p:nvSpPr>
        <p:spPr>
          <a:xfrm>
            <a:off x="10678509" y="0"/>
            <a:ext cx="1513491" cy="6865992"/>
          </a:xfrm>
          <a:prstGeom prst="rect">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and white logo&#10;&#10;Description automatically generated">
            <a:extLst>
              <a:ext uri="{FF2B5EF4-FFF2-40B4-BE49-F238E27FC236}">
                <a16:creationId xmlns:a16="http://schemas.microsoft.com/office/drawing/2014/main" id="{A6726886-DF63-8758-04B2-F128CEB04DE3}"/>
              </a:ext>
            </a:extLst>
          </p:cNvPr>
          <p:cNvPicPr>
            <a:picLocks noChangeAspect="1"/>
          </p:cNvPicPr>
          <p:nvPr userDrawn="1"/>
        </p:nvPicPr>
        <p:blipFill>
          <a:blip r:embed="rId21" cstate="hqprint">
            <a:extLst>
              <a:ext uri="{28A0092B-C50C-407E-A947-70E740481C1C}">
                <a14:useLocalDpi xmlns:a14="http://schemas.microsoft.com/office/drawing/2010/main"/>
              </a:ext>
            </a:extLst>
          </a:blip>
          <a:stretch>
            <a:fillRect/>
          </a:stretch>
        </p:blipFill>
        <p:spPr>
          <a:xfrm>
            <a:off x="10964332" y="5424845"/>
            <a:ext cx="941844" cy="1059574"/>
          </a:xfrm>
          <a:prstGeom prst="rect">
            <a:avLst/>
          </a:prstGeom>
        </p:spPr>
      </p:pic>
      <p:sp>
        <p:nvSpPr>
          <p:cNvPr id="4" name="Date Placeholder 3">
            <a:extLst>
              <a:ext uri="{FF2B5EF4-FFF2-40B4-BE49-F238E27FC236}">
                <a16:creationId xmlns:a16="http://schemas.microsoft.com/office/drawing/2014/main" id="{171C6B27-EB66-1FBA-E264-EB818FE4C7F0}"/>
              </a:ext>
            </a:extLst>
          </p:cNvPr>
          <p:cNvSpPr>
            <a:spLocks noGrp="1"/>
          </p:cNvSpPr>
          <p:nvPr>
            <p:ph type="dt" sz="half" idx="2"/>
          </p:nvPr>
        </p:nvSpPr>
        <p:spPr>
          <a:xfrm>
            <a:off x="8287383" y="6377940"/>
            <a:ext cx="1831967" cy="274320"/>
          </a:xfrm>
          <a:prstGeom prst="rect">
            <a:avLst/>
          </a:prstGeom>
        </p:spPr>
        <p:txBody>
          <a:bodyPr vert="horz" lIns="91440" tIns="45720" rIns="91440" bIns="45720" rtlCol="0" anchor="ctr"/>
          <a:lstStyle>
            <a:lvl1pPr algn="r">
              <a:defRPr lang="en-US" sz="1200" smtClean="0">
                <a:solidFill>
                  <a:schemeClr val="tx1">
                    <a:tint val="75000"/>
                  </a:schemeClr>
                </a:solidFill>
              </a:defRPr>
            </a:lvl1pPr>
          </a:lstStyle>
          <a:p>
            <a:fld id="{40711C0D-6AE8-47B7-9D02-2C83FBE968D2}" type="datetime1">
              <a:rPr lang="en-US" smtClean="0"/>
              <a:pPr/>
              <a:t>4/3/25</a:t>
            </a:fld>
            <a:endParaRPr lang="en-US"/>
          </a:p>
        </p:txBody>
      </p:sp>
      <p:sp>
        <p:nvSpPr>
          <p:cNvPr id="38" name="Diagonal Stripe 37">
            <a:extLst>
              <a:ext uri="{FF2B5EF4-FFF2-40B4-BE49-F238E27FC236}">
                <a16:creationId xmlns:a16="http://schemas.microsoft.com/office/drawing/2014/main" id="{4DA844FE-9E55-E58F-361E-0D7558177D0A}"/>
              </a:ext>
            </a:extLst>
          </p:cNvPr>
          <p:cNvSpPr/>
          <p:nvPr userDrawn="1"/>
        </p:nvSpPr>
        <p:spPr>
          <a:xfrm flipH="1">
            <a:off x="10252784" y="-16448"/>
            <a:ext cx="1750906" cy="1566042"/>
          </a:xfrm>
          <a:prstGeom prst="diagStripe">
            <a:avLst/>
          </a:prstGeom>
          <a:solidFill>
            <a:schemeClr val="bg1">
              <a:alpha val="251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iagonal Stripe 16">
            <a:extLst>
              <a:ext uri="{FF2B5EF4-FFF2-40B4-BE49-F238E27FC236}">
                <a16:creationId xmlns:a16="http://schemas.microsoft.com/office/drawing/2014/main" id="{0B619F45-0103-F301-0229-BD7A441D2DBB}"/>
              </a:ext>
            </a:extLst>
          </p:cNvPr>
          <p:cNvSpPr/>
          <p:nvPr userDrawn="1"/>
        </p:nvSpPr>
        <p:spPr>
          <a:xfrm flipH="1">
            <a:off x="10678508" y="725214"/>
            <a:ext cx="1532465" cy="1423931"/>
          </a:xfrm>
          <a:prstGeom prst="diagStripe">
            <a:avLst>
              <a:gd name="adj" fmla="val 50671"/>
            </a:avLst>
          </a:prstGeom>
          <a:solidFill>
            <a:srgbClr val="782F40">
              <a:alpha val="281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iagonal Stripe 38">
            <a:extLst>
              <a:ext uri="{FF2B5EF4-FFF2-40B4-BE49-F238E27FC236}">
                <a16:creationId xmlns:a16="http://schemas.microsoft.com/office/drawing/2014/main" id="{E8832DFE-FD0E-6233-DBF7-5E2FDF471095}"/>
              </a:ext>
            </a:extLst>
          </p:cNvPr>
          <p:cNvSpPr/>
          <p:nvPr userDrawn="1"/>
        </p:nvSpPr>
        <p:spPr>
          <a:xfrm flipH="1">
            <a:off x="9816661" y="583103"/>
            <a:ext cx="1750905" cy="1566042"/>
          </a:xfrm>
          <a:prstGeom prst="diagStripe">
            <a:avLst/>
          </a:prstGeom>
          <a:solidFill>
            <a:schemeClr val="bg1">
              <a:alpha val="251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iagonal Stripe 18">
            <a:extLst>
              <a:ext uri="{FF2B5EF4-FFF2-40B4-BE49-F238E27FC236}">
                <a16:creationId xmlns:a16="http://schemas.microsoft.com/office/drawing/2014/main" id="{434A750A-3F86-1FD5-F797-C1FBC2B60BF6}"/>
              </a:ext>
            </a:extLst>
          </p:cNvPr>
          <p:cNvSpPr/>
          <p:nvPr userDrawn="1"/>
        </p:nvSpPr>
        <p:spPr>
          <a:xfrm flipH="1">
            <a:off x="10964330" y="0"/>
            <a:ext cx="1246641" cy="1177160"/>
          </a:xfrm>
          <a:prstGeom prst="diagStripe">
            <a:avLst/>
          </a:prstGeom>
          <a:solidFill>
            <a:srgbClr val="782F40">
              <a:alpha val="251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05740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2" r:id="rId5"/>
    <p:sldLayoutId id="2147483651" r:id="rId6"/>
    <p:sldLayoutId id="2147483662" r:id="rId7"/>
    <p:sldLayoutId id="2147483663" r:id="rId8"/>
    <p:sldLayoutId id="2147483660" r:id="rId9"/>
    <p:sldLayoutId id="2147483664" r:id="rId10"/>
    <p:sldLayoutId id="2147483656" r:id="rId11"/>
    <p:sldLayoutId id="2147483661" r:id="rId12"/>
    <p:sldLayoutId id="2147483680" r:id="rId13"/>
    <p:sldLayoutId id="2147483688" r:id="rId14"/>
    <p:sldLayoutId id="2147483686" r:id="rId15"/>
    <p:sldLayoutId id="2147483689" r:id="rId16"/>
    <p:sldLayoutId id="2147483687" r:id="rId17"/>
    <p:sldLayoutId id="2147483658" r:id="rId18"/>
    <p:sldLayoutId id="2147483659" r:id="rId19"/>
  </p:sldLayoutIdLst>
  <p:hf hdr="0" dt="0"/>
  <p:txStyles>
    <p:titleStyle>
      <a:lvl1pPr marL="0" indent="0" algn="l" defTabSz="914400" rtl="0" eaLnBrk="1" latinLnBrk="0" hangingPunct="1">
        <a:lnSpc>
          <a:spcPct val="90000"/>
        </a:lnSpc>
        <a:spcBef>
          <a:spcPts val="1000"/>
        </a:spcBef>
        <a:buFont typeface="Arial" panose="020B0604020202020204" pitchFamily="34" charset="0"/>
        <a:buNone/>
        <a:defRPr lang="en-US" sz="4000" b="1" kern="1200" dirty="0">
          <a:solidFill>
            <a:schemeClr val="tx2"/>
          </a:solidFill>
          <a:latin typeface="+mj-lt"/>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360" userDrawn="1">
          <p15:clr>
            <a:srgbClr val="F26B43"/>
          </p15:clr>
        </p15:guide>
        <p15:guide id="3" pos="288" userDrawn="1">
          <p15:clr>
            <a:srgbClr val="547EBF"/>
          </p15:clr>
        </p15:guide>
        <p15:guide id="4" pos="6432" userDrawn="1">
          <p15:clr>
            <a:srgbClr val="547EBF"/>
          </p15:clr>
        </p15:guide>
        <p15:guide id="5" orient="horz" pos="288" userDrawn="1">
          <p15:clr>
            <a:srgbClr val="547EBF"/>
          </p15:clr>
        </p15:guide>
        <p15:guide id="6" orient="horz" pos="3888" userDrawn="1">
          <p15:clr>
            <a:srgbClr val="547EBF"/>
          </p15:clr>
        </p15:guide>
        <p15:guide id="8" orient="horz" pos="2520" userDrawn="1">
          <p15:clr>
            <a:srgbClr val="9FCC3B"/>
          </p15:clr>
        </p15:guide>
        <p15:guide id="9" pos="3840" userDrawn="1">
          <p15:clr>
            <a:srgbClr val="FBAE40"/>
          </p15:clr>
        </p15:guide>
        <p15:guide id="10" pos="6720"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0DEE85D-EC44-504C-6885-A76E01FCED26}"/>
              </a:ext>
            </a:extLst>
          </p:cNvPr>
          <p:cNvSpPr>
            <a:spLocks noGrp="1"/>
          </p:cNvSpPr>
          <p:nvPr>
            <p:ph type="sldNum" sz="quarter" idx="4"/>
          </p:nvPr>
        </p:nvSpPr>
        <p:spPr>
          <a:xfrm>
            <a:off x="4960614" y="6377940"/>
            <a:ext cx="731520" cy="274320"/>
          </a:xfrm>
          <a:prstGeom prst="rect">
            <a:avLst/>
          </a:prstGeom>
        </p:spPr>
        <p:txBody>
          <a:bodyPr vert="horz" lIns="91440" tIns="45720" rIns="91440" bIns="45720" rtlCol="0" anchor="ctr"/>
          <a:lstStyle>
            <a:lvl1pPr algn="ctr">
              <a:defRPr sz="1200">
                <a:solidFill>
                  <a:schemeClr val="tx1">
                    <a:tint val="75000"/>
                  </a:schemeClr>
                </a:solidFill>
              </a:defRPr>
            </a:lvl1pPr>
          </a:lstStyle>
          <a:p>
            <a:fld id="{72E20F18-833A-4542-A439-FC39BC210022}" type="slidenum">
              <a:rPr lang="en-US" smtClean="0"/>
              <a:pPr/>
              <a:t>‹#›</a:t>
            </a:fld>
            <a:endParaRPr lang="en-US"/>
          </a:p>
        </p:txBody>
      </p:sp>
      <p:sp>
        <p:nvSpPr>
          <p:cNvPr id="5" name="Footer Placeholder 4">
            <a:extLst>
              <a:ext uri="{FF2B5EF4-FFF2-40B4-BE49-F238E27FC236}">
                <a16:creationId xmlns:a16="http://schemas.microsoft.com/office/drawing/2014/main" id="{82011A06-FF37-2301-31DE-52D7C2BB1666}"/>
              </a:ext>
            </a:extLst>
          </p:cNvPr>
          <p:cNvSpPr>
            <a:spLocks noGrp="1"/>
          </p:cNvSpPr>
          <p:nvPr>
            <p:ph type="ftr" sz="quarter" idx="3"/>
          </p:nvPr>
        </p:nvSpPr>
        <p:spPr>
          <a:xfrm>
            <a:off x="533400" y="6377940"/>
            <a:ext cx="4274813" cy="27432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2" name="Title Placeholder 1">
            <a:extLst>
              <a:ext uri="{FF2B5EF4-FFF2-40B4-BE49-F238E27FC236}">
                <a16:creationId xmlns:a16="http://schemas.microsoft.com/office/drawing/2014/main" id="{CAC71ECC-3E61-F221-E88B-808C989028B8}"/>
              </a:ext>
            </a:extLst>
          </p:cNvPr>
          <p:cNvSpPr>
            <a:spLocks noGrp="1"/>
          </p:cNvSpPr>
          <p:nvPr>
            <p:ph type="title"/>
          </p:nvPr>
        </p:nvSpPr>
        <p:spPr>
          <a:xfrm>
            <a:off x="468964" y="457200"/>
            <a:ext cx="9741836" cy="960276"/>
          </a:xfrm>
          <a:prstGeom prst="rect">
            <a:avLst/>
          </a:prstGeom>
        </p:spPr>
        <p:txBody>
          <a:bodyPr vert="horz" lIns="0" tIns="0" rIns="0" bIns="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A76EB065-0FAC-F95D-7958-1A002F10347F}"/>
              </a:ext>
            </a:extLst>
          </p:cNvPr>
          <p:cNvSpPr>
            <a:spLocks noGrp="1"/>
          </p:cNvSpPr>
          <p:nvPr>
            <p:ph type="body" idx="1"/>
          </p:nvPr>
        </p:nvSpPr>
        <p:spPr>
          <a:xfrm>
            <a:off x="468964" y="1825625"/>
            <a:ext cx="9741836" cy="43465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a:extLst>
              <a:ext uri="{FF2B5EF4-FFF2-40B4-BE49-F238E27FC236}">
                <a16:creationId xmlns:a16="http://schemas.microsoft.com/office/drawing/2014/main" id="{8F60D21E-7A20-9534-DB90-CA6202DE7A62}"/>
              </a:ext>
            </a:extLst>
          </p:cNvPr>
          <p:cNvGrpSpPr/>
          <p:nvPr userDrawn="1"/>
        </p:nvGrpSpPr>
        <p:grpSpPr>
          <a:xfrm>
            <a:off x="-603148" y="162211"/>
            <a:ext cx="457200" cy="4710666"/>
            <a:chOff x="-603148" y="100584"/>
            <a:chExt cx="457200" cy="4710666"/>
          </a:xfrm>
        </p:grpSpPr>
        <p:sp>
          <p:nvSpPr>
            <p:cNvPr id="7" name="Rectangle 6">
              <a:extLst>
                <a:ext uri="{FF2B5EF4-FFF2-40B4-BE49-F238E27FC236}">
                  <a16:creationId xmlns:a16="http://schemas.microsoft.com/office/drawing/2014/main" id="{02373955-5493-4143-4B5D-904FD01212CC}"/>
                </a:ext>
              </a:extLst>
            </p:cNvPr>
            <p:cNvSpPr/>
            <p:nvPr userDrawn="1"/>
          </p:nvSpPr>
          <p:spPr>
            <a:xfrm>
              <a:off x="-603148" y="100584"/>
              <a:ext cx="457200" cy="457200"/>
            </a:xfrm>
            <a:prstGeom prst="rect">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CA4E536-A947-BA45-FD2C-F054DD9456AD}"/>
                </a:ext>
              </a:extLst>
            </p:cNvPr>
            <p:cNvSpPr/>
            <p:nvPr userDrawn="1"/>
          </p:nvSpPr>
          <p:spPr>
            <a:xfrm>
              <a:off x="-603148" y="708222"/>
              <a:ext cx="457200" cy="457200"/>
            </a:xfrm>
            <a:prstGeom prst="rect">
              <a:avLst/>
            </a:prstGeom>
            <a:solidFill>
              <a:srgbClr val="EE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5CC131C-B890-6796-CD99-C4F000D3CB85}"/>
                </a:ext>
              </a:extLst>
            </p:cNvPr>
            <p:cNvSpPr/>
            <p:nvPr userDrawn="1"/>
          </p:nvSpPr>
          <p:spPr>
            <a:xfrm>
              <a:off x="-603148" y="4354050"/>
              <a:ext cx="457200" cy="457200"/>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2032013-6852-98B4-202B-55ACEAA506D4}"/>
                </a:ext>
              </a:extLst>
            </p:cNvPr>
            <p:cNvSpPr/>
            <p:nvPr userDrawn="1"/>
          </p:nvSpPr>
          <p:spPr>
            <a:xfrm>
              <a:off x="-603148" y="2531136"/>
              <a:ext cx="457200" cy="457200"/>
            </a:xfrm>
            <a:prstGeom prst="rect">
              <a:avLst/>
            </a:prstGeom>
            <a:solidFill>
              <a:srgbClr val="489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D53E8BB-3A73-960F-7948-C37C3AA5F0E9}"/>
                </a:ext>
              </a:extLst>
            </p:cNvPr>
            <p:cNvSpPr/>
            <p:nvPr userDrawn="1"/>
          </p:nvSpPr>
          <p:spPr>
            <a:xfrm>
              <a:off x="-603148" y="3746412"/>
              <a:ext cx="457200" cy="457200"/>
            </a:xfrm>
            <a:prstGeom prst="rect">
              <a:avLst/>
            </a:prstGeom>
            <a:solidFill>
              <a:srgbClr val="682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C449F2-8961-4921-BC84-E0B41A91ABD1}"/>
                </a:ext>
              </a:extLst>
            </p:cNvPr>
            <p:cNvSpPr/>
            <p:nvPr userDrawn="1"/>
          </p:nvSpPr>
          <p:spPr>
            <a:xfrm>
              <a:off x="-603148" y="1315860"/>
              <a:ext cx="457200" cy="457200"/>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8CF8901-E27B-5739-2FB0-5ED98740DF0C}"/>
                </a:ext>
              </a:extLst>
            </p:cNvPr>
            <p:cNvSpPr/>
            <p:nvPr userDrawn="1"/>
          </p:nvSpPr>
          <p:spPr>
            <a:xfrm>
              <a:off x="-603148" y="1923498"/>
              <a:ext cx="457200" cy="457200"/>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BC41AD7-C163-97F5-AE25-3973EA0B89A3}"/>
                </a:ext>
              </a:extLst>
            </p:cNvPr>
            <p:cNvSpPr/>
            <p:nvPr userDrawn="1"/>
          </p:nvSpPr>
          <p:spPr>
            <a:xfrm>
              <a:off x="-603148" y="3138774"/>
              <a:ext cx="457200" cy="457200"/>
            </a:xfrm>
            <a:prstGeom prst="rect">
              <a:avLst/>
            </a:prstGeom>
            <a:solidFill>
              <a:srgbClr val="FBE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grpSp>
      <p:pic>
        <p:nvPicPr>
          <p:cNvPr id="12" name="Picture 11" descr="A black and white logo&#10;&#10;Description automatically generated">
            <a:extLst>
              <a:ext uri="{FF2B5EF4-FFF2-40B4-BE49-F238E27FC236}">
                <a16:creationId xmlns:a16="http://schemas.microsoft.com/office/drawing/2014/main" id="{A6726886-DF63-8758-04B2-F128CEB04DE3}"/>
              </a:ext>
            </a:extLst>
          </p:cNvPr>
          <p:cNvPicPr>
            <a:picLocks noChangeAspect="1"/>
          </p:cNvPicPr>
          <p:nvPr userDrawn="1"/>
        </p:nvPicPr>
        <p:blipFill>
          <a:blip r:embed="rId21" cstate="hqprint">
            <a:extLst>
              <a:ext uri="{28A0092B-C50C-407E-A947-70E740481C1C}">
                <a14:useLocalDpi xmlns:a14="http://schemas.microsoft.com/office/drawing/2010/main"/>
              </a:ext>
            </a:extLst>
          </a:blip>
          <a:stretch>
            <a:fillRect/>
          </a:stretch>
        </p:blipFill>
        <p:spPr>
          <a:xfrm>
            <a:off x="10964332" y="5424845"/>
            <a:ext cx="941844" cy="1059574"/>
          </a:xfrm>
          <a:prstGeom prst="rect">
            <a:avLst/>
          </a:prstGeom>
        </p:spPr>
      </p:pic>
      <p:sp>
        <p:nvSpPr>
          <p:cNvPr id="4" name="Date Placeholder 3">
            <a:extLst>
              <a:ext uri="{FF2B5EF4-FFF2-40B4-BE49-F238E27FC236}">
                <a16:creationId xmlns:a16="http://schemas.microsoft.com/office/drawing/2014/main" id="{171C6B27-EB66-1FBA-E264-EB818FE4C7F0}"/>
              </a:ext>
            </a:extLst>
          </p:cNvPr>
          <p:cNvSpPr>
            <a:spLocks noGrp="1"/>
          </p:cNvSpPr>
          <p:nvPr>
            <p:ph type="dt" sz="half" idx="2"/>
          </p:nvPr>
        </p:nvSpPr>
        <p:spPr>
          <a:xfrm>
            <a:off x="8287383" y="6377940"/>
            <a:ext cx="1831967" cy="274320"/>
          </a:xfrm>
          <a:prstGeom prst="rect">
            <a:avLst/>
          </a:prstGeom>
        </p:spPr>
        <p:txBody>
          <a:bodyPr vert="horz" lIns="91440" tIns="45720" rIns="91440" bIns="45720" rtlCol="0" anchor="ctr"/>
          <a:lstStyle>
            <a:lvl1pPr algn="r">
              <a:defRPr lang="en-US" sz="1200" smtClean="0">
                <a:solidFill>
                  <a:schemeClr val="tx1">
                    <a:tint val="75000"/>
                  </a:schemeClr>
                </a:solidFill>
              </a:defRPr>
            </a:lvl1pPr>
          </a:lstStyle>
          <a:p>
            <a:fld id="{40711C0D-6AE8-47B7-9D02-2C83FBE968D2}" type="datetime1">
              <a:rPr lang="en-US" smtClean="0"/>
              <a:pPr/>
              <a:t>4/3/25</a:t>
            </a:fld>
            <a:endParaRPr lang="en-US"/>
          </a:p>
        </p:txBody>
      </p:sp>
      <p:sp>
        <p:nvSpPr>
          <p:cNvPr id="20" name="Rectangle 19">
            <a:extLst>
              <a:ext uri="{FF2B5EF4-FFF2-40B4-BE49-F238E27FC236}">
                <a16:creationId xmlns:a16="http://schemas.microsoft.com/office/drawing/2014/main" id="{74886DB4-4258-8A85-F4EE-A2422F314163}"/>
              </a:ext>
            </a:extLst>
          </p:cNvPr>
          <p:cNvSpPr/>
          <p:nvPr userDrawn="1"/>
        </p:nvSpPr>
        <p:spPr>
          <a:xfrm>
            <a:off x="10678509" y="0"/>
            <a:ext cx="1513491" cy="6865992"/>
          </a:xfrm>
          <a:prstGeom prst="rect">
            <a:avLst/>
          </a:prstGeom>
          <a:solidFill>
            <a:srgbClr val="782F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black and white logo&#10;&#10;Description automatically generated">
            <a:extLst>
              <a:ext uri="{FF2B5EF4-FFF2-40B4-BE49-F238E27FC236}">
                <a16:creationId xmlns:a16="http://schemas.microsoft.com/office/drawing/2014/main" id="{DB0D957D-95C3-64F0-63F7-7843E0C42622}"/>
              </a:ext>
            </a:extLst>
          </p:cNvPr>
          <p:cNvPicPr>
            <a:picLocks noChangeAspect="1"/>
          </p:cNvPicPr>
          <p:nvPr userDrawn="1"/>
        </p:nvPicPr>
        <p:blipFill>
          <a:blip r:embed="rId21" cstate="hqprint">
            <a:extLst>
              <a:ext uri="{28A0092B-C50C-407E-A947-70E740481C1C}">
                <a14:useLocalDpi xmlns:a14="http://schemas.microsoft.com/office/drawing/2010/main"/>
              </a:ext>
            </a:extLst>
          </a:blip>
          <a:stretch>
            <a:fillRect/>
          </a:stretch>
        </p:blipFill>
        <p:spPr>
          <a:xfrm>
            <a:off x="10964332" y="5424845"/>
            <a:ext cx="941844" cy="1059574"/>
          </a:xfrm>
          <a:prstGeom prst="rect">
            <a:avLst/>
          </a:prstGeom>
        </p:spPr>
      </p:pic>
      <p:sp>
        <p:nvSpPr>
          <p:cNvPr id="22" name="Diagonal Stripe 21">
            <a:extLst>
              <a:ext uri="{FF2B5EF4-FFF2-40B4-BE49-F238E27FC236}">
                <a16:creationId xmlns:a16="http://schemas.microsoft.com/office/drawing/2014/main" id="{41C343E7-CBE2-CA11-041C-5D8FB0EF716E}"/>
              </a:ext>
            </a:extLst>
          </p:cNvPr>
          <p:cNvSpPr/>
          <p:nvPr userDrawn="1"/>
        </p:nvSpPr>
        <p:spPr>
          <a:xfrm flipH="1">
            <a:off x="10252784" y="-16448"/>
            <a:ext cx="1750906" cy="1566042"/>
          </a:xfrm>
          <a:prstGeom prst="diagStripe">
            <a:avLst/>
          </a:prstGeom>
          <a:solidFill>
            <a:schemeClr val="bg1">
              <a:alpha val="251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iagonal Stripe 22">
            <a:extLst>
              <a:ext uri="{FF2B5EF4-FFF2-40B4-BE49-F238E27FC236}">
                <a16:creationId xmlns:a16="http://schemas.microsoft.com/office/drawing/2014/main" id="{F8ADD025-C3C4-485E-E1CF-C849233D47E5}"/>
              </a:ext>
            </a:extLst>
          </p:cNvPr>
          <p:cNvSpPr/>
          <p:nvPr userDrawn="1"/>
        </p:nvSpPr>
        <p:spPr>
          <a:xfrm flipH="1">
            <a:off x="10665954" y="766574"/>
            <a:ext cx="1545019" cy="1399020"/>
          </a:xfrm>
          <a:prstGeom prst="diagStripe">
            <a:avLst>
              <a:gd name="adj" fmla="val 50671"/>
            </a:avLst>
          </a:prstGeom>
          <a:solidFill>
            <a:srgbClr val="EE7624">
              <a:alpha val="251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iagonal Stripe 23">
            <a:extLst>
              <a:ext uri="{FF2B5EF4-FFF2-40B4-BE49-F238E27FC236}">
                <a16:creationId xmlns:a16="http://schemas.microsoft.com/office/drawing/2014/main" id="{B8A2024E-A79D-FD85-D0AB-B9E6700323D6}"/>
              </a:ext>
            </a:extLst>
          </p:cNvPr>
          <p:cNvSpPr/>
          <p:nvPr userDrawn="1"/>
        </p:nvSpPr>
        <p:spPr>
          <a:xfrm flipH="1">
            <a:off x="9816661" y="583103"/>
            <a:ext cx="1750905" cy="1566042"/>
          </a:xfrm>
          <a:prstGeom prst="diagStripe">
            <a:avLst/>
          </a:prstGeom>
          <a:solidFill>
            <a:schemeClr val="bg1">
              <a:alpha val="251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iagonal Stripe 24">
            <a:extLst>
              <a:ext uri="{FF2B5EF4-FFF2-40B4-BE49-F238E27FC236}">
                <a16:creationId xmlns:a16="http://schemas.microsoft.com/office/drawing/2014/main" id="{901C6E55-08CE-D78A-3EBE-8C104D3AE00B}"/>
              </a:ext>
            </a:extLst>
          </p:cNvPr>
          <p:cNvSpPr/>
          <p:nvPr userDrawn="1"/>
        </p:nvSpPr>
        <p:spPr>
          <a:xfrm flipH="1">
            <a:off x="10867696" y="-1"/>
            <a:ext cx="1343276" cy="1187671"/>
          </a:xfrm>
          <a:prstGeom prst="diagStripe">
            <a:avLst/>
          </a:prstGeom>
          <a:solidFill>
            <a:srgbClr val="EE7624">
              <a:alpha val="251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5712033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81" r:id="rId13"/>
    <p:sldLayoutId id="2147483682" r:id="rId14"/>
    <p:sldLayoutId id="2147483683" r:id="rId15"/>
    <p:sldLayoutId id="2147483684" r:id="rId16"/>
    <p:sldLayoutId id="2147483685" r:id="rId17"/>
    <p:sldLayoutId id="2147483678" r:id="rId18"/>
    <p:sldLayoutId id="2147483679" r:id="rId19"/>
  </p:sldLayoutIdLst>
  <p:hf hdr="0" dt="0"/>
  <p:txStyles>
    <p:titleStyle>
      <a:lvl1pPr marL="0" indent="0" algn="l" defTabSz="914400" rtl="0" eaLnBrk="1" latinLnBrk="0" hangingPunct="1">
        <a:lnSpc>
          <a:spcPct val="90000"/>
        </a:lnSpc>
        <a:spcBef>
          <a:spcPts val="1000"/>
        </a:spcBef>
        <a:buFont typeface="Arial" panose="020B0604020202020204" pitchFamily="34" charset="0"/>
        <a:buNone/>
        <a:defRPr lang="en-US" sz="4000" b="1" kern="1200" dirty="0">
          <a:solidFill>
            <a:schemeClr val="bg2"/>
          </a:solidFill>
          <a:latin typeface="+mj-lt"/>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360" userDrawn="1">
          <p15:clr>
            <a:srgbClr val="F26B43"/>
          </p15:clr>
        </p15:guide>
        <p15:guide id="3" pos="288" userDrawn="1">
          <p15:clr>
            <a:srgbClr val="547EBF"/>
          </p15:clr>
        </p15:guide>
        <p15:guide id="4" pos="6432" userDrawn="1">
          <p15:clr>
            <a:srgbClr val="547EBF"/>
          </p15:clr>
        </p15:guide>
        <p15:guide id="5" orient="horz" pos="288" userDrawn="1">
          <p15:clr>
            <a:srgbClr val="547EBF"/>
          </p15:clr>
        </p15:guide>
        <p15:guide id="6" orient="horz" pos="3888" userDrawn="1">
          <p15:clr>
            <a:srgbClr val="547EBF"/>
          </p15:clr>
        </p15:guide>
        <p15:guide id="8" orient="horz" pos="2520" userDrawn="1">
          <p15:clr>
            <a:srgbClr val="9FCC3B"/>
          </p15:clr>
        </p15:guide>
        <p15:guide id="9" pos="3840" userDrawn="1">
          <p15:clr>
            <a:srgbClr val="FBAE40"/>
          </p15:clr>
        </p15:guide>
        <p15:guide id="10" pos="6720"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21.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microsoft.com/office/2007/relationships/hdphoto" Target="../media/hdphoto12.wdp"/><Relationship Id="rId7" Type="http://schemas.openxmlformats.org/officeDocument/2006/relationships/image" Target="../media/image54.svg"/><Relationship Id="rId2" Type="http://schemas.openxmlformats.org/officeDocument/2006/relationships/image" Target="../media/image50.png"/><Relationship Id="rId1" Type="http://schemas.openxmlformats.org/officeDocument/2006/relationships/slideLayout" Target="../slideLayouts/slideLayout21.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 Id="rId9" Type="http://schemas.microsoft.com/office/2007/relationships/hdphoto" Target="../media/hdphoto13.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5.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image" Target="../media/image16.sv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21.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1.xml"/><Relationship Id="rId6" Type="http://schemas.openxmlformats.org/officeDocument/2006/relationships/image" Target="../media/image29.png"/><Relationship Id="rId5" Type="http://schemas.microsoft.com/office/2007/relationships/hdphoto" Target="../media/hdphoto3.wdp"/><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30.png"/><Relationship Id="rId1" Type="http://schemas.openxmlformats.org/officeDocument/2006/relationships/slideLayout" Target="../slideLayouts/slideLayout21.xml"/><Relationship Id="rId6" Type="http://schemas.openxmlformats.org/officeDocument/2006/relationships/image" Target="../media/image32.png"/><Relationship Id="rId11" Type="http://schemas.microsoft.com/office/2007/relationships/hdphoto" Target="../media/hdphoto8.wdp"/><Relationship Id="rId5" Type="http://schemas.microsoft.com/office/2007/relationships/hdphoto" Target="../media/hdphoto5.wdp"/><Relationship Id="rId10" Type="http://schemas.openxmlformats.org/officeDocument/2006/relationships/image" Target="../media/image34.png"/><Relationship Id="rId4" Type="http://schemas.openxmlformats.org/officeDocument/2006/relationships/image" Target="../media/image31.png"/><Relationship Id="rId9" Type="http://schemas.microsoft.com/office/2007/relationships/hdphoto" Target="../media/hdphoto7.wdp"/></Relationships>
</file>

<file path=ppt/slides/_rels/slide9.xml.rels><?xml version="1.0" encoding="UTF-8" standalone="yes"?>
<Relationships xmlns="http://schemas.openxmlformats.org/package/2006/relationships"><Relationship Id="rId8" Type="http://schemas.microsoft.com/office/2007/relationships/hdphoto" Target="../media/hdphoto11.wdp"/><Relationship Id="rId3" Type="http://schemas.microsoft.com/office/2007/relationships/hdphoto" Target="../media/hdphoto9.wdp"/><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21.xml"/><Relationship Id="rId6" Type="http://schemas.microsoft.com/office/2007/relationships/hdphoto" Target="../media/hdphoto10.wdp"/><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D9F13-FE08-6B8B-B8D8-696CDE71FA62}"/>
              </a:ext>
            </a:extLst>
          </p:cNvPr>
          <p:cNvSpPr>
            <a:spLocks noGrp="1"/>
          </p:cNvSpPr>
          <p:nvPr>
            <p:ph type="ctrTitle"/>
          </p:nvPr>
        </p:nvSpPr>
        <p:spPr/>
        <p:txBody>
          <a:bodyPr/>
          <a:lstStyle/>
          <a:p>
            <a:r>
              <a:rPr lang="en-US">
                <a:latin typeface="Arial"/>
                <a:cs typeface="Arial"/>
              </a:rPr>
              <a:t>Fluid Power Vehicle Challenge – T506</a:t>
            </a:r>
            <a:endParaRPr lang="en-US"/>
          </a:p>
        </p:txBody>
      </p:sp>
      <p:sp>
        <p:nvSpPr>
          <p:cNvPr id="3" name="Subtitle 2">
            <a:extLst>
              <a:ext uri="{FF2B5EF4-FFF2-40B4-BE49-F238E27FC236}">
                <a16:creationId xmlns:a16="http://schemas.microsoft.com/office/drawing/2014/main" id="{79316401-369D-4CD0-1A41-6514E04E21F6}"/>
              </a:ext>
            </a:extLst>
          </p:cNvPr>
          <p:cNvSpPr>
            <a:spLocks noGrp="1"/>
          </p:cNvSpPr>
          <p:nvPr>
            <p:ph type="subTitle" idx="1"/>
          </p:nvPr>
        </p:nvSpPr>
        <p:spPr/>
        <p:txBody>
          <a:bodyPr/>
          <a:lstStyle/>
          <a:p>
            <a:r>
              <a:rPr lang="en-US"/>
              <a:t>Design Review 1</a:t>
            </a:r>
          </a:p>
        </p:txBody>
      </p:sp>
      <p:sp>
        <p:nvSpPr>
          <p:cNvPr id="4" name="Text Placeholder 3">
            <a:extLst>
              <a:ext uri="{FF2B5EF4-FFF2-40B4-BE49-F238E27FC236}">
                <a16:creationId xmlns:a16="http://schemas.microsoft.com/office/drawing/2014/main" id="{94828051-0C2B-C002-268F-F362867D239A}"/>
              </a:ext>
            </a:extLst>
          </p:cNvPr>
          <p:cNvSpPr>
            <a:spLocks noGrp="1"/>
          </p:cNvSpPr>
          <p:nvPr>
            <p:ph type="body" sz="quarter" idx="13"/>
          </p:nvPr>
        </p:nvSpPr>
        <p:spPr/>
        <p:txBody>
          <a:bodyPr/>
          <a:lstStyle/>
          <a:p>
            <a:r>
              <a:rPr lang="en-US"/>
              <a:t>Ethan Mercado and Gabriel Vazquez</a:t>
            </a:r>
          </a:p>
        </p:txBody>
      </p:sp>
      <p:sp>
        <p:nvSpPr>
          <p:cNvPr id="5" name="Text Placeholder 4">
            <a:extLst>
              <a:ext uri="{FF2B5EF4-FFF2-40B4-BE49-F238E27FC236}">
                <a16:creationId xmlns:a16="http://schemas.microsoft.com/office/drawing/2014/main" id="{55853C65-5820-51A6-C955-D678A051C81B}"/>
              </a:ext>
            </a:extLst>
          </p:cNvPr>
          <p:cNvSpPr>
            <a:spLocks noGrp="1"/>
          </p:cNvSpPr>
          <p:nvPr>
            <p:ph type="body" sz="quarter" idx="14"/>
          </p:nvPr>
        </p:nvSpPr>
        <p:spPr/>
        <p:txBody>
          <a:bodyPr/>
          <a:lstStyle/>
          <a:p>
            <a:r>
              <a:rPr lang="en-US">
                <a:latin typeface="Arial"/>
                <a:cs typeface="Arial"/>
              </a:rPr>
              <a:t>October 17</a:t>
            </a:r>
            <a:r>
              <a:rPr lang="en-US" baseline="30000">
                <a:latin typeface="Arial"/>
                <a:cs typeface="Arial"/>
              </a:rPr>
              <a:t>th</a:t>
            </a:r>
            <a:r>
              <a:rPr lang="en-US">
                <a:latin typeface="Arial"/>
                <a:cs typeface="Arial"/>
              </a:rPr>
              <a:t>, 2024</a:t>
            </a:r>
            <a:endParaRPr lang="en-US"/>
          </a:p>
        </p:txBody>
      </p:sp>
    </p:spTree>
    <p:extLst>
      <p:ext uri="{BB962C8B-B14F-4D97-AF65-F5344CB8AC3E}">
        <p14:creationId xmlns:p14="http://schemas.microsoft.com/office/powerpoint/2010/main" val="1940323037"/>
      </p:ext>
    </p:extLst>
  </p:cSld>
  <p:clrMapOvr>
    <a:masterClrMapping/>
  </p:clrMapOvr>
  <mc:AlternateContent xmlns:mc="http://schemas.openxmlformats.org/markup-compatibility/2006" xmlns:p14="http://schemas.microsoft.com/office/powerpoint/2010/main">
    <mc:Choice Requires="p14">
      <p:transition spd="slow" p14:dur="2000" advTm="3289"/>
    </mc:Choice>
    <mc:Fallback xmlns="">
      <p:transition spd="slow" advTm="328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314F161-673B-1907-745D-F0A37842E9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FA49FF-FEC2-F17D-5833-F905425F6C47}"/>
              </a:ext>
            </a:extLst>
          </p:cNvPr>
          <p:cNvSpPr>
            <a:spLocks noGrp="1"/>
          </p:cNvSpPr>
          <p:nvPr>
            <p:ph type="sldNum" sz="quarter" idx="12"/>
          </p:nvPr>
        </p:nvSpPr>
        <p:spPr/>
        <p:txBody>
          <a:bodyPr/>
          <a:lstStyle/>
          <a:p>
            <a:fld id="{A5AEF524-62EC-C340-82A1-9F47B6C43E55}" type="slidenum">
              <a:rPr lang="en-US" smtClean="0"/>
              <a:t>10</a:t>
            </a:fld>
            <a:endParaRPr lang="en-US"/>
          </a:p>
        </p:txBody>
      </p:sp>
      <p:sp>
        <p:nvSpPr>
          <p:cNvPr id="5" name="Title 4">
            <a:extLst>
              <a:ext uri="{FF2B5EF4-FFF2-40B4-BE49-F238E27FC236}">
                <a16:creationId xmlns:a16="http://schemas.microsoft.com/office/drawing/2014/main" id="{444BC02D-36D1-6285-EB9A-EE93C5EDAF42}"/>
              </a:ext>
            </a:extLst>
          </p:cNvPr>
          <p:cNvSpPr>
            <a:spLocks noGrp="1"/>
          </p:cNvSpPr>
          <p:nvPr>
            <p:ph type="title"/>
          </p:nvPr>
        </p:nvSpPr>
        <p:spPr/>
        <p:txBody>
          <a:bodyPr/>
          <a:lstStyle/>
          <a:p>
            <a:pPr algn="ctr"/>
            <a:r>
              <a:rPr lang="en-US">
                <a:solidFill>
                  <a:schemeClr val="tx2"/>
                </a:solidFill>
              </a:rPr>
              <a:t>Disqualifications </a:t>
            </a:r>
          </a:p>
        </p:txBody>
      </p:sp>
      <p:sp>
        <p:nvSpPr>
          <p:cNvPr id="6" name="Text Placeholder 5">
            <a:extLst>
              <a:ext uri="{FF2B5EF4-FFF2-40B4-BE49-F238E27FC236}">
                <a16:creationId xmlns:a16="http://schemas.microsoft.com/office/drawing/2014/main" id="{68EC087C-1247-346D-9EAC-03D32CFC2849}"/>
              </a:ext>
            </a:extLst>
          </p:cNvPr>
          <p:cNvSpPr>
            <a:spLocks noGrp="1"/>
          </p:cNvSpPr>
          <p:nvPr>
            <p:ph type="body" sz="quarter" idx="21"/>
          </p:nvPr>
        </p:nvSpPr>
        <p:spPr/>
        <p:txBody>
          <a:bodyPr/>
          <a:lstStyle/>
          <a:p>
            <a:r>
              <a:rPr lang="en-US"/>
              <a:t>Ethan Mercado</a:t>
            </a:r>
          </a:p>
        </p:txBody>
      </p:sp>
      <p:sp>
        <p:nvSpPr>
          <p:cNvPr id="9" name="Plaque 8">
            <a:extLst>
              <a:ext uri="{FF2B5EF4-FFF2-40B4-BE49-F238E27FC236}">
                <a16:creationId xmlns:a16="http://schemas.microsoft.com/office/drawing/2014/main" id="{FACB46AF-538D-3EC2-E718-02110D1D1BC2}"/>
              </a:ext>
            </a:extLst>
          </p:cNvPr>
          <p:cNvSpPr/>
          <p:nvPr/>
        </p:nvSpPr>
        <p:spPr>
          <a:xfrm>
            <a:off x="643467" y="2017730"/>
            <a:ext cx="2717195" cy="1721755"/>
          </a:xfrm>
          <a:prstGeom prst="plaque">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ysClr val="windowText" lastClr="000000"/>
                </a:solidFill>
              </a:rPr>
              <a:t>Insufficient Braking</a:t>
            </a:r>
          </a:p>
        </p:txBody>
      </p:sp>
      <p:sp>
        <p:nvSpPr>
          <p:cNvPr id="11" name="Plaque 10">
            <a:extLst>
              <a:ext uri="{FF2B5EF4-FFF2-40B4-BE49-F238E27FC236}">
                <a16:creationId xmlns:a16="http://schemas.microsoft.com/office/drawing/2014/main" id="{0E646C3C-2876-A015-D6C0-46B735F15FE1}"/>
              </a:ext>
            </a:extLst>
          </p:cNvPr>
          <p:cNvSpPr/>
          <p:nvPr/>
        </p:nvSpPr>
        <p:spPr>
          <a:xfrm>
            <a:off x="3967776" y="2017728"/>
            <a:ext cx="2717195" cy="1721755"/>
          </a:xfrm>
          <a:prstGeom prst="plaque">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Lack of Stability</a:t>
            </a:r>
            <a:r>
              <a:rPr lang="en-US">
                <a:solidFill>
                  <a:srgbClr val="013B6F"/>
                </a:solidFill>
              </a:rPr>
              <a:t> </a:t>
            </a:r>
          </a:p>
        </p:txBody>
      </p:sp>
      <p:sp>
        <p:nvSpPr>
          <p:cNvPr id="12" name="Plaque 11">
            <a:extLst>
              <a:ext uri="{FF2B5EF4-FFF2-40B4-BE49-F238E27FC236}">
                <a16:creationId xmlns:a16="http://schemas.microsoft.com/office/drawing/2014/main" id="{BF4BB6ED-F841-784B-0692-9A09A297BA34}"/>
              </a:ext>
            </a:extLst>
          </p:cNvPr>
          <p:cNvSpPr/>
          <p:nvPr/>
        </p:nvSpPr>
        <p:spPr>
          <a:xfrm>
            <a:off x="7370839" y="2017729"/>
            <a:ext cx="2717195" cy="1721755"/>
          </a:xfrm>
          <a:prstGeom prst="plaque">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ysClr val="windowText" lastClr="000000"/>
                </a:solidFill>
              </a:rPr>
              <a:t>Poor Visibility</a:t>
            </a:r>
          </a:p>
        </p:txBody>
      </p:sp>
      <p:sp>
        <p:nvSpPr>
          <p:cNvPr id="13" name="Plaque 12">
            <a:extLst>
              <a:ext uri="{FF2B5EF4-FFF2-40B4-BE49-F238E27FC236}">
                <a16:creationId xmlns:a16="http://schemas.microsoft.com/office/drawing/2014/main" id="{3FFBD22F-61A8-CFC8-12B6-17683DA33491}"/>
              </a:ext>
            </a:extLst>
          </p:cNvPr>
          <p:cNvSpPr/>
          <p:nvPr/>
        </p:nvSpPr>
        <p:spPr>
          <a:xfrm>
            <a:off x="643467" y="4124114"/>
            <a:ext cx="2717195" cy="1721755"/>
          </a:xfrm>
          <a:prstGeom prst="plaque">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Dangerous Protrusions &amp; Design Features</a:t>
            </a:r>
          </a:p>
        </p:txBody>
      </p:sp>
      <p:sp>
        <p:nvSpPr>
          <p:cNvPr id="14" name="Plaque 13">
            <a:extLst>
              <a:ext uri="{FF2B5EF4-FFF2-40B4-BE49-F238E27FC236}">
                <a16:creationId xmlns:a16="http://schemas.microsoft.com/office/drawing/2014/main" id="{FED7A0D0-244B-4C5C-0358-60B2CE557712}"/>
              </a:ext>
            </a:extLst>
          </p:cNvPr>
          <p:cNvSpPr/>
          <p:nvPr/>
        </p:nvSpPr>
        <p:spPr>
          <a:xfrm>
            <a:off x="4007153" y="4124114"/>
            <a:ext cx="2717195" cy="1721755"/>
          </a:xfrm>
          <a:prstGeom prst="plaque">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Zero Tolerance for Active Leaks</a:t>
            </a:r>
          </a:p>
        </p:txBody>
      </p:sp>
      <p:sp>
        <p:nvSpPr>
          <p:cNvPr id="15" name="Plaque 14">
            <a:extLst>
              <a:ext uri="{FF2B5EF4-FFF2-40B4-BE49-F238E27FC236}">
                <a16:creationId xmlns:a16="http://schemas.microsoft.com/office/drawing/2014/main" id="{41203301-4CFF-1962-2B4F-A3B93D3481BB}"/>
              </a:ext>
            </a:extLst>
          </p:cNvPr>
          <p:cNvSpPr/>
          <p:nvPr/>
        </p:nvSpPr>
        <p:spPr>
          <a:xfrm>
            <a:off x="7370839" y="4124114"/>
            <a:ext cx="2717195" cy="1721755"/>
          </a:xfrm>
          <a:prstGeom prst="plaque">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Unsportsmanlike Conduct</a:t>
            </a:r>
          </a:p>
        </p:txBody>
      </p:sp>
      <p:pic>
        <p:nvPicPr>
          <p:cNvPr id="23" name="Graphic 22" descr="Blind outline">
            <a:extLst>
              <a:ext uri="{FF2B5EF4-FFF2-40B4-BE49-F238E27FC236}">
                <a16:creationId xmlns:a16="http://schemas.microsoft.com/office/drawing/2014/main" id="{5B638F71-F6C5-42BA-6EBE-895B56E28A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17956" y="2842569"/>
            <a:ext cx="822960" cy="822960"/>
          </a:xfrm>
          <a:prstGeom prst="rect">
            <a:avLst/>
          </a:prstGeom>
        </p:spPr>
      </p:pic>
      <p:pic>
        <p:nvPicPr>
          <p:cNvPr id="19" name="Graphic 18" descr="Flag with solid fill">
            <a:extLst>
              <a:ext uri="{FF2B5EF4-FFF2-40B4-BE49-F238E27FC236}">
                <a16:creationId xmlns:a16="http://schemas.microsoft.com/office/drawing/2014/main" id="{2E0CC72A-B020-9469-21C4-45D6E40812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79975" y="5085876"/>
            <a:ext cx="557803" cy="557803"/>
          </a:xfrm>
          <a:prstGeom prst="rect">
            <a:avLst/>
          </a:prstGeom>
        </p:spPr>
      </p:pic>
      <p:pic>
        <p:nvPicPr>
          <p:cNvPr id="18" name="Graphic 17" descr="Broken Fire Hydrant with solid fill">
            <a:extLst>
              <a:ext uri="{FF2B5EF4-FFF2-40B4-BE49-F238E27FC236}">
                <a16:creationId xmlns:a16="http://schemas.microsoft.com/office/drawing/2014/main" id="{DA846F62-BBD7-6AC9-0589-87A262F3ED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92126" y="4984991"/>
            <a:ext cx="747183" cy="747183"/>
          </a:xfrm>
          <a:prstGeom prst="rect">
            <a:avLst/>
          </a:prstGeom>
        </p:spPr>
      </p:pic>
      <p:pic>
        <p:nvPicPr>
          <p:cNvPr id="21" name="Picture 20" descr="A black background with a black square&#10;&#10;Description automatically generated with medium confidence">
            <a:extLst>
              <a:ext uri="{FF2B5EF4-FFF2-40B4-BE49-F238E27FC236}">
                <a16:creationId xmlns:a16="http://schemas.microsoft.com/office/drawing/2014/main" id="{54BD57CB-A40F-A44E-C223-14BFBEEF854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578456" y="2784877"/>
            <a:ext cx="835088" cy="835088"/>
          </a:xfrm>
          <a:prstGeom prst="rect">
            <a:avLst/>
          </a:prstGeom>
        </p:spPr>
      </p:pic>
      <p:pic>
        <p:nvPicPr>
          <p:cNvPr id="24" name="Picture 23" descr="A black background with a black square&#10;&#10;Description automatically generated with medium confidence">
            <a:extLst>
              <a:ext uri="{FF2B5EF4-FFF2-40B4-BE49-F238E27FC236}">
                <a16:creationId xmlns:a16="http://schemas.microsoft.com/office/drawing/2014/main" id="{4589E3F6-0731-754C-7EED-21998E768009}"/>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4960614" y="2862460"/>
            <a:ext cx="729583" cy="729583"/>
          </a:xfrm>
          <a:prstGeom prst="rect">
            <a:avLst/>
          </a:prstGeom>
        </p:spPr>
      </p:pic>
      <p:pic>
        <p:nvPicPr>
          <p:cNvPr id="20" name="Graphic 19" descr="Radioactive with solid fill">
            <a:extLst>
              <a:ext uri="{FF2B5EF4-FFF2-40B4-BE49-F238E27FC236}">
                <a16:creationId xmlns:a16="http://schemas.microsoft.com/office/drawing/2014/main" id="{E052417C-C018-923F-CC4A-F3D48D558B4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96917" y="5022909"/>
            <a:ext cx="822960" cy="822960"/>
          </a:xfrm>
          <a:prstGeom prst="rect">
            <a:avLst/>
          </a:prstGeom>
        </p:spPr>
      </p:pic>
    </p:spTree>
    <p:extLst>
      <p:ext uri="{BB962C8B-B14F-4D97-AF65-F5344CB8AC3E}">
        <p14:creationId xmlns:p14="http://schemas.microsoft.com/office/powerpoint/2010/main" val="3351140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2E6B4DB-56D1-7213-9A61-FB351D769A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FF1838-04A7-BF54-A9C3-0B76B3A30299}"/>
              </a:ext>
            </a:extLst>
          </p:cNvPr>
          <p:cNvSpPr>
            <a:spLocks noGrp="1"/>
          </p:cNvSpPr>
          <p:nvPr>
            <p:ph type="sldNum" sz="quarter" idx="12"/>
          </p:nvPr>
        </p:nvSpPr>
        <p:spPr/>
        <p:txBody>
          <a:bodyPr/>
          <a:lstStyle/>
          <a:p>
            <a:fld id="{A5AEF524-62EC-C340-82A1-9F47B6C43E55}" type="slidenum">
              <a:rPr lang="en-US" smtClean="0"/>
              <a:t>11</a:t>
            </a:fld>
            <a:endParaRPr lang="en-US"/>
          </a:p>
        </p:txBody>
      </p:sp>
      <p:sp>
        <p:nvSpPr>
          <p:cNvPr id="5" name="Title 4">
            <a:extLst>
              <a:ext uri="{FF2B5EF4-FFF2-40B4-BE49-F238E27FC236}">
                <a16:creationId xmlns:a16="http://schemas.microsoft.com/office/drawing/2014/main" id="{EF4D4C54-55BB-C4FA-3B91-1E1201FC609E}"/>
              </a:ext>
            </a:extLst>
          </p:cNvPr>
          <p:cNvSpPr>
            <a:spLocks noGrp="1"/>
          </p:cNvSpPr>
          <p:nvPr>
            <p:ph type="title"/>
          </p:nvPr>
        </p:nvSpPr>
        <p:spPr/>
        <p:txBody>
          <a:bodyPr anchor="ctr"/>
          <a:lstStyle/>
          <a:p>
            <a:pPr algn="ctr"/>
            <a:r>
              <a:rPr lang="en-US">
                <a:solidFill>
                  <a:schemeClr val="tx2"/>
                </a:solidFill>
              </a:rPr>
              <a:t>Scoring</a:t>
            </a:r>
          </a:p>
        </p:txBody>
      </p:sp>
      <p:sp>
        <p:nvSpPr>
          <p:cNvPr id="6" name="Text Placeholder 5">
            <a:extLst>
              <a:ext uri="{FF2B5EF4-FFF2-40B4-BE49-F238E27FC236}">
                <a16:creationId xmlns:a16="http://schemas.microsoft.com/office/drawing/2014/main" id="{114B1C97-35CF-F385-2E79-C20F1091D230}"/>
              </a:ext>
            </a:extLst>
          </p:cNvPr>
          <p:cNvSpPr>
            <a:spLocks noGrp="1"/>
          </p:cNvSpPr>
          <p:nvPr>
            <p:ph type="body" sz="quarter" idx="21"/>
          </p:nvPr>
        </p:nvSpPr>
        <p:spPr/>
        <p:txBody>
          <a:bodyPr/>
          <a:lstStyle/>
          <a:p>
            <a:r>
              <a:rPr lang="en-US"/>
              <a:t>Ethan Mercado</a:t>
            </a:r>
          </a:p>
        </p:txBody>
      </p:sp>
      <p:sp>
        <p:nvSpPr>
          <p:cNvPr id="16" name="Off-page Connector 15">
            <a:extLst>
              <a:ext uri="{FF2B5EF4-FFF2-40B4-BE49-F238E27FC236}">
                <a16:creationId xmlns:a16="http://schemas.microsoft.com/office/drawing/2014/main" id="{020FFEC0-474C-E06B-451D-E3B6904DE9C5}"/>
              </a:ext>
            </a:extLst>
          </p:cNvPr>
          <p:cNvSpPr/>
          <p:nvPr/>
        </p:nvSpPr>
        <p:spPr>
          <a:xfrm>
            <a:off x="4039845" y="1618079"/>
            <a:ext cx="2482341" cy="2228194"/>
          </a:xfrm>
          <a:prstGeom prst="flowChartOffpageConnector">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p>
          <a:p>
            <a:pPr algn="ctr"/>
            <a:r>
              <a:rPr lang="en-US">
                <a:solidFill>
                  <a:schemeClr val="tx1"/>
                </a:solidFill>
              </a:rPr>
              <a:t>Regenerative Braking </a:t>
            </a:r>
          </a:p>
        </p:txBody>
      </p:sp>
      <p:sp>
        <p:nvSpPr>
          <p:cNvPr id="17" name="Off-page Connector 16">
            <a:extLst>
              <a:ext uri="{FF2B5EF4-FFF2-40B4-BE49-F238E27FC236}">
                <a16:creationId xmlns:a16="http://schemas.microsoft.com/office/drawing/2014/main" id="{5DCD3F69-B442-4F8C-5BB8-2E8EB448AF64}"/>
              </a:ext>
            </a:extLst>
          </p:cNvPr>
          <p:cNvSpPr/>
          <p:nvPr/>
        </p:nvSpPr>
        <p:spPr>
          <a:xfrm>
            <a:off x="900896" y="1619885"/>
            <a:ext cx="2482341" cy="2228194"/>
          </a:xfrm>
          <a:prstGeom prst="flowChartOffpageConnector">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p>
          <a:p>
            <a:pPr algn="ctr"/>
            <a:r>
              <a:rPr lang="en-US">
                <a:solidFill>
                  <a:schemeClr val="tx1"/>
                </a:solidFill>
              </a:rPr>
              <a:t>Midway Review &amp; Final Presentation </a:t>
            </a:r>
          </a:p>
        </p:txBody>
      </p:sp>
      <p:sp>
        <p:nvSpPr>
          <p:cNvPr id="18" name="Off-page Connector 17">
            <a:extLst>
              <a:ext uri="{FF2B5EF4-FFF2-40B4-BE49-F238E27FC236}">
                <a16:creationId xmlns:a16="http://schemas.microsoft.com/office/drawing/2014/main" id="{C2B586DD-D4C6-D195-23A9-8A9C931BEB42}"/>
              </a:ext>
            </a:extLst>
          </p:cNvPr>
          <p:cNvSpPr/>
          <p:nvPr/>
        </p:nvSpPr>
        <p:spPr>
          <a:xfrm>
            <a:off x="900895" y="4046876"/>
            <a:ext cx="2482341" cy="2228194"/>
          </a:xfrm>
          <a:prstGeom prst="flowChartOffpageConnector">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Sprint Race</a:t>
            </a:r>
          </a:p>
          <a:p>
            <a:pPr algn="ctr"/>
            <a:r>
              <a:rPr lang="en-US">
                <a:solidFill>
                  <a:schemeClr val="tx1"/>
                </a:solidFill>
              </a:rPr>
              <a:t>1</a:t>
            </a:r>
            <a:r>
              <a:rPr lang="en-US" baseline="30000">
                <a:solidFill>
                  <a:schemeClr val="tx1"/>
                </a:solidFill>
              </a:rPr>
              <a:t>st</a:t>
            </a:r>
            <a:r>
              <a:rPr lang="en-US">
                <a:solidFill>
                  <a:schemeClr val="tx1"/>
                </a:solidFill>
              </a:rPr>
              <a:t> - 3 pts</a:t>
            </a:r>
          </a:p>
          <a:p>
            <a:pPr algn="ctr"/>
            <a:r>
              <a:rPr lang="en-US">
                <a:solidFill>
                  <a:schemeClr val="tx1"/>
                </a:solidFill>
              </a:rPr>
              <a:t>2</a:t>
            </a:r>
            <a:r>
              <a:rPr lang="en-US" baseline="30000">
                <a:solidFill>
                  <a:schemeClr val="tx1"/>
                </a:solidFill>
              </a:rPr>
              <a:t>nd</a:t>
            </a:r>
            <a:r>
              <a:rPr lang="en-US">
                <a:solidFill>
                  <a:schemeClr val="tx1"/>
                </a:solidFill>
              </a:rPr>
              <a:t> - 2 pts</a:t>
            </a:r>
          </a:p>
          <a:p>
            <a:pPr algn="ctr"/>
            <a:r>
              <a:rPr lang="en-US">
                <a:solidFill>
                  <a:schemeClr val="tx1"/>
                </a:solidFill>
              </a:rPr>
              <a:t>3</a:t>
            </a:r>
            <a:r>
              <a:rPr lang="en-US" baseline="30000">
                <a:solidFill>
                  <a:schemeClr val="tx1"/>
                </a:solidFill>
              </a:rPr>
              <a:t>rd</a:t>
            </a:r>
            <a:r>
              <a:rPr lang="en-US">
                <a:solidFill>
                  <a:schemeClr val="tx1"/>
                </a:solidFill>
              </a:rPr>
              <a:t> - 1 pt</a:t>
            </a:r>
          </a:p>
        </p:txBody>
      </p:sp>
      <p:sp>
        <p:nvSpPr>
          <p:cNvPr id="19" name="Off-page Connector 18">
            <a:extLst>
              <a:ext uri="{FF2B5EF4-FFF2-40B4-BE49-F238E27FC236}">
                <a16:creationId xmlns:a16="http://schemas.microsoft.com/office/drawing/2014/main" id="{78F58D60-B689-B99A-747D-7FEBFEB9DD14}"/>
              </a:ext>
            </a:extLst>
          </p:cNvPr>
          <p:cNvSpPr/>
          <p:nvPr/>
        </p:nvSpPr>
        <p:spPr>
          <a:xfrm>
            <a:off x="7178794" y="1618079"/>
            <a:ext cx="2482341" cy="2228194"/>
          </a:xfrm>
          <a:prstGeom prst="flowChartOffpageConnector">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p>
          <a:p>
            <a:pPr algn="ctr"/>
            <a:r>
              <a:rPr lang="en-US">
                <a:solidFill>
                  <a:schemeClr val="tx1"/>
                </a:solidFill>
              </a:rPr>
              <a:t>FPVC Mentorship </a:t>
            </a:r>
          </a:p>
          <a:p>
            <a:pPr algn="ctr"/>
            <a:endParaRPr lang="en-US"/>
          </a:p>
        </p:txBody>
      </p:sp>
      <p:sp>
        <p:nvSpPr>
          <p:cNvPr id="20" name="Off-page Connector 19">
            <a:extLst>
              <a:ext uri="{FF2B5EF4-FFF2-40B4-BE49-F238E27FC236}">
                <a16:creationId xmlns:a16="http://schemas.microsoft.com/office/drawing/2014/main" id="{0ACBD39E-2A9D-35F8-CE65-70D62A950F25}"/>
              </a:ext>
            </a:extLst>
          </p:cNvPr>
          <p:cNvSpPr/>
          <p:nvPr/>
        </p:nvSpPr>
        <p:spPr>
          <a:xfrm>
            <a:off x="4039845" y="4046876"/>
            <a:ext cx="2482341" cy="2228194"/>
          </a:xfrm>
          <a:prstGeom prst="flowChartOffpageConnector">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Efficiency Race</a:t>
            </a:r>
          </a:p>
          <a:p>
            <a:pPr algn="ctr"/>
            <a:r>
              <a:rPr lang="en-US">
                <a:solidFill>
                  <a:schemeClr val="tx1"/>
                </a:solidFill>
              </a:rPr>
              <a:t>1</a:t>
            </a:r>
            <a:r>
              <a:rPr lang="en-US" baseline="30000">
                <a:solidFill>
                  <a:schemeClr val="tx1"/>
                </a:solidFill>
              </a:rPr>
              <a:t>st</a:t>
            </a:r>
            <a:r>
              <a:rPr lang="en-US">
                <a:solidFill>
                  <a:schemeClr val="tx1"/>
                </a:solidFill>
              </a:rPr>
              <a:t> - 3 pts</a:t>
            </a:r>
          </a:p>
          <a:p>
            <a:pPr algn="ctr"/>
            <a:r>
              <a:rPr lang="en-US">
                <a:solidFill>
                  <a:schemeClr val="tx1"/>
                </a:solidFill>
              </a:rPr>
              <a:t>2</a:t>
            </a:r>
            <a:r>
              <a:rPr lang="en-US" baseline="30000">
                <a:solidFill>
                  <a:schemeClr val="tx1"/>
                </a:solidFill>
              </a:rPr>
              <a:t>nd</a:t>
            </a:r>
            <a:r>
              <a:rPr lang="en-US">
                <a:solidFill>
                  <a:schemeClr val="tx1"/>
                </a:solidFill>
              </a:rPr>
              <a:t> - 2 pts</a:t>
            </a:r>
          </a:p>
          <a:p>
            <a:pPr algn="ctr"/>
            <a:r>
              <a:rPr lang="en-US">
                <a:solidFill>
                  <a:schemeClr val="tx1"/>
                </a:solidFill>
              </a:rPr>
              <a:t>3</a:t>
            </a:r>
            <a:r>
              <a:rPr lang="en-US" baseline="30000">
                <a:solidFill>
                  <a:schemeClr val="tx1"/>
                </a:solidFill>
              </a:rPr>
              <a:t>rd</a:t>
            </a:r>
            <a:r>
              <a:rPr lang="en-US">
                <a:solidFill>
                  <a:schemeClr val="tx1"/>
                </a:solidFill>
              </a:rPr>
              <a:t> - 1 pt</a:t>
            </a:r>
          </a:p>
          <a:p>
            <a:pPr algn="ctr"/>
            <a:endParaRPr lang="en-US">
              <a:solidFill>
                <a:schemeClr val="tx1"/>
              </a:solidFill>
            </a:endParaRPr>
          </a:p>
        </p:txBody>
      </p:sp>
      <p:sp>
        <p:nvSpPr>
          <p:cNvPr id="21" name="Off-page Connector 20">
            <a:extLst>
              <a:ext uri="{FF2B5EF4-FFF2-40B4-BE49-F238E27FC236}">
                <a16:creationId xmlns:a16="http://schemas.microsoft.com/office/drawing/2014/main" id="{B025EF18-83DD-997E-511D-68E58CF691B1}"/>
              </a:ext>
            </a:extLst>
          </p:cNvPr>
          <p:cNvSpPr/>
          <p:nvPr/>
        </p:nvSpPr>
        <p:spPr>
          <a:xfrm>
            <a:off x="7178794" y="4047627"/>
            <a:ext cx="2482341" cy="2228194"/>
          </a:xfrm>
          <a:prstGeom prst="flowChartOffpageConnector">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Endurance Race</a:t>
            </a:r>
          </a:p>
          <a:p>
            <a:pPr algn="ctr"/>
            <a:r>
              <a:rPr lang="en-US">
                <a:solidFill>
                  <a:schemeClr val="tx1"/>
                </a:solidFill>
              </a:rPr>
              <a:t>1</a:t>
            </a:r>
            <a:r>
              <a:rPr lang="en-US" baseline="30000">
                <a:solidFill>
                  <a:schemeClr val="tx1"/>
                </a:solidFill>
              </a:rPr>
              <a:t>st</a:t>
            </a:r>
            <a:r>
              <a:rPr lang="en-US">
                <a:solidFill>
                  <a:schemeClr val="tx1"/>
                </a:solidFill>
              </a:rPr>
              <a:t> - 3 pts</a:t>
            </a:r>
          </a:p>
          <a:p>
            <a:pPr algn="ctr"/>
            <a:r>
              <a:rPr lang="en-US">
                <a:solidFill>
                  <a:schemeClr val="tx1"/>
                </a:solidFill>
              </a:rPr>
              <a:t>2</a:t>
            </a:r>
            <a:r>
              <a:rPr lang="en-US" baseline="30000">
                <a:solidFill>
                  <a:schemeClr val="tx1"/>
                </a:solidFill>
              </a:rPr>
              <a:t>nd</a:t>
            </a:r>
            <a:r>
              <a:rPr lang="en-US">
                <a:solidFill>
                  <a:schemeClr val="tx1"/>
                </a:solidFill>
              </a:rPr>
              <a:t> - 2 pts</a:t>
            </a:r>
          </a:p>
          <a:p>
            <a:pPr algn="ctr"/>
            <a:r>
              <a:rPr lang="en-US">
                <a:solidFill>
                  <a:schemeClr val="tx1"/>
                </a:solidFill>
              </a:rPr>
              <a:t>3</a:t>
            </a:r>
            <a:r>
              <a:rPr lang="en-US" baseline="30000">
                <a:solidFill>
                  <a:schemeClr val="tx1"/>
                </a:solidFill>
              </a:rPr>
              <a:t>rd</a:t>
            </a:r>
            <a:r>
              <a:rPr lang="en-US">
                <a:solidFill>
                  <a:schemeClr val="tx1"/>
                </a:solidFill>
              </a:rPr>
              <a:t> - 1 pt</a:t>
            </a:r>
          </a:p>
          <a:p>
            <a:pPr algn="ctr"/>
            <a:endParaRPr lang="en-US">
              <a:solidFill>
                <a:schemeClr val="tx1"/>
              </a:solidFill>
            </a:endParaRPr>
          </a:p>
        </p:txBody>
      </p:sp>
      <p:sp>
        <p:nvSpPr>
          <p:cNvPr id="24" name="Connector 23">
            <a:extLst>
              <a:ext uri="{FF2B5EF4-FFF2-40B4-BE49-F238E27FC236}">
                <a16:creationId xmlns:a16="http://schemas.microsoft.com/office/drawing/2014/main" id="{0D919576-E6B5-C745-961F-D5476FBB7F9D}"/>
              </a:ext>
            </a:extLst>
          </p:cNvPr>
          <p:cNvSpPr/>
          <p:nvPr/>
        </p:nvSpPr>
        <p:spPr>
          <a:xfrm>
            <a:off x="4848361" y="2743200"/>
            <a:ext cx="868186" cy="685800"/>
          </a:xfrm>
          <a:prstGeom prst="flowChartDecision">
            <a:avLst/>
          </a:prstGeom>
          <a:solidFill>
            <a:schemeClr val="tx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3</a:t>
            </a:r>
          </a:p>
        </p:txBody>
      </p:sp>
      <p:sp>
        <p:nvSpPr>
          <p:cNvPr id="25" name="Connector 24">
            <a:extLst>
              <a:ext uri="{FF2B5EF4-FFF2-40B4-BE49-F238E27FC236}">
                <a16:creationId xmlns:a16="http://schemas.microsoft.com/office/drawing/2014/main" id="{6FCC48B4-C455-B139-2D6A-3236B4161422}"/>
              </a:ext>
            </a:extLst>
          </p:cNvPr>
          <p:cNvSpPr/>
          <p:nvPr/>
        </p:nvSpPr>
        <p:spPr>
          <a:xfrm>
            <a:off x="7988165" y="2733982"/>
            <a:ext cx="868186" cy="685800"/>
          </a:xfrm>
          <a:prstGeom prst="flowChartDecision">
            <a:avLst/>
          </a:prstGeom>
          <a:solidFill>
            <a:schemeClr val="tx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4</a:t>
            </a:r>
          </a:p>
        </p:txBody>
      </p:sp>
      <p:sp>
        <p:nvSpPr>
          <p:cNvPr id="27" name="Connector 26">
            <a:extLst>
              <a:ext uri="{FF2B5EF4-FFF2-40B4-BE49-F238E27FC236}">
                <a16:creationId xmlns:a16="http://schemas.microsoft.com/office/drawing/2014/main" id="{F8031D05-C33E-8D0D-E89A-DBE216DC017A}"/>
              </a:ext>
            </a:extLst>
          </p:cNvPr>
          <p:cNvSpPr/>
          <p:nvPr/>
        </p:nvSpPr>
        <p:spPr>
          <a:xfrm>
            <a:off x="4849214" y="5243830"/>
            <a:ext cx="868186" cy="685800"/>
          </a:xfrm>
          <a:prstGeom prst="flowChartDecision">
            <a:avLst/>
          </a:prstGeom>
          <a:solidFill>
            <a:schemeClr val="tx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3</a:t>
            </a:r>
          </a:p>
        </p:txBody>
      </p:sp>
      <p:sp>
        <p:nvSpPr>
          <p:cNvPr id="28" name="Connector 27">
            <a:extLst>
              <a:ext uri="{FF2B5EF4-FFF2-40B4-BE49-F238E27FC236}">
                <a16:creationId xmlns:a16="http://schemas.microsoft.com/office/drawing/2014/main" id="{7F14B24C-4413-9730-C70B-C7BE8CE1F5A0}"/>
              </a:ext>
            </a:extLst>
          </p:cNvPr>
          <p:cNvSpPr/>
          <p:nvPr/>
        </p:nvSpPr>
        <p:spPr>
          <a:xfrm>
            <a:off x="7988162" y="5239921"/>
            <a:ext cx="868186" cy="685800"/>
          </a:xfrm>
          <a:prstGeom prst="flowChartDecision">
            <a:avLst/>
          </a:prstGeom>
          <a:solidFill>
            <a:schemeClr val="tx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3</a:t>
            </a:r>
          </a:p>
        </p:txBody>
      </p:sp>
      <p:sp>
        <p:nvSpPr>
          <p:cNvPr id="30" name="Connector 22">
            <a:extLst>
              <a:ext uri="{FF2B5EF4-FFF2-40B4-BE49-F238E27FC236}">
                <a16:creationId xmlns:a16="http://schemas.microsoft.com/office/drawing/2014/main" id="{53A77793-75BE-6B40-9FEE-77D7527E4A50}"/>
              </a:ext>
            </a:extLst>
          </p:cNvPr>
          <p:cNvSpPr/>
          <p:nvPr/>
        </p:nvSpPr>
        <p:spPr>
          <a:xfrm>
            <a:off x="1705679" y="2743200"/>
            <a:ext cx="868186" cy="685800"/>
          </a:xfrm>
          <a:prstGeom prst="flowChartDecision">
            <a:avLst/>
          </a:prstGeom>
          <a:solidFill>
            <a:schemeClr val="tx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15</a:t>
            </a:r>
          </a:p>
        </p:txBody>
      </p:sp>
      <p:sp>
        <p:nvSpPr>
          <p:cNvPr id="31" name="Connector 25">
            <a:extLst>
              <a:ext uri="{FF2B5EF4-FFF2-40B4-BE49-F238E27FC236}">
                <a16:creationId xmlns:a16="http://schemas.microsoft.com/office/drawing/2014/main" id="{A5EBAC32-C237-2C8E-9977-538650A11A94}"/>
              </a:ext>
            </a:extLst>
          </p:cNvPr>
          <p:cNvSpPr/>
          <p:nvPr/>
        </p:nvSpPr>
        <p:spPr>
          <a:xfrm>
            <a:off x="1705679" y="5243830"/>
            <a:ext cx="868186" cy="685800"/>
          </a:xfrm>
          <a:prstGeom prst="flowChartDecision">
            <a:avLst/>
          </a:prstGeom>
          <a:solidFill>
            <a:schemeClr val="tx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a:t>
            </a:r>
          </a:p>
        </p:txBody>
      </p:sp>
      <p:sp>
        <p:nvSpPr>
          <p:cNvPr id="38" name="Connector 22">
            <a:extLst>
              <a:ext uri="{FF2B5EF4-FFF2-40B4-BE49-F238E27FC236}">
                <a16:creationId xmlns:a16="http://schemas.microsoft.com/office/drawing/2014/main" id="{14E18B21-3B9F-D6ED-2EBF-AA12735CB46D}"/>
              </a:ext>
            </a:extLst>
          </p:cNvPr>
          <p:cNvSpPr/>
          <p:nvPr/>
        </p:nvSpPr>
        <p:spPr>
          <a:xfrm>
            <a:off x="1707973" y="2743200"/>
            <a:ext cx="868186" cy="685800"/>
          </a:xfrm>
          <a:prstGeom prst="flowChartDecision">
            <a:avLst/>
          </a:prstGeom>
          <a:solidFill>
            <a:schemeClr val="tx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15</a:t>
            </a:r>
          </a:p>
        </p:txBody>
      </p:sp>
      <p:sp>
        <p:nvSpPr>
          <p:cNvPr id="39" name="Connector 25">
            <a:extLst>
              <a:ext uri="{FF2B5EF4-FFF2-40B4-BE49-F238E27FC236}">
                <a16:creationId xmlns:a16="http://schemas.microsoft.com/office/drawing/2014/main" id="{DCA59628-FA77-51AE-2FB6-50ACE8474E71}"/>
              </a:ext>
            </a:extLst>
          </p:cNvPr>
          <p:cNvSpPr/>
          <p:nvPr/>
        </p:nvSpPr>
        <p:spPr>
          <a:xfrm>
            <a:off x="1707973" y="5243830"/>
            <a:ext cx="868186" cy="685800"/>
          </a:xfrm>
          <a:prstGeom prst="flowChartDecision">
            <a:avLst/>
          </a:prstGeom>
          <a:solidFill>
            <a:schemeClr val="tx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3</a:t>
            </a:r>
          </a:p>
        </p:txBody>
      </p:sp>
    </p:spTree>
    <p:extLst>
      <p:ext uri="{BB962C8B-B14F-4D97-AF65-F5344CB8AC3E}">
        <p14:creationId xmlns:p14="http://schemas.microsoft.com/office/powerpoint/2010/main" val="26600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7030CAD-16F1-931A-6A26-F4308FED45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770E04-2930-6AF3-E49D-ABB09BB20BB4}"/>
              </a:ext>
            </a:extLst>
          </p:cNvPr>
          <p:cNvSpPr>
            <a:spLocks noGrp="1"/>
          </p:cNvSpPr>
          <p:nvPr>
            <p:ph type="sldNum" sz="quarter" idx="12"/>
          </p:nvPr>
        </p:nvSpPr>
        <p:spPr/>
        <p:txBody>
          <a:bodyPr/>
          <a:lstStyle/>
          <a:p>
            <a:fld id="{A5AEF524-62EC-C340-82A1-9F47B6C43E55}" type="slidenum">
              <a:rPr lang="en-US" smtClean="0"/>
              <a:t>12</a:t>
            </a:fld>
            <a:endParaRPr lang="en-US"/>
          </a:p>
        </p:txBody>
      </p:sp>
      <p:sp>
        <p:nvSpPr>
          <p:cNvPr id="5" name="Title 4">
            <a:extLst>
              <a:ext uri="{FF2B5EF4-FFF2-40B4-BE49-F238E27FC236}">
                <a16:creationId xmlns:a16="http://schemas.microsoft.com/office/drawing/2014/main" id="{C536DF20-3213-9283-555D-0A2009FCD2B8}"/>
              </a:ext>
            </a:extLst>
          </p:cNvPr>
          <p:cNvSpPr>
            <a:spLocks noGrp="1"/>
          </p:cNvSpPr>
          <p:nvPr>
            <p:ph type="title"/>
          </p:nvPr>
        </p:nvSpPr>
        <p:spPr/>
        <p:txBody>
          <a:bodyPr anchor="ctr"/>
          <a:lstStyle/>
          <a:p>
            <a:pPr algn="ctr"/>
            <a:r>
              <a:rPr lang="en-US">
                <a:solidFill>
                  <a:schemeClr val="tx2"/>
                </a:solidFill>
              </a:rPr>
              <a:t>Functional Hierarchy Chart</a:t>
            </a:r>
          </a:p>
        </p:txBody>
      </p:sp>
      <p:sp>
        <p:nvSpPr>
          <p:cNvPr id="6" name="Text Placeholder 5">
            <a:extLst>
              <a:ext uri="{FF2B5EF4-FFF2-40B4-BE49-F238E27FC236}">
                <a16:creationId xmlns:a16="http://schemas.microsoft.com/office/drawing/2014/main" id="{B9842A2F-2151-C7CA-6EF7-629E8C74E856}"/>
              </a:ext>
            </a:extLst>
          </p:cNvPr>
          <p:cNvSpPr>
            <a:spLocks noGrp="1"/>
          </p:cNvSpPr>
          <p:nvPr>
            <p:ph type="body" sz="quarter" idx="21"/>
          </p:nvPr>
        </p:nvSpPr>
        <p:spPr/>
        <p:txBody>
          <a:bodyPr/>
          <a:lstStyle/>
          <a:p>
            <a:r>
              <a:rPr lang="en-US"/>
              <a:t>Ethan Mercado</a:t>
            </a:r>
          </a:p>
        </p:txBody>
      </p:sp>
      <p:graphicFrame>
        <p:nvGraphicFramePr>
          <p:cNvPr id="7" name="Content Placeholder 3">
            <a:extLst>
              <a:ext uri="{FF2B5EF4-FFF2-40B4-BE49-F238E27FC236}">
                <a16:creationId xmlns:a16="http://schemas.microsoft.com/office/drawing/2014/main" id="{8766F577-69FD-61E5-4D25-4330E41A8A9F}"/>
              </a:ext>
            </a:extLst>
          </p:cNvPr>
          <p:cNvGraphicFramePr>
            <a:graphicFrameLocks noGrp="1"/>
          </p:cNvGraphicFramePr>
          <p:nvPr>
            <p:extLst>
              <p:ext uri="{D42A27DB-BD31-4B8C-83A1-F6EECF244321}">
                <p14:modId xmlns:p14="http://schemas.microsoft.com/office/powerpoint/2010/main" val="4035471731"/>
              </p:ext>
            </p:extLst>
          </p:nvPr>
        </p:nvGraphicFramePr>
        <p:xfrm>
          <a:off x="457200" y="1135653"/>
          <a:ext cx="9929648" cy="6014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507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C1CDA4-5827-445D-606C-E082F43BDE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9C3515-6FF3-BCA2-8F83-69ABD1055DB8}"/>
              </a:ext>
            </a:extLst>
          </p:cNvPr>
          <p:cNvSpPr>
            <a:spLocks noGrp="1"/>
          </p:cNvSpPr>
          <p:nvPr>
            <p:ph type="sldNum" sz="quarter" idx="12"/>
          </p:nvPr>
        </p:nvSpPr>
        <p:spPr/>
        <p:txBody>
          <a:bodyPr/>
          <a:lstStyle/>
          <a:p>
            <a:fld id="{A5AEF524-62EC-C340-82A1-9F47B6C43E55}" type="slidenum">
              <a:rPr lang="en-US" smtClean="0"/>
              <a:t>13</a:t>
            </a:fld>
            <a:endParaRPr lang="en-US"/>
          </a:p>
        </p:txBody>
      </p:sp>
      <p:sp>
        <p:nvSpPr>
          <p:cNvPr id="5" name="Title 4">
            <a:extLst>
              <a:ext uri="{FF2B5EF4-FFF2-40B4-BE49-F238E27FC236}">
                <a16:creationId xmlns:a16="http://schemas.microsoft.com/office/drawing/2014/main" id="{02F069D8-8D39-21D3-5FBF-34BAC25D955A}"/>
              </a:ext>
            </a:extLst>
          </p:cNvPr>
          <p:cNvSpPr>
            <a:spLocks noGrp="1"/>
          </p:cNvSpPr>
          <p:nvPr>
            <p:ph type="title"/>
          </p:nvPr>
        </p:nvSpPr>
        <p:spPr/>
        <p:txBody>
          <a:bodyPr anchor="ctr"/>
          <a:lstStyle/>
          <a:p>
            <a:pPr algn="ctr"/>
            <a:r>
              <a:rPr lang="en-US">
                <a:solidFill>
                  <a:srgbClr val="783040"/>
                </a:solidFill>
              </a:rPr>
              <a:t>Subsystems</a:t>
            </a:r>
          </a:p>
        </p:txBody>
      </p:sp>
      <p:sp>
        <p:nvSpPr>
          <p:cNvPr id="6" name="Text Placeholder 5">
            <a:extLst>
              <a:ext uri="{FF2B5EF4-FFF2-40B4-BE49-F238E27FC236}">
                <a16:creationId xmlns:a16="http://schemas.microsoft.com/office/drawing/2014/main" id="{4E28C308-FB0D-AA6F-14F5-07262718A39A}"/>
              </a:ext>
            </a:extLst>
          </p:cNvPr>
          <p:cNvSpPr>
            <a:spLocks noGrp="1"/>
          </p:cNvSpPr>
          <p:nvPr>
            <p:ph type="body" sz="quarter" idx="21"/>
          </p:nvPr>
        </p:nvSpPr>
        <p:spPr/>
        <p:txBody>
          <a:bodyPr/>
          <a:lstStyle/>
          <a:p>
            <a:r>
              <a:rPr lang="en-US"/>
              <a:t>Ethan Mercado</a:t>
            </a:r>
          </a:p>
        </p:txBody>
      </p:sp>
      <p:grpSp>
        <p:nvGrpSpPr>
          <p:cNvPr id="8" name="Group 7">
            <a:extLst>
              <a:ext uri="{FF2B5EF4-FFF2-40B4-BE49-F238E27FC236}">
                <a16:creationId xmlns:a16="http://schemas.microsoft.com/office/drawing/2014/main" id="{261B3552-0A39-2BE5-1118-F9E5A5D2F0DA}"/>
              </a:ext>
            </a:extLst>
          </p:cNvPr>
          <p:cNvGrpSpPr/>
          <p:nvPr/>
        </p:nvGrpSpPr>
        <p:grpSpPr>
          <a:xfrm>
            <a:off x="763659" y="2256527"/>
            <a:ext cx="2057400" cy="2500140"/>
            <a:chOff x="763659" y="2256527"/>
            <a:chExt cx="2057400" cy="2500140"/>
          </a:xfrm>
        </p:grpSpPr>
        <p:sp>
          <p:nvSpPr>
            <p:cNvPr id="9" name="Oval 8">
              <a:extLst>
                <a:ext uri="{FF2B5EF4-FFF2-40B4-BE49-F238E27FC236}">
                  <a16:creationId xmlns:a16="http://schemas.microsoft.com/office/drawing/2014/main" id="{E83AAF2B-EF8B-4437-C3F9-16F369600048}"/>
                </a:ext>
              </a:extLst>
            </p:cNvPr>
            <p:cNvSpPr>
              <a:spLocks/>
            </p:cNvSpPr>
            <p:nvPr/>
          </p:nvSpPr>
          <p:spPr>
            <a:xfrm>
              <a:off x="763659" y="2256527"/>
              <a:ext cx="2057400" cy="2057400"/>
            </a:xfrm>
            <a:prstGeom prst="ellipse">
              <a:avLst/>
            </a:prstGeom>
            <a:solidFill>
              <a:srgbClr val="BA496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a:extLst>
                <a:ext uri="{FF2B5EF4-FFF2-40B4-BE49-F238E27FC236}">
                  <a16:creationId xmlns:a16="http://schemas.microsoft.com/office/drawing/2014/main" id="{FCF8AF92-5B08-1152-4CE7-692B4EA1A269}"/>
                </a:ext>
              </a:extLst>
            </p:cNvPr>
            <p:cNvSpPr txBox="1"/>
            <p:nvPr/>
          </p:nvSpPr>
          <p:spPr>
            <a:xfrm>
              <a:off x="763659" y="4387335"/>
              <a:ext cx="2057400" cy="369332"/>
            </a:xfrm>
            <a:prstGeom prst="rect">
              <a:avLst/>
            </a:prstGeom>
            <a:noFill/>
          </p:spPr>
          <p:txBody>
            <a:bodyPr wrap="square" rtlCol="0">
              <a:spAutoFit/>
            </a:bodyPr>
            <a:lstStyle/>
            <a:p>
              <a:pPr algn="ctr"/>
              <a:r>
                <a:rPr lang="en-US"/>
                <a:t>Frame</a:t>
              </a:r>
            </a:p>
          </p:txBody>
        </p:sp>
        <p:pic>
          <p:nvPicPr>
            <p:cNvPr id="24" name="Picture 23">
              <a:extLst>
                <a:ext uri="{FF2B5EF4-FFF2-40B4-BE49-F238E27FC236}">
                  <a16:creationId xmlns:a16="http://schemas.microsoft.com/office/drawing/2014/main" id="{A295FEB0-CBFB-D7BB-D440-786DEEBD2CD4}"/>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backgroundRemoval t="10000" b="90000" l="10000" r="90000">
                          <a14:foregroundMark x1="48333" y1="61500" x2="48333" y2="61500"/>
                          <a14:foregroundMark x1="48833" y1="61333" x2="52000" y2="61167"/>
                          <a14:foregroundMark x1="46000" y1="61167" x2="66333" y2="60500"/>
                          <a14:foregroundMark x1="66167" y1="42500" x2="65500" y2="58500"/>
                          <a14:foregroundMark x1="59000" y1="55333" x2="59333" y2="58500"/>
                          <a14:foregroundMark x1="56667" y1="56333" x2="47833" y2="56000"/>
                        </a14:backgroundRemoval>
                      </a14:imgEffect>
                      <a14:imgEffect>
                        <a14:brightnessContrast bright="-40000" contrast="-40000"/>
                      </a14:imgEffect>
                    </a14:imgLayer>
                  </a14:imgProps>
                </a:ext>
              </a:extLst>
            </a:blip>
            <a:stretch>
              <a:fillRect/>
            </a:stretch>
          </p:blipFill>
          <p:spPr>
            <a:xfrm flipH="1">
              <a:off x="832712" y="2470665"/>
              <a:ext cx="1919294" cy="1919294"/>
            </a:xfrm>
            <a:prstGeom prst="rect">
              <a:avLst/>
            </a:prstGeom>
          </p:spPr>
        </p:pic>
      </p:grpSp>
      <p:grpSp>
        <p:nvGrpSpPr>
          <p:cNvPr id="17" name="Group 16">
            <a:extLst>
              <a:ext uri="{FF2B5EF4-FFF2-40B4-BE49-F238E27FC236}">
                <a16:creationId xmlns:a16="http://schemas.microsoft.com/office/drawing/2014/main" id="{BA7DFCB3-A9D4-6E17-16F7-57CA3D6E4D14}"/>
              </a:ext>
            </a:extLst>
          </p:cNvPr>
          <p:cNvGrpSpPr/>
          <p:nvPr/>
        </p:nvGrpSpPr>
        <p:grpSpPr>
          <a:xfrm>
            <a:off x="7984581" y="2256526"/>
            <a:ext cx="2057401" cy="2500141"/>
            <a:chOff x="7984581" y="2256526"/>
            <a:chExt cx="2057401" cy="2500141"/>
          </a:xfrm>
        </p:grpSpPr>
        <p:sp>
          <p:nvSpPr>
            <p:cNvPr id="11" name="Oval 10">
              <a:extLst>
                <a:ext uri="{FF2B5EF4-FFF2-40B4-BE49-F238E27FC236}">
                  <a16:creationId xmlns:a16="http://schemas.microsoft.com/office/drawing/2014/main" id="{6261F68F-D322-9A74-A218-EA18C5A96703}"/>
                </a:ext>
              </a:extLst>
            </p:cNvPr>
            <p:cNvSpPr>
              <a:spLocks/>
            </p:cNvSpPr>
            <p:nvPr/>
          </p:nvSpPr>
          <p:spPr>
            <a:xfrm>
              <a:off x="7984582" y="2256526"/>
              <a:ext cx="2057400" cy="2057400"/>
            </a:xfrm>
            <a:prstGeom prst="ellipse">
              <a:avLst/>
            </a:prstGeom>
            <a:solidFill>
              <a:srgbClr val="E9AA3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a:extLst>
                <a:ext uri="{FF2B5EF4-FFF2-40B4-BE49-F238E27FC236}">
                  <a16:creationId xmlns:a16="http://schemas.microsoft.com/office/drawing/2014/main" id="{0988B114-DF19-3A4C-1A72-2461E4BBB572}"/>
                </a:ext>
              </a:extLst>
            </p:cNvPr>
            <p:cNvSpPr txBox="1"/>
            <p:nvPr/>
          </p:nvSpPr>
          <p:spPr>
            <a:xfrm>
              <a:off x="7984581" y="4387335"/>
              <a:ext cx="2057400" cy="369332"/>
            </a:xfrm>
            <a:prstGeom prst="rect">
              <a:avLst/>
            </a:prstGeom>
            <a:noFill/>
          </p:spPr>
          <p:txBody>
            <a:bodyPr wrap="square" rtlCol="0">
              <a:spAutoFit/>
            </a:bodyPr>
            <a:lstStyle/>
            <a:p>
              <a:pPr algn="ctr"/>
              <a:r>
                <a:rPr lang="en-US"/>
                <a:t>Mechatronics</a:t>
              </a:r>
            </a:p>
          </p:txBody>
        </p:sp>
        <p:pic>
          <p:nvPicPr>
            <p:cNvPr id="30" name="Graphic 29" descr="Processor with solid fill">
              <a:extLst>
                <a:ext uri="{FF2B5EF4-FFF2-40B4-BE49-F238E27FC236}">
                  <a16:creationId xmlns:a16="http://schemas.microsoft.com/office/drawing/2014/main" id="{F528D319-8DDB-B3FB-9FD3-CF6ED23DC0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87501" y="2743200"/>
              <a:ext cx="1051560" cy="1051560"/>
            </a:xfrm>
            <a:prstGeom prst="rect">
              <a:avLst/>
            </a:prstGeom>
          </p:spPr>
        </p:pic>
      </p:grpSp>
      <p:grpSp>
        <p:nvGrpSpPr>
          <p:cNvPr id="15" name="Group 14">
            <a:extLst>
              <a:ext uri="{FF2B5EF4-FFF2-40B4-BE49-F238E27FC236}">
                <a16:creationId xmlns:a16="http://schemas.microsoft.com/office/drawing/2014/main" id="{66BBFCF1-3B88-A126-8F3D-213A5187439A}"/>
              </a:ext>
            </a:extLst>
          </p:cNvPr>
          <p:cNvGrpSpPr/>
          <p:nvPr/>
        </p:nvGrpSpPr>
        <p:grpSpPr>
          <a:xfrm>
            <a:off x="3170633" y="2256527"/>
            <a:ext cx="2057400" cy="2500140"/>
            <a:chOff x="3170633" y="2256527"/>
            <a:chExt cx="2057400" cy="2500140"/>
          </a:xfrm>
        </p:grpSpPr>
        <p:sp>
          <p:nvSpPr>
            <p:cNvPr id="10" name="Oval 9">
              <a:extLst>
                <a:ext uri="{FF2B5EF4-FFF2-40B4-BE49-F238E27FC236}">
                  <a16:creationId xmlns:a16="http://schemas.microsoft.com/office/drawing/2014/main" id="{A113EF0A-B791-45E4-919F-CC5C6611B5B1}"/>
                </a:ext>
              </a:extLst>
            </p:cNvPr>
            <p:cNvSpPr>
              <a:spLocks/>
            </p:cNvSpPr>
            <p:nvPr/>
          </p:nvSpPr>
          <p:spPr>
            <a:xfrm>
              <a:off x="3170633" y="2256527"/>
              <a:ext cx="2057400" cy="2057400"/>
            </a:xfrm>
            <a:prstGeom prst="ellipse">
              <a:avLst/>
            </a:prstGeom>
            <a:solidFill>
              <a:srgbClr val="096BE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a:extLst>
                <a:ext uri="{FF2B5EF4-FFF2-40B4-BE49-F238E27FC236}">
                  <a16:creationId xmlns:a16="http://schemas.microsoft.com/office/drawing/2014/main" id="{D3A526C5-C8BE-DA8F-52E0-518EDDD7CA38}"/>
                </a:ext>
              </a:extLst>
            </p:cNvPr>
            <p:cNvSpPr txBox="1"/>
            <p:nvPr/>
          </p:nvSpPr>
          <p:spPr>
            <a:xfrm>
              <a:off x="3170633" y="4387335"/>
              <a:ext cx="2057400" cy="369332"/>
            </a:xfrm>
            <a:prstGeom prst="rect">
              <a:avLst/>
            </a:prstGeom>
            <a:noFill/>
          </p:spPr>
          <p:txBody>
            <a:bodyPr wrap="square" rtlCol="0">
              <a:spAutoFit/>
            </a:bodyPr>
            <a:lstStyle/>
            <a:p>
              <a:pPr algn="ctr"/>
              <a:r>
                <a:rPr lang="en-US"/>
                <a:t>Motion</a:t>
              </a:r>
            </a:p>
          </p:txBody>
        </p:sp>
        <p:pic>
          <p:nvPicPr>
            <p:cNvPr id="34" name="Graphic 33" descr="Motorcycle with solid fill">
              <a:extLst>
                <a:ext uri="{FF2B5EF4-FFF2-40B4-BE49-F238E27FC236}">
                  <a16:creationId xmlns:a16="http://schemas.microsoft.com/office/drawing/2014/main" id="{51C1247D-6918-8FC4-0381-C5D62509C46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42637" y="2612284"/>
              <a:ext cx="1313391" cy="1313391"/>
            </a:xfrm>
            <a:prstGeom prst="rect">
              <a:avLst/>
            </a:prstGeom>
          </p:spPr>
        </p:pic>
      </p:grpSp>
      <p:grpSp>
        <p:nvGrpSpPr>
          <p:cNvPr id="16" name="Group 15">
            <a:extLst>
              <a:ext uri="{FF2B5EF4-FFF2-40B4-BE49-F238E27FC236}">
                <a16:creationId xmlns:a16="http://schemas.microsoft.com/office/drawing/2014/main" id="{8621AB6B-D43A-79FE-C956-3BCBB1296A50}"/>
              </a:ext>
            </a:extLst>
          </p:cNvPr>
          <p:cNvGrpSpPr/>
          <p:nvPr/>
        </p:nvGrpSpPr>
        <p:grpSpPr>
          <a:xfrm>
            <a:off x="5577607" y="2256526"/>
            <a:ext cx="2057401" cy="2500141"/>
            <a:chOff x="5577607" y="2256526"/>
            <a:chExt cx="2057401" cy="2500141"/>
          </a:xfrm>
        </p:grpSpPr>
        <p:sp>
          <p:nvSpPr>
            <p:cNvPr id="18" name="Oval 17">
              <a:extLst>
                <a:ext uri="{FF2B5EF4-FFF2-40B4-BE49-F238E27FC236}">
                  <a16:creationId xmlns:a16="http://schemas.microsoft.com/office/drawing/2014/main" id="{CABC7BC5-E779-B5A9-4745-008C38CCF092}"/>
                </a:ext>
              </a:extLst>
            </p:cNvPr>
            <p:cNvSpPr>
              <a:spLocks/>
            </p:cNvSpPr>
            <p:nvPr/>
          </p:nvSpPr>
          <p:spPr>
            <a:xfrm>
              <a:off x="5577608" y="2256526"/>
              <a:ext cx="2057400" cy="2057400"/>
            </a:xfrm>
            <a:prstGeom prst="ellipse">
              <a:avLst/>
            </a:prstGeom>
            <a:solidFill>
              <a:srgbClr val="577C5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TextBox 18">
              <a:extLst>
                <a:ext uri="{FF2B5EF4-FFF2-40B4-BE49-F238E27FC236}">
                  <a16:creationId xmlns:a16="http://schemas.microsoft.com/office/drawing/2014/main" id="{CF364DE3-4C46-4840-F5A6-18B909E624C1}"/>
                </a:ext>
              </a:extLst>
            </p:cNvPr>
            <p:cNvSpPr txBox="1"/>
            <p:nvPr/>
          </p:nvSpPr>
          <p:spPr>
            <a:xfrm>
              <a:off x="5577607" y="4387335"/>
              <a:ext cx="2057400" cy="369332"/>
            </a:xfrm>
            <a:prstGeom prst="rect">
              <a:avLst/>
            </a:prstGeom>
            <a:noFill/>
          </p:spPr>
          <p:txBody>
            <a:bodyPr wrap="square" rtlCol="0">
              <a:spAutoFit/>
            </a:bodyPr>
            <a:lstStyle/>
            <a:p>
              <a:pPr algn="ctr"/>
              <a:r>
                <a:rPr lang="en-US"/>
                <a:t>Power</a:t>
              </a:r>
            </a:p>
          </p:txBody>
        </p:sp>
        <p:pic>
          <p:nvPicPr>
            <p:cNvPr id="7" name="Picture 6">
              <a:extLst>
                <a:ext uri="{FF2B5EF4-FFF2-40B4-BE49-F238E27FC236}">
                  <a16:creationId xmlns:a16="http://schemas.microsoft.com/office/drawing/2014/main" id="{C89CB92D-5273-9E6A-2347-83574A6D23A1}"/>
                </a:ext>
              </a:extLst>
            </p:cNvPr>
            <p:cNvPicPr>
              <a:picLocks noChangeAspect="1"/>
            </p:cNvPicPr>
            <p:nvPr/>
          </p:nvPicPr>
          <p:blipFill>
            <a:blip r:embed="rId8" cstate="hqprint">
              <a:extLst>
                <a:ext uri="{BEBA8EAE-BF5A-486C-A8C5-ECC9F3942E4B}">
                  <a14:imgProps xmlns:a14="http://schemas.microsoft.com/office/drawing/2010/main">
                    <a14:imgLayer r:embed="rId9">
                      <a14:imgEffect>
                        <a14:backgroundRemoval t="2449" b="99082" l="556" r="99444">
                          <a14:foregroundMark x1="19028" y1="3367" x2="19028" y2="3367"/>
                          <a14:foregroundMark x1="4028" y1="3673" x2="4028" y2="4286"/>
                          <a14:foregroundMark x1="24306" y1="11837" x2="25833" y2="14184"/>
                          <a14:foregroundMark x1="33611" y1="26531" x2="37083" y2="33673"/>
                          <a14:foregroundMark x1="46667" y1="46429" x2="46667" y2="46429"/>
                          <a14:foregroundMark x1="48611" y1="49796" x2="48611" y2="49796"/>
                          <a14:foregroundMark x1="93056" y1="40306" x2="94167" y2="49694"/>
                          <a14:foregroundMark x1="2778" y1="51122" x2="2778" y2="51122"/>
                          <a14:foregroundMark x1="2083" y1="55918" x2="2083" y2="55918"/>
                          <a14:foregroundMark x1="833" y1="51020" x2="833" y2="51020"/>
                          <a14:foregroundMark x1="70972" y1="93469" x2="70972" y2="93469"/>
                          <a14:foregroundMark x1="75833" y1="93673" x2="67639" y2="94796"/>
                          <a14:foregroundMark x1="76944" y1="98469" x2="78472" y2="99082"/>
                          <a14:foregroundMark x1="99444" y1="53469" x2="99444" y2="53469"/>
                          <a14:backgroundMark x1="53333" y1="48980" x2="53333" y2="48980"/>
                          <a14:backgroundMark x1="97778" y1="46531" x2="97778" y2="46531"/>
                          <a14:backgroundMark x1="97917" y1="50816" x2="97917" y2="50816"/>
                          <a14:backgroundMark x1="97778" y1="55510" x2="97778" y2="55510"/>
                          <a14:backgroundMark x1="1250" y1="48878" x2="1250" y2="48878"/>
                        </a14:backgroundRemoval>
                      </a14:imgEffect>
                    </a14:imgLayer>
                  </a14:imgProps>
                </a:ext>
                <a:ext uri="{28A0092B-C50C-407E-A947-70E740481C1C}">
                  <a14:useLocalDpi xmlns:a14="http://schemas.microsoft.com/office/drawing/2010/main"/>
                </a:ext>
              </a:extLst>
            </a:blip>
            <a:stretch>
              <a:fillRect/>
            </a:stretch>
          </p:blipFill>
          <p:spPr>
            <a:xfrm>
              <a:off x="6096000" y="2612284"/>
              <a:ext cx="1038575" cy="1413616"/>
            </a:xfrm>
            <a:prstGeom prst="rect">
              <a:avLst/>
            </a:prstGeom>
          </p:spPr>
        </p:pic>
      </p:grpSp>
    </p:spTree>
    <p:extLst>
      <p:ext uri="{BB962C8B-B14F-4D97-AF65-F5344CB8AC3E}">
        <p14:creationId xmlns:p14="http://schemas.microsoft.com/office/powerpoint/2010/main" val="174676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28F946-C81F-1D09-459E-C83D6CAA36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61E28F-6AFA-3341-C0EE-6950322D9AA7}"/>
              </a:ext>
            </a:extLst>
          </p:cNvPr>
          <p:cNvSpPr>
            <a:spLocks noGrp="1"/>
          </p:cNvSpPr>
          <p:nvPr>
            <p:ph type="sldNum" sz="quarter" idx="12"/>
          </p:nvPr>
        </p:nvSpPr>
        <p:spPr/>
        <p:txBody>
          <a:bodyPr/>
          <a:lstStyle/>
          <a:p>
            <a:fld id="{A5AEF524-62EC-C340-82A1-9F47B6C43E55}" type="slidenum">
              <a:rPr lang="en-US" smtClean="0"/>
              <a:t>14</a:t>
            </a:fld>
            <a:endParaRPr lang="en-US"/>
          </a:p>
        </p:txBody>
      </p:sp>
      <p:sp>
        <p:nvSpPr>
          <p:cNvPr id="5" name="Title 4">
            <a:extLst>
              <a:ext uri="{FF2B5EF4-FFF2-40B4-BE49-F238E27FC236}">
                <a16:creationId xmlns:a16="http://schemas.microsoft.com/office/drawing/2014/main" id="{07BBD09B-844C-8BBB-57B0-28615A07D4DE}"/>
              </a:ext>
            </a:extLst>
          </p:cNvPr>
          <p:cNvSpPr>
            <a:spLocks noGrp="1"/>
          </p:cNvSpPr>
          <p:nvPr>
            <p:ph type="title"/>
          </p:nvPr>
        </p:nvSpPr>
        <p:spPr/>
        <p:txBody>
          <a:bodyPr anchor="ctr"/>
          <a:lstStyle/>
          <a:p>
            <a:pPr algn="ctr"/>
            <a:r>
              <a:rPr lang="en-US">
                <a:solidFill>
                  <a:srgbClr val="783040"/>
                </a:solidFill>
              </a:rPr>
              <a:t>Frame and Motion Functions</a:t>
            </a:r>
          </a:p>
        </p:txBody>
      </p:sp>
      <p:sp>
        <p:nvSpPr>
          <p:cNvPr id="6" name="Text Placeholder 5">
            <a:extLst>
              <a:ext uri="{FF2B5EF4-FFF2-40B4-BE49-F238E27FC236}">
                <a16:creationId xmlns:a16="http://schemas.microsoft.com/office/drawing/2014/main" id="{A4CD79E4-8004-6388-BCAB-57AD1FC08225}"/>
              </a:ext>
            </a:extLst>
          </p:cNvPr>
          <p:cNvSpPr>
            <a:spLocks noGrp="1"/>
          </p:cNvSpPr>
          <p:nvPr>
            <p:ph type="body" sz="quarter" idx="21"/>
          </p:nvPr>
        </p:nvSpPr>
        <p:spPr/>
        <p:txBody>
          <a:bodyPr/>
          <a:lstStyle/>
          <a:p>
            <a:r>
              <a:rPr lang="en-US"/>
              <a:t>Ethan Mercado</a:t>
            </a:r>
          </a:p>
        </p:txBody>
      </p:sp>
      <p:grpSp>
        <p:nvGrpSpPr>
          <p:cNvPr id="9" name="Group 8">
            <a:extLst>
              <a:ext uri="{FF2B5EF4-FFF2-40B4-BE49-F238E27FC236}">
                <a16:creationId xmlns:a16="http://schemas.microsoft.com/office/drawing/2014/main" id="{D8AD5B8A-4F82-D93F-6EAD-6877E1291FEA}"/>
              </a:ext>
            </a:extLst>
          </p:cNvPr>
          <p:cNvGrpSpPr/>
          <p:nvPr/>
        </p:nvGrpSpPr>
        <p:grpSpPr>
          <a:xfrm>
            <a:off x="5680375" y="1845877"/>
            <a:ext cx="4649638" cy="3055534"/>
            <a:chOff x="5680375" y="1845877"/>
            <a:chExt cx="4649638" cy="3055534"/>
          </a:xfrm>
        </p:grpSpPr>
        <p:grpSp>
          <p:nvGrpSpPr>
            <p:cNvPr id="7" name="Group 6">
              <a:extLst>
                <a:ext uri="{FF2B5EF4-FFF2-40B4-BE49-F238E27FC236}">
                  <a16:creationId xmlns:a16="http://schemas.microsoft.com/office/drawing/2014/main" id="{0B12EC53-E3A4-109B-6B50-EC4E8C720B83}"/>
                </a:ext>
              </a:extLst>
            </p:cNvPr>
            <p:cNvGrpSpPr/>
            <p:nvPr/>
          </p:nvGrpSpPr>
          <p:grpSpPr>
            <a:xfrm>
              <a:off x="5680375" y="1845877"/>
              <a:ext cx="4649638" cy="3055534"/>
              <a:chOff x="5680375" y="1845877"/>
              <a:chExt cx="4649638" cy="3055534"/>
            </a:xfrm>
          </p:grpSpPr>
          <p:grpSp>
            <p:nvGrpSpPr>
              <p:cNvPr id="44" name="Group 43">
                <a:extLst>
                  <a:ext uri="{FF2B5EF4-FFF2-40B4-BE49-F238E27FC236}">
                    <a16:creationId xmlns:a16="http://schemas.microsoft.com/office/drawing/2014/main" id="{F13310EE-3F5D-6C66-CA72-6A9FEA724B3D}"/>
                  </a:ext>
                </a:extLst>
              </p:cNvPr>
              <p:cNvGrpSpPr/>
              <p:nvPr/>
            </p:nvGrpSpPr>
            <p:grpSpPr>
              <a:xfrm>
                <a:off x="7319394" y="1845877"/>
                <a:ext cx="1371600" cy="914400"/>
                <a:chOff x="4247312" y="693736"/>
                <a:chExt cx="1093316" cy="392981"/>
              </a:xfrm>
              <a:solidFill>
                <a:srgbClr val="076CEE"/>
              </a:solidFill>
            </p:grpSpPr>
            <p:sp>
              <p:nvSpPr>
                <p:cNvPr id="54" name="Rectangle: Rounded Corners 53">
                  <a:extLst>
                    <a:ext uri="{FF2B5EF4-FFF2-40B4-BE49-F238E27FC236}">
                      <a16:creationId xmlns:a16="http://schemas.microsoft.com/office/drawing/2014/main" id="{F46B34DB-98CB-5E9A-D832-3CA1A142C6A7}"/>
                    </a:ext>
                  </a:extLst>
                </p:cNvPr>
                <p:cNvSpPr/>
                <p:nvPr/>
              </p:nvSpPr>
              <p:spPr>
                <a:xfrm>
                  <a:off x="4247312" y="693736"/>
                  <a:ext cx="1093316" cy="392981"/>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55" name="Rectangle: Rounded Corners 4">
                  <a:extLst>
                    <a:ext uri="{FF2B5EF4-FFF2-40B4-BE49-F238E27FC236}">
                      <a16:creationId xmlns:a16="http://schemas.microsoft.com/office/drawing/2014/main" id="{0E62DA4C-515D-D2C0-AB2A-BD03540AAF6B}"/>
                    </a:ext>
                  </a:extLst>
                </p:cNvPr>
                <p:cNvSpPr txBox="1"/>
                <p:nvPr/>
              </p:nvSpPr>
              <p:spPr>
                <a:xfrm>
                  <a:off x="4266496" y="712920"/>
                  <a:ext cx="1054948" cy="354613"/>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kern="1200">
                      <a:solidFill>
                        <a:schemeClr val="tx1"/>
                      </a:solidFill>
                    </a:rPr>
                    <a:t>Motion</a:t>
                  </a:r>
                </a:p>
              </p:txBody>
            </p:sp>
          </p:grpSp>
          <p:grpSp>
            <p:nvGrpSpPr>
              <p:cNvPr id="45" name="Group 44">
                <a:extLst>
                  <a:ext uri="{FF2B5EF4-FFF2-40B4-BE49-F238E27FC236}">
                    <a16:creationId xmlns:a16="http://schemas.microsoft.com/office/drawing/2014/main" id="{CF2FE2E6-B8AB-5377-5C34-4A3E1CD9DC22}"/>
                  </a:ext>
                </a:extLst>
              </p:cNvPr>
              <p:cNvGrpSpPr/>
              <p:nvPr/>
            </p:nvGrpSpPr>
            <p:grpSpPr>
              <a:xfrm>
                <a:off x="8958413" y="3984386"/>
                <a:ext cx="1371600" cy="914400"/>
                <a:chOff x="4520641" y="1316315"/>
                <a:chExt cx="1093316" cy="437611"/>
              </a:xfrm>
              <a:solidFill>
                <a:srgbClr val="00DDE7"/>
              </a:solidFill>
            </p:grpSpPr>
            <p:sp>
              <p:nvSpPr>
                <p:cNvPr id="52" name="Rectangle: Rounded Corners 51">
                  <a:extLst>
                    <a:ext uri="{FF2B5EF4-FFF2-40B4-BE49-F238E27FC236}">
                      <a16:creationId xmlns:a16="http://schemas.microsoft.com/office/drawing/2014/main" id="{76D79B52-3B46-FCB5-50D5-445752DE8741}"/>
                    </a:ext>
                  </a:extLst>
                </p:cNvPr>
                <p:cNvSpPr/>
                <p:nvPr/>
              </p:nvSpPr>
              <p:spPr>
                <a:xfrm>
                  <a:off x="4520641" y="1316315"/>
                  <a:ext cx="1093316" cy="437611"/>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53" name="Rectangle: Rounded Corners 6">
                  <a:extLst>
                    <a:ext uri="{FF2B5EF4-FFF2-40B4-BE49-F238E27FC236}">
                      <a16:creationId xmlns:a16="http://schemas.microsoft.com/office/drawing/2014/main" id="{E389611F-7FE0-E5F3-455E-CA44F82B77E0}"/>
                    </a:ext>
                  </a:extLst>
                </p:cNvPr>
                <p:cNvSpPr txBox="1"/>
                <p:nvPr/>
              </p:nvSpPr>
              <p:spPr>
                <a:xfrm>
                  <a:off x="4542003" y="1337677"/>
                  <a:ext cx="1050592" cy="394887"/>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kern="1200">
                      <a:solidFill>
                        <a:schemeClr val="tx1"/>
                      </a:solidFill>
                    </a:rPr>
                    <a:t>Accelerate</a:t>
                  </a:r>
                </a:p>
              </p:txBody>
            </p:sp>
          </p:grpSp>
          <p:grpSp>
            <p:nvGrpSpPr>
              <p:cNvPr id="46" name="Group 45">
                <a:extLst>
                  <a:ext uri="{FF2B5EF4-FFF2-40B4-BE49-F238E27FC236}">
                    <a16:creationId xmlns:a16="http://schemas.microsoft.com/office/drawing/2014/main" id="{8E6F48F4-3BA6-9D3A-A865-48FC1492623B}"/>
                  </a:ext>
                </a:extLst>
              </p:cNvPr>
              <p:cNvGrpSpPr/>
              <p:nvPr/>
            </p:nvGrpSpPr>
            <p:grpSpPr>
              <a:xfrm>
                <a:off x="5680375" y="3978385"/>
                <a:ext cx="1371600" cy="914400"/>
                <a:chOff x="4520641" y="1983522"/>
                <a:chExt cx="1093316" cy="437611"/>
              </a:xfrm>
              <a:solidFill>
                <a:srgbClr val="00DDE7"/>
              </a:solidFill>
            </p:grpSpPr>
            <p:sp>
              <p:nvSpPr>
                <p:cNvPr id="50" name="Rectangle: Rounded Corners 49">
                  <a:extLst>
                    <a:ext uri="{FF2B5EF4-FFF2-40B4-BE49-F238E27FC236}">
                      <a16:creationId xmlns:a16="http://schemas.microsoft.com/office/drawing/2014/main" id="{000CC61A-F904-7FB3-4318-D9609B6F6ED2}"/>
                    </a:ext>
                  </a:extLst>
                </p:cNvPr>
                <p:cNvSpPr/>
                <p:nvPr/>
              </p:nvSpPr>
              <p:spPr>
                <a:xfrm>
                  <a:off x="4520641" y="1983522"/>
                  <a:ext cx="1093316" cy="437611"/>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51" name="Rectangle: Rounded Corners 8">
                  <a:extLst>
                    <a:ext uri="{FF2B5EF4-FFF2-40B4-BE49-F238E27FC236}">
                      <a16:creationId xmlns:a16="http://schemas.microsoft.com/office/drawing/2014/main" id="{8F98631F-ECEB-FD0F-74EE-5BA8067E06F0}"/>
                    </a:ext>
                  </a:extLst>
                </p:cNvPr>
                <p:cNvSpPr txBox="1"/>
                <p:nvPr/>
              </p:nvSpPr>
              <p:spPr>
                <a:xfrm>
                  <a:off x="4542003" y="2004885"/>
                  <a:ext cx="1050592" cy="394887"/>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kern="1200">
                      <a:solidFill>
                        <a:schemeClr val="tx1"/>
                      </a:solidFill>
                    </a:rPr>
                    <a:t>Brake</a:t>
                  </a:r>
                </a:p>
              </p:txBody>
            </p:sp>
          </p:grpSp>
          <p:grpSp>
            <p:nvGrpSpPr>
              <p:cNvPr id="47" name="Group 46">
                <a:extLst>
                  <a:ext uri="{FF2B5EF4-FFF2-40B4-BE49-F238E27FC236}">
                    <a16:creationId xmlns:a16="http://schemas.microsoft.com/office/drawing/2014/main" id="{CC1C3253-0D61-DB64-5DDB-314B3D76BD22}"/>
                  </a:ext>
                </a:extLst>
              </p:cNvPr>
              <p:cNvGrpSpPr/>
              <p:nvPr/>
            </p:nvGrpSpPr>
            <p:grpSpPr>
              <a:xfrm>
                <a:off x="7319394" y="3987011"/>
                <a:ext cx="1371600" cy="914400"/>
                <a:chOff x="4520641" y="2650730"/>
                <a:chExt cx="1093316" cy="437611"/>
              </a:xfrm>
              <a:solidFill>
                <a:srgbClr val="00DDE7"/>
              </a:solidFill>
            </p:grpSpPr>
            <p:sp>
              <p:nvSpPr>
                <p:cNvPr id="48" name="Rectangle: Rounded Corners 47">
                  <a:extLst>
                    <a:ext uri="{FF2B5EF4-FFF2-40B4-BE49-F238E27FC236}">
                      <a16:creationId xmlns:a16="http://schemas.microsoft.com/office/drawing/2014/main" id="{20A890BE-3DF4-BD8D-E6B2-9D4772EFBC15}"/>
                    </a:ext>
                  </a:extLst>
                </p:cNvPr>
                <p:cNvSpPr/>
                <p:nvPr/>
              </p:nvSpPr>
              <p:spPr>
                <a:xfrm>
                  <a:off x="4520641" y="2650730"/>
                  <a:ext cx="1093316" cy="437611"/>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9" name="Rectangle: Rounded Corners 10">
                  <a:extLst>
                    <a:ext uri="{FF2B5EF4-FFF2-40B4-BE49-F238E27FC236}">
                      <a16:creationId xmlns:a16="http://schemas.microsoft.com/office/drawing/2014/main" id="{67A668E6-B18B-C77F-B03C-76E3F1546BED}"/>
                    </a:ext>
                  </a:extLst>
                </p:cNvPr>
                <p:cNvSpPr txBox="1"/>
                <p:nvPr/>
              </p:nvSpPr>
              <p:spPr>
                <a:xfrm>
                  <a:off x="4542003" y="2672092"/>
                  <a:ext cx="1050592" cy="394887"/>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kern="1200">
                      <a:solidFill>
                        <a:schemeClr val="tx1"/>
                      </a:solidFill>
                    </a:rPr>
                    <a:t>Turn</a:t>
                  </a:r>
                </a:p>
              </p:txBody>
            </p:sp>
          </p:grpSp>
        </p:grpSp>
        <p:cxnSp>
          <p:nvCxnSpPr>
            <p:cNvPr id="77" name="Connector: Elbow 76">
              <a:extLst>
                <a:ext uri="{FF2B5EF4-FFF2-40B4-BE49-F238E27FC236}">
                  <a16:creationId xmlns:a16="http://schemas.microsoft.com/office/drawing/2014/main" id="{EFD11928-EA17-3E80-3374-CB270610C345}"/>
                </a:ext>
              </a:extLst>
            </p:cNvPr>
            <p:cNvCxnSpPr>
              <a:cxnSpLocks/>
            </p:cNvCxnSpPr>
            <p:nvPr/>
          </p:nvCxnSpPr>
          <p:spPr>
            <a:xfrm rot="5400000">
              <a:off x="6576631" y="2549822"/>
              <a:ext cx="1218108" cy="1639019"/>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709FDCC1-3DF1-C9B9-6E81-6CBDA445F109}"/>
                </a:ext>
              </a:extLst>
            </p:cNvPr>
            <p:cNvCxnSpPr>
              <a:cxnSpLocks/>
            </p:cNvCxnSpPr>
            <p:nvPr/>
          </p:nvCxnSpPr>
          <p:spPr>
            <a:xfrm rot="16200000" flipH="1">
              <a:off x="8212649" y="2552821"/>
              <a:ext cx="1224109" cy="1639019"/>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24941F8-AE7C-D9C4-2241-EC41078BA32A}"/>
                </a:ext>
              </a:extLst>
            </p:cNvPr>
            <p:cNvCxnSpPr>
              <a:cxnSpLocks/>
            </p:cNvCxnSpPr>
            <p:nvPr/>
          </p:nvCxnSpPr>
          <p:spPr>
            <a:xfrm>
              <a:off x="8005194" y="2760277"/>
              <a:ext cx="0" cy="12267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EB1002BF-01EB-5D03-1173-C8E40EE0F1E9}"/>
              </a:ext>
            </a:extLst>
          </p:cNvPr>
          <p:cNvGrpSpPr/>
          <p:nvPr/>
        </p:nvGrpSpPr>
        <p:grpSpPr>
          <a:xfrm>
            <a:off x="358337" y="1828625"/>
            <a:ext cx="4641352" cy="3028150"/>
            <a:chOff x="358337" y="1828625"/>
            <a:chExt cx="4641352" cy="3028150"/>
          </a:xfrm>
        </p:grpSpPr>
        <p:grpSp>
          <p:nvGrpSpPr>
            <p:cNvPr id="22" name="Group 21">
              <a:extLst>
                <a:ext uri="{FF2B5EF4-FFF2-40B4-BE49-F238E27FC236}">
                  <a16:creationId xmlns:a16="http://schemas.microsoft.com/office/drawing/2014/main" id="{D32C9C49-B933-988B-0E49-3C9416AF968B}"/>
                </a:ext>
              </a:extLst>
            </p:cNvPr>
            <p:cNvGrpSpPr/>
            <p:nvPr/>
          </p:nvGrpSpPr>
          <p:grpSpPr>
            <a:xfrm>
              <a:off x="1989060" y="1828625"/>
              <a:ext cx="1371600" cy="914400"/>
              <a:chOff x="5242" y="693736"/>
              <a:chExt cx="1093316" cy="384579"/>
            </a:xfrm>
            <a:solidFill>
              <a:srgbClr val="BA4962"/>
            </a:solidFill>
          </p:grpSpPr>
          <p:sp>
            <p:nvSpPr>
              <p:cNvPr id="32" name="Rounded Rectangle 31">
                <a:extLst>
                  <a:ext uri="{FF2B5EF4-FFF2-40B4-BE49-F238E27FC236}">
                    <a16:creationId xmlns:a16="http://schemas.microsoft.com/office/drawing/2014/main" id="{D2DEC668-0198-7BDE-D4F7-8F5945946587}"/>
                  </a:ext>
                </a:extLst>
              </p:cNvPr>
              <p:cNvSpPr/>
              <p:nvPr/>
            </p:nvSpPr>
            <p:spPr>
              <a:xfrm>
                <a:off x="5242" y="693736"/>
                <a:ext cx="1093316" cy="384579"/>
              </a:xfrm>
              <a:prstGeom prst="roundRect">
                <a:avLst/>
              </a:prstGeom>
              <a:grpFill/>
              <a:ln w="28575">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3" name="Rounded Rectangle 7">
                <a:extLst>
                  <a:ext uri="{FF2B5EF4-FFF2-40B4-BE49-F238E27FC236}">
                    <a16:creationId xmlns:a16="http://schemas.microsoft.com/office/drawing/2014/main" id="{CD88448A-18F2-6D97-AFC8-33A840DE69F0}"/>
                  </a:ext>
                </a:extLst>
              </p:cNvPr>
              <p:cNvSpPr txBox="1"/>
              <p:nvPr/>
            </p:nvSpPr>
            <p:spPr>
              <a:xfrm>
                <a:off x="24016" y="712509"/>
                <a:ext cx="1055768" cy="347031"/>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kern="1200">
                    <a:solidFill>
                      <a:schemeClr val="tx1"/>
                    </a:solidFill>
                  </a:rPr>
                  <a:t>Frame</a:t>
                </a:r>
              </a:p>
            </p:txBody>
          </p:sp>
        </p:grpSp>
        <p:grpSp>
          <p:nvGrpSpPr>
            <p:cNvPr id="23" name="Group 22">
              <a:extLst>
                <a:ext uri="{FF2B5EF4-FFF2-40B4-BE49-F238E27FC236}">
                  <a16:creationId xmlns:a16="http://schemas.microsoft.com/office/drawing/2014/main" id="{1E98019B-8A61-3DBA-59D5-D1144F433C80}"/>
                </a:ext>
              </a:extLst>
            </p:cNvPr>
            <p:cNvGrpSpPr/>
            <p:nvPr/>
          </p:nvGrpSpPr>
          <p:grpSpPr>
            <a:xfrm>
              <a:off x="358337" y="3933748"/>
              <a:ext cx="1371600" cy="914400"/>
              <a:chOff x="278571" y="1307913"/>
              <a:chExt cx="1093316" cy="437611"/>
            </a:xfrm>
            <a:solidFill>
              <a:srgbClr val="C48797"/>
            </a:solidFill>
          </p:grpSpPr>
          <p:sp>
            <p:nvSpPr>
              <p:cNvPr id="30" name="Rounded Rectangle 29">
                <a:extLst>
                  <a:ext uri="{FF2B5EF4-FFF2-40B4-BE49-F238E27FC236}">
                    <a16:creationId xmlns:a16="http://schemas.microsoft.com/office/drawing/2014/main" id="{C20B72E3-D83C-D85C-9F9B-590B3C5FE525}"/>
                  </a:ext>
                </a:extLst>
              </p:cNvPr>
              <p:cNvSpPr/>
              <p:nvPr/>
            </p:nvSpPr>
            <p:spPr>
              <a:xfrm>
                <a:off x="278571" y="1307913"/>
                <a:ext cx="1093316" cy="437611"/>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1" name="Rounded Rectangle 9">
                <a:extLst>
                  <a:ext uri="{FF2B5EF4-FFF2-40B4-BE49-F238E27FC236}">
                    <a16:creationId xmlns:a16="http://schemas.microsoft.com/office/drawing/2014/main" id="{0E2D7B4A-DDD6-FC25-F17C-EEE8AD49623C}"/>
                  </a:ext>
                </a:extLst>
              </p:cNvPr>
              <p:cNvSpPr txBox="1"/>
              <p:nvPr/>
            </p:nvSpPr>
            <p:spPr>
              <a:xfrm>
                <a:off x="299933" y="1329275"/>
                <a:ext cx="1050592" cy="394887"/>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kern="1200">
                    <a:solidFill>
                      <a:schemeClr val="tx1"/>
                    </a:solidFill>
                  </a:rPr>
                  <a:t>Fasten components</a:t>
                </a:r>
              </a:p>
            </p:txBody>
          </p:sp>
        </p:grpSp>
        <p:grpSp>
          <p:nvGrpSpPr>
            <p:cNvPr id="24" name="Group 23">
              <a:extLst>
                <a:ext uri="{FF2B5EF4-FFF2-40B4-BE49-F238E27FC236}">
                  <a16:creationId xmlns:a16="http://schemas.microsoft.com/office/drawing/2014/main" id="{F49719B6-F67F-B57D-47F8-C59522182130}"/>
                </a:ext>
              </a:extLst>
            </p:cNvPr>
            <p:cNvGrpSpPr/>
            <p:nvPr/>
          </p:nvGrpSpPr>
          <p:grpSpPr>
            <a:xfrm>
              <a:off x="1991386" y="3942375"/>
              <a:ext cx="1371600" cy="914400"/>
              <a:chOff x="278571" y="1975120"/>
              <a:chExt cx="1093316" cy="437611"/>
            </a:xfrm>
            <a:solidFill>
              <a:srgbClr val="C48797"/>
            </a:solidFill>
          </p:grpSpPr>
          <p:sp>
            <p:nvSpPr>
              <p:cNvPr id="28" name="Rounded Rectangle 27">
                <a:extLst>
                  <a:ext uri="{FF2B5EF4-FFF2-40B4-BE49-F238E27FC236}">
                    <a16:creationId xmlns:a16="http://schemas.microsoft.com/office/drawing/2014/main" id="{8CF45575-3129-BBA0-4B38-828D06CD5E88}"/>
                  </a:ext>
                </a:extLst>
              </p:cNvPr>
              <p:cNvSpPr/>
              <p:nvPr/>
            </p:nvSpPr>
            <p:spPr>
              <a:xfrm>
                <a:off x="278571" y="1975120"/>
                <a:ext cx="1093316" cy="437611"/>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9" name="Rounded Rectangle 11">
                <a:extLst>
                  <a:ext uri="{FF2B5EF4-FFF2-40B4-BE49-F238E27FC236}">
                    <a16:creationId xmlns:a16="http://schemas.microsoft.com/office/drawing/2014/main" id="{193249A3-F85C-EC7A-9F7F-93DFF81B0865}"/>
                  </a:ext>
                </a:extLst>
              </p:cNvPr>
              <p:cNvSpPr txBox="1"/>
              <p:nvPr/>
            </p:nvSpPr>
            <p:spPr>
              <a:xfrm>
                <a:off x="299933" y="1996482"/>
                <a:ext cx="1050592" cy="394887"/>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kern="1200">
                    <a:solidFill>
                      <a:schemeClr val="tx1"/>
                    </a:solidFill>
                  </a:rPr>
                  <a:t>Stabilization</a:t>
                </a:r>
              </a:p>
            </p:txBody>
          </p:sp>
        </p:grpSp>
        <p:grpSp>
          <p:nvGrpSpPr>
            <p:cNvPr id="25" name="Group 24">
              <a:extLst>
                <a:ext uri="{FF2B5EF4-FFF2-40B4-BE49-F238E27FC236}">
                  <a16:creationId xmlns:a16="http://schemas.microsoft.com/office/drawing/2014/main" id="{87954910-82BD-460C-7B97-C3C874792EA3}"/>
                </a:ext>
              </a:extLst>
            </p:cNvPr>
            <p:cNvGrpSpPr/>
            <p:nvPr/>
          </p:nvGrpSpPr>
          <p:grpSpPr>
            <a:xfrm>
              <a:off x="3628089" y="3942375"/>
              <a:ext cx="1371600" cy="914400"/>
              <a:chOff x="278571" y="2642328"/>
              <a:chExt cx="1093316" cy="437611"/>
            </a:xfrm>
            <a:solidFill>
              <a:srgbClr val="C48797"/>
            </a:solidFill>
          </p:grpSpPr>
          <p:sp>
            <p:nvSpPr>
              <p:cNvPr id="26" name="Rounded Rectangle 25">
                <a:extLst>
                  <a:ext uri="{FF2B5EF4-FFF2-40B4-BE49-F238E27FC236}">
                    <a16:creationId xmlns:a16="http://schemas.microsoft.com/office/drawing/2014/main" id="{DAF43513-2BE9-DFC3-8442-29619AD05C8A}"/>
                  </a:ext>
                </a:extLst>
              </p:cNvPr>
              <p:cNvSpPr/>
              <p:nvPr/>
            </p:nvSpPr>
            <p:spPr>
              <a:xfrm>
                <a:off x="278571" y="2642328"/>
                <a:ext cx="1093316" cy="437611"/>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7" name="Rounded Rectangle 13">
                <a:extLst>
                  <a:ext uri="{FF2B5EF4-FFF2-40B4-BE49-F238E27FC236}">
                    <a16:creationId xmlns:a16="http://schemas.microsoft.com/office/drawing/2014/main" id="{C54F93F3-FDB1-5F47-2FE3-6768C4F7ACD0}"/>
                  </a:ext>
                </a:extLst>
              </p:cNvPr>
              <p:cNvSpPr txBox="1"/>
              <p:nvPr/>
            </p:nvSpPr>
            <p:spPr>
              <a:xfrm>
                <a:off x="299933" y="2663690"/>
                <a:ext cx="1050592" cy="394887"/>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kern="1200">
                    <a:solidFill>
                      <a:schemeClr val="tx1"/>
                    </a:solidFill>
                  </a:rPr>
                  <a:t>Human Packaging</a:t>
                </a:r>
              </a:p>
            </p:txBody>
          </p:sp>
        </p:grpSp>
        <p:cxnSp>
          <p:nvCxnSpPr>
            <p:cNvPr id="37" name="Straight Connector 36">
              <a:extLst>
                <a:ext uri="{FF2B5EF4-FFF2-40B4-BE49-F238E27FC236}">
                  <a16:creationId xmlns:a16="http://schemas.microsoft.com/office/drawing/2014/main" id="{75F92A4B-F55C-0656-42BE-92C6406ABA9C}"/>
                </a:ext>
              </a:extLst>
            </p:cNvPr>
            <p:cNvCxnSpPr>
              <a:cxnSpLocks/>
            </p:cNvCxnSpPr>
            <p:nvPr/>
          </p:nvCxnSpPr>
          <p:spPr>
            <a:xfrm>
              <a:off x="2674860" y="2743025"/>
              <a:ext cx="2326" cy="11993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Connector: Elbow 94">
              <a:extLst>
                <a:ext uri="{FF2B5EF4-FFF2-40B4-BE49-F238E27FC236}">
                  <a16:creationId xmlns:a16="http://schemas.microsoft.com/office/drawing/2014/main" id="{CB5A9F32-16F9-84AD-6BA6-0AC4FECCD0BE}"/>
                </a:ext>
              </a:extLst>
            </p:cNvPr>
            <p:cNvCxnSpPr>
              <a:cxnSpLocks/>
            </p:cNvCxnSpPr>
            <p:nvPr/>
          </p:nvCxnSpPr>
          <p:spPr>
            <a:xfrm rot="5400000">
              <a:off x="1264138" y="2523025"/>
              <a:ext cx="1190723" cy="1630723"/>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Connector: Elbow 100">
              <a:extLst>
                <a:ext uri="{FF2B5EF4-FFF2-40B4-BE49-F238E27FC236}">
                  <a16:creationId xmlns:a16="http://schemas.microsoft.com/office/drawing/2014/main" id="{9592F2BC-B155-BD75-E8A1-88F4119E2DC8}"/>
                </a:ext>
              </a:extLst>
            </p:cNvPr>
            <p:cNvCxnSpPr>
              <a:cxnSpLocks/>
            </p:cNvCxnSpPr>
            <p:nvPr/>
          </p:nvCxnSpPr>
          <p:spPr>
            <a:xfrm rot="16200000" flipH="1">
              <a:off x="2894699" y="2523185"/>
              <a:ext cx="1199350" cy="1639029"/>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984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9DFB20-B7C9-C1BE-8D77-CD20B404F7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AD72F0-3928-AD13-C494-0E3ED7841756}"/>
              </a:ext>
            </a:extLst>
          </p:cNvPr>
          <p:cNvSpPr>
            <a:spLocks noGrp="1"/>
          </p:cNvSpPr>
          <p:nvPr>
            <p:ph type="sldNum" sz="quarter" idx="12"/>
          </p:nvPr>
        </p:nvSpPr>
        <p:spPr/>
        <p:txBody>
          <a:bodyPr/>
          <a:lstStyle/>
          <a:p>
            <a:fld id="{A5AEF524-62EC-C340-82A1-9F47B6C43E55}" type="slidenum">
              <a:rPr lang="en-US" smtClean="0"/>
              <a:t>15</a:t>
            </a:fld>
            <a:endParaRPr lang="en-US"/>
          </a:p>
        </p:txBody>
      </p:sp>
      <p:sp>
        <p:nvSpPr>
          <p:cNvPr id="5" name="Title 4">
            <a:extLst>
              <a:ext uri="{FF2B5EF4-FFF2-40B4-BE49-F238E27FC236}">
                <a16:creationId xmlns:a16="http://schemas.microsoft.com/office/drawing/2014/main" id="{3DC84A49-47B7-EA45-6D49-0D18DD928A92}"/>
              </a:ext>
            </a:extLst>
          </p:cNvPr>
          <p:cNvSpPr>
            <a:spLocks noGrp="1"/>
          </p:cNvSpPr>
          <p:nvPr>
            <p:ph type="title"/>
          </p:nvPr>
        </p:nvSpPr>
        <p:spPr/>
        <p:txBody>
          <a:bodyPr anchor="ctr"/>
          <a:lstStyle/>
          <a:p>
            <a:pPr algn="ctr"/>
            <a:r>
              <a:rPr lang="en-US">
                <a:solidFill>
                  <a:srgbClr val="782F40"/>
                </a:solidFill>
              </a:rPr>
              <a:t>Power Functions</a:t>
            </a:r>
          </a:p>
        </p:txBody>
      </p:sp>
      <p:sp>
        <p:nvSpPr>
          <p:cNvPr id="6" name="Text Placeholder 5">
            <a:extLst>
              <a:ext uri="{FF2B5EF4-FFF2-40B4-BE49-F238E27FC236}">
                <a16:creationId xmlns:a16="http://schemas.microsoft.com/office/drawing/2014/main" id="{25424771-7ABB-565D-DAAF-7CED2CCE7649}"/>
              </a:ext>
            </a:extLst>
          </p:cNvPr>
          <p:cNvSpPr>
            <a:spLocks noGrp="1"/>
          </p:cNvSpPr>
          <p:nvPr>
            <p:ph type="body" sz="quarter" idx="21"/>
          </p:nvPr>
        </p:nvSpPr>
        <p:spPr/>
        <p:txBody>
          <a:bodyPr/>
          <a:lstStyle/>
          <a:p>
            <a:r>
              <a:rPr lang="en-US"/>
              <a:t>Ethan Mercado</a:t>
            </a:r>
          </a:p>
        </p:txBody>
      </p:sp>
      <p:grpSp>
        <p:nvGrpSpPr>
          <p:cNvPr id="2" name="Group 1">
            <a:extLst>
              <a:ext uri="{FF2B5EF4-FFF2-40B4-BE49-F238E27FC236}">
                <a16:creationId xmlns:a16="http://schemas.microsoft.com/office/drawing/2014/main" id="{09ACF644-18EC-7D7C-CB7D-6A1ACA6B3661}"/>
              </a:ext>
            </a:extLst>
          </p:cNvPr>
          <p:cNvGrpSpPr/>
          <p:nvPr/>
        </p:nvGrpSpPr>
        <p:grpSpPr>
          <a:xfrm>
            <a:off x="1985006" y="1566676"/>
            <a:ext cx="5929769" cy="2213517"/>
            <a:chOff x="1985006" y="1566676"/>
            <a:chExt cx="5929769" cy="2213517"/>
          </a:xfrm>
        </p:grpSpPr>
        <p:grpSp>
          <p:nvGrpSpPr>
            <p:cNvPr id="8" name="Group 7">
              <a:extLst>
                <a:ext uri="{FF2B5EF4-FFF2-40B4-BE49-F238E27FC236}">
                  <a16:creationId xmlns:a16="http://schemas.microsoft.com/office/drawing/2014/main" id="{DD77C753-0ECD-36DF-DAF6-1300B1D053EB}"/>
                </a:ext>
              </a:extLst>
            </p:cNvPr>
            <p:cNvGrpSpPr/>
            <p:nvPr/>
          </p:nvGrpSpPr>
          <p:grpSpPr>
            <a:xfrm>
              <a:off x="4274814" y="1566676"/>
              <a:ext cx="1371600" cy="914400"/>
              <a:chOff x="2851200" y="778705"/>
              <a:chExt cx="1363928" cy="490250"/>
            </a:xfrm>
            <a:solidFill>
              <a:srgbClr val="577C51"/>
            </a:solidFill>
          </p:grpSpPr>
          <p:sp>
            <p:nvSpPr>
              <p:cNvPr id="27" name="Rectangle: Rounded Corners 26">
                <a:extLst>
                  <a:ext uri="{FF2B5EF4-FFF2-40B4-BE49-F238E27FC236}">
                    <a16:creationId xmlns:a16="http://schemas.microsoft.com/office/drawing/2014/main" id="{7A650D54-0D78-6BF6-E970-AC6D2BA8CABA}"/>
                  </a:ext>
                </a:extLst>
              </p:cNvPr>
              <p:cNvSpPr/>
              <p:nvPr/>
            </p:nvSpPr>
            <p:spPr>
              <a:xfrm>
                <a:off x="2851200" y="778705"/>
                <a:ext cx="1363928" cy="490250"/>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8" name="Rectangle: Rounded Corners 4">
                <a:extLst>
                  <a:ext uri="{FF2B5EF4-FFF2-40B4-BE49-F238E27FC236}">
                    <a16:creationId xmlns:a16="http://schemas.microsoft.com/office/drawing/2014/main" id="{BEBF379C-0434-2D5D-4A77-77C19547AF9E}"/>
                  </a:ext>
                </a:extLst>
              </p:cNvPr>
              <p:cNvSpPr txBox="1"/>
              <p:nvPr/>
            </p:nvSpPr>
            <p:spPr>
              <a:xfrm>
                <a:off x="2875132" y="802637"/>
                <a:ext cx="1316064" cy="442386"/>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Power</a:t>
                </a:r>
              </a:p>
            </p:txBody>
          </p:sp>
        </p:grpSp>
        <p:grpSp>
          <p:nvGrpSpPr>
            <p:cNvPr id="9" name="Group 8">
              <a:extLst>
                <a:ext uri="{FF2B5EF4-FFF2-40B4-BE49-F238E27FC236}">
                  <a16:creationId xmlns:a16="http://schemas.microsoft.com/office/drawing/2014/main" id="{574160C3-D534-951A-BE6C-D1AA2D0695E7}"/>
                </a:ext>
              </a:extLst>
            </p:cNvPr>
            <p:cNvGrpSpPr/>
            <p:nvPr/>
          </p:nvGrpSpPr>
          <p:grpSpPr>
            <a:xfrm>
              <a:off x="1985006" y="2865793"/>
              <a:ext cx="1371600" cy="914400"/>
              <a:chOff x="2026023" y="1555380"/>
              <a:chExt cx="1363928" cy="545925"/>
            </a:xfrm>
            <a:solidFill>
              <a:srgbClr val="27A162"/>
            </a:solidFill>
          </p:grpSpPr>
          <p:sp>
            <p:nvSpPr>
              <p:cNvPr id="25" name="Rectangle: Rounded Corners 24">
                <a:extLst>
                  <a:ext uri="{FF2B5EF4-FFF2-40B4-BE49-F238E27FC236}">
                    <a16:creationId xmlns:a16="http://schemas.microsoft.com/office/drawing/2014/main" id="{B9CFEB5E-16DF-7257-17AD-01F8B52BFA85}"/>
                  </a:ext>
                </a:extLst>
              </p:cNvPr>
              <p:cNvSpPr/>
              <p:nvPr/>
            </p:nvSpPr>
            <p:spPr>
              <a:xfrm>
                <a:off x="2026023" y="1555380"/>
                <a:ext cx="1363928" cy="545925"/>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6" name="Rectangle: Rounded Corners 6">
                <a:extLst>
                  <a:ext uri="{FF2B5EF4-FFF2-40B4-BE49-F238E27FC236}">
                    <a16:creationId xmlns:a16="http://schemas.microsoft.com/office/drawing/2014/main" id="{EC3F9C3B-38E5-B1B0-8312-87BB251C31E0}"/>
                  </a:ext>
                </a:extLst>
              </p:cNvPr>
              <p:cNvSpPr txBox="1"/>
              <p:nvPr/>
            </p:nvSpPr>
            <p:spPr>
              <a:xfrm>
                <a:off x="2052673" y="1582030"/>
                <a:ext cx="1310628" cy="492625"/>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Hydraulic</a:t>
                </a:r>
              </a:p>
            </p:txBody>
          </p:sp>
        </p:grpSp>
        <p:grpSp>
          <p:nvGrpSpPr>
            <p:cNvPr id="12" name="Group 11">
              <a:extLst>
                <a:ext uri="{FF2B5EF4-FFF2-40B4-BE49-F238E27FC236}">
                  <a16:creationId xmlns:a16="http://schemas.microsoft.com/office/drawing/2014/main" id="{A9088A78-A6A5-A2F3-2CD5-A9BC60997ACE}"/>
                </a:ext>
              </a:extLst>
            </p:cNvPr>
            <p:cNvGrpSpPr/>
            <p:nvPr/>
          </p:nvGrpSpPr>
          <p:grpSpPr>
            <a:xfrm>
              <a:off x="6543175" y="2865793"/>
              <a:ext cx="1371600" cy="914400"/>
              <a:chOff x="3676377" y="1555380"/>
              <a:chExt cx="1363928" cy="545925"/>
            </a:xfrm>
            <a:solidFill>
              <a:srgbClr val="27A162"/>
            </a:solidFill>
          </p:grpSpPr>
          <p:sp>
            <p:nvSpPr>
              <p:cNvPr id="19" name="Rectangle: Rounded Corners 18">
                <a:extLst>
                  <a:ext uri="{FF2B5EF4-FFF2-40B4-BE49-F238E27FC236}">
                    <a16:creationId xmlns:a16="http://schemas.microsoft.com/office/drawing/2014/main" id="{429D8BC2-1A04-C28B-A341-17796077DD05}"/>
                  </a:ext>
                </a:extLst>
              </p:cNvPr>
              <p:cNvSpPr/>
              <p:nvPr/>
            </p:nvSpPr>
            <p:spPr>
              <a:xfrm>
                <a:off x="3676377" y="1555380"/>
                <a:ext cx="1363928" cy="545925"/>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0" name="Rectangle: Rounded Corners 12">
                <a:extLst>
                  <a:ext uri="{FF2B5EF4-FFF2-40B4-BE49-F238E27FC236}">
                    <a16:creationId xmlns:a16="http://schemas.microsoft.com/office/drawing/2014/main" id="{D7A53086-B213-CE2E-68C2-4DA064BE36B9}"/>
                  </a:ext>
                </a:extLst>
              </p:cNvPr>
              <p:cNvSpPr txBox="1"/>
              <p:nvPr/>
            </p:nvSpPr>
            <p:spPr>
              <a:xfrm>
                <a:off x="3703027" y="1582030"/>
                <a:ext cx="1310628" cy="492625"/>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Human</a:t>
                </a:r>
              </a:p>
            </p:txBody>
          </p:sp>
        </p:grpSp>
        <p:cxnSp>
          <p:nvCxnSpPr>
            <p:cNvPr id="30" name="Connector: Elbow 29">
              <a:extLst>
                <a:ext uri="{FF2B5EF4-FFF2-40B4-BE49-F238E27FC236}">
                  <a16:creationId xmlns:a16="http://schemas.microsoft.com/office/drawing/2014/main" id="{44A49204-741D-26B1-4816-2B98800CE17D}"/>
                </a:ext>
              </a:extLst>
            </p:cNvPr>
            <p:cNvCxnSpPr>
              <a:cxnSpLocks/>
              <a:stCxn id="27" idx="2"/>
              <a:endCxn id="25" idx="0"/>
            </p:cNvCxnSpPr>
            <p:nvPr/>
          </p:nvCxnSpPr>
          <p:spPr>
            <a:xfrm rot="5400000">
              <a:off x="3623352" y="1528530"/>
              <a:ext cx="384717" cy="2289808"/>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84CC6793-1498-47B4-3BAB-020D33B3D67E}"/>
                </a:ext>
              </a:extLst>
            </p:cNvPr>
            <p:cNvCxnSpPr>
              <a:cxnSpLocks/>
              <a:stCxn id="27" idx="2"/>
            </p:cNvCxnSpPr>
            <p:nvPr/>
          </p:nvCxnSpPr>
          <p:spPr>
            <a:xfrm rot="16200000" flipH="1">
              <a:off x="5902436" y="1539253"/>
              <a:ext cx="384717" cy="2268361"/>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0C6F1526-24E7-306E-E877-33E043C5130C}"/>
              </a:ext>
            </a:extLst>
          </p:cNvPr>
          <p:cNvGrpSpPr/>
          <p:nvPr/>
        </p:nvGrpSpPr>
        <p:grpSpPr>
          <a:xfrm>
            <a:off x="794857" y="3780192"/>
            <a:ext cx="3778550" cy="1573294"/>
            <a:chOff x="794857" y="3780192"/>
            <a:chExt cx="3778550" cy="1573294"/>
          </a:xfrm>
        </p:grpSpPr>
        <p:grpSp>
          <p:nvGrpSpPr>
            <p:cNvPr id="10" name="Group 9">
              <a:extLst>
                <a:ext uri="{FF2B5EF4-FFF2-40B4-BE49-F238E27FC236}">
                  <a16:creationId xmlns:a16="http://schemas.microsoft.com/office/drawing/2014/main" id="{FA685B8B-9D39-558D-4356-EC92A8D09FBF}"/>
                </a:ext>
              </a:extLst>
            </p:cNvPr>
            <p:cNvGrpSpPr/>
            <p:nvPr/>
          </p:nvGrpSpPr>
          <p:grpSpPr>
            <a:xfrm>
              <a:off x="794857" y="4437258"/>
              <a:ext cx="1371600" cy="914400"/>
              <a:chOff x="2367005" y="2387731"/>
              <a:chExt cx="1363928" cy="545925"/>
            </a:xfrm>
            <a:solidFill>
              <a:srgbClr val="8FC45E"/>
            </a:solidFill>
          </p:grpSpPr>
          <p:sp>
            <p:nvSpPr>
              <p:cNvPr id="23" name="Rectangle: Rounded Corners 22">
                <a:extLst>
                  <a:ext uri="{FF2B5EF4-FFF2-40B4-BE49-F238E27FC236}">
                    <a16:creationId xmlns:a16="http://schemas.microsoft.com/office/drawing/2014/main" id="{E431BC80-1040-218E-14AB-E448D6F648B8}"/>
                  </a:ext>
                </a:extLst>
              </p:cNvPr>
              <p:cNvSpPr/>
              <p:nvPr/>
            </p:nvSpPr>
            <p:spPr>
              <a:xfrm>
                <a:off x="2367005" y="2387731"/>
                <a:ext cx="1363928" cy="545925"/>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4" name="Rectangle: Rounded Corners 8">
                <a:extLst>
                  <a:ext uri="{FF2B5EF4-FFF2-40B4-BE49-F238E27FC236}">
                    <a16:creationId xmlns:a16="http://schemas.microsoft.com/office/drawing/2014/main" id="{CFC23768-427A-7000-7B18-B9F18BC0CBDE}"/>
                  </a:ext>
                </a:extLst>
              </p:cNvPr>
              <p:cNvSpPr txBox="1"/>
              <p:nvPr/>
            </p:nvSpPr>
            <p:spPr>
              <a:xfrm>
                <a:off x="2393655" y="2414381"/>
                <a:ext cx="1310628" cy="492625"/>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Regenerative Braking</a:t>
                </a:r>
              </a:p>
            </p:txBody>
          </p:sp>
        </p:grpSp>
        <p:grpSp>
          <p:nvGrpSpPr>
            <p:cNvPr id="11" name="Group 10">
              <a:extLst>
                <a:ext uri="{FF2B5EF4-FFF2-40B4-BE49-F238E27FC236}">
                  <a16:creationId xmlns:a16="http://schemas.microsoft.com/office/drawing/2014/main" id="{F0152751-C1BB-C3A3-6E99-9731D607C9C8}"/>
                </a:ext>
              </a:extLst>
            </p:cNvPr>
            <p:cNvGrpSpPr/>
            <p:nvPr/>
          </p:nvGrpSpPr>
          <p:grpSpPr>
            <a:xfrm>
              <a:off x="3201807" y="4439086"/>
              <a:ext cx="1371600" cy="914400"/>
              <a:chOff x="2367005" y="3220082"/>
              <a:chExt cx="1363928" cy="548640"/>
            </a:xfrm>
            <a:solidFill>
              <a:srgbClr val="8FC45E"/>
            </a:solidFill>
          </p:grpSpPr>
          <p:sp>
            <p:nvSpPr>
              <p:cNvPr id="21" name="Rectangle: Rounded Corners 20">
                <a:extLst>
                  <a:ext uri="{FF2B5EF4-FFF2-40B4-BE49-F238E27FC236}">
                    <a16:creationId xmlns:a16="http://schemas.microsoft.com/office/drawing/2014/main" id="{BCDA867C-CBD7-4266-876D-B457C6C84155}"/>
                  </a:ext>
                </a:extLst>
              </p:cNvPr>
              <p:cNvSpPr/>
              <p:nvPr/>
            </p:nvSpPr>
            <p:spPr>
              <a:xfrm>
                <a:off x="2367005" y="3220082"/>
                <a:ext cx="1363928" cy="548640"/>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2" name="Rectangle: Rounded Corners 10">
                <a:extLst>
                  <a:ext uri="{FF2B5EF4-FFF2-40B4-BE49-F238E27FC236}">
                    <a16:creationId xmlns:a16="http://schemas.microsoft.com/office/drawing/2014/main" id="{307694E5-4CE8-F6E2-0C12-5FD882A1EBB8}"/>
                  </a:ext>
                </a:extLst>
              </p:cNvPr>
              <p:cNvSpPr txBox="1"/>
              <p:nvPr/>
            </p:nvSpPr>
            <p:spPr>
              <a:xfrm>
                <a:off x="2393787" y="3246864"/>
                <a:ext cx="1310364" cy="495076"/>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Storing Pressure</a:t>
                </a:r>
              </a:p>
            </p:txBody>
          </p:sp>
        </p:grpSp>
        <p:cxnSp>
          <p:nvCxnSpPr>
            <p:cNvPr id="37" name="Connector: Elbow 36">
              <a:extLst>
                <a:ext uri="{FF2B5EF4-FFF2-40B4-BE49-F238E27FC236}">
                  <a16:creationId xmlns:a16="http://schemas.microsoft.com/office/drawing/2014/main" id="{8BE80096-4E6F-D2C1-1C2E-6AD88C06C100}"/>
                </a:ext>
              </a:extLst>
            </p:cNvPr>
            <p:cNvCxnSpPr>
              <a:cxnSpLocks/>
              <a:endCxn id="21" idx="0"/>
            </p:cNvCxnSpPr>
            <p:nvPr/>
          </p:nvCxnSpPr>
          <p:spPr>
            <a:xfrm rot="16200000" flipH="1">
              <a:off x="2949760" y="3501238"/>
              <a:ext cx="658893" cy="1216801"/>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9CF547E0-6928-8991-B310-14FB64257B45}"/>
                </a:ext>
              </a:extLst>
            </p:cNvPr>
            <p:cNvCxnSpPr>
              <a:cxnSpLocks/>
            </p:cNvCxnSpPr>
            <p:nvPr/>
          </p:nvCxnSpPr>
          <p:spPr>
            <a:xfrm rot="5400000">
              <a:off x="1747200" y="3513651"/>
              <a:ext cx="657065" cy="1190149"/>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2C4F7D85-D9FA-3B2E-DCEA-39557DBEB175}"/>
              </a:ext>
            </a:extLst>
          </p:cNvPr>
          <p:cNvGrpSpPr/>
          <p:nvPr/>
        </p:nvGrpSpPr>
        <p:grpSpPr>
          <a:xfrm>
            <a:off x="5326374" y="3780192"/>
            <a:ext cx="3778550" cy="1571466"/>
            <a:chOff x="5326374" y="3780192"/>
            <a:chExt cx="3778550" cy="1571466"/>
          </a:xfrm>
        </p:grpSpPr>
        <p:grpSp>
          <p:nvGrpSpPr>
            <p:cNvPr id="13" name="Group 12">
              <a:extLst>
                <a:ext uri="{FF2B5EF4-FFF2-40B4-BE49-F238E27FC236}">
                  <a16:creationId xmlns:a16="http://schemas.microsoft.com/office/drawing/2014/main" id="{CE323A4B-B437-3AEA-8484-A15B490E2364}"/>
                </a:ext>
              </a:extLst>
            </p:cNvPr>
            <p:cNvGrpSpPr/>
            <p:nvPr/>
          </p:nvGrpSpPr>
          <p:grpSpPr>
            <a:xfrm>
              <a:off x="7733324" y="4437258"/>
              <a:ext cx="1371600" cy="914400"/>
              <a:chOff x="4017359" y="2387731"/>
              <a:chExt cx="1363928" cy="545925"/>
            </a:xfrm>
            <a:solidFill>
              <a:srgbClr val="8FC45E"/>
            </a:solidFill>
          </p:grpSpPr>
          <p:sp>
            <p:nvSpPr>
              <p:cNvPr id="17" name="Rectangle: Rounded Corners 16">
                <a:extLst>
                  <a:ext uri="{FF2B5EF4-FFF2-40B4-BE49-F238E27FC236}">
                    <a16:creationId xmlns:a16="http://schemas.microsoft.com/office/drawing/2014/main" id="{3F427760-00F7-C2EC-ED0A-10ADDD2C7CA5}"/>
                  </a:ext>
                </a:extLst>
              </p:cNvPr>
              <p:cNvSpPr/>
              <p:nvPr/>
            </p:nvSpPr>
            <p:spPr>
              <a:xfrm>
                <a:off x="4017359" y="2387731"/>
                <a:ext cx="1363928" cy="545925"/>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8" name="Rectangle: Rounded Corners 14">
                <a:extLst>
                  <a:ext uri="{FF2B5EF4-FFF2-40B4-BE49-F238E27FC236}">
                    <a16:creationId xmlns:a16="http://schemas.microsoft.com/office/drawing/2014/main" id="{13A37DDF-ED51-6620-8399-96DC78583010}"/>
                  </a:ext>
                </a:extLst>
              </p:cNvPr>
              <p:cNvSpPr txBox="1"/>
              <p:nvPr/>
            </p:nvSpPr>
            <p:spPr>
              <a:xfrm>
                <a:off x="4044009" y="2414381"/>
                <a:ext cx="1310628" cy="492625"/>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Foot Pedaling</a:t>
                </a:r>
              </a:p>
            </p:txBody>
          </p:sp>
        </p:grpSp>
        <p:grpSp>
          <p:nvGrpSpPr>
            <p:cNvPr id="14" name="Group 13">
              <a:extLst>
                <a:ext uri="{FF2B5EF4-FFF2-40B4-BE49-F238E27FC236}">
                  <a16:creationId xmlns:a16="http://schemas.microsoft.com/office/drawing/2014/main" id="{3C2D4BC3-CC3F-7F70-370E-3D4B78675867}"/>
                </a:ext>
              </a:extLst>
            </p:cNvPr>
            <p:cNvGrpSpPr/>
            <p:nvPr/>
          </p:nvGrpSpPr>
          <p:grpSpPr>
            <a:xfrm>
              <a:off x="5326374" y="4437258"/>
              <a:ext cx="1371600" cy="914400"/>
              <a:chOff x="4017359" y="3220082"/>
              <a:chExt cx="1363928" cy="545925"/>
            </a:xfrm>
            <a:solidFill>
              <a:srgbClr val="8FC45E"/>
            </a:solidFill>
          </p:grpSpPr>
          <p:sp>
            <p:nvSpPr>
              <p:cNvPr id="15" name="Rectangle: Rounded Corners 14">
                <a:extLst>
                  <a:ext uri="{FF2B5EF4-FFF2-40B4-BE49-F238E27FC236}">
                    <a16:creationId xmlns:a16="http://schemas.microsoft.com/office/drawing/2014/main" id="{0CD7D3E8-0A64-EF8F-F443-58BE669CC0CE}"/>
                  </a:ext>
                </a:extLst>
              </p:cNvPr>
              <p:cNvSpPr/>
              <p:nvPr/>
            </p:nvSpPr>
            <p:spPr>
              <a:xfrm>
                <a:off x="4017359" y="3220082"/>
                <a:ext cx="1363928" cy="545925"/>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6" name="Rectangle: Rounded Corners 16">
                <a:extLst>
                  <a:ext uri="{FF2B5EF4-FFF2-40B4-BE49-F238E27FC236}">
                    <a16:creationId xmlns:a16="http://schemas.microsoft.com/office/drawing/2014/main" id="{C5528F18-DEED-BDF5-AB31-8C526ED53500}"/>
                  </a:ext>
                </a:extLst>
              </p:cNvPr>
              <p:cNvSpPr txBox="1"/>
              <p:nvPr/>
            </p:nvSpPr>
            <p:spPr>
              <a:xfrm>
                <a:off x="4044009" y="3246732"/>
                <a:ext cx="1310628" cy="492625"/>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Pumping</a:t>
                </a:r>
              </a:p>
            </p:txBody>
          </p:sp>
        </p:grpSp>
        <p:cxnSp>
          <p:nvCxnSpPr>
            <p:cNvPr id="44" name="Connector: Elbow 43">
              <a:extLst>
                <a:ext uri="{FF2B5EF4-FFF2-40B4-BE49-F238E27FC236}">
                  <a16:creationId xmlns:a16="http://schemas.microsoft.com/office/drawing/2014/main" id="{6880613A-1FC9-95D2-8528-903F69A33180}"/>
                </a:ext>
              </a:extLst>
            </p:cNvPr>
            <p:cNvCxnSpPr>
              <a:cxnSpLocks/>
              <a:endCxn id="15" idx="0"/>
            </p:cNvCxnSpPr>
            <p:nvPr/>
          </p:nvCxnSpPr>
          <p:spPr>
            <a:xfrm rot="5400000">
              <a:off x="6292043" y="3500325"/>
              <a:ext cx="657065" cy="1216801"/>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78CACCBB-B9D2-45CC-EC9C-7A4BD6199A80}"/>
                </a:ext>
              </a:extLst>
            </p:cNvPr>
            <p:cNvCxnSpPr>
              <a:cxnSpLocks/>
            </p:cNvCxnSpPr>
            <p:nvPr/>
          </p:nvCxnSpPr>
          <p:spPr>
            <a:xfrm rot="16200000" flipH="1">
              <a:off x="7495517" y="3513650"/>
              <a:ext cx="657065" cy="1190149"/>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3539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ppt_x"/>
                                          </p:val>
                                        </p:tav>
                                        <p:tav tm="100000">
                                          <p:val>
                                            <p:strVal val="#ppt_x"/>
                                          </p:val>
                                        </p:tav>
                                      </p:tavLst>
                                    </p:anim>
                                    <p:anim calcmode="lin" valueType="num">
                                      <p:cBhvr additive="base">
                                        <p:cTn id="2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18A39EE-9F7E-7964-D8AB-AC02F5845F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6D51B2-F697-0B77-C8E2-15E173A9FFAC}"/>
              </a:ext>
            </a:extLst>
          </p:cNvPr>
          <p:cNvSpPr>
            <a:spLocks noGrp="1"/>
          </p:cNvSpPr>
          <p:nvPr>
            <p:ph type="sldNum" sz="quarter" idx="12"/>
          </p:nvPr>
        </p:nvSpPr>
        <p:spPr/>
        <p:txBody>
          <a:bodyPr/>
          <a:lstStyle/>
          <a:p>
            <a:fld id="{A5AEF524-62EC-C340-82A1-9F47B6C43E55}" type="slidenum">
              <a:rPr lang="en-US" smtClean="0"/>
              <a:t>16</a:t>
            </a:fld>
            <a:endParaRPr lang="en-US"/>
          </a:p>
        </p:txBody>
      </p:sp>
      <p:sp>
        <p:nvSpPr>
          <p:cNvPr id="5" name="Title 4">
            <a:extLst>
              <a:ext uri="{FF2B5EF4-FFF2-40B4-BE49-F238E27FC236}">
                <a16:creationId xmlns:a16="http://schemas.microsoft.com/office/drawing/2014/main" id="{51895F45-E825-3CDF-3DE2-4924CB061B9B}"/>
              </a:ext>
            </a:extLst>
          </p:cNvPr>
          <p:cNvSpPr>
            <a:spLocks noGrp="1"/>
          </p:cNvSpPr>
          <p:nvPr>
            <p:ph type="title"/>
          </p:nvPr>
        </p:nvSpPr>
        <p:spPr/>
        <p:txBody>
          <a:bodyPr anchor="ctr"/>
          <a:lstStyle/>
          <a:p>
            <a:pPr algn="ctr"/>
            <a:r>
              <a:rPr lang="en-US">
                <a:solidFill>
                  <a:srgbClr val="782F40"/>
                </a:solidFill>
              </a:rPr>
              <a:t>Mechatronics Functions </a:t>
            </a:r>
          </a:p>
        </p:txBody>
      </p:sp>
      <p:sp>
        <p:nvSpPr>
          <p:cNvPr id="6" name="Text Placeholder 5">
            <a:extLst>
              <a:ext uri="{FF2B5EF4-FFF2-40B4-BE49-F238E27FC236}">
                <a16:creationId xmlns:a16="http://schemas.microsoft.com/office/drawing/2014/main" id="{49F6B0CA-277B-2DF2-5AA6-C71D2241205E}"/>
              </a:ext>
            </a:extLst>
          </p:cNvPr>
          <p:cNvSpPr>
            <a:spLocks noGrp="1"/>
          </p:cNvSpPr>
          <p:nvPr>
            <p:ph type="body" sz="quarter" idx="21"/>
          </p:nvPr>
        </p:nvSpPr>
        <p:spPr/>
        <p:txBody>
          <a:bodyPr/>
          <a:lstStyle/>
          <a:p>
            <a:r>
              <a:rPr lang="en-US"/>
              <a:t>Ethan Mercado</a:t>
            </a:r>
          </a:p>
        </p:txBody>
      </p:sp>
      <p:grpSp>
        <p:nvGrpSpPr>
          <p:cNvPr id="44" name="Group 43">
            <a:extLst>
              <a:ext uri="{FF2B5EF4-FFF2-40B4-BE49-F238E27FC236}">
                <a16:creationId xmlns:a16="http://schemas.microsoft.com/office/drawing/2014/main" id="{453C56D9-3F35-890C-325E-6F59C97D95CF}"/>
              </a:ext>
            </a:extLst>
          </p:cNvPr>
          <p:cNvGrpSpPr/>
          <p:nvPr/>
        </p:nvGrpSpPr>
        <p:grpSpPr>
          <a:xfrm>
            <a:off x="1655853" y="1427496"/>
            <a:ext cx="7214783" cy="4068121"/>
            <a:chOff x="1655853" y="1427496"/>
            <a:chExt cx="7214783" cy="4068121"/>
          </a:xfrm>
        </p:grpSpPr>
        <p:cxnSp>
          <p:nvCxnSpPr>
            <p:cNvPr id="92" name="Connector: Elbow 91">
              <a:extLst>
                <a:ext uri="{FF2B5EF4-FFF2-40B4-BE49-F238E27FC236}">
                  <a16:creationId xmlns:a16="http://schemas.microsoft.com/office/drawing/2014/main" id="{9AAD4D65-B349-93EB-AF3C-71F80401AD6F}"/>
                </a:ext>
              </a:extLst>
            </p:cNvPr>
            <p:cNvCxnSpPr>
              <a:cxnSpLocks/>
              <a:stCxn id="40" idx="3"/>
              <a:endCxn id="30" idx="0"/>
            </p:cNvCxnSpPr>
            <p:nvPr/>
          </p:nvCxnSpPr>
          <p:spPr>
            <a:xfrm>
              <a:off x="5889582" y="1770396"/>
              <a:ext cx="2295254" cy="557545"/>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3101F175-B487-33A0-7AE2-97E9BF36F6CE}"/>
                </a:ext>
              </a:extLst>
            </p:cNvPr>
            <p:cNvGrpSpPr/>
            <p:nvPr/>
          </p:nvGrpSpPr>
          <p:grpSpPr>
            <a:xfrm>
              <a:off x="1655853" y="1427496"/>
              <a:ext cx="7214783" cy="4068121"/>
              <a:chOff x="1655853" y="1427496"/>
              <a:chExt cx="7214783" cy="4068121"/>
            </a:xfrm>
          </p:grpSpPr>
          <p:grpSp>
            <p:nvGrpSpPr>
              <p:cNvPr id="9" name="Group 8">
                <a:extLst>
                  <a:ext uri="{FF2B5EF4-FFF2-40B4-BE49-F238E27FC236}">
                    <a16:creationId xmlns:a16="http://schemas.microsoft.com/office/drawing/2014/main" id="{DBC05A9C-DC0E-1553-E3EB-94A8BDE43238}"/>
                  </a:ext>
                </a:extLst>
              </p:cNvPr>
              <p:cNvGrpSpPr/>
              <p:nvPr/>
            </p:nvGrpSpPr>
            <p:grpSpPr>
              <a:xfrm>
                <a:off x="4517982" y="1427496"/>
                <a:ext cx="1371600" cy="685800"/>
                <a:chOff x="7303133" y="693736"/>
                <a:chExt cx="1093316" cy="392981"/>
              </a:xfrm>
              <a:solidFill>
                <a:srgbClr val="FFFF00"/>
              </a:solidFill>
            </p:grpSpPr>
            <p:sp>
              <p:nvSpPr>
                <p:cNvPr id="40" name="Rectangle: Rounded Corners 39">
                  <a:extLst>
                    <a:ext uri="{FF2B5EF4-FFF2-40B4-BE49-F238E27FC236}">
                      <a16:creationId xmlns:a16="http://schemas.microsoft.com/office/drawing/2014/main" id="{41F2CF15-9BD1-93C3-7E78-B2CF8A62A43D}"/>
                    </a:ext>
                  </a:extLst>
                </p:cNvPr>
                <p:cNvSpPr/>
                <p:nvPr/>
              </p:nvSpPr>
              <p:spPr>
                <a:xfrm>
                  <a:off x="7303133" y="693736"/>
                  <a:ext cx="1093316" cy="392981"/>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41" name="Rectangle: Rounded Corners 4">
                  <a:extLst>
                    <a:ext uri="{FF2B5EF4-FFF2-40B4-BE49-F238E27FC236}">
                      <a16:creationId xmlns:a16="http://schemas.microsoft.com/office/drawing/2014/main" id="{A5918E5E-CBCD-AF5D-5DCF-3ED6A4043D7A}"/>
                    </a:ext>
                  </a:extLst>
                </p:cNvPr>
                <p:cNvSpPr txBox="1"/>
                <p:nvPr/>
              </p:nvSpPr>
              <p:spPr>
                <a:xfrm>
                  <a:off x="7322317" y="712920"/>
                  <a:ext cx="1054948" cy="354613"/>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Mechatronics</a:t>
                  </a:r>
                </a:p>
              </p:txBody>
            </p:sp>
          </p:grpSp>
          <p:grpSp>
            <p:nvGrpSpPr>
              <p:cNvPr id="10" name="Group 9">
                <a:extLst>
                  <a:ext uri="{FF2B5EF4-FFF2-40B4-BE49-F238E27FC236}">
                    <a16:creationId xmlns:a16="http://schemas.microsoft.com/office/drawing/2014/main" id="{37CBBBC4-BDB0-A848-33D7-A26876C28BE2}"/>
                  </a:ext>
                </a:extLst>
              </p:cNvPr>
              <p:cNvGrpSpPr/>
              <p:nvPr/>
            </p:nvGrpSpPr>
            <p:grpSpPr>
              <a:xfrm>
                <a:off x="1655853" y="2327941"/>
                <a:ext cx="1371600" cy="685800"/>
                <a:chOff x="5843555" y="1316315"/>
                <a:chExt cx="1093316" cy="438912"/>
              </a:xfrm>
            </p:grpSpPr>
            <p:sp>
              <p:nvSpPr>
                <p:cNvPr id="38" name="Rectangle: Rounded Corners 37">
                  <a:extLst>
                    <a:ext uri="{FF2B5EF4-FFF2-40B4-BE49-F238E27FC236}">
                      <a16:creationId xmlns:a16="http://schemas.microsoft.com/office/drawing/2014/main" id="{0885AC48-B235-1499-970E-9BD36EA0E08B}"/>
                    </a:ext>
                  </a:extLst>
                </p:cNvPr>
                <p:cNvSpPr/>
                <p:nvPr/>
              </p:nvSpPr>
              <p:spPr>
                <a:xfrm>
                  <a:off x="5843555" y="1316315"/>
                  <a:ext cx="1093316" cy="438912"/>
                </a:xfrm>
                <a:prstGeom prst="roundRect">
                  <a:avLst/>
                </a:prstGeom>
                <a:solidFill>
                  <a:srgbClr val="FFFF9B"/>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39" name="Rectangle: Rounded Corners 6">
                  <a:extLst>
                    <a:ext uri="{FF2B5EF4-FFF2-40B4-BE49-F238E27FC236}">
                      <a16:creationId xmlns:a16="http://schemas.microsoft.com/office/drawing/2014/main" id="{D81DBFAD-0B52-A6F5-0D9E-4DDBE0C822E6}"/>
                    </a:ext>
                  </a:extLst>
                </p:cNvPr>
                <p:cNvSpPr txBox="1"/>
                <p:nvPr/>
              </p:nvSpPr>
              <p:spPr>
                <a:xfrm>
                  <a:off x="5864981" y="1337741"/>
                  <a:ext cx="1050464" cy="396060"/>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Energy Storage</a:t>
                  </a:r>
                </a:p>
              </p:txBody>
            </p:sp>
          </p:grpSp>
          <p:grpSp>
            <p:nvGrpSpPr>
              <p:cNvPr id="11" name="Group 10">
                <a:extLst>
                  <a:ext uri="{FF2B5EF4-FFF2-40B4-BE49-F238E27FC236}">
                    <a16:creationId xmlns:a16="http://schemas.microsoft.com/office/drawing/2014/main" id="{2FBC3F04-0FCC-05E7-2FF1-7C3F76266B30}"/>
                  </a:ext>
                </a:extLst>
              </p:cNvPr>
              <p:cNvGrpSpPr/>
              <p:nvPr/>
            </p:nvGrpSpPr>
            <p:grpSpPr>
              <a:xfrm>
                <a:off x="4517981" y="2328493"/>
                <a:ext cx="1371600" cy="685800"/>
                <a:chOff x="7166468" y="1316315"/>
                <a:chExt cx="1093316" cy="437611"/>
              </a:xfrm>
            </p:grpSpPr>
            <p:sp>
              <p:nvSpPr>
                <p:cNvPr id="36" name="Rectangle: Rounded Corners 35">
                  <a:extLst>
                    <a:ext uri="{FF2B5EF4-FFF2-40B4-BE49-F238E27FC236}">
                      <a16:creationId xmlns:a16="http://schemas.microsoft.com/office/drawing/2014/main" id="{C5EB9F13-704F-2CF4-56BC-26A341E21414}"/>
                    </a:ext>
                  </a:extLst>
                </p:cNvPr>
                <p:cNvSpPr/>
                <p:nvPr/>
              </p:nvSpPr>
              <p:spPr>
                <a:xfrm>
                  <a:off x="7166468" y="1316315"/>
                  <a:ext cx="1093316" cy="437611"/>
                </a:xfrm>
                <a:prstGeom prst="roundRect">
                  <a:avLst/>
                </a:prstGeom>
                <a:solidFill>
                  <a:srgbClr val="FFFF9B"/>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37" name="Rectangle: Rounded Corners 8">
                  <a:extLst>
                    <a:ext uri="{FF2B5EF4-FFF2-40B4-BE49-F238E27FC236}">
                      <a16:creationId xmlns:a16="http://schemas.microsoft.com/office/drawing/2014/main" id="{850496F0-F31B-AB8F-6ABE-24BFAE68A6EC}"/>
                    </a:ext>
                  </a:extLst>
                </p:cNvPr>
                <p:cNvSpPr txBox="1"/>
                <p:nvPr/>
              </p:nvSpPr>
              <p:spPr>
                <a:xfrm>
                  <a:off x="7187830" y="1337677"/>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User interface</a:t>
                  </a:r>
                </a:p>
              </p:txBody>
            </p:sp>
          </p:grpSp>
          <p:grpSp>
            <p:nvGrpSpPr>
              <p:cNvPr id="14" name="Group 13">
                <a:extLst>
                  <a:ext uri="{FF2B5EF4-FFF2-40B4-BE49-F238E27FC236}">
                    <a16:creationId xmlns:a16="http://schemas.microsoft.com/office/drawing/2014/main" id="{8B2B4AB3-67E8-4128-30DC-5C597B764C2E}"/>
                  </a:ext>
                </a:extLst>
              </p:cNvPr>
              <p:cNvGrpSpPr/>
              <p:nvPr/>
            </p:nvGrpSpPr>
            <p:grpSpPr>
              <a:xfrm>
                <a:off x="7499036" y="2327941"/>
                <a:ext cx="1371600" cy="685800"/>
                <a:chOff x="8762711" y="1316315"/>
                <a:chExt cx="1093316" cy="437611"/>
              </a:xfrm>
            </p:grpSpPr>
            <p:sp>
              <p:nvSpPr>
                <p:cNvPr id="30" name="Rectangle: Rounded Corners 29">
                  <a:extLst>
                    <a:ext uri="{FF2B5EF4-FFF2-40B4-BE49-F238E27FC236}">
                      <a16:creationId xmlns:a16="http://schemas.microsoft.com/office/drawing/2014/main" id="{D0974FE2-7E6E-9B9A-A684-95191B428A57}"/>
                    </a:ext>
                  </a:extLst>
                </p:cNvPr>
                <p:cNvSpPr/>
                <p:nvPr/>
              </p:nvSpPr>
              <p:spPr>
                <a:xfrm>
                  <a:off x="8762711" y="1316315"/>
                  <a:ext cx="1093316" cy="437611"/>
                </a:xfrm>
                <a:prstGeom prst="roundRect">
                  <a:avLst/>
                </a:prstGeom>
                <a:solidFill>
                  <a:srgbClr val="FFFF9B"/>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31" name="Rectangle: Rounded Corners 14">
                  <a:extLst>
                    <a:ext uri="{FF2B5EF4-FFF2-40B4-BE49-F238E27FC236}">
                      <a16:creationId xmlns:a16="http://schemas.microsoft.com/office/drawing/2014/main" id="{C0D3AB86-9542-139B-4726-6D86CBB63F21}"/>
                    </a:ext>
                  </a:extLst>
                </p:cNvPr>
                <p:cNvSpPr txBox="1"/>
                <p:nvPr/>
              </p:nvSpPr>
              <p:spPr>
                <a:xfrm>
                  <a:off x="8784073" y="1337677"/>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User Independent</a:t>
                  </a:r>
                </a:p>
              </p:txBody>
            </p:sp>
          </p:grpSp>
          <p:grpSp>
            <p:nvGrpSpPr>
              <p:cNvPr id="15" name="Group 14">
                <a:extLst>
                  <a:ext uri="{FF2B5EF4-FFF2-40B4-BE49-F238E27FC236}">
                    <a16:creationId xmlns:a16="http://schemas.microsoft.com/office/drawing/2014/main" id="{CEE965FA-874F-7C33-9652-8CBB24D5DCBE}"/>
                  </a:ext>
                </a:extLst>
              </p:cNvPr>
              <p:cNvGrpSpPr/>
              <p:nvPr/>
            </p:nvGrpSpPr>
            <p:grpSpPr>
              <a:xfrm>
                <a:off x="7499034" y="3155233"/>
                <a:ext cx="1371600" cy="685800"/>
                <a:chOff x="8762711" y="1983522"/>
                <a:chExt cx="1093316" cy="437611"/>
              </a:xfrm>
            </p:grpSpPr>
            <p:sp>
              <p:nvSpPr>
                <p:cNvPr id="28" name="Rectangle: Rounded Corners 27">
                  <a:extLst>
                    <a:ext uri="{FF2B5EF4-FFF2-40B4-BE49-F238E27FC236}">
                      <a16:creationId xmlns:a16="http://schemas.microsoft.com/office/drawing/2014/main" id="{4679B887-463B-5C63-1303-38D2F5716CF7}"/>
                    </a:ext>
                  </a:extLst>
                </p:cNvPr>
                <p:cNvSpPr/>
                <p:nvPr/>
              </p:nvSpPr>
              <p:spPr>
                <a:xfrm>
                  <a:off x="8762711" y="1983522"/>
                  <a:ext cx="1093316" cy="437611"/>
                </a:xfrm>
                <a:prstGeom prst="roundRect">
                  <a:avLst/>
                </a:prstGeom>
                <a:solidFill>
                  <a:srgbClr val="FFFF9B"/>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29" name="Rectangle: Rounded Corners 16">
                  <a:extLst>
                    <a:ext uri="{FF2B5EF4-FFF2-40B4-BE49-F238E27FC236}">
                      <a16:creationId xmlns:a16="http://schemas.microsoft.com/office/drawing/2014/main" id="{63F03392-10E2-DC25-5D2C-25B522395EA4}"/>
                    </a:ext>
                  </a:extLst>
                </p:cNvPr>
                <p:cNvSpPr txBox="1"/>
                <p:nvPr/>
              </p:nvSpPr>
              <p:spPr>
                <a:xfrm>
                  <a:off x="8784073" y="2004884"/>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Receive Inputs</a:t>
                  </a:r>
                </a:p>
              </p:txBody>
            </p:sp>
          </p:grpSp>
          <p:grpSp>
            <p:nvGrpSpPr>
              <p:cNvPr id="16" name="Group 15">
                <a:extLst>
                  <a:ext uri="{FF2B5EF4-FFF2-40B4-BE49-F238E27FC236}">
                    <a16:creationId xmlns:a16="http://schemas.microsoft.com/office/drawing/2014/main" id="{868CCE9B-88A6-D065-F89E-E66D7385693A}"/>
                  </a:ext>
                </a:extLst>
              </p:cNvPr>
              <p:cNvGrpSpPr/>
              <p:nvPr/>
            </p:nvGrpSpPr>
            <p:grpSpPr>
              <a:xfrm>
                <a:off x="7499033" y="4809817"/>
                <a:ext cx="1371600" cy="685800"/>
                <a:chOff x="8762711" y="2650730"/>
                <a:chExt cx="1093316" cy="437611"/>
              </a:xfrm>
            </p:grpSpPr>
            <p:sp>
              <p:nvSpPr>
                <p:cNvPr id="26" name="Rectangle: Rounded Corners 25">
                  <a:extLst>
                    <a:ext uri="{FF2B5EF4-FFF2-40B4-BE49-F238E27FC236}">
                      <a16:creationId xmlns:a16="http://schemas.microsoft.com/office/drawing/2014/main" id="{7D50C210-6D2B-39F0-9598-6298EF4BA83C}"/>
                    </a:ext>
                  </a:extLst>
                </p:cNvPr>
                <p:cNvSpPr/>
                <p:nvPr/>
              </p:nvSpPr>
              <p:spPr>
                <a:xfrm>
                  <a:off x="8762711" y="2650730"/>
                  <a:ext cx="1093316" cy="437611"/>
                </a:xfrm>
                <a:prstGeom prst="roundRect">
                  <a:avLst/>
                </a:prstGeom>
                <a:solidFill>
                  <a:srgbClr val="FFFF9B"/>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27" name="Rectangle: Rounded Corners 18">
                  <a:extLst>
                    <a:ext uri="{FF2B5EF4-FFF2-40B4-BE49-F238E27FC236}">
                      <a16:creationId xmlns:a16="http://schemas.microsoft.com/office/drawing/2014/main" id="{15F31FF4-63D9-F49B-663D-5F88229827BC}"/>
                    </a:ext>
                  </a:extLst>
                </p:cNvPr>
                <p:cNvSpPr txBox="1"/>
                <p:nvPr/>
              </p:nvSpPr>
              <p:spPr>
                <a:xfrm>
                  <a:off x="8784073" y="2672092"/>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Interpret Data</a:t>
                  </a:r>
                </a:p>
              </p:txBody>
            </p:sp>
          </p:grpSp>
          <p:grpSp>
            <p:nvGrpSpPr>
              <p:cNvPr id="17" name="Group 16">
                <a:extLst>
                  <a:ext uri="{FF2B5EF4-FFF2-40B4-BE49-F238E27FC236}">
                    <a16:creationId xmlns:a16="http://schemas.microsoft.com/office/drawing/2014/main" id="{1B56C692-3DE3-594A-5286-F479C2E4DF69}"/>
                  </a:ext>
                </a:extLst>
              </p:cNvPr>
              <p:cNvGrpSpPr/>
              <p:nvPr/>
            </p:nvGrpSpPr>
            <p:grpSpPr>
              <a:xfrm>
                <a:off x="7499034" y="3982525"/>
                <a:ext cx="1371600" cy="685800"/>
                <a:chOff x="8762711" y="3317938"/>
                <a:chExt cx="1093316" cy="437611"/>
              </a:xfrm>
            </p:grpSpPr>
            <p:sp>
              <p:nvSpPr>
                <p:cNvPr id="24" name="Rectangle: Rounded Corners 23">
                  <a:extLst>
                    <a:ext uri="{FF2B5EF4-FFF2-40B4-BE49-F238E27FC236}">
                      <a16:creationId xmlns:a16="http://schemas.microsoft.com/office/drawing/2014/main" id="{635AF555-6566-E88B-CDA0-6BCC04F8BAB5}"/>
                    </a:ext>
                  </a:extLst>
                </p:cNvPr>
                <p:cNvSpPr/>
                <p:nvPr/>
              </p:nvSpPr>
              <p:spPr>
                <a:xfrm>
                  <a:off x="8762711" y="3317938"/>
                  <a:ext cx="1093316" cy="437611"/>
                </a:xfrm>
                <a:prstGeom prst="roundRect">
                  <a:avLst/>
                </a:prstGeom>
                <a:solidFill>
                  <a:srgbClr val="FFFF9B"/>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25" name="Rectangle: Rounded Corners 20">
                  <a:extLst>
                    <a:ext uri="{FF2B5EF4-FFF2-40B4-BE49-F238E27FC236}">
                      <a16:creationId xmlns:a16="http://schemas.microsoft.com/office/drawing/2014/main" id="{A638729C-F160-DADC-777B-AF69423D52F1}"/>
                    </a:ext>
                  </a:extLst>
                </p:cNvPr>
                <p:cNvSpPr txBox="1"/>
                <p:nvPr/>
              </p:nvSpPr>
              <p:spPr>
                <a:xfrm>
                  <a:off x="8784073" y="3339300"/>
                  <a:ext cx="1050592" cy="3948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Prepare Data</a:t>
                  </a:r>
                </a:p>
              </p:txBody>
            </p:sp>
          </p:grpSp>
          <p:cxnSp>
            <p:nvCxnSpPr>
              <p:cNvPr id="85" name="Straight Connector 84">
                <a:extLst>
                  <a:ext uri="{FF2B5EF4-FFF2-40B4-BE49-F238E27FC236}">
                    <a16:creationId xmlns:a16="http://schemas.microsoft.com/office/drawing/2014/main" id="{B53D6C01-EB09-79D7-1321-C8D64BEEF970}"/>
                  </a:ext>
                </a:extLst>
              </p:cNvPr>
              <p:cNvCxnSpPr>
                <a:cxnSpLocks/>
                <a:stCxn id="40" idx="2"/>
                <a:endCxn id="36" idx="0"/>
              </p:cNvCxnSpPr>
              <p:nvPr/>
            </p:nvCxnSpPr>
            <p:spPr>
              <a:xfrm flipH="1">
                <a:off x="5203781" y="2113296"/>
                <a:ext cx="1" cy="2151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6A9C19D1-40F5-9467-05CA-780EDFBC5D9B}"/>
                  </a:ext>
                </a:extLst>
              </p:cNvPr>
              <p:cNvCxnSpPr>
                <a:cxnSpLocks/>
                <a:stCxn id="40" idx="1"/>
                <a:endCxn id="38" idx="0"/>
              </p:cNvCxnSpPr>
              <p:nvPr/>
            </p:nvCxnSpPr>
            <p:spPr>
              <a:xfrm rot="10800000" flipV="1">
                <a:off x="2341654" y="1770395"/>
                <a:ext cx="2176329" cy="557545"/>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89064F3-DF54-65E1-5A33-92D6C6E25491}"/>
                  </a:ext>
                </a:extLst>
              </p:cNvPr>
              <p:cNvCxnSpPr>
                <a:cxnSpLocks/>
                <a:stCxn id="30" idx="2"/>
                <a:endCxn id="28" idx="0"/>
              </p:cNvCxnSpPr>
              <p:nvPr/>
            </p:nvCxnSpPr>
            <p:spPr>
              <a:xfrm flipH="1">
                <a:off x="8184834" y="3013741"/>
                <a:ext cx="2" cy="1414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517CC3E-CF46-E512-2A90-0497F0EB3EC3}"/>
                  </a:ext>
                </a:extLst>
              </p:cNvPr>
              <p:cNvCxnSpPr>
                <a:cxnSpLocks/>
                <a:stCxn id="28" idx="2"/>
                <a:endCxn id="24" idx="0"/>
              </p:cNvCxnSpPr>
              <p:nvPr/>
            </p:nvCxnSpPr>
            <p:spPr>
              <a:xfrm>
                <a:off x="8184834" y="3841033"/>
                <a:ext cx="0" cy="1414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id="{49FB32A5-0F07-D125-CC35-CE6AA4167EA8}"/>
                  </a:ext>
                </a:extLst>
              </p:cNvPr>
              <p:cNvCxnSpPr>
                <a:cxnSpLocks/>
                <a:stCxn id="24" idx="2"/>
                <a:endCxn id="26" idx="0"/>
              </p:cNvCxnSpPr>
              <p:nvPr/>
            </p:nvCxnSpPr>
            <p:spPr>
              <a:xfrm rot="5400000">
                <a:off x="8114088" y="4739071"/>
                <a:ext cx="141492" cy="1"/>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7" name="Group 46">
            <a:extLst>
              <a:ext uri="{FF2B5EF4-FFF2-40B4-BE49-F238E27FC236}">
                <a16:creationId xmlns:a16="http://schemas.microsoft.com/office/drawing/2014/main" id="{4F006203-435D-0A8C-9C74-90C92FD6FED4}"/>
              </a:ext>
            </a:extLst>
          </p:cNvPr>
          <p:cNvGrpSpPr/>
          <p:nvPr/>
        </p:nvGrpSpPr>
        <p:grpSpPr>
          <a:xfrm>
            <a:off x="6297758" y="5495616"/>
            <a:ext cx="3783857" cy="827293"/>
            <a:chOff x="6297758" y="5495616"/>
            <a:chExt cx="3783857" cy="827293"/>
          </a:xfrm>
        </p:grpSpPr>
        <p:grpSp>
          <p:nvGrpSpPr>
            <p:cNvPr id="18" name="Group 17">
              <a:extLst>
                <a:ext uri="{FF2B5EF4-FFF2-40B4-BE49-F238E27FC236}">
                  <a16:creationId xmlns:a16="http://schemas.microsoft.com/office/drawing/2014/main" id="{39C20BF8-4D01-66BA-4AFB-5D9BE044DAFE}"/>
                </a:ext>
              </a:extLst>
            </p:cNvPr>
            <p:cNvGrpSpPr/>
            <p:nvPr/>
          </p:nvGrpSpPr>
          <p:grpSpPr>
            <a:xfrm>
              <a:off x="6297758" y="5637109"/>
              <a:ext cx="1371600" cy="685800"/>
              <a:chOff x="7627236" y="4062334"/>
              <a:chExt cx="1093316" cy="437611"/>
            </a:xfrm>
          </p:grpSpPr>
          <p:sp>
            <p:nvSpPr>
              <p:cNvPr id="22" name="Rectangle: Rounded Corners 21">
                <a:extLst>
                  <a:ext uri="{FF2B5EF4-FFF2-40B4-BE49-F238E27FC236}">
                    <a16:creationId xmlns:a16="http://schemas.microsoft.com/office/drawing/2014/main" id="{FCA1E336-C523-242C-76A3-52D874A412A1}"/>
                  </a:ext>
                </a:extLst>
              </p:cNvPr>
              <p:cNvSpPr/>
              <p:nvPr/>
            </p:nvSpPr>
            <p:spPr>
              <a:xfrm>
                <a:off x="7627236" y="4062334"/>
                <a:ext cx="1093316" cy="437611"/>
              </a:xfrm>
              <a:prstGeom prst="roundRect">
                <a:avLst/>
              </a:prstGeom>
              <a:solidFill>
                <a:srgbClr val="F0F0F0"/>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23" name="Rectangle: Rounded Corners 22">
                <a:extLst>
                  <a:ext uri="{FF2B5EF4-FFF2-40B4-BE49-F238E27FC236}">
                    <a16:creationId xmlns:a16="http://schemas.microsoft.com/office/drawing/2014/main" id="{BFF77DEF-74DD-2746-EA61-D44D7D83E370}"/>
                  </a:ext>
                </a:extLst>
              </p:cNvPr>
              <p:cNvSpPr txBox="1"/>
              <p:nvPr/>
            </p:nvSpPr>
            <p:spPr>
              <a:xfrm>
                <a:off x="7648598" y="4083696"/>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Transmit Data</a:t>
                </a:r>
              </a:p>
            </p:txBody>
          </p:sp>
        </p:grpSp>
        <p:grpSp>
          <p:nvGrpSpPr>
            <p:cNvPr id="19" name="Group 18">
              <a:extLst>
                <a:ext uri="{FF2B5EF4-FFF2-40B4-BE49-F238E27FC236}">
                  <a16:creationId xmlns:a16="http://schemas.microsoft.com/office/drawing/2014/main" id="{DA8783A0-DF75-6ED5-E0AC-AD86898EA5A2}"/>
                </a:ext>
              </a:extLst>
            </p:cNvPr>
            <p:cNvGrpSpPr/>
            <p:nvPr/>
          </p:nvGrpSpPr>
          <p:grpSpPr>
            <a:xfrm>
              <a:off x="8710015" y="5637109"/>
              <a:ext cx="1371600" cy="685800"/>
              <a:chOff x="9028704" y="4067330"/>
              <a:chExt cx="1093316" cy="437611"/>
            </a:xfrm>
          </p:grpSpPr>
          <p:sp>
            <p:nvSpPr>
              <p:cNvPr id="20" name="Rectangle: Rounded Corners 19">
                <a:extLst>
                  <a:ext uri="{FF2B5EF4-FFF2-40B4-BE49-F238E27FC236}">
                    <a16:creationId xmlns:a16="http://schemas.microsoft.com/office/drawing/2014/main" id="{9FE030EA-D94C-75AF-648C-2B141D39065B}"/>
                  </a:ext>
                </a:extLst>
              </p:cNvPr>
              <p:cNvSpPr/>
              <p:nvPr/>
            </p:nvSpPr>
            <p:spPr>
              <a:xfrm>
                <a:off x="9028704" y="4067330"/>
                <a:ext cx="1093316" cy="437611"/>
              </a:xfrm>
              <a:prstGeom prst="roundRect">
                <a:avLst/>
              </a:prstGeom>
              <a:solidFill>
                <a:srgbClr val="F0F0F0"/>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21" name="Rectangle: Rounded Corners 24">
                <a:extLst>
                  <a:ext uri="{FF2B5EF4-FFF2-40B4-BE49-F238E27FC236}">
                    <a16:creationId xmlns:a16="http://schemas.microsoft.com/office/drawing/2014/main" id="{9AE53056-6478-8D50-9DB8-96ECF8FBB124}"/>
                  </a:ext>
                </a:extLst>
              </p:cNvPr>
              <p:cNvSpPr txBox="1"/>
              <p:nvPr/>
            </p:nvSpPr>
            <p:spPr>
              <a:xfrm>
                <a:off x="9050066" y="4088692"/>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Perform Action</a:t>
                </a:r>
              </a:p>
            </p:txBody>
          </p:sp>
        </p:grpSp>
        <p:cxnSp>
          <p:nvCxnSpPr>
            <p:cNvPr id="107" name="Connector: Elbow 106">
              <a:extLst>
                <a:ext uri="{FF2B5EF4-FFF2-40B4-BE49-F238E27FC236}">
                  <a16:creationId xmlns:a16="http://schemas.microsoft.com/office/drawing/2014/main" id="{4361CA63-0D68-26AA-D89D-43224562AD5B}"/>
                </a:ext>
              </a:extLst>
            </p:cNvPr>
            <p:cNvCxnSpPr>
              <a:cxnSpLocks/>
              <a:stCxn id="26" idx="2"/>
              <a:endCxn id="22" idx="3"/>
            </p:cNvCxnSpPr>
            <p:nvPr/>
          </p:nvCxnSpPr>
          <p:spPr>
            <a:xfrm rot="5400000">
              <a:off x="7684900" y="5480076"/>
              <a:ext cx="484392" cy="515475"/>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ctor: Elbow 111">
              <a:extLst>
                <a:ext uri="{FF2B5EF4-FFF2-40B4-BE49-F238E27FC236}">
                  <a16:creationId xmlns:a16="http://schemas.microsoft.com/office/drawing/2014/main" id="{4B8906FA-95E0-3DED-70E5-80EF4F7CA3A0}"/>
                </a:ext>
              </a:extLst>
            </p:cNvPr>
            <p:cNvCxnSpPr>
              <a:cxnSpLocks/>
              <a:stCxn id="26" idx="2"/>
            </p:cNvCxnSpPr>
            <p:nvPr/>
          </p:nvCxnSpPr>
          <p:spPr>
            <a:xfrm rot="16200000" flipH="1">
              <a:off x="8205227" y="5475223"/>
              <a:ext cx="484395" cy="525182"/>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3E3A05CB-12B2-5861-724E-5225697F9372}"/>
              </a:ext>
            </a:extLst>
          </p:cNvPr>
          <p:cNvGrpSpPr/>
          <p:nvPr/>
        </p:nvGrpSpPr>
        <p:grpSpPr>
          <a:xfrm>
            <a:off x="3436613" y="3014292"/>
            <a:ext cx="3546944" cy="1312046"/>
            <a:chOff x="3436613" y="3014292"/>
            <a:chExt cx="3546944" cy="1312046"/>
          </a:xfrm>
        </p:grpSpPr>
        <p:grpSp>
          <p:nvGrpSpPr>
            <p:cNvPr id="12" name="Group 11">
              <a:extLst>
                <a:ext uri="{FF2B5EF4-FFF2-40B4-BE49-F238E27FC236}">
                  <a16:creationId xmlns:a16="http://schemas.microsoft.com/office/drawing/2014/main" id="{3B4C236E-DD5A-2BC0-00DB-74620EE96CE7}"/>
                </a:ext>
              </a:extLst>
            </p:cNvPr>
            <p:cNvGrpSpPr/>
            <p:nvPr/>
          </p:nvGrpSpPr>
          <p:grpSpPr>
            <a:xfrm>
              <a:off x="5611957" y="3640538"/>
              <a:ext cx="1371600" cy="685800"/>
              <a:chOff x="7439797" y="1983522"/>
              <a:chExt cx="1093316" cy="437611"/>
            </a:xfrm>
          </p:grpSpPr>
          <p:sp>
            <p:nvSpPr>
              <p:cNvPr id="34" name="Rectangle: Rounded Corners 33">
                <a:extLst>
                  <a:ext uri="{FF2B5EF4-FFF2-40B4-BE49-F238E27FC236}">
                    <a16:creationId xmlns:a16="http://schemas.microsoft.com/office/drawing/2014/main" id="{CDE19FCB-E0A9-A808-B924-B74CBB2F88C9}"/>
                  </a:ext>
                </a:extLst>
              </p:cNvPr>
              <p:cNvSpPr/>
              <p:nvPr/>
            </p:nvSpPr>
            <p:spPr>
              <a:xfrm>
                <a:off x="7439797" y="1983522"/>
                <a:ext cx="1093316" cy="437611"/>
              </a:xfrm>
              <a:prstGeom prst="roundRect">
                <a:avLst/>
              </a:prstGeom>
              <a:solidFill>
                <a:srgbClr val="F0F0F0"/>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35" name="Rectangle: Rounded Corners 10">
                <a:extLst>
                  <a:ext uri="{FF2B5EF4-FFF2-40B4-BE49-F238E27FC236}">
                    <a16:creationId xmlns:a16="http://schemas.microsoft.com/office/drawing/2014/main" id="{804C4A42-C1E6-A70B-4783-639009D6856A}"/>
                  </a:ext>
                </a:extLst>
              </p:cNvPr>
              <p:cNvSpPr txBox="1"/>
              <p:nvPr/>
            </p:nvSpPr>
            <p:spPr>
              <a:xfrm>
                <a:off x="7461159" y="2004884"/>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Display Information</a:t>
                </a:r>
              </a:p>
            </p:txBody>
          </p:sp>
        </p:grpSp>
        <p:grpSp>
          <p:nvGrpSpPr>
            <p:cNvPr id="13" name="Group 12">
              <a:extLst>
                <a:ext uri="{FF2B5EF4-FFF2-40B4-BE49-F238E27FC236}">
                  <a16:creationId xmlns:a16="http://schemas.microsoft.com/office/drawing/2014/main" id="{79D028EB-13DE-D50B-AFA4-82BFE23563F5}"/>
                </a:ext>
              </a:extLst>
            </p:cNvPr>
            <p:cNvGrpSpPr/>
            <p:nvPr/>
          </p:nvGrpSpPr>
          <p:grpSpPr>
            <a:xfrm>
              <a:off x="3436613" y="3640538"/>
              <a:ext cx="1371600" cy="685800"/>
              <a:chOff x="7439797" y="2650730"/>
              <a:chExt cx="1093316" cy="437611"/>
            </a:xfrm>
          </p:grpSpPr>
          <p:sp>
            <p:nvSpPr>
              <p:cNvPr id="32" name="Rectangle: Rounded Corners 31">
                <a:extLst>
                  <a:ext uri="{FF2B5EF4-FFF2-40B4-BE49-F238E27FC236}">
                    <a16:creationId xmlns:a16="http://schemas.microsoft.com/office/drawing/2014/main" id="{75D0896B-F791-7A65-F8A0-1E4307119DBF}"/>
                  </a:ext>
                </a:extLst>
              </p:cNvPr>
              <p:cNvSpPr/>
              <p:nvPr/>
            </p:nvSpPr>
            <p:spPr>
              <a:xfrm>
                <a:off x="7439797" y="2650730"/>
                <a:ext cx="1093316" cy="437611"/>
              </a:xfrm>
              <a:prstGeom prst="roundRect">
                <a:avLst/>
              </a:prstGeom>
              <a:solidFill>
                <a:srgbClr val="F0F0F0"/>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33" name="Rectangle: Rounded Corners 12">
                <a:extLst>
                  <a:ext uri="{FF2B5EF4-FFF2-40B4-BE49-F238E27FC236}">
                    <a16:creationId xmlns:a16="http://schemas.microsoft.com/office/drawing/2014/main" id="{94915930-E583-2BE1-B531-CCE51E6FCA1A}"/>
                  </a:ext>
                </a:extLst>
              </p:cNvPr>
              <p:cNvSpPr txBox="1"/>
              <p:nvPr/>
            </p:nvSpPr>
            <p:spPr>
              <a:xfrm>
                <a:off x="7461159" y="2672092"/>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kern="1200">
                    <a:solidFill>
                      <a:schemeClr val="tx1"/>
                    </a:solidFill>
                  </a:rPr>
                  <a:t>User Inputs</a:t>
                </a:r>
              </a:p>
            </p:txBody>
          </p:sp>
        </p:grpSp>
        <p:cxnSp>
          <p:nvCxnSpPr>
            <p:cNvPr id="116" name="Connector: Elbow 115">
              <a:extLst>
                <a:ext uri="{FF2B5EF4-FFF2-40B4-BE49-F238E27FC236}">
                  <a16:creationId xmlns:a16="http://schemas.microsoft.com/office/drawing/2014/main" id="{A00D8254-E9A1-E0F7-9E0D-393D941F1CB1}"/>
                </a:ext>
              </a:extLst>
            </p:cNvPr>
            <p:cNvCxnSpPr>
              <a:cxnSpLocks/>
              <a:stCxn id="36" idx="2"/>
              <a:endCxn id="32" idx="0"/>
            </p:cNvCxnSpPr>
            <p:nvPr/>
          </p:nvCxnSpPr>
          <p:spPr>
            <a:xfrm rot="5400000">
              <a:off x="4349975" y="2786731"/>
              <a:ext cx="626245" cy="1081368"/>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Connector: Elbow 122">
              <a:extLst>
                <a:ext uri="{FF2B5EF4-FFF2-40B4-BE49-F238E27FC236}">
                  <a16:creationId xmlns:a16="http://schemas.microsoft.com/office/drawing/2014/main" id="{CD3166BB-DA8E-9076-23CA-3463B061B616}"/>
                </a:ext>
              </a:extLst>
            </p:cNvPr>
            <p:cNvCxnSpPr>
              <a:cxnSpLocks/>
              <a:stCxn id="36" idx="2"/>
              <a:endCxn id="34" idx="0"/>
            </p:cNvCxnSpPr>
            <p:nvPr/>
          </p:nvCxnSpPr>
          <p:spPr>
            <a:xfrm rot="16200000" flipH="1">
              <a:off x="5437647" y="2780427"/>
              <a:ext cx="626245" cy="1093976"/>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9F803288-BE3F-31F6-C5AA-7899CEE922BD}"/>
              </a:ext>
            </a:extLst>
          </p:cNvPr>
          <p:cNvGrpSpPr/>
          <p:nvPr/>
        </p:nvGrpSpPr>
        <p:grpSpPr>
          <a:xfrm>
            <a:off x="1652824" y="3013741"/>
            <a:ext cx="1371600" cy="1316701"/>
            <a:chOff x="1652824" y="3013741"/>
            <a:chExt cx="1371600" cy="1316701"/>
          </a:xfrm>
        </p:grpSpPr>
        <p:grpSp>
          <p:nvGrpSpPr>
            <p:cNvPr id="2" name="Group 1">
              <a:extLst>
                <a:ext uri="{FF2B5EF4-FFF2-40B4-BE49-F238E27FC236}">
                  <a16:creationId xmlns:a16="http://schemas.microsoft.com/office/drawing/2014/main" id="{B897F118-BA64-E4F6-F862-ADA1BCD2361C}"/>
                </a:ext>
              </a:extLst>
            </p:cNvPr>
            <p:cNvGrpSpPr/>
            <p:nvPr/>
          </p:nvGrpSpPr>
          <p:grpSpPr>
            <a:xfrm>
              <a:off x="1652824" y="3644642"/>
              <a:ext cx="1371600" cy="685800"/>
              <a:chOff x="7439797" y="2650730"/>
              <a:chExt cx="1093316" cy="437611"/>
            </a:xfrm>
          </p:grpSpPr>
          <p:sp>
            <p:nvSpPr>
              <p:cNvPr id="7" name="Rectangle: Rounded Corners 6">
                <a:extLst>
                  <a:ext uri="{FF2B5EF4-FFF2-40B4-BE49-F238E27FC236}">
                    <a16:creationId xmlns:a16="http://schemas.microsoft.com/office/drawing/2014/main" id="{582AF3B2-9738-CB89-21F1-9787C3587C6F}"/>
                  </a:ext>
                </a:extLst>
              </p:cNvPr>
              <p:cNvSpPr/>
              <p:nvPr/>
            </p:nvSpPr>
            <p:spPr>
              <a:xfrm>
                <a:off x="7439797" y="2650730"/>
                <a:ext cx="1093316" cy="437611"/>
              </a:xfrm>
              <a:prstGeom prst="roundRect">
                <a:avLst/>
              </a:prstGeom>
              <a:solidFill>
                <a:srgbClr val="F0F0F0"/>
              </a:solid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sz="1700"/>
              </a:p>
            </p:txBody>
          </p:sp>
          <p:sp>
            <p:nvSpPr>
              <p:cNvPr id="8" name="Rectangle: Rounded Corners 12">
                <a:extLst>
                  <a:ext uri="{FF2B5EF4-FFF2-40B4-BE49-F238E27FC236}">
                    <a16:creationId xmlns:a16="http://schemas.microsoft.com/office/drawing/2014/main" id="{F8E47283-D6CD-1BBE-0E24-D1F7CB5E9107}"/>
                  </a:ext>
                </a:extLst>
              </p:cNvPr>
              <p:cNvSpPr txBox="1"/>
              <p:nvPr/>
            </p:nvSpPr>
            <p:spPr>
              <a:xfrm>
                <a:off x="7460374" y="2672092"/>
                <a:ext cx="1050592" cy="394887"/>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700">
                    <a:solidFill>
                      <a:schemeClr val="tx1"/>
                    </a:solidFill>
                  </a:rPr>
                  <a:t>Power Electronics</a:t>
                </a:r>
                <a:endParaRPr lang="en-US" sz="1700" kern="1200">
                  <a:solidFill>
                    <a:schemeClr val="tx1"/>
                  </a:solidFill>
                </a:endParaRPr>
              </a:p>
            </p:txBody>
          </p:sp>
        </p:grpSp>
        <p:cxnSp>
          <p:nvCxnSpPr>
            <p:cNvPr id="43" name="Straight Connector 42">
              <a:extLst>
                <a:ext uri="{FF2B5EF4-FFF2-40B4-BE49-F238E27FC236}">
                  <a16:creationId xmlns:a16="http://schemas.microsoft.com/office/drawing/2014/main" id="{57CC57EF-A42E-E9D9-3F43-8FC559806EA1}"/>
                </a:ext>
              </a:extLst>
            </p:cNvPr>
            <p:cNvCxnSpPr>
              <a:cxnSpLocks/>
              <a:stCxn id="38" idx="2"/>
              <a:endCxn id="7" idx="0"/>
            </p:cNvCxnSpPr>
            <p:nvPr/>
          </p:nvCxnSpPr>
          <p:spPr>
            <a:xfrm flipH="1">
              <a:off x="2338624" y="3013741"/>
              <a:ext cx="3029" cy="6309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033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additive="base">
                                        <p:cTn id="14" dur="500" fill="hold"/>
                                        <p:tgtEl>
                                          <p:spTgt spid="45"/>
                                        </p:tgtEl>
                                        <p:attrNameLst>
                                          <p:attrName>ppt_x</p:attrName>
                                        </p:attrNameLst>
                                      </p:cBhvr>
                                      <p:tavLst>
                                        <p:tav tm="0">
                                          <p:val>
                                            <p:strVal val="#ppt_x"/>
                                          </p:val>
                                        </p:tav>
                                        <p:tav tm="100000">
                                          <p:val>
                                            <p:strVal val="#ppt_x"/>
                                          </p:val>
                                        </p:tav>
                                      </p:tavLst>
                                    </p:anim>
                                    <p:anim calcmode="lin" valueType="num">
                                      <p:cBhvr additive="base">
                                        <p:cTn id="15"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fill="hold"/>
                                        <p:tgtEl>
                                          <p:spTgt spid="46"/>
                                        </p:tgtEl>
                                        <p:attrNameLst>
                                          <p:attrName>ppt_x</p:attrName>
                                        </p:attrNameLst>
                                      </p:cBhvr>
                                      <p:tavLst>
                                        <p:tav tm="0">
                                          <p:val>
                                            <p:strVal val="#ppt_x"/>
                                          </p:val>
                                        </p:tav>
                                        <p:tav tm="100000">
                                          <p:val>
                                            <p:strVal val="#ppt_x"/>
                                          </p:val>
                                        </p:tav>
                                      </p:tavLst>
                                    </p:anim>
                                    <p:anim calcmode="lin" valueType="num">
                                      <p:cBhvr additive="base">
                                        <p:cTn id="21"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additive="base">
                                        <p:cTn id="26" dur="500" fill="hold"/>
                                        <p:tgtEl>
                                          <p:spTgt spid="47"/>
                                        </p:tgtEl>
                                        <p:attrNameLst>
                                          <p:attrName>ppt_x</p:attrName>
                                        </p:attrNameLst>
                                      </p:cBhvr>
                                      <p:tavLst>
                                        <p:tav tm="0">
                                          <p:val>
                                            <p:strVal val="#ppt_x"/>
                                          </p:val>
                                        </p:tav>
                                        <p:tav tm="100000">
                                          <p:val>
                                            <p:strVal val="#ppt_x"/>
                                          </p:val>
                                        </p:tav>
                                      </p:tavLst>
                                    </p:anim>
                                    <p:anim calcmode="lin" valueType="num">
                                      <p:cBhvr additive="base">
                                        <p:cTn id="27"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15EB97-C924-0862-D20F-78B2795488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F7A11E-DBEB-E909-9492-86BF52083C95}"/>
              </a:ext>
            </a:extLst>
          </p:cNvPr>
          <p:cNvSpPr>
            <a:spLocks noGrp="1"/>
          </p:cNvSpPr>
          <p:nvPr>
            <p:ph type="sldNum" sz="quarter" idx="12"/>
          </p:nvPr>
        </p:nvSpPr>
        <p:spPr/>
        <p:txBody>
          <a:bodyPr/>
          <a:lstStyle/>
          <a:p>
            <a:fld id="{A5AEF524-62EC-C340-82A1-9F47B6C43E55}" type="slidenum">
              <a:rPr lang="en-US" smtClean="0"/>
              <a:t>17</a:t>
            </a:fld>
            <a:endParaRPr lang="en-US"/>
          </a:p>
        </p:txBody>
      </p:sp>
      <p:sp>
        <p:nvSpPr>
          <p:cNvPr id="5" name="Title 4">
            <a:extLst>
              <a:ext uri="{FF2B5EF4-FFF2-40B4-BE49-F238E27FC236}">
                <a16:creationId xmlns:a16="http://schemas.microsoft.com/office/drawing/2014/main" id="{084468A5-60E9-1BFA-D9F8-2D5C5E9186F9}"/>
              </a:ext>
            </a:extLst>
          </p:cNvPr>
          <p:cNvSpPr>
            <a:spLocks noGrp="1"/>
          </p:cNvSpPr>
          <p:nvPr>
            <p:ph type="title"/>
          </p:nvPr>
        </p:nvSpPr>
        <p:spPr/>
        <p:txBody>
          <a:bodyPr anchor="ctr"/>
          <a:lstStyle/>
          <a:p>
            <a:pPr algn="ctr"/>
            <a:r>
              <a:rPr lang="en-US">
                <a:solidFill>
                  <a:srgbClr val="782F40"/>
                </a:solidFill>
              </a:rPr>
              <a:t>Future Work</a:t>
            </a:r>
          </a:p>
        </p:txBody>
      </p:sp>
      <p:sp>
        <p:nvSpPr>
          <p:cNvPr id="6" name="Text Placeholder 5">
            <a:extLst>
              <a:ext uri="{FF2B5EF4-FFF2-40B4-BE49-F238E27FC236}">
                <a16:creationId xmlns:a16="http://schemas.microsoft.com/office/drawing/2014/main" id="{2A9CF7EB-C548-D553-6503-A4AD049D7CEA}"/>
              </a:ext>
            </a:extLst>
          </p:cNvPr>
          <p:cNvSpPr>
            <a:spLocks noGrp="1"/>
          </p:cNvSpPr>
          <p:nvPr>
            <p:ph type="body" sz="quarter" idx="21"/>
          </p:nvPr>
        </p:nvSpPr>
        <p:spPr/>
        <p:txBody>
          <a:bodyPr/>
          <a:lstStyle/>
          <a:p>
            <a:r>
              <a:rPr lang="en-US"/>
              <a:t>Ethan Mercado</a:t>
            </a:r>
          </a:p>
        </p:txBody>
      </p:sp>
      <p:cxnSp>
        <p:nvCxnSpPr>
          <p:cNvPr id="8" name="Straight Connector 7">
            <a:extLst>
              <a:ext uri="{FF2B5EF4-FFF2-40B4-BE49-F238E27FC236}">
                <a16:creationId xmlns:a16="http://schemas.microsoft.com/office/drawing/2014/main" id="{A801DEA9-7245-1F12-92B5-1BBCA720D67C}"/>
              </a:ext>
            </a:extLst>
          </p:cNvPr>
          <p:cNvCxnSpPr/>
          <p:nvPr/>
        </p:nvCxnSpPr>
        <p:spPr>
          <a:xfrm>
            <a:off x="1200665" y="3975117"/>
            <a:ext cx="1371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lowchart: Connector 8">
            <a:extLst>
              <a:ext uri="{FF2B5EF4-FFF2-40B4-BE49-F238E27FC236}">
                <a16:creationId xmlns:a16="http://schemas.microsoft.com/office/drawing/2014/main" id="{8B085EE5-8478-1B80-4158-80F677D4D118}"/>
              </a:ext>
            </a:extLst>
          </p:cNvPr>
          <p:cNvSpPr/>
          <p:nvPr/>
        </p:nvSpPr>
        <p:spPr>
          <a:xfrm>
            <a:off x="202394" y="3459983"/>
            <a:ext cx="1011147" cy="1008491"/>
          </a:xfrm>
          <a:prstGeom prst="flowChartConnector">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endParaRPr>
          </a:p>
        </p:txBody>
      </p:sp>
      <p:sp>
        <p:nvSpPr>
          <p:cNvPr id="10" name="Flowchart: Connector 9">
            <a:extLst>
              <a:ext uri="{FF2B5EF4-FFF2-40B4-BE49-F238E27FC236}">
                <a16:creationId xmlns:a16="http://schemas.microsoft.com/office/drawing/2014/main" id="{DDDE28E3-20A4-A35A-E275-4708486E2BC4}"/>
              </a:ext>
            </a:extLst>
          </p:cNvPr>
          <p:cNvSpPr/>
          <p:nvPr/>
        </p:nvSpPr>
        <p:spPr>
          <a:xfrm>
            <a:off x="2581416" y="3632217"/>
            <a:ext cx="685800" cy="685800"/>
          </a:xfrm>
          <a:prstGeom prst="flowChartConnector">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1DA54E8F-D1EA-AE4E-67AB-4D6A53E09AB3}"/>
              </a:ext>
            </a:extLst>
          </p:cNvPr>
          <p:cNvCxnSpPr/>
          <p:nvPr/>
        </p:nvCxnSpPr>
        <p:spPr>
          <a:xfrm>
            <a:off x="3284825" y="3966879"/>
            <a:ext cx="1371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lowchart: Connector 13">
            <a:extLst>
              <a:ext uri="{FF2B5EF4-FFF2-40B4-BE49-F238E27FC236}">
                <a16:creationId xmlns:a16="http://schemas.microsoft.com/office/drawing/2014/main" id="{94124712-92B4-5454-5AAB-A4CF92C46F44}"/>
              </a:ext>
            </a:extLst>
          </p:cNvPr>
          <p:cNvSpPr/>
          <p:nvPr/>
        </p:nvSpPr>
        <p:spPr>
          <a:xfrm>
            <a:off x="4652006" y="3623979"/>
            <a:ext cx="685800" cy="685800"/>
          </a:xfrm>
          <a:prstGeom prst="flowChartConnector">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D3BB3EA-97DA-B07C-1BF2-2B9BCCDC3FC6}"/>
              </a:ext>
            </a:extLst>
          </p:cNvPr>
          <p:cNvCxnSpPr/>
          <p:nvPr/>
        </p:nvCxnSpPr>
        <p:spPr>
          <a:xfrm>
            <a:off x="5330699" y="3966879"/>
            <a:ext cx="1371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lowchart: Connector 15">
            <a:extLst>
              <a:ext uri="{FF2B5EF4-FFF2-40B4-BE49-F238E27FC236}">
                <a16:creationId xmlns:a16="http://schemas.microsoft.com/office/drawing/2014/main" id="{23EC404D-34C7-ACF3-2C74-10549F1B01BF}"/>
              </a:ext>
            </a:extLst>
          </p:cNvPr>
          <p:cNvSpPr/>
          <p:nvPr/>
        </p:nvSpPr>
        <p:spPr>
          <a:xfrm>
            <a:off x="6714138" y="3632217"/>
            <a:ext cx="685800" cy="685800"/>
          </a:xfrm>
          <a:prstGeom prst="flowChartConnector">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FF2A4DE4-5C1A-8A18-3205-475D7982A11F}"/>
              </a:ext>
            </a:extLst>
          </p:cNvPr>
          <p:cNvCxnSpPr/>
          <p:nvPr/>
        </p:nvCxnSpPr>
        <p:spPr>
          <a:xfrm>
            <a:off x="7395519" y="3975117"/>
            <a:ext cx="1371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lowchart: Connector 17">
            <a:extLst>
              <a:ext uri="{FF2B5EF4-FFF2-40B4-BE49-F238E27FC236}">
                <a16:creationId xmlns:a16="http://schemas.microsoft.com/office/drawing/2014/main" id="{54CBA554-D577-1B96-09F4-C947BA2D8A37}"/>
              </a:ext>
            </a:extLst>
          </p:cNvPr>
          <p:cNvSpPr/>
          <p:nvPr/>
        </p:nvSpPr>
        <p:spPr>
          <a:xfrm>
            <a:off x="8776270" y="3632217"/>
            <a:ext cx="685800" cy="685800"/>
          </a:xfrm>
          <a:prstGeom prst="flowChartConnector">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solidFill>
            </a:endParaRPr>
          </a:p>
        </p:txBody>
      </p:sp>
      <p:grpSp>
        <p:nvGrpSpPr>
          <p:cNvPr id="25" name="Group 24">
            <a:extLst>
              <a:ext uri="{FF2B5EF4-FFF2-40B4-BE49-F238E27FC236}">
                <a16:creationId xmlns:a16="http://schemas.microsoft.com/office/drawing/2014/main" id="{FBE23FC8-1961-8448-ABAF-4251AB3A09B1}"/>
              </a:ext>
            </a:extLst>
          </p:cNvPr>
          <p:cNvGrpSpPr/>
          <p:nvPr/>
        </p:nvGrpSpPr>
        <p:grpSpPr>
          <a:xfrm>
            <a:off x="1913225" y="4318016"/>
            <a:ext cx="2057400" cy="1309332"/>
            <a:chOff x="1913225" y="4318016"/>
            <a:chExt cx="2057400" cy="1309332"/>
          </a:xfrm>
        </p:grpSpPr>
        <p:sp>
          <p:nvSpPr>
            <p:cNvPr id="35" name="Rectangle: Rounded Corners 34">
              <a:extLst>
                <a:ext uri="{FF2B5EF4-FFF2-40B4-BE49-F238E27FC236}">
                  <a16:creationId xmlns:a16="http://schemas.microsoft.com/office/drawing/2014/main" id="{1AB3F86F-4918-A299-07EF-0BC5F17951B0}"/>
                </a:ext>
              </a:extLst>
            </p:cNvPr>
            <p:cNvSpPr/>
            <p:nvPr/>
          </p:nvSpPr>
          <p:spPr>
            <a:xfrm>
              <a:off x="1913225" y="4712948"/>
              <a:ext cx="2057400" cy="914400"/>
            </a:xfrm>
            <a:prstGeom prst="roundRect">
              <a:avLst/>
            </a:prstGeom>
            <a:solidFill>
              <a:srgbClr val="0098A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77850">
                <a:lnSpc>
                  <a:spcPct val="90000"/>
                </a:lnSpc>
                <a:spcBef>
                  <a:spcPct val="0"/>
                </a:spcBef>
                <a:spcAft>
                  <a:spcPct val="35000"/>
                </a:spcAft>
              </a:pPr>
              <a:r>
                <a:rPr lang="en-US" sz="1700">
                  <a:solidFill>
                    <a:schemeClr val="tx1"/>
                  </a:solidFill>
                </a:rPr>
                <a:t>Design Selection</a:t>
              </a:r>
            </a:p>
          </p:txBody>
        </p:sp>
        <p:cxnSp>
          <p:nvCxnSpPr>
            <p:cNvPr id="45" name="Straight Connector 44">
              <a:extLst>
                <a:ext uri="{FF2B5EF4-FFF2-40B4-BE49-F238E27FC236}">
                  <a16:creationId xmlns:a16="http://schemas.microsoft.com/office/drawing/2014/main" id="{68C8CAFB-8C29-6258-045F-0FE3A07A6897}"/>
                </a:ext>
              </a:extLst>
            </p:cNvPr>
            <p:cNvCxnSpPr>
              <a:stCxn id="10" idx="4"/>
            </p:cNvCxnSpPr>
            <p:nvPr/>
          </p:nvCxnSpPr>
          <p:spPr>
            <a:xfrm>
              <a:off x="2924316" y="4318016"/>
              <a:ext cx="0" cy="4114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CE2235B-0929-7897-4C1C-561E4DE27AC2}"/>
              </a:ext>
            </a:extLst>
          </p:cNvPr>
          <p:cNvGrpSpPr/>
          <p:nvPr/>
        </p:nvGrpSpPr>
        <p:grpSpPr>
          <a:xfrm>
            <a:off x="6010416" y="4318017"/>
            <a:ext cx="2057400" cy="1320815"/>
            <a:chOff x="6010416" y="4318017"/>
            <a:chExt cx="2057400" cy="1320815"/>
          </a:xfrm>
        </p:grpSpPr>
        <p:sp>
          <p:nvSpPr>
            <p:cNvPr id="36" name="Rectangle: Rounded Corners 35">
              <a:extLst>
                <a:ext uri="{FF2B5EF4-FFF2-40B4-BE49-F238E27FC236}">
                  <a16:creationId xmlns:a16="http://schemas.microsoft.com/office/drawing/2014/main" id="{D90ECC1A-5509-2BFD-8274-07FEB1464EBF}"/>
                </a:ext>
              </a:extLst>
            </p:cNvPr>
            <p:cNvSpPr/>
            <p:nvPr/>
          </p:nvSpPr>
          <p:spPr>
            <a:xfrm>
              <a:off x="6010416" y="4724432"/>
              <a:ext cx="2057400" cy="914400"/>
            </a:xfrm>
            <a:prstGeom prst="roundRect">
              <a:avLst/>
            </a:prstGeom>
            <a:solidFill>
              <a:srgbClr val="0098A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77850">
                <a:lnSpc>
                  <a:spcPct val="90000"/>
                </a:lnSpc>
                <a:spcBef>
                  <a:spcPct val="0"/>
                </a:spcBef>
                <a:spcAft>
                  <a:spcPct val="35000"/>
                </a:spcAft>
              </a:pPr>
              <a:r>
                <a:rPr lang="en-US" sz="1700">
                  <a:solidFill>
                    <a:schemeClr val="tx1"/>
                  </a:solidFill>
                </a:rPr>
                <a:t>Parts Selection</a:t>
              </a:r>
            </a:p>
          </p:txBody>
        </p:sp>
        <p:cxnSp>
          <p:nvCxnSpPr>
            <p:cNvPr id="49" name="Straight Connector 48">
              <a:extLst>
                <a:ext uri="{FF2B5EF4-FFF2-40B4-BE49-F238E27FC236}">
                  <a16:creationId xmlns:a16="http://schemas.microsoft.com/office/drawing/2014/main" id="{1304B11D-4156-2FC9-54E5-2D933059FEB9}"/>
                </a:ext>
              </a:extLst>
            </p:cNvPr>
            <p:cNvCxnSpPr>
              <a:stCxn id="16" idx="4"/>
            </p:cNvCxnSpPr>
            <p:nvPr/>
          </p:nvCxnSpPr>
          <p:spPr>
            <a:xfrm>
              <a:off x="7057038" y="4318017"/>
              <a:ext cx="0" cy="4114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82F7EEA9-B41F-FAFD-8189-B24337731EB4}"/>
              </a:ext>
            </a:extLst>
          </p:cNvPr>
          <p:cNvSpPr txBox="1"/>
          <p:nvPr/>
        </p:nvSpPr>
        <p:spPr>
          <a:xfrm>
            <a:off x="8806756" y="3790451"/>
            <a:ext cx="685799" cy="369332"/>
          </a:xfrm>
          <a:prstGeom prst="rect">
            <a:avLst/>
          </a:prstGeom>
          <a:noFill/>
        </p:spPr>
        <p:txBody>
          <a:bodyPr wrap="square" rtlCol="0">
            <a:spAutoFit/>
          </a:bodyPr>
          <a:lstStyle/>
          <a:p>
            <a:r>
              <a:rPr lang="en-US" b="1">
                <a:solidFill>
                  <a:schemeClr val="tx2"/>
                </a:solidFill>
              </a:rPr>
              <a:t>12/1</a:t>
            </a:r>
          </a:p>
        </p:txBody>
      </p:sp>
      <p:grpSp>
        <p:nvGrpSpPr>
          <p:cNvPr id="11" name="Group 10">
            <a:extLst>
              <a:ext uri="{FF2B5EF4-FFF2-40B4-BE49-F238E27FC236}">
                <a16:creationId xmlns:a16="http://schemas.microsoft.com/office/drawing/2014/main" id="{5A0D0F79-361F-DB66-C1E1-EBCB1A71AB88}"/>
              </a:ext>
            </a:extLst>
          </p:cNvPr>
          <p:cNvGrpSpPr/>
          <p:nvPr/>
        </p:nvGrpSpPr>
        <p:grpSpPr>
          <a:xfrm>
            <a:off x="8081319" y="2247401"/>
            <a:ext cx="2057400" cy="1371600"/>
            <a:chOff x="8120955" y="1825831"/>
            <a:chExt cx="2057400" cy="1371600"/>
          </a:xfrm>
        </p:grpSpPr>
        <p:grpSp>
          <p:nvGrpSpPr>
            <p:cNvPr id="7" name="Group 6">
              <a:extLst>
                <a:ext uri="{FF2B5EF4-FFF2-40B4-BE49-F238E27FC236}">
                  <a16:creationId xmlns:a16="http://schemas.microsoft.com/office/drawing/2014/main" id="{BB0C31C8-6006-E0B8-5A64-203C9EBD1019}"/>
                </a:ext>
              </a:extLst>
            </p:cNvPr>
            <p:cNvGrpSpPr/>
            <p:nvPr/>
          </p:nvGrpSpPr>
          <p:grpSpPr>
            <a:xfrm>
              <a:off x="8120955" y="1825831"/>
              <a:ext cx="2057400" cy="1371600"/>
              <a:chOff x="8088981" y="1801043"/>
              <a:chExt cx="2057400" cy="1371600"/>
            </a:xfrm>
          </p:grpSpPr>
          <p:sp>
            <p:nvSpPr>
              <p:cNvPr id="37" name="Rectangle: Rounded Corners 36">
                <a:extLst>
                  <a:ext uri="{FF2B5EF4-FFF2-40B4-BE49-F238E27FC236}">
                    <a16:creationId xmlns:a16="http://schemas.microsoft.com/office/drawing/2014/main" id="{F942852C-A69F-984F-FE45-DCECA470F7DC}"/>
                  </a:ext>
                </a:extLst>
              </p:cNvPr>
              <p:cNvSpPr/>
              <p:nvPr/>
            </p:nvSpPr>
            <p:spPr>
              <a:xfrm>
                <a:off x="8088981" y="1801043"/>
                <a:ext cx="2057400" cy="914400"/>
              </a:xfrm>
              <a:prstGeom prst="roundRect">
                <a:avLst/>
              </a:prstGeom>
              <a:solidFill>
                <a:srgbClr val="5EF0C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53" name="Straight Connector 52">
                <a:extLst>
                  <a:ext uri="{FF2B5EF4-FFF2-40B4-BE49-F238E27FC236}">
                    <a16:creationId xmlns:a16="http://schemas.microsoft.com/office/drawing/2014/main" id="{A6268EBF-F428-5D14-A241-3F1A54A86C91}"/>
                  </a:ext>
                </a:extLst>
              </p:cNvPr>
              <p:cNvCxnSpPr>
                <a:cxnSpLocks/>
              </p:cNvCxnSpPr>
              <p:nvPr/>
            </p:nvCxnSpPr>
            <p:spPr>
              <a:xfrm flipV="1">
                <a:off x="9126147" y="2715443"/>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64D3D88F-3CE1-B022-3F1F-948DE383A5F2}"/>
                </a:ext>
              </a:extLst>
            </p:cNvPr>
            <p:cNvSpPr txBox="1"/>
            <p:nvPr/>
          </p:nvSpPr>
          <p:spPr>
            <a:xfrm>
              <a:off x="8345635" y="2133551"/>
              <a:ext cx="1608040" cy="327782"/>
            </a:xfrm>
            <a:prstGeom prst="rect">
              <a:avLst/>
            </a:prstGeom>
            <a:noFill/>
          </p:spPr>
          <p:txBody>
            <a:bodyPr wrap="square" rtlCol="0">
              <a:spAutoFit/>
            </a:bodyPr>
            <a:lstStyle/>
            <a:p>
              <a:pPr algn="ctr" defTabSz="577850">
                <a:lnSpc>
                  <a:spcPct val="90000"/>
                </a:lnSpc>
                <a:spcBef>
                  <a:spcPct val="0"/>
                </a:spcBef>
                <a:spcAft>
                  <a:spcPct val="35000"/>
                </a:spcAft>
              </a:pPr>
              <a:r>
                <a:rPr lang="en-US" sz="1700"/>
                <a:t>Order Parts</a:t>
              </a:r>
            </a:p>
          </p:txBody>
        </p:sp>
      </p:grpSp>
      <p:sp>
        <p:nvSpPr>
          <p:cNvPr id="2" name="TextBox 1">
            <a:extLst>
              <a:ext uri="{FF2B5EF4-FFF2-40B4-BE49-F238E27FC236}">
                <a16:creationId xmlns:a16="http://schemas.microsoft.com/office/drawing/2014/main" id="{299221A0-0D65-B138-CA60-460F90E84B79}"/>
              </a:ext>
            </a:extLst>
          </p:cNvPr>
          <p:cNvSpPr txBox="1"/>
          <p:nvPr/>
        </p:nvSpPr>
        <p:spPr>
          <a:xfrm>
            <a:off x="203249" y="3779562"/>
            <a:ext cx="1011147" cy="369332"/>
          </a:xfrm>
          <a:prstGeom prst="rect">
            <a:avLst/>
          </a:prstGeom>
          <a:noFill/>
        </p:spPr>
        <p:txBody>
          <a:bodyPr wrap="square" rtlCol="0">
            <a:spAutoFit/>
          </a:bodyPr>
          <a:lstStyle/>
          <a:p>
            <a:pPr algn="ctr"/>
            <a:r>
              <a:rPr lang="en-US" b="1">
                <a:solidFill>
                  <a:schemeClr val="tx2"/>
                </a:solidFill>
              </a:rPr>
              <a:t>Present</a:t>
            </a:r>
          </a:p>
        </p:txBody>
      </p:sp>
      <p:grpSp>
        <p:nvGrpSpPr>
          <p:cNvPr id="24" name="Group 23">
            <a:extLst>
              <a:ext uri="{FF2B5EF4-FFF2-40B4-BE49-F238E27FC236}">
                <a16:creationId xmlns:a16="http://schemas.microsoft.com/office/drawing/2014/main" id="{ED294A5E-15C5-BEFC-DF48-C039B480CB80}"/>
              </a:ext>
            </a:extLst>
          </p:cNvPr>
          <p:cNvGrpSpPr/>
          <p:nvPr/>
        </p:nvGrpSpPr>
        <p:grpSpPr>
          <a:xfrm>
            <a:off x="3953016" y="2260617"/>
            <a:ext cx="2057400" cy="1371600"/>
            <a:chOff x="3953016" y="2260617"/>
            <a:chExt cx="2057400" cy="1371600"/>
          </a:xfrm>
        </p:grpSpPr>
        <p:sp>
          <p:nvSpPr>
            <p:cNvPr id="33" name="Rectangle: Rounded Corners 32">
              <a:extLst>
                <a:ext uri="{FF2B5EF4-FFF2-40B4-BE49-F238E27FC236}">
                  <a16:creationId xmlns:a16="http://schemas.microsoft.com/office/drawing/2014/main" id="{3DDC9237-8A7C-0FE2-10AF-D6FA7DFEEC3D}"/>
                </a:ext>
              </a:extLst>
            </p:cNvPr>
            <p:cNvSpPr/>
            <p:nvPr/>
          </p:nvSpPr>
          <p:spPr>
            <a:xfrm>
              <a:off x="3953016" y="2260617"/>
              <a:ext cx="2057400" cy="914400"/>
            </a:xfrm>
            <a:prstGeom prst="roundRect">
              <a:avLst/>
            </a:prstGeom>
            <a:solidFill>
              <a:srgbClr val="5EF0C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77850">
                <a:lnSpc>
                  <a:spcPct val="90000"/>
                </a:lnSpc>
                <a:spcBef>
                  <a:spcPct val="0"/>
                </a:spcBef>
                <a:spcAft>
                  <a:spcPct val="35000"/>
                </a:spcAft>
              </a:pPr>
              <a:r>
                <a:rPr lang="en-US" sz="1700">
                  <a:solidFill>
                    <a:schemeClr val="tx1"/>
                  </a:solidFill>
                </a:rPr>
                <a:t>Simulations and Calculations</a:t>
              </a:r>
            </a:p>
          </p:txBody>
        </p:sp>
        <p:cxnSp>
          <p:nvCxnSpPr>
            <p:cNvPr id="19" name="Straight Connector 18">
              <a:extLst>
                <a:ext uri="{FF2B5EF4-FFF2-40B4-BE49-F238E27FC236}">
                  <a16:creationId xmlns:a16="http://schemas.microsoft.com/office/drawing/2014/main" id="{CF0BABF9-C85D-EFB0-CF2D-E97490E4F56D}"/>
                </a:ext>
              </a:extLst>
            </p:cNvPr>
            <p:cNvCxnSpPr>
              <a:cxnSpLocks/>
            </p:cNvCxnSpPr>
            <p:nvPr/>
          </p:nvCxnSpPr>
          <p:spPr>
            <a:xfrm flipV="1">
              <a:off x="4994906" y="3175017"/>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124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619D0A-257C-7EF6-9C52-B828220BB463}"/>
              </a:ext>
            </a:extLst>
          </p:cNvPr>
          <p:cNvSpPr>
            <a:spLocks noGrp="1"/>
          </p:cNvSpPr>
          <p:nvPr>
            <p:ph idx="1"/>
          </p:nvPr>
        </p:nvSpPr>
        <p:spPr>
          <a:xfrm>
            <a:off x="449574" y="1456510"/>
            <a:ext cx="9753600" cy="4346575"/>
          </a:xfrm>
        </p:spPr>
        <p:txBody>
          <a:bodyPr/>
          <a:lstStyle/>
          <a:p>
            <a:r>
              <a:rPr lang="en-US" sz="1800" b="0" i="0">
                <a:solidFill>
                  <a:srgbClr val="000000"/>
                </a:solidFill>
                <a:effectLst/>
                <a:latin typeface="Times New Roman" panose="02020603050405020304" pitchFamily="18" charset="0"/>
              </a:rPr>
              <a:t>​</a:t>
            </a:r>
            <a:r>
              <a:rPr lang="en-US" sz="1800" b="0" i="0">
                <a:solidFill>
                  <a:srgbClr val="000000"/>
                </a:solidFill>
                <a:effectLst/>
              </a:rPr>
              <a:t>OpenAI. (2024). </a:t>
            </a:r>
            <a:r>
              <a:rPr lang="en-US" sz="1800" b="0">
                <a:solidFill>
                  <a:srgbClr val="000000"/>
                </a:solidFill>
                <a:effectLst/>
              </a:rPr>
              <a:t>ChatGPT (October 2024 version)</a:t>
            </a:r>
            <a:r>
              <a:rPr lang="en-US" sz="1800" b="0" i="0">
                <a:solidFill>
                  <a:srgbClr val="000000"/>
                </a:solidFill>
                <a:effectLst/>
              </a:rPr>
              <a:t>. Retrieved from [Large language model]: 	https://chat.openai.com/ </a:t>
            </a:r>
            <a:endParaRPr lang="en-US" sz="1800"/>
          </a:p>
          <a:p>
            <a:r>
              <a:rPr lang="en-US" sz="1800" err="1"/>
              <a:t>Oquendo_Chandler</a:t>
            </a:r>
            <a:r>
              <a:rPr lang="en-US" sz="1800"/>
              <a:t>, M., </a:t>
            </a:r>
            <a:r>
              <a:rPr lang="en-US" sz="1800" err="1"/>
              <a:t>Luken</a:t>
            </a:r>
            <a:r>
              <a:rPr lang="en-US" sz="1800"/>
              <a:t>, D., Von </a:t>
            </a:r>
            <a:r>
              <a:rPr lang="en-US" sz="1800" err="1"/>
              <a:t>Hoene</a:t>
            </a:r>
            <a:r>
              <a:rPr lang="en-US" sz="1800"/>
              <a:t>, J., Kohli, B., </a:t>
            </a:r>
            <a:r>
              <a:rPr lang="en-US" sz="1800" err="1"/>
              <a:t>Stathis</a:t>
            </a:r>
            <a:r>
              <a:rPr lang="en-US" sz="1800"/>
              <a:t>, E., &amp; King, C. (2018). University of 	</a:t>
            </a:r>
            <a:r>
              <a:rPr lang="en-US" sz="1800" err="1"/>
              <a:t>Cincinnatic</a:t>
            </a:r>
            <a:r>
              <a:rPr lang="en-US" sz="1800"/>
              <a:t> NFPA Fluid Power Vehicle Challenge Project Report. Retrieved from </a:t>
            </a:r>
            <a:r>
              <a:rPr lang="en-US" sz="1800" err="1"/>
              <a:t>Scholar@UC</a:t>
            </a:r>
            <a:r>
              <a:rPr lang="en-US" sz="1800"/>
              <a:t>: 	https://scholar.uc.edu/downloads/j6731412w?locale=en</a:t>
            </a:r>
          </a:p>
          <a:p>
            <a:r>
              <a:rPr lang="en-US" sz="1800" err="1"/>
              <a:t>Pluta</a:t>
            </a:r>
            <a:r>
              <a:rPr lang="en-US" sz="1800"/>
              <a:t>, M., </a:t>
            </a:r>
            <a:r>
              <a:rPr lang="en-US" sz="1800" err="1"/>
              <a:t>Geragthy</a:t>
            </a:r>
            <a:r>
              <a:rPr lang="en-US" sz="1800"/>
              <a:t>, S., Kaas, J., &amp; McCarthy, J. (2024). 2025 NFPA Fluid Power Vehicle Challenge: 	Overview, Rules, and Awards. National Fluid Power Association. Retrieved from NFPA 	Foundation: </a:t>
            </a:r>
            <a:r>
              <a:rPr lang="en-US" sz="1800">
                <a:effectLst/>
                <a:latin typeface="Times New Roman" panose="02020603050405020304" pitchFamily="18" charset="0"/>
                <a:ea typeface="Calibri" panose="020F0502020204030204" pitchFamily="34" charset="0"/>
                <a:cs typeface="Arial" panose="020B0604020202020204" pitchFamily="34" charset="0"/>
              </a:rPr>
              <a:t>https://nfpafoundation.org/wp-content/uploads/2024/08/2025-FPVC-Overview-	Rules-and-Awards-v.4.pdf</a:t>
            </a:r>
            <a:r>
              <a:rPr lang="en-US" sz="1200">
                <a:effectLst/>
              </a:rPr>
              <a:t> </a:t>
            </a:r>
            <a:endParaRPr lang="en-US" sz="1800"/>
          </a:p>
          <a:p>
            <a:r>
              <a:rPr lang="en-US" sz="1800"/>
              <a:t>Torrey, J., Trujillo, A., </a:t>
            </a:r>
            <a:r>
              <a:rPr lang="en-US" sz="1800" err="1"/>
              <a:t>Londono</a:t>
            </a:r>
            <a:r>
              <a:rPr lang="en-US" sz="1800"/>
              <a:t>, K., &amp; Chan, B. (2019). Fluid Power Vehicle Challenge: Final Design 	Review. California Polytechnic State University. Retrieved from Digital Commons Cal Poly: 	https://digitalcommons.calpoly.edu/cgi/viewcontent.cgi?article=1597&amp;context=mesp</a:t>
            </a:r>
          </a:p>
          <a:p>
            <a:r>
              <a:rPr lang="en-US" sz="1800" err="1"/>
              <a:t>Widmann</a:t>
            </a:r>
            <a:r>
              <a:rPr lang="en-US" sz="1800"/>
              <a:t>, J., Gray, M., D'amour, R., Lopez, A. A., </a:t>
            </a:r>
            <a:r>
              <a:rPr lang="en-US" sz="1800" err="1"/>
              <a:t>Ferrandino</a:t>
            </a:r>
            <a:r>
              <a:rPr lang="en-US" sz="1800"/>
              <a:t>, C., &amp; Dietz, J. (2024). Cal Poly Fluid Power 	Vehicle Challenge Final Design Review. California Polytechnic State University. Retrieved from 	Digital Commons Cal Poly: 	https://digitalcommons.calpoly.edu/cgi/viewcontent.cgi?article=1853&amp;context=mesp</a:t>
            </a:r>
          </a:p>
        </p:txBody>
      </p:sp>
      <p:sp>
        <p:nvSpPr>
          <p:cNvPr id="3" name="Footer Placeholder 2">
            <a:extLst>
              <a:ext uri="{FF2B5EF4-FFF2-40B4-BE49-F238E27FC236}">
                <a16:creationId xmlns:a16="http://schemas.microsoft.com/office/drawing/2014/main" id="{41CA4001-8EC4-02FD-5D7C-FD9363D8E0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6FFF80-0CA1-EF79-2425-8AB2EDBB6C24}"/>
              </a:ext>
            </a:extLst>
          </p:cNvPr>
          <p:cNvSpPr>
            <a:spLocks noGrp="1"/>
          </p:cNvSpPr>
          <p:nvPr>
            <p:ph type="sldNum" sz="quarter" idx="12"/>
          </p:nvPr>
        </p:nvSpPr>
        <p:spPr/>
        <p:txBody>
          <a:bodyPr/>
          <a:lstStyle/>
          <a:p>
            <a:fld id="{A5AEF524-62EC-C340-82A1-9F47B6C43E55}" type="slidenum">
              <a:rPr lang="en-US" smtClean="0"/>
              <a:t>18</a:t>
            </a:fld>
            <a:endParaRPr lang="en-US"/>
          </a:p>
        </p:txBody>
      </p:sp>
      <p:sp>
        <p:nvSpPr>
          <p:cNvPr id="5" name="Title 4">
            <a:extLst>
              <a:ext uri="{FF2B5EF4-FFF2-40B4-BE49-F238E27FC236}">
                <a16:creationId xmlns:a16="http://schemas.microsoft.com/office/drawing/2014/main" id="{83C96833-7AAC-69C9-880D-60A08A0FB8B2}"/>
              </a:ext>
            </a:extLst>
          </p:cNvPr>
          <p:cNvSpPr>
            <a:spLocks noGrp="1"/>
          </p:cNvSpPr>
          <p:nvPr>
            <p:ph type="title"/>
          </p:nvPr>
        </p:nvSpPr>
        <p:spPr/>
        <p:txBody>
          <a:bodyPr anchor="ctr"/>
          <a:lstStyle/>
          <a:p>
            <a:pPr algn="ctr"/>
            <a:r>
              <a:rPr lang="en-US">
                <a:solidFill>
                  <a:srgbClr val="782F40"/>
                </a:solidFill>
              </a:rPr>
              <a:t>References</a:t>
            </a:r>
          </a:p>
        </p:txBody>
      </p:sp>
      <p:sp>
        <p:nvSpPr>
          <p:cNvPr id="6" name="Text Placeholder 5">
            <a:extLst>
              <a:ext uri="{FF2B5EF4-FFF2-40B4-BE49-F238E27FC236}">
                <a16:creationId xmlns:a16="http://schemas.microsoft.com/office/drawing/2014/main" id="{A6BB1149-17C4-FFC2-BAE5-D8D9677491A0}"/>
              </a:ext>
            </a:extLst>
          </p:cNvPr>
          <p:cNvSpPr>
            <a:spLocks noGrp="1"/>
          </p:cNvSpPr>
          <p:nvPr>
            <p:ph type="body" sz="quarter" idx="21"/>
          </p:nvPr>
        </p:nvSpPr>
        <p:spPr/>
        <p:txBody>
          <a:bodyPr/>
          <a:lstStyle/>
          <a:p>
            <a:r>
              <a:rPr lang="en-US"/>
              <a:t>Ethan Mercado</a:t>
            </a:r>
          </a:p>
        </p:txBody>
      </p:sp>
    </p:spTree>
    <p:extLst>
      <p:ext uri="{BB962C8B-B14F-4D97-AF65-F5344CB8AC3E}">
        <p14:creationId xmlns:p14="http://schemas.microsoft.com/office/powerpoint/2010/main" val="4181657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1CA4001-8EC4-02FD-5D7C-FD9363D8E0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6FFF80-0CA1-EF79-2425-8AB2EDBB6C24}"/>
              </a:ext>
            </a:extLst>
          </p:cNvPr>
          <p:cNvSpPr>
            <a:spLocks noGrp="1"/>
          </p:cNvSpPr>
          <p:nvPr>
            <p:ph type="sldNum" sz="quarter" idx="12"/>
          </p:nvPr>
        </p:nvSpPr>
        <p:spPr/>
        <p:txBody>
          <a:bodyPr/>
          <a:lstStyle/>
          <a:p>
            <a:fld id="{A5AEF524-62EC-C340-82A1-9F47B6C43E55}" type="slidenum">
              <a:rPr lang="en-US" smtClean="0"/>
              <a:t>19</a:t>
            </a:fld>
            <a:endParaRPr lang="en-US"/>
          </a:p>
        </p:txBody>
      </p:sp>
      <p:sp>
        <p:nvSpPr>
          <p:cNvPr id="5" name="Title 4">
            <a:extLst>
              <a:ext uri="{FF2B5EF4-FFF2-40B4-BE49-F238E27FC236}">
                <a16:creationId xmlns:a16="http://schemas.microsoft.com/office/drawing/2014/main" id="{83C96833-7AAC-69C9-880D-60A08A0FB8B2}"/>
              </a:ext>
            </a:extLst>
          </p:cNvPr>
          <p:cNvSpPr>
            <a:spLocks noGrp="1"/>
          </p:cNvSpPr>
          <p:nvPr>
            <p:ph type="title"/>
          </p:nvPr>
        </p:nvSpPr>
        <p:spPr/>
        <p:txBody>
          <a:bodyPr anchor="ctr"/>
          <a:lstStyle/>
          <a:p>
            <a:pPr algn="ctr"/>
            <a:r>
              <a:rPr lang="en-US">
                <a:solidFill>
                  <a:srgbClr val="782F40"/>
                </a:solidFill>
              </a:rPr>
              <a:t>Inspiring Quote</a:t>
            </a:r>
          </a:p>
        </p:txBody>
      </p:sp>
      <p:sp>
        <p:nvSpPr>
          <p:cNvPr id="6" name="Text Placeholder 5">
            <a:extLst>
              <a:ext uri="{FF2B5EF4-FFF2-40B4-BE49-F238E27FC236}">
                <a16:creationId xmlns:a16="http://schemas.microsoft.com/office/drawing/2014/main" id="{A6BB1149-17C4-FFC2-BAE5-D8D9677491A0}"/>
              </a:ext>
            </a:extLst>
          </p:cNvPr>
          <p:cNvSpPr>
            <a:spLocks noGrp="1"/>
          </p:cNvSpPr>
          <p:nvPr>
            <p:ph type="body" sz="quarter" idx="21"/>
          </p:nvPr>
        </p:nvSpPr>
        <p:spPr/>
        <p:txBody>
          <a:bodyPr/>
          <a:lstStyle/>
          <a:p>
            <a:r>
              <a:rPr lang="en-US"/>
              <a:t>Ethan Mercado</a:t>
            </a:r>
          </a:p>
        </p:txBody>
      </p:sp>
      <p:sp>
        <p:nvSpPr>
          <p:cNvPr id="15" name="Content Placeholder 1">
            <a:extLst>
              <a:ext uri="{FF2B5EF4-FFF2-40B4-BE49-F238E27FC236}">
                <a16:creationId xmlns:a16="http://schemas.microsoft.com/office/drawing/2014/main" id="{B7DC7EEB-0D47-9739-1EF6-19883DC2C916}"/>
              </a:ext>
            </a:extLst>
          </p:cNvPr>
          <p:cNvSpPr txBox="1">
            <a:spLocks/>
          </p:cNvSpPr>
          <p:nvPr/>
        </p:nvSpPr>
        <p:spPr>
          <a:xfrm>
            <a:off x="3624139" y="2824427"/>
            <a:ext cx="3404469" cy="214656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“Just as hydraulics transforms pressure into power, so too can we harness our challenges to elevate ourselves beyond the limits of possibility”</a:t>
            </a:r>
          </a:p>
          <a:p>
            <a:pPr marL="0" indent="0">
              <a:buFont typeface="Arial" panose="020B0604020202020204" pitchFamily="34" charset="0"/>
              <a:buNone/>
            </a:pPr>
            <a:r>
              <a:rPr lang="en-US" sz="2000"/>
              <a:t>-ChatGPT</a:t>
            </a:r>
          </a:p>
        </p:txBody>
      </p:sp>
      <p:pic>
        <p:nvPicPr>
          <p:cNvPr id="16" name="Graphic 15" descr="Artificial Intelligence with solid fill">
            <a:extLst>
              <a:ext uri="{FF2B5EF4-FFF2-40B4-BE49-F238E27FC236}">
                <a16:creationId xmlns:a16="http://schemas.microsoft.com/office/drawing/2014/main" id="{DF2AA016-A023-C3C6-12BA-A1F7D2A6DC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2134" y="3897707"/>
            <a:ext cx="914400" cy="914400"/>
          </a:xfrm>
          <a:prstGeom prst="rect">
            <a:avLst/>
          </a:prstGeom>
        </p:spPr>
      </p:pic>
    </p:spTree>
    <p:extLst>
      <p:ext uri="{BB962C8B-B14F-4D97-AF65-F5344CB8AC3E}">
        <p14:creationId xmlns:p14="http://schemas.microsoft.com/office/powerpoint/2010/main" val="283995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nodeType="withEffect">
                                  <p:stCondLst>
                                    <p:cond delay="0"/>
                                  </p:stCondLst>
                                  <p:childTnLst>
                                    <p:animEffect transition="out" filter="fade">
                                      <p:cBhvr>
                                        <p:cTn id="6" dur="1000" tmFilter="0, 0; .2, .5; .8, .5; 1, 0"/>
                                        <p:tgtEl>
                                          <p:spTgt spid="16"/>
                                        </p:tgtEl>
                                      </p:cBhvr>
                                    </p:animEffect>
                                    <p:animScale>
                                      <p:cBhvr>
                                        <p:cTn id="7" dur="50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91F49F32-7942-1BD7-9A55-B8DE71738D4A}"/>
              </a:ext>
            </a:extLst>
          </p:cNvPr>
          <p:cNvSpPr>
            <a:spLocks noGrp="1"/>
          </p:cNvSpPr>
          <p:nvPr>
            <p:ph type="title"/>
          </p:nvPr>
        </p:nvSpPr>
        <p:spPr>
          <a:xfrm>
            <a:off x="454023" y="270435"/>
            <a:ext cx="9741836" cy="960276"/>
          </a:xfrm>
        </p:spPr>
        <p:txBody>
          <a:bodyPr anchor="ctr"/>
          <a:lstStyle/>
          <a:p>
            <a:pPr algn="ctr"/>
            <a:r>
              <a:rPr lang="en-US">
                <a:solidFill>
                  <a:srgbClr val="782F40"/>
                </a:solidFill>
              </a:rPr>
              <a:t>Team 506: Introductions</a:t>
            </a:r>
          </a:p>
        </p:txBody>
      </p:sp>
      <p:sp>
        <p:nvSpPr>
          <p:cNvPr id="4" name="Slide Number Placeholder 3">
            <a:extLst>
              <a:ext uri="{FF2B5EF4-FFF2-40B4-BE49-F238E27FC236}">
                <a16:creationId xmlns:a16="http://schemas.microsoft.com/office/drawing/2014/main" id="{4F1753F2-50AB-1E88-A02D-7D367A3963CF}"/>
              </a:ext>
            </a:extLst>
          </p:cNvPr>
          <p:cNvSpPr>
            <a:spLocks noGrp="1"/>
          </p:cNvSpPr>
          <p:nvPr>
            <p:ph type="sldNum" sz="quarter" idx="10"/>
          </p:nvPr>
        </p:nvSpPr>
        <p:spPr/>
        <p:txBody>
          <a:bodyPr/>
          <a:lstStyle/>
          <a:p>
            <a:fld id="{A5AEF524-62EC-C340-82A1-9F47B6C43E55}" type="slidenum">
              <a:rPr lang="en-US" smtClean="0"/>
              <a:t>2</a:t>
            </a:fld>
            <a:endParaRPr lang="en-US"/>
          </a:p>
        </p:txBody>
      </p:sp>
      <p:sp>
        <p:nvSpPr>
          <p:cNvPr id="3" name="Footer Placeholder 2">
            <a:extLst>
              <a:ext uri="{FF2B5EF4-FFF2-40B4-BE49-F238E27FC236}">
                <a16:creationId xmlns:a16="http://schemas.microsoft.com/office/drawing/2014/main" id="{D5FC5510-99AC-7F87-A5D8-0AB6738E1247}"/>
              </a:ext>
            </a:extLst>
          </p:cNvPr>
          <p:cNvSpPr>
            <a:spLocks noGrp="1"/>
          </p:cNvSpPr>
          <p:nvPr>
            <p:ph type="ftr" sz="quarter" idx="11"/>
          </p:nvPr>
        </p:nvSpPr>
        <p:spPr/>
        <p:txBody>
          <a:bodyPr/>
          <a:lstStyle/>
          <a:p>
            <a:endParaRPr lang="en-US"/>
          </a:p>
        </p:txBody>
      </p:sp>
      <p:sp>
        <p:nvSpPr>
          <p:cNvPr id="21" name="Text Placeholder 20">
            <a:extLst>
              <a:ext uri="{FF2B5EF4-FFF2-40B4-BE49-F238E27FC236}">
                <a16:creationId xmlns:a16="http://schemas.microsoft.com/office/drawing/2014/main" id="{6BBE7027-8BA5-5319-105B-F4EF26E80A20}"/>
              </a:ext>
            </a:extLst>
          </p:cNvPr>
          <p:cNvSpPr>
            <a:spLocks noGrp="1"/>
          </p:cNvSpPr>
          <p:nvPr>
            <p:ph type="body" sz="quarter" idx="14"/>
          </p:nvPr>
        </p:nvSpPr>
        <p:spPr>
          <a:xfrm>
            <a:off x="31445" y="4751422"/>
            <a:ext cx="1828800" cy="747897"/>
          </a:xfrm>
          <a:ln w="19050">
            <a:noFill/>
          </a:ln>
        </p:spPr>
        <p:txBody>
          <a:bodyPr vert="horz" wrap="square" lIns="0" tIns="0" rIns="0" bIns="0" rtlCol="0" anchor="t">
            <a:spAutoFit/>
          </a:bodyPr>
          <a:lstStyle/>
          <a:p>
            <a:pPr algn="ctr"/>
            <a:r>
              <a:rPr lang="en-US">
                <a:ea typeface="Calibri"/>
                <a:cs typeface="Calibri"/>
              </a:rPr>
              <a:t>Adonay </a:t>
            </a:r>
            <a:r>
              <a:rPr lang="en-US" err="1">
                <a:ea typeface="Calibri"/>
                <a:cs typeface="Calibri"/>
              </a:rPr>
              <a:t>Almanza</a:t>
            </a:r>
            <a:r>
              <a:rPr lang="en-US">
                <a:ea typeface="Calibri"/>
                <a:cs typeface="Calibri"/>
              </a:rPr>
              <a:t>-         Enriquez</a:t>
            </a:r>
          </a:p>
          <a:p>
            <a:pPr algn="ctr"/>
            <a:r>
              <a:rPr lang="en-US" i="1">
                <a:ea typeface="Calibri"/>
                <a:cs typeface="Calibri"/>
              </a:rPr>
              <a:t>Controls Engineer</a:t>
            </a:r>
          </a:p>
        </p:txBody>
      </p:sp>
      <p:pic>
        <p:nvPicPr>
          <p:cNvPr id="6" name="Picture Placeholder 5">
            <a:extLst>
              <a:ext uri="{FF2B5EF4-FFF2-40B4-BE49-F238E27FC236}">
                <a16:creationId xmlns:a16="http://schemas.microsoft.com/office/drawing/2014/main" id="{1D3996AF-E3B3-3CDC-519A-69D85CAB31CE}"/>
              </a:ext>
            </a:extLst>
          </p:cNvPr>
          <p:cNvPicPr>
            <a:picLocks noGrp="1" noChangeAspect="1"/>
          </p:cNvPicPr>
          <p:nvPr>
            <p:ph type="pic" sz="quarter" idx="15"/>
          </p:nvPr>
        </p:nvPicPr>
        <p:blipFill>
          <a:blip r:embed="rId2" cstate="hqprint">
            <a:extLst>
              <a:ext uri="{28A0092B-C50C-407E-A947-70E740481C1C}">
                <a14:useLocalDpi xmlns:a14="http://schemas.microsoft.com/office/drawing/2010/main"/>
              </a:ext>
            </a:extLst>
          </a:blip>
          <a:srcRect/>
          <a:stretch/>
        </p:blipFill>
        <p:spPr>
          <a:xfrm>
            <a:off x="8826626" y="1825625"/>
            <a:ext cx="1828800" cy="2743200"/>
          </a:xfrm>
          <a:prstGeom prst="rect">
            <a:avLst/>
          </a:prstGeom>
          <a:ln>
            <a:noFill/>
          </a:ln>
          <a:effectLst>
            <a:outerShdw blurRad="292100" dist="139700" dir="2700000" algn="tl" rotWithShape="0">
              <a:srgbClr val="333333">
                <a:alpha val="65000"/>
              </a:srgbClr>
            </a:outerShdw>
          </a:effectLst>
        </p:spPr>
      </p:pic>
      <p:sp>
        <p:nvSpPr>
          <p:cNvPr id="23" name="Text Placeholder 22">
            <a:extLst>
              <a:ext uri="{FF2B5EF4-FFF2-40B4-BE49-F238E27FC236}">
                <a16:creationId xmlns:a16="http://schemas.microsoft.com/office/drawing/2014/main" id="{05D0ED18-9BE8-4F1F-28E4-A7EEFC654B2E}"/>
              </a:ext>
            </a:extLst>
          </p:cNvPr>
          <p:cNvSpPr>
            <a:spLocks noGrp="1"/>
          </p:cNvSpPr>
          <p:nvPr>
            <p:ph type="body" sz="quarter" idx="16"/>
          </p:nvPr>
        </p:nvSpPr>
        <p:spPr>
          <a:xfrm>
            <a:off x="6629400" y="5212691"/>
            <a:ext cx="1828800" cy="498598"/>
          </a:xfrm>
          <a:ln w="19050">
            <a:noFill/>
          </a:ln>
        </p:spPr>
        <p:txBody>
          <a:bodyPr vert="horz" wrap="square" lIns="0" tIns="0" rIns="0" bIns="0" rtlCol="0" anchor="t">
            <a:spAutoFit/>
          </a:bodyPr>
          <a:lstStyle/>
          <a:p>
            <a:pPr algn="ctr"/>
            <a:r>
              <a:rPr lang="en-US">
                <a:ea typeface="Calibri"/>
                <a:cs typeface="Calibri"/>
              </a:rPr>
              <a:t>Ethan Mercado</a:t>
            </a:r>
          </a:p>
          <a:p>
            <a:pPr algn="ctr"/>
            <a:r>
              <a:rPr lang="en-US" i="1">
                <a:ea typeface="Calibri"/>
                <a:cs typeface="Calibri"/>
              </a:rPr>
              <a:t>Systems Engineer</a:t>
            </a:r>
          </a:p>
        </p:txBody>
      </p:sp>
      <p:sp>
        <p:nvSpPr>
          <p:cNvPr id="24" name="Text Placeholder 23">
            <a:extLst>
              <a:ext uri="{FF2B5EF4-FFF2-40B4-BE49-F238E27FC236}">
                <a16:creationId xmlns:a16="http://schemas.microsoft.com/office/drawing/2014/main" id="{ABF5CB72-FE18-9367-CFE1-C97990C75030}"/>
              </a:ext>
            </a:extLst>
          </p:cNvPr>
          <p:cNvSpPr>
            <a:spLocks noGrp="1"/>
          </p:cNvSpPr>
          <p:nvPr>
            <p:ph type="body" sz="quarter" idx="17"/>
          </p:nvPr>
        </p:nvSpPr>
        <p:spPr>
          <a:xfrm>
            <a:off x="2037029" y="5212691"/>
            <a:ext cx="2175347" cy="747897"/>
          </a:xfrm>
          <a:ln w="19050">
            <a:noFill/>
          </a:ln>
        </p:spPr>
        <p:txBody>
          <a:bodyPr vert="horz" wrap="square" lIns="0" tIns="0" rIns="0" bIns="0" rtlCol="0" anchor="t">
            <a:spAutoFit/>
          </a:bodyPr>
          <a:lstStyle/>
          <a:p>
            <a:pPr algn="ctr"/>
            <a:r>
              <a:rPr lang="en-US">
                <a:ea typeface="Calibri"/>
                <a:cs typeface="Calibri"/>
              </a:rPr>
              <a:t>Trace Flowers </a:t>
            </a:r>
            <a:r>
              <a:rPr lang="en-US" i="1">
                <a:ea typeface="Calibri"/>
                <a:cs typeface="Calibri"/>
              </a:rPr>
              <a:t>Modeling &amp; Simulation Engineer</a:t>
            </a:r>
          </a:p>
        </p:txBody>
      </p:sp>
      <p:sp>
        <p:nvSpPr>
          <p:cNvPr id="25" name="Text Placeholder 24">
            <a:extLst>
              <a:ext uri="{FF2B5EF4-FFF2-40B4-BE49-F238E27FC236}">
                <a16:creationId xmlns:a16="http://schemas.microsoft.com/office/drawing/2014/main" id="{58A3E153-9864-9F76-7BAA-1CF3761369F4}"/>
              </a:ext>
            </a:extLst>
          </p:cNvPr>
          <p:cNvSpPr>
            <a:spLocks noGrp="1"/>
          </p:cNvSpPr>
          <p:nvPr>
            <p:ph type="body" sz="quarter" idx="18"/>
          </p:nvPr>
        </p:nvSpPr>
        <p:spPr>
          <a:xfrm>
            <a:off x="4419600" y="4719891"/>
            <a:ext cx="1828800" cy="498598"/>
          </a:xfrm>
          <a:ln w="19050">
            <a:noFill/>
          </a:ln>
        </p:spPr>
        <p:txBody>
          <a:bodyPr vert="horz" wrap="square" lIns="0" tIns="0" rIns="0" bIns="0" rtlCol="0" anchor="t">
            <a:spAutoFit/>
          </a:bodyPr>
          <a:lstStyle/>
          <a:p>
            <a:pPr algn="ctr"/>
            <a:r>
              <a:rPr lang="en-US">
                <a:ea typeface="Calibri"/>
                <a:cs typeface="Calibri"/>
              </a:rPr>
              <a:t>Daniel Garmendia</a:t>
            </a:r>
          </a:p>
          <a:p>
            <a:pPr algn="ctr"/>
            <a:r>
              <a:rPr lang="en-US" i="1">
                <a:ea typeface="Calibri"/>
                <a:cs typeface="Calibri"/>
              </a:rPr>
              <a:t>Quality Engineer</a:t>
            </a:r>
          </a:p>
        </p:txBody>
      </p:sp>
      <p:pic>
        <p:nvPicPr>
          <p:cNvPr id="7" name="Picture Placeholder 6">
            <a:extLst>
              <a:ext uri="{FF2B5EF4-FFF2-40B4-BE49-F238E27FC236}">
                <a16:creationId xmlns:a16="http://schemas.microsoft.com/office/drawing/2014/main" id="{A9350F82-CDB1-3AC4-8B54-444D04029F70}"/>
              </a:ext>
            </a:extLst>
          </p:cNvPr>
          <p:cNvPicPr>
            <a:picLocks noGrp="1" noChangeAspect="1"/>
          </p:cNvPicPr>
          <p:nvPr>
            <p:ph type="pic" sz="quarter" idx="19"/>
          </p:nvPr>
        </p:nvPicPr>
        <p:blipFill>
          <a:blip r:embed="rId3" cstate="hqprint">
            <a:extLst>
              <a:ext uri="{28A0092B-C50C-407E-A947-70E740481C1C}">
                <a14:useLocalDpi xmlns:a14="http://schemas.microsoft.com/office/drawing/2010/main"/>
              </a:ext>
            </a:extLst>
          </a:blip>
          <a:srcRect/>
          <a:stretch/>
        </p:blipFill>
        <p:spPr>
          <a:prstGeom prst="rect">
            <a:avLst/>
          </a:prstGeom>
          <a:ln>
            <a:noFill/>
          </a:ln>
          <a:effectLst>
            <a:outerShdw blurRad="292100" dir="2700000" algn="tl" rotWithShape="0">
              <a:srgbClr val="333333">
                <a:alpha val="65000"/>
              </a:srgbClr>
            </a:outerShdw>
          </a:effectLst>
        </p:spPr>
      </p:pic>
      <p:pic>
        <p:nvPicPr>
          <p:cNvPr id="5" name="Picture Placeholder 4" descr="A person in a blue suit&#10;&#10;Description automatically generated">
            <a:extLst>
              <a:ext uri="{FF2B5EF4-FFF2-40B4-BE49-F238E27FC236}">
                <a16:creationId xmlns:a16="http://schemas.microsoft.com/office/drawing/2014/main" id="{F5A45D0A-1CE9-8EB3-0B94-8A9714A36608}"/>
              </a:ext>
            </a:extLst>
          </p:cNvPr>
          <p:cNvPicPr>
            <a:picLocks noGrp="1" noChangeAspect="1"/>
          </p:cNvPicPr>
          <p:nvPr>
            <p:ph type="pic" sz="quarter" idx="20"/>
          </p:nvPr>
        </p:nvPicPr>
        <p:blipFill>
          <a:blip r:embed="rId4" cstate="hqprint">
            <a:extLst>
              <a:ext uri="{28A0092B-C50C-407E-A947-70E740481C1C}">
                <a14:useLocalDpi xmlns:a14="http://schemas.microsoft.com/office/drawing/2010/main"/>
              </a:ext>
            </a:extLst>
          </a:blip>
          <a:srcRect/>
          <a:stretch/>
        </p:blipFill>
        <p:spPr>
          <a:prstGeom prst="rect">
            <a:avLst/>
          </a:prstGeom>
          <a:ln>
            <a:noFill/>
          </a:ln>
          <a:effectLst>
            <a:outerShdw blurRad="292100" dist="139700" dir="2700000" algn="tl" rotWithShape="0">
              <a:srgbClr val="333333">
                <a:alpha val="65000"/>
              </a:srgbClr>
            </a:outerShdw>
          </a:effectLst>
        </p:spPr>
      </p:pic>
      <p:pic>
        <p:nvPicPr>
          <p:cNvPr id="2" name="Picture Placeholder 1" descr="A person in a tie&#10;&#10;Description automatically generated">
            <a:extLst>
              <a:ext uri="{FF2B5EF4-FFF2-40B4-BE49-F238E27FC236}">
                <a16:creationId xmlns:a16="http://schemas.microsoft.com/office/drawing/2014/main" id="{59034A00-EE1E-0CEE-810F-C8DAEE37FF42}"/>
              </a:ext>
            </a:extLst>
          </p:cNvPr>
          <p:cNvPicPr>
            <a:picLocks noGrp="1" noChangeAspect="1"/>
          </p:cNvPicPr>
          <p:nvPr>
            <p:ph type="pic" sz="quarter" idx="21"/>
          </p:nvPr>
        </p:nvPicPr>
        <p:blipFill>
          <a:blip r:embed="rId5" cstate="hqprint">
            <a:extLst>
              <a:ext uri="{28A0092B-C50C-407E-A947-70E740481C1C}">
                <a14:useLocalDpi xmlns:a14="http://schemas.microsoft.com/office/drawing/2010/main"/>
              </a:ext>
            </a:extLst>
          </a:blip>
          <a:srcRect/>
          <a:stretch/>
        </p:blipFill>
        <p:spPr>
          <a:prstGeom prst="rect">
            <a:avLst/>
          </a:prstGeom>
          <a:ln>
            <a:noFill/>
          </a:ln>
          <a:effectLst>
            <a:outerShdw blurRad="292100" dist="139700" dir="2700000" algn="tl" rotWithShape="0">
              <a:srgbClr val="333333">
                <a:alpha val="65000"/>
              </a:srgbClr>
            </a:outerShdw>
          </a:effectLst>
        </p:spPr>
      </p:pic>
      <p:sp>
        <p:nvSpPr>
          <p:cNvPr id="29" name="Text Placeholder 28">
            <a:extLst>
              <a:ext uri="{FF2B5EF4-FFF2-40B4-BE49-F238E27FC236}">
                <a16:creationId xmlns:a16="http://schemas.microsoft.com/office/drawing/2014/main" id="{0F9ED49A-7CCA-D6BD-2BF9-66EA597B3B5C}"/>
              </a:ext>
            </a:extLst>
          </p:cNvPr>
          <p:cNvSpPr>
            <a:spLocks noGrp="1"/>
          </p:cNvSpPr>
          <p:nvPr>
            <p:ph type="body" sz="quarter" idx="22"/>
          </p:nvPr>
        </p:nvSpPr>
        <p:spPr>
          <a:xfrm>
            <a:off x="8826626" y="4719890"/>
            <a:ext cx="1828800" cy="498598"/>
          </a:xfrm>
          <a:ln w="19050">
            <a:noFill/>
          </a:ln>
        </p:spPr>
        <p:txBody>
          <a:bodyPr/>
          <a:lstStyle/>
          <a:p>
            <a:pPr algn="ctr"/>
            <a:r>
              <a:rPr lang="en-US"/>
              <a:t>Gabriel Vazquez</a:t>
            </a:r>
          </a:p>
          <a:p>
            <a:pPr algn="ctr"/>
            <a:r>
              <a:rPr lang="en-US" i="1"/>
              <a:t>Design Engineer</a:t>
            </a:r>
          </a:p>
        </p:txBody>
      </p:sp>
      <p:sp>
        <p:nvSpPr>
          <p:cNvPr id="30" name="Text Placeholder 29">
            <a:extLst>
              <a:ext uri="{FF2B5EF4-FFF2-40B4-BE49-F238E27FC236}">
                <a16:creationId xmlns:a16="http://schemas.microsoft.com/office/drawing/2014/main" id="{6D6E7CAB-3AE4-47F2-A53E-4EABD508C4B4}"/>
              </a:ext>
            </a:extLst>
          </p:cNvPr>
          <p:cNvSpPr>
            <a:spLocks noGrp="1"/>
          </p:cNvSpPr>
          <p:nvPr>
            <p:ph type="body" sz="quarter" idx="23"/>
          </p:nvPr>
        </p:nvSpPr>
        <p:spPr/>
        <p:txBody>
          <a:bodyPr/>
          <a:lstStyle/>
          <a:p>
            <a:r>
              <a:rPr lang="en-US"/>
              <a:t>Gabriel Vazquez</a:t>
            </a:r>
          </a:p>
        </p:txBody>
      </p:sp>
      <p:pic>
        <p:nvPicPr>
          <p:cNvPr id="16" name="Picture Placeholder 15" descr="A person in a suit and tie&#10;&#10;Description automatically generated">
            <a:extLst>
              <a:ext uri="{FF2B5EF4-FFF2-40B4-BE49-F238E27FC236}">
                <a16:creationId xmlns:a16="http://schemas.microsoft.com/office/drawing/2014/main" id="{1AC47B0E-7232-0920-DA61-C1A9568AAC05}"/>
              </a:ext>
            </a:extLst>
          </p:cNvPr>
          <p:cNvPicPr>
            <a:picLocks noGrp="1" noChangeAspect="1"/>
          </p:cNvPicPr>
          <p:nvPr>
            <p:ph type="pic" sz="quarter" idx="13"/>
          </p:nvPr>
        </p:nvPicPr>
        <p:blipFill>
          <a:blip r:embed="rId6" cstate="hq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34060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DFED2D0-657F-F3A3-BC51-4D64C90BB5E7}"/>
              </a:ext>
            </a:extLst>
          </p:cNvPr>
          <p:cNvSpPr>
            <a:spLocks noGrp="1"/>
          </p:cNvSpPr>
          <p:nvPr>
            <p:ph type="sldNum" sz="quarter" idx="10"/>
          </p:nvPr>
        </p:nvSpPr>
        <p:spPr/>
        <p:txBody>
          <a:bodyPr/>
          <a:lstStyle/>
          <a:p>
            <a:fld id="{72E20F18-833A-4542-A439-FC39BC210022}" type="slidenum">
              <a:rPr lang="en-US" smtClean="0"/>
              <a:pPr/>
              <a:t>3</a:t>
            </a:fld>
            <a:endParaRPr lang="en-US"/>
          </a:p>
        </p:txBody>
      </p:sp>
      <p:sp>
        <p:nvSpPr>
          <p:cNvPr id="4" name="Footer Placeholder 3">
            <a:extLst>
              <a:ext uri="{FF2B5EF4-FFF2-40B4-BE49-F238E27FC236}">
                <a16:creationId xmlns:a16="http://schemas.microsoft.com/office/drawing/2014/main" id="{52A1DED2-744D-8DC3-C6EB-B48CD14587A8}"/>
              </a:ext>
            </a:extLst>
          </p:cNvPr>
          <p:cNvSpPr>
            <a:spLocks noGrp="1"/>
          </p:cNvSpPr>
          <p:nvPr>
            <p:ph type="ftr" sz="quarter" idx="11"/>
          </p:nvPr>
        </p:nvSpPr>
        <p:spPr/>
        <p:txBody>
          <a:bodyPr/>
          <a:lstStyle/>
          <a:p>
            <a:endParaRPr lang="en-US"/>
          </a:p>
        </p:txBody>
      </p:sp>
      <p:sp>
        <p:nvSpPr>
          <p:cNvPr id="15" name="Text Placeholder 14">
            <a:extLst>
              <a:ext uri="{FF2B5EF4-FFF2-40B4-BE49-F238E27FC236}">
                <a16:creationId xmlns:a16="http://schemas.microsoft.com/office/drawing/2014/main" id="{0666CE7B-56A0-B1C2-76AD-87A581B00085}"/>
              </a:ext>
            </a:extLst>
          </p:cNvPr>
          <p:cNvSpPr>
            <a:spLocks noGrp="1"/>
          </p:cNvSpPr>
          <p:nvPr>
            <p:ph type="body" sz="quarter" idx="23"/>
          </p:nvPr>
        </p:nvSpPr>
        <p:spPr/>
        <p:txBody>
          <a:bodyPr/>
          <a:lstStyle/>
          <a:p>
            <a:r>
              <a:rPr lang="en-US"/>
              <a:t>Gabriel Vazquez</a:t>
            </a:r>
          </a:p>
        </p:txBody>
      </p:sp>
      <p:sp>
        <p:nvSpPr>
          <p:cNvPr id="20" name="Text Placeholder 8">
            <a:extLst>
              <a:ext uri="{FF2B5EF4-FFF2-40B4-BE49-F238E27FC236}">
                <a16:creationId xmlns:a16="http://schemas.microsoft.com/office/drawing/2014/main" id="{C3F94709-41F6-A400-5471-465517022FCB}"/>
              </a:ext>
            </a:extLst>
          </p:cNvPr>
          <p:cNvSpPr>
            <a:spLocks noGrp="1"/>
          </p:cNvSpPr>
          <p:nvPr>
            <p:ph type="body" sz="quarter" idx="14"/>
          </p:nvPr>
        </p:nvSpPr>
        <p:spPr>
          <a:xfrm>
            <a:off x="160533" y="5061996"/>
            <a:ext cx="2434133" cy="498598"/>
          </a:xfrm>
        </p:spPr>
        <p:txBody>
          <a:bodyPr vert="horz" wrap="square" lIns="0" tIns="0" rIns="0" bIns="0" rtlCol="0" anchor="ctr">
            <a:spAutoFit/>
          </a:bodyPr>
          <a:lstStyle/>
          <a:p>
            <a:pPr algn="ctr"/>
            <a:r>
              <a:rPr lang="en-US">
                <a:ea typeface="Calibri"/>
                <a:cs typeface="Calibri"/>
              </a:rPr>
              <a:t>Hakeem Rhodes</a:t>
            </a:r>
          </a:p>
          <a:p>
            <a:pPr algn="ctr"/>
            <a:r>
              <a:rPr lang="en-US" i="1">
                <a:ea typeface="Calibri"/>
                <a:cs typeface="Calibri"/>
              </a:rPr>
              <a:t>Dow Sponsor</a:t>
            </a:r>
          </a:p>
        </p:txBody>
      </p:sp>
      <p:sp>
        <p:nvSpPr>
          <p:cNvPr id="22" name="Title 6">
            <a:extLst>
              <a:ext uri="{FF2B5EF4-FFF2-40B4-BE49-F238E27FC236}">
                <a16:creationId xmlns:a16="http://schemas.microsoft.com/office/drawing/2014/main" id="{BF5A305F-8F06-9CE4-BB03-3D96A5268738}"/>
              </a:ext>
            </a:extLst>
          </p:cNvPr>
          <p:cNvSpPr>
            <a:spLocks noGrp="1"/>
          </p:cNvSpPr>
          <p:nvPr>
            <p:ph type="title"/>
          </p:nvPr>
        </p:nvSpPr>
        <p:spPr>
          <a:xfrm>
            <a:off x="449729" y="270435"/>
            <a:ext cx="9753600" cy="960276"/>
          </a:xfrm>
        </p:spPr>
        <p:txBody>
          <a:bodyPr anchor="ctr"/>
          <a:lstStyle/>
          <a:p>
            <a:pPr algn="ctr"/>
            <a:r>
              <a:rPr lang="en-US">
                <a:solidFill>
                  <a:srgbClr val="782F40"/>
                </a:solidFill>
              </a:rPr>
              <a:t>Sponsors and Advisors</a:t>
            </a:r>
          </a:p>
        </p:txBody>
      </p:sp>
      <p:sp>
        <p:nvSpPr>
          <p:cNvPr id="24" name="Text Placeholder 11">
            <a:extLst>
              <a:ext uri="{FF2B5EF4-FFF2-40B4-BE49-F238E27FC236}">
                <a16:creationId xmlns:a16="http://schemas.microsoft.com/office/drawing/2014/main" id="{C92BFDE9-E172-15D9-C96E-FC106ACC7313}"/>
              </a:ext>
            </a:extLst>
          </p:cNvPr>
          <p:cNvSpPr txBox="1">
            <a:spLocks/>
          </p:cNvSpPr>
          <p:nvPr/>
        </p:nvSpPr>
        <p:spPr>
          <a:xfrm>
            <a:off x="5460440" y="5018576"/>
            <a:ext cx="2462147" cy="830997"/>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800">
                <a:ea typeface="Calibri"/>
                <a:cs typeface="Calibri"/>
              </a:rPr>
              <a:t>Mohd Yousuf Ali, Ph.D. </a:t>
            </a:r>
            <a:r>
              <a:rPr lang="en-US" sz="1800" i="1">
                <a:ea typeface="Calibri"/>
                <a:cs typeface="Calibri"/>
              </a:rPr>
              <a:t>FAMU-FSU College of Engineering Advisor</a:t>
            </a:r>
            <a:endParaRPr lang="en-US" sz="1800"/>
          </a:p>
        </p:txBody>
      </p:sp>
      <p:sp>
        <p:nvSpPr>
          <p:cNvPr id="26" name="Text Placeholder 8">
            <a:extLst>
              <a:ext uri="{FF2B5EF4-FFF2-40B4-BE49-F238E27FC236}">
                <a16:creationId xmlns:a16="http://schemas.microsoft.com/office/drawing/2014/main" id="{ABE5515A-1C04-9986-F616-016330493CED}"/>
              </a:ext>
            </a:extLst>
          </p:cNvPr>
          <p:cNvSpPr txBox="1">
            <a:spLocks/>
          </p:cNvSpPr>
          <p:nvPr/>
        </p:nvSpPr>
        <p:spPr>
          <a:xfrm>
            <a:off x="2773078" y="5061996"/>
            <a:ext cx="2434133" cy="498598"/>
          </a:xfrm>
          <a:prstGeom prst="rect">
            <a:avLst/>
          </a:prstGeom>
          <a:noFill/>
        </p:spPr>
        <p:txBody>
          <a:bodyPr vert="horz" wrap="square" lIns="0" tIns="0" rIns="0" bIns="0" rtlCol="0" anchor="t">
            <a:spAutoFit/>
          </a:bodyPr>
          <a:lstStyle>
            <a:lvl1pPr marL="0" indent="0" algn="ctr" defTabSz="914400" rtl="0" eaLnBrk="1" latinLnBrk="0" hangingPunct="1">
              <a:lnSpc>
                <a:spcPct val="90000"/>
              </a:lnSpc>
              <a:spcBef>
                <a:spcPts val="0"/>
              </a:spcBef>
              <a:buFont typeface="Arial" panose="020B0604020202020204" pitchFamily="34" charset="0"/>
              <a:buNone/>
              <a:defRPr lang="en-US" sz="1800" i="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Calibri"/>
                <a:cs typeface="Calibri"/>
              </a:rPr>
              <a:t>Marcus </a:t>
            </a:r>
            <a:r>
              <a:rPr lang="en-US" err="1">
                <a:ea typeface="+mn-lt"/>
                <a:cs typeface="+mn-lt"/>
              </a:rPr>
              <a:t>Rideaux</a:t>
            </a:r>
            <a:endParaRPr lang="en-US">
              <a:ea typeface="+mn-lt"/>
              <a:cs typeface="+mn-lt"/>
            </a:endParaRPr>
          </a:p>
          <a:p>
            <a:r>
              <a:rPr lang="en-US" i="1">
                <a:ea typeface="Calibri"/>
                <a:cs typeface="Calibri"/>
              </a:rPr>
              <a:t>Dow Sponsor</a:t>
            </a:r>
          </a:p>
        </p:txBody>
      </p:sp>
      <p:pic>
        <p:nvPicPr>
          <p:cNvPr id="28" name="Content Placeholder 15" descr="A person smiling at the camera&#10;&#10;Description automatically generated">
            <a:extLst>
              <a:ext uri="{FF2B5EF4-FFF2-40B4-BE49-F238E27FC236}">
                <a16:creationId xmlns:a16="http://schemas.microsoft.com/office/drawing/2014/main" id="{ADBB0541-B8C6-FEF0-E17C-B1D05AF16145}"/>
              </a:ext>
            </a:extLst>
          </p:cNvPr>
          <p:cNvPicPr>
            <a:picLocks/>
          </p:cNvPicPr>
          <p:nvPr/>
        </p:nvPicPr>
        <p:blipFill>
          <a:blip r:embed="rId2"/>
          <a:stretch>
            <a:fillRect/>
          </a:stretch>
        </p:blipFill>
        <p:spPr>
          <a:xfrm>
            <a:off x="8103672" y="1488741"/>
            <a:ext cx="2423215" cy="3199767"/>
          </a:xfrm>
          <a:prstGeom prst="rect">
            <a:avLst/>
          </a:prstGeom>
          <a:ln>
            <a:noFill/>
          </a:ln>
          <a:effectLst>
            <a:outerShdw blurRad="292100" dist="139700" dir="2700000" algn="tl" rotWithShape="0">
              <a:srgbClr val="333333">
                <a:alpha val="65000"/>
              </a:srgbClr>
            </a:outerShdw>
          </a:effectLst>
        </p:spPr>
      </p:pic>
      <p:pic>
        <p:nvPicPr>
          <p:cNvPr id="30" name="Picture Placeholder 1">
            <a:extLst>
              <a:ext uri="{FF2B5EF4-FFF2-40B4-BE49-F238E27FC236}">
                <a16:creationId xmlns:a16="http://schemas.microsoft.com/office/drawing/2014/main" id="{21FE13CC-7EF3-D888-9997-AD73611F2255}"/>
              </a:ext>
            </a:extLst>
          </p:cNvPr>
          <p:cNvPicPr>
            <a:picLocks/>
          </p:cNvPicPr>
          <p:nvPr/>
        </p:nvPicPr>
        <p:blipFill>
          <a:blip r:embed="rId3" cstate="hqprint">
            <a:extLst>
              <a:ext uri="{28A0092B-C50C-407E-A947-70E740481C1C}">
                <a14:useLocalDpi xmlns:a14="http://schemas.microsoft.com/office/drawing/2010/main"/>
              </a:ext>
            </a:extLst>
          </a:blip>
          <a:srcRect/>
          <a:stretch/>
        </p:blipFill>
        <p:spPr>
          <a:xfrm>
            <a:off x="5460440" y="1487156"/>
            <a:ext cx="2425361" cy="3199319"/>
          </a:xfrm>
          <a:prstGeom prst="rect">
            <a:avLst/>
          </a:prstGeom>
          <a:noFill/>
          <a:ln>
            <a:noFill/>
          </a:ln>
          <a:effectLst>
            <a:outerShdw blurRad="292100" dist="139700" dir="2700000" algn="tl" rotWithShape="0">
              <a:srgbClr val="333333">
                <a:alpha val="65000"/>
              </a:srgbClr>
            </a:outerShdw>
          </a:effectLst>
        </p:spPr>
      </p:pic>
      <p:pic>
        <p:nvPicPr>
          <p:cNvPr id="32" name="Picture 31" descr="Marcus Rideaux">
            <a:extLst>
              <a:ext uri="{FF2B5EF4-FFF2-40B4-BE49-F238E27FC236}">
                <a16:creationId xmlns:a16="http://schemas.microsoft.com/office/drawing/2014/main" id="{E737403E-67C0-B382-FF41-1552E03C9D4B}"/>
              </a:ext>
            </a:extLst>
          </p:cNvPr>
          <p:cNvPicPr>
            <a:picLocks noChangeAspect="1"/>
          </p:cNvPicPr>
          <p:nvPr/>
        </p:nvPicPr>
        <p:blipFill>
          <a:blip r:embed="rId4" cstate="hqprint">
            <a:extLst>
              <a:ext uri="{28A0092B-C50C-407E-A947-70E740481C1C}">
                <a14:useLocalDpi xmlns:a14="http://schemas.microsoft.com/office/drawing/2010/main"/>
              </a:ext>
            </a:extLst>
          </a:blip>
          <a:srcRect b="-85"/>
          <a:stretch/>
        </p:blipFill>
        <p:spPr>
          <a:xfrm>
            <a:off x="2813715" y="1493518"/>
            <a:ext cx="2428854" cy="3202033"/>
          </a:xfrm>
          <a:prstGeom prst="rect">
            <a:avLst/>
          </a:prstGeom>
          <a:ln>
            <a:noFill/>
          </a:ln>
          <a:effectLst>
            <a:outerShdw blurRad="292100" dist="139700" dir="2700000" algn="tl" rotWithShape="0">
              <a:srgbClr val="333333">
                <a:alpha val="65000"/>
              </a:srgbClr>
            </a:outerShdw>
          </a:effectLst>
        </p:spPr>
      </p:pic>
      <p:sp>
        <p:nvSpPr>
          <p:cNvPr id="34" name="Text Placeholder 11">
            <a:extLst>
              <a:ext uri="{FF2B5EF4-FFF2-40B4-BE49-F238E27FC236}">
                <a16:creationId xmlns:a16="http://schemas.microsoft.com/office/drawing/2014/main" id="{9ABA3681-63B4-D76D-EB63-2ABE194438BD}"/>
              </a:ext>
            </a:extLst>
          </p:cNvPr>
          <p:cNvSpPr txBox="1">
            <a:spLocks/>
          </p:cNvSpPr>
          <p:nvPr/>
        </p:nvSpPr>
        <p:spPr>
          <a:xfrm>
            <a:off x="8101013" y="5020892"/>
            <a:ext cx="2428531" cy="747897"/>
          </a:xfrm>
          <a:prstGeom prst="rect">
            <a:avLst/>
          </a:prstGeom>
          <a:noFill/>
        </p:spPr>
        <p:txBody>
          <a:bodyPr vert="horz" wrap="square" lIns="0" tIns="0" rIns="0" bIns="0" rtlCol="0" anchor="t">
            <a:spAutoFit/>
          </a:bodyPr>
          <a:lstStyle>
            <a:lvl1pPr marL="0" indent="0" algn="ctr" defTabSz="914400" rtl="0" eaLnBrk="1" latinLnBrk="0" hangingPunct="1">
              <a:lnSpc>
                <a:spcPct val="90000"/>
              </a:lnSpc>
              <a:spcBef>
                <a:spcPts val="0"/>
              </a:spcBef>
              <a:buFont typeface="Arial" panose="020B0604020202020204" pitchFamily="34" charset="0"/>
              <a:buNone/>
              <a:defRPr lang="en-US" sz="1800" i="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Calibri"/>
                <a:cs typeface="Calibri"/>
              </a:rPr>
              <a:t>Dr. Shayne </a:t>
            </a:r>
            <a:r>
              <a:rPr lang="en-US" err="1">
                <a:ea typeface="Calibri"/>
                <a:cs typeface="Calibri"/>
              </a:rPr>
              <a:t>McConomy</a:t>
            </a:r>
            <a:endParaRPr lang="en-US">
              <a:ea typeface="Calibri"/>
              <a:cs typeface="Calibri"/>
            </a:endParaRPr>
          </a:p>
          <a:p>
            <a:r>
              <a:rPr lang="en-US" i="1">
                <a:ea typeface="Calibri"/>
                <a:cs typeface="Calibri"/>
              </a:rPr>
              <a:t>FAMU-FSU College of Engineering Advisor</a:t>
            </a:r>
          </a:p>
        </p:txBody>
      </p:sp>
      <p:pic>
        <p:nvPicPr>
          <p:cNvPr id="36" name="Picture 35" descr="Hakeem Rhodes">
            <a:extLst>
              <a:ext uri="{FF2B5EF4-FFF2-40B4-BE49-F238E27FC236}">
                <a16:creationId xmlns:a16="http://schemas.microsoft.com/office/drawing/2014/main" id="{0EA99DAD-D0B1-2A96-CD22-BF7349B189EE}"/>
              </a:ext>
            </a:extLst>
          </p:cNvPr>
          <p:cNvPicPr>
            <a:picLocks/>
          </p:cNvPicPr>
          <p:nvPr/>
        </p:nvPicPr>
        <p:blipFill>
          <a:blip r:embed="rId5" cstate="hqprint">
            <a:extLst>
              <a:ext uri="{28A0092B-C50C-407E-A947-70E740481C1C}">
                <a14:useLocalDpi xmlns:a14="http://schemas.microsoft.com/office/drawing/2010/main"/>
              </a:ext>
            </a:extLst>
          </a:blip>
          <a:srcRect/>
          <a:stretch/>
        </p:blipFill>
        <p:spPr>
          <a:xfrm>
            <a:off x="163253" y="1496082"/>
            <a:ext cx="2435188" cy="32001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6640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5A7CDC-5B36-C243-8FE0-1BD7B7A5A06C}"/>
              </a:ext>
            </a:extLst>
          </p:cNvPr>
          <p:cNvSpPr>
            <a:spLocks noGrp="1"/>
          </p:cNvSpPr>
          <p:nvPr>
            <p:ph type="sldNum" sz="quarter" idx="10"/>
          </p:nvPr>
        </p:nvSpPr>
        <p:spPr/>
        <p:txBody>
          <a:bodyPr/>
          <a:lstStyle/>
          <a:p>
            <a:fld id="{72E20F18-833A-4542-A439-FC39BC210022}" type="slidenum">
              <a:rPr lang="en-US" smtClean="0"/>
              <a:pPr/>
              <a:t>4</a:t>
            </a:fld>
            <a:endParaRPr lang="en-US"/>
          </a:p>
        </p:txBody>
      </p:sp>
      <p:sp>
        <p:nvSpPr>
          <p:cNvPr id="4" name="Footer Placeholder 3">
            <a:extLst>
              <a:ext uri="{FF2B5EF4-FFF2-40B4-BE49-F238E27FC236}">
                <a16:creationId xmlns:a16="http://schemas.microsoft.com/office/drawing/2014/main" id="{E17257B8-DACA-F4ED-1CBE-6DE896950149}"/>
              </a:ext>
            </a:extLst>
          </p:cNvPr>
          <p:cNvSpPr>
            <a:spLocks noGrp="1"/>
          </p:cNvSpPr>
          <p:nvPr>
            <p:ph type="ftr" sz="quarter" idx="11"/>
          </p:nvPr>
        </p:nvSpPr>
        <p:spPr/>
        <p:txBody>
          <a:bodyPr/>
          <a:lstStyle/>
          <a:p>
            <a:endParaRPr lang="en-US"/>
          </a:p>
        </p:txBody>
      </p:sp>
      <p:sp>
        <p:nvSpPr>
          <p:cNvPr id="15" name="Text Placeholder 14">
            <a:extLst>
              <a:ext uri="{FF2B5EF4-FFF2-40B4-BE49-F238E27FC236}">
                <a16:creationId xmlns:a16="http://schemas.microsoft.com/office/drawing/2014/main" id="{3A91851B-8CF6-7CDF-9756-7FFDFCDFA6EA}"/>
              </a:ext>
            </a:extLst>
          </p:cNvPr>
          <p:cNvSpPr>
            <a:spLocks noGrp="1"/>
          </p:cNvSpPr>
          <p:nvPr>
            <p:ph type="body" sz="quarter" idx="23"/>
          </p:nvPr>
        </p:nvSpPr>
        <p:spPr/>
        <p:txBody>
          <a:bodyPr/>
          <a:lstStyle/>
          <a:p>
            <a:r>
              <a:rPr lang="en-US"/>
              <a:t>Gabriel Vazquez</a:t>
            </a:r>
          </a:p>
        </p:txBody>
      </p:sp>
      <p:sp>
        <p:nvSpPr>
          <p:cNvPr id="17" name="Title 15">
            <a:extLst>
              <a:ext uri="{FF2B5EF4-FFF2-40B4-BE49-F238E27FC236}">
                <a16:creationId xmlns:a16="http://schemas.microsoft.com/office/drawing/2014/main" id="{78FE6EA0-A365-F621-AA87-C107046B28E9}"/>
              </a:ext>
            </a:extLst>
          </p:cNvPr>
          <p:cNvSpPr>
            <a:spLocks noGrp="1"/>
          </p:cNvSpPr>
          <p:nvPr>
            <p:ph type="title"/>
          </p:nvPr>
        </p:nvSpPr>
        <p:spPr>
          <a:xfrm>
            <a:off x="457200" y="1709738"/>
            <a:ext cx="9753600" cy="2852737"/>
          </a:xfrm>
        </p:spPr>
        <p:txBody>
          <a:bodyPr/>
          <a:lstStyle/>
          <a:p>
            <a:r>
              <a:rPr lang="en-US" sz="6000">
                <a:solidFill>
                  <a:srgbClr val="782F40"/>
                </a:solidFill>
              </a:rPr>
              <a:t>Objective</a:t>
            </a:r>
          </a:p>
        </p:txBody>
      </p:sp>
      <p:sp>
        <p:nvSpPr>
          <p:cNvPr id="19" name="Text Placeholder 16">
            <a:extLst>
              <a:ext uri="{FF2B5EF4-FFF2-40B4-BE49-F238E27FC236}">
                <a16:creationId xmlns:a16="http://schemas.microsoft.com/office/drawing/2014/main" id="{CD13F455-C461-0405-9C0F-6E40BE2DF379}"/>
              </a:ext>
            </a:extLst>
          </p:cNvPr>
          <p:cNvSpPr txBox="1">
            <a:spLocks/>
          </p:cNvSpPr>
          <p:nvPr/>
        </p:nvSpPr>
        <p:spPr>
          <a:xfrm>
            <a:off x="457200" y="4589463"/>
            <a:ext cx="9753600" cy="1500187"/>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0000"/>
                </a:solidFill>
                <a:ea typeface="Times New Roman" panose="02020603050405020304" pitchFamily="18" charset="0"/>
              </a:rPr>
              <a:t>The objective of the project is to design a fluid-powered vehicle with the aim of competing in the competition organized by the NFPA (National Fluid power Association)</a:t>
            </a:r>
            <a:endParaRPr lang="en-US"/>
          </a:p>
        </p:txBody>
      </p:sp>
      <p:pic>
        <p:nvPicPr>
          <p:cNvPr id="5" name="Picture 4" descr="A black background with yellow and green text&#10;&#10;Description automatically generated">
            <a:extLst>
              <a:ext uri="{FF2B5EF4-FFF2-40B4-BE49-F238E27FC236}">
                <a16:creationId xmlns:a16="http://schemas.microsoft.com/office/drawing/2014/main" id="{3D839E2C-F011-30D3-CFE9-F4687287C3CA}"/>
              </a:ext>
            </a:extLst>
          </p:cNvPr>
          <p:cNvPicPr>
            <a:picLocks noChangeAspect="1"/>
          </p:cNvPicPr>
          <p:nvPr/>
        </p:nvPicPr>
        <p:blipFill>
          <a:blip r:embed="rId2"/>
          <a:stretch>
            <a:fillRect/>
          </a:stretch>
        </p:blipFill>
        <p:spPr>
          <a:xfrm>
            <a:off x="2278374" y="471483"/>
            <a:ext cx="5465429" cy="2852738"/>
          </a:xfrm>
          <a:prstGeom prst="rect">
            <a:avLst/>
          </a:prstGeom>
          <a:ln>
            <a:noFill/>
          </a:ln>
        </p:spPr>
      </p:pic>
    </p:spTree>
    <p:extLst>
      <p:ext uri="{BB962C8B-B14F-4D97-AF65-F5344CB8AC3E}">
        <p14:creationId xmlns:p14="http://schemas.microsoft.com/office/powerpoint/2010/main" val="3923295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8E82F2A-B9B8-FC47-AAF5-61449A35CC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C1CB24-2840-3308-8D74-50E56595C772}"/>
              </a:ext>
            </a:extLst>
          </p:cNvPr>
          <p:cNvSpPr>
            <a:spLocks noGrp="1"/>
          </p:cNvSpPr>
          <p:nvPr>
            <p:ph type="sldNum" sz="quarter" idx="12"/>
          </p:nvPr>
        </p:nvSpPr>
        <p:spPr/>
        <p:txBody>
          <a:bodyPr/>
          <a:lstStyle/>
          <a:p>
            <a:fld id="{A5AEF524-62EC-C340-82A1-9F47B6C43E55}" type="slidenum">
              <a:rPr lang="en-US" smtClean="0"/>
              <a:t>5</a:t>
            </a:fld>
            <a:endParaRPr lang="en-US"/>
          </a:p>
        </p:txBody>
      </p:sp>
      <p:sp>
        <p:nvSpPr>
          <p:cNvPr id="5" name="Title 4">
            <a:extLst>
              <a:ext uri="{FF2B5EF4-FFF2-40B4-BE49-F238E27FC236}">
                <a16:creationId xmlns:a16="http://schemas.microsoft.com/office/drawing/2014/main" id="{F5E9A0FA-963B-4F7C-C6A0-6BAB5E6304F0}"/>
              </a:ext>
            </a:extLst>
          </p:cNvPr>
          <p:cNvSpPr>
            <a:spLocks noGrp="1"/>
          </p:cNvSpPr>
          <p:nvPr>
            <p:ph type="title"/>
          </p:nvPr>
        </p:nvSpPr>
        <p:spPr/>
        <p:txBody>
          <a:bodyPr anchor="ctr"/>
          <a:lstStyle/>
          <a:p>
            <a:pPr algn="ctr"/>
            <a:r>
              <a:rPr lang="en-US">
                <a:solidFill>
                  <a:srgbClr val="783040"/>
                </a:solidFill>
              </a:rPr>
              <a:t>Markets</a:t>
            </a:r>
          </a:p>
        </p:txBody>
      </p:sp>
      <p:sp>
        <p:nvSpPr>
          <p:cNvPr id="6" name="Text Placeholder 5">
            <a:extLst>
              <a:ext uri="{FF2B5EF4-FFF2-40B4-BE49-F238E27FC236}">
                <a16:creationId xmlns:a16="http://schemas.microsoft.com/office/drawing/2014/main" id="{9D204D21-9A55-18CF-2C82-0424040C142A}"/>
              </a:ext>
            </a:extLst>
          </p:cNvPr>
          <p:cNvSpPr>
            <a:spLocks noGrp="1"/>
          </p:cNvSpPr>
          <p:nvPr>
            <p:ph type="body" sz="quarter" idx="21"/>
          </p:nvPr>
        </p:nvSpPr>
        <p:spPr/>
        <p:txBody>
          <a:bodyPr/>
          <a:lstStyle/>
          <a:p>
            <a:r>
              <a:rPr lang="en-US"/>
              <a:t>Gabriel Vazquez</a:t>
            </a:r>
          </a:p>
        </p:txBody>
      </p:sp>
      <p:sp>
        <p:nvSpPr>
          <p:cNvPr id="18" name="Rectangle: Rounded Corners 17">
            <a:extLst>
              <a:ext uri="{FF2B5EF4-FFF2-40B4-BE49-F238E27FC236}">
                <a16:creationId xmlns:a16="http://schemas.microsoft.com/office/drawing/2014/main" id="{936A6A96-6B1B-1744-324F-C06E16D3C9BB}"/>
              </a:ext>
            </a:extLst>
          </p:cNvPr>
          <p:cNvSpPr/>
          <p:nvPr/>
        </p:nvSpPr>
        <p:spPr>
          <a:xfrm>
            <a:off x="3840909" y="2401710"/>
            <a:ext cx="3200400" cy="3200400"/>
          </a:xfrm>
          <a:prstGeom prst="roundRect">
            <a:avLst/>
          </a:prstGeom>
          <a:solidFill>
            <a:srgbClr val="FF8B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2800">
                <a:solidFill>
                  <a:schemeClr val="tx1"/>
                </a:solidFill>
                <a:ea typeface="Calibri"/>
                <a:cs typeface="Calibri"/>
              </a:rPr>
              <a:t>Education</a:t>
            </a:r>
            <a:r>
              <a:rPr lang="en-US">
                <a:ea typeface="Calibri"/>
                <a:cs typeface="Calibri"/>
              </a:rPr>
              <a:t> </a:t>
            </a:r>
            <a:endParaRPr lang="en-US"/>
          </a:p>
        </p:txBody>
      </p:sp>
      <p:pic>
        <p:nvPicPr>
          <p:cNvPr id="2" name="Content Placeholder 1" descr="Classroom outline">
            <a:extLst>
              <a:ext uri="{FF2B5EF4-FFF2-40B4-BE49-F238E27FC236}">
                <a16:creationId xmlns:a16="http://schemas.microsoft.com/office/drawing/2014/main" id="{A71E85C8-1CA9-D74E-2013-1B3A380BE71E}"/>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541520" y="3428873"/>
            <a:ext cx="1591056" cy="1524000"/>
          </a:xfrm>
        </p:spPr>
      </p:pic>
      <p:grpSp>
        <p:nvGrpSpPr>
          <p:cNvPr id="10" name="Group 9">
            <a:extLst>
              <a:ext uri="{FF2B5EF4-FFF2-40B4-BE49-F238E27FC236}">
                <a16:creationId xmlns:a16="http://schemas.microsoft.com/office/drawing/2014/main" id="{5D86B812-4E7B-5887-DF7E-A592351815BD}"/>
              </a:ext>
            </a:extLst>
          </p:cNvPr>
          <p:cNvGrpSpPr/>
          <p:nvPr/>
        </p:nvGrpSpPr>
        <p:grpSpPr>
          <a:xfrm>
            <a:off x="7285022" y="2394166"/>
            <a:ext cx="3200400" cy="3200400"/>
            <a:chOff x="7285022" y="2394166"/>
            <a:chExt cx="3200400" cy="3200400"/>
          </a:xfrm>
          <a:solidFill>
            <a:srgbClr val="FBEC5D"/>
          </a:solidFill>
        </p:grpSpPr>
        <p:sp>
          <p:nvSpPr>
            <p:cNvPr id="19" name="Rectangle: Rounded Corners 18">
              <a:extLst>
                <a:ext uri="{FF2B5EF4-FFF2-40B4-BE49-F238E27FC236}">
                  <a16:creationId xmlns:a16="http://schemas.microsoft.com/office/drawing/2014/main" id="{BBE76185-031A-7437-7EC9-BD6D0D0E4BF7}"/>
                </a:ext>
              </a:extLst>
            </p:cNvPr>
            <p:cNvSpPr/>
            <p:nvPr/>
          </p:nvSpPr>
          <p:spPr>
            <a:xfrm>
              <a:off x="7285022" y="2394166"/>
              <a:ext cx="3200400" cy="3200400"/>
            </a:xfrm>
            <a:prstGeom prst="roundRect">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2800">
                  <a:solidFill>
                    <a:schemeClr val="tx1"/>
                  </a:solidFill>
                  <a:ea typeface="Calibri"/>
                  <a:cs typeface="Calibri"/>
                </a:rPr>
                <a:t>Retail</a:t>
              </a:r>
              <a:endParaRPr lang="en-US">
                <a:solidFill>
                  <a:schemeClr val="tx1"/>
                </a:solidFill>
              </a:endParaRPr>
            </a:p>
          </p:txBody>
        </p:sp>
        <p:pic>
          <p:nvPicPr>
            <p:cNvPr id="7" name="Graphic 6" descr="Store with solid fill">
              <a:extLst>
                <a:ext uri="{FF2B5EF4-FFF2-40B4-BE49-F238E27FC236}">
                  <a16:creationId xmlns:a16="http://schemas.microsoft.com/office/drawing/2014/main" id="{947BDE8F-CA72-6880-8D40-93753BF7BA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23504" y="3422904"/>
              <a:ext cx="1328928" cy="1328928"/>
            </a:xfrm>
            <a:prstGeom prst="rect">
              <a:avLst/>
            </a:prstGeom>
          </p:spPr>
        </p:pic>
      </p:grpSp>
      <p:grpSp>
        <p:nvGrpSpPr>
          <p:cNvPr id="9" name="Group 8">
            <a:extLst>
              <a:ext uri="{FF2B5EF4-FFF2-40B4-BE49-F238E27FC236}">
                <a16:creationId xmlns:a16="http://schemas.microsoft.com/office/drawing/2014/main" id="{14BB6B26-4577-68CF-0B9D-B93A0B6D4006}"/>
              </a:ext>
            </a:extLst>
          </p:cNvPr>
          <p:cNvGrpSpPr/>
          <p:nvPr/>
        </p:nvGrpSpPr>
        <p:grpSpPr>
          <a:xfrm>
            <a:off x="321398" y="2401711"/>
            <a:ext cx="3200400" cy="3200400"/>
            <a:chOff x="321398" y="2401711"/>
            <a:chExt cx="3200400" cy="3200400"/>
          </a:xfrm>
          <a:solidFill>
            <a:srgbClr val="CE0058"/>
          </a:solidFill>
        </p:grpSpPr>
        <p:sp>
          <p:nvSpPr>
            <p:cNvPr id="17" name="Rectangle: Rounded Corners 16">
              <a:extLst>
                <a:ext uri="{FF2B5EF4-FFF2-40B4-BE49-F238E27FC236}">
                  <a16:creationId xmlns:a16="http://schemas.microsoft.com/office/drawing/2014/main" id="{471C3790-25ED-281B-8796-34ED8295381A}"/>
                </a:ext>
              </a:extLst>
            </p:cNvPr>
            <p:cNvSpPr/>
            <p:nvPr/>
          </p:nvSpPr>
          <p:spPr>
            <a:xfrm>
              <a:off x="321398" y="2401711"/>
              <a:ext cx="3200400" cy="3200400"/>
            </a:xfrm>
            <a:prstGeom prst="roundRect">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2800">
                  <a:solidFill>
                    <a:schemeClr val="tx1"/>
                  </a:solidFill>
                  <a:ea typeface="Calibri"/>
                  <a:cs typeface="Calibri"/>
                </a:rPr>
                <a:t>National Fluid Power Association</a:t>
              </a:r>
              <a:r>
                <a:rPr lang="en-US" sz="2800">
                  <a:ea typeface="Calibri"/>
                  <a:cs typeface="Calibri"/>
                </a:rPr>
                <a:t> </a:t>
              </a:r>
              <a:endParaRPr lang="en-US"/>
            </a:p>
          </p:txBody>
        </p:sp>
        <p:pic>
          <p:nvPicPr>
            <p:cNvPr id="8" name="Picture 7" descr="A logo with arrows in a circle&#10;&#10;Description automatically generated">
              <a:extLst>
                <a:ext uri="{FF2B5EF4-FFF2-40B4-BE49-F238E27FC236}">
                  <a16:creationId xmlns:a16="http://schemas.microsoft.com/office/drawing/2014/main" id="{5475D419-274C-F43A-FF0D-C0332FA0F46B}"/>
                </a:ext>
              </a:extLst>
            </p:cNvPr>
            <p:cNvPicPr>
              <a:picLocks noChangeAspect="1"/>
            </p:cNvPicPr>
            <p:nvPr/>
          </p:nvPicPr>
          <p:blipFill>
            <a:blip r:embed="rId6" cstate="hqprint">
              <a:extLst>
                <a:ext uri="{BEBA8EAE-BF5A-486C-A8C5-ECC9F3942E4B}">
                  <a14:imgProps xmlns:a14="http://schemas.microsoft.com/office/drawing/2010/main">
                    <a14:imgLayer r:embed="rId7">
                      <a14:imgEffect>
                        <a14:backgroundRemoval t="5074" b="94557" l="9969" r="89953">
                          <a14:foregroundMark x1="17975" y1="22970" x2="17975" y2="22970"/>
                          <a14:foregroundMark x1="17033" y1="24354" x2="17033" y2="24354"/>
                          <a14:foregroundMark x1="16719" y1="32841" x2="16719" y2="32841"/>
                          <a14:foregroundMark x1="16719" y1="32841" x2="16719" y2="32841"/>
                          <a14:foregroundMark x1="17268" y1="32841" x2="17268" y2="32841"/>
                          <a14:foregroundMark x1="24647" y1="22140" x2="24647" y2="22140"/>
                          <a14:foregroundMark x1="24647" y1="22140" x2="24647" y2="22140"/>
                          <a14:foregroundMark x1="25353" y1="19465" x2="25353" y2="19465"/>
                          <a14:foregroundMark x1="25353" y1="19465" x2="25353" y2="19465"/>
                          <a14:foregroundMark x1="28179" y1="16974" x2="28179" y2="16974"/>
                          <a14:foregroundMark x1="28179" y1="16974" x2="28179" y2="16974"/>
                          <a14:foregroundMark x1="29906" y1="15775" x2="29906" y2="15775"/>
                          <a14:foregroundMark x1="29906" y1="15775" x2="29906" y2="15775"/>
                          <a14:foregroundMark x1="31868" y1="15406" x2="31868" y2="15406"/>
                          <a14:foregroundMark x1="31868" y1="15406" x2="31868" y2="15406"/>
                          <a14:foregroundMark x1="32575" y1="15129" x2="32575" y2="15129"/>
                          <a14:foregroundMark x1="32575" y1="15129" x2="32575" y2="15129"/>
                          <a14:foregroundMark x1="40659" y1="9041" x2="40659" y2="9041"/>
                          <a14:foregroundMark x1="40659" y1="9041" x2="40659" y2="9041"/>
                          <a14:foregroundMark x1="40895" y1="8856" x2="40895" y2="8856"/>
                          <a14:foregroundMark x1="40895" y1="8856" x2="40895" y2="8856"/>
                          <a14:foregroundMark x1="40895" y1="8856" x2="40895" y2="8856"/>
                          <a14:foregroundMark x1="40895" y1="8856" x2="40895" y2="8856"/>
                          <a14:foregroundMark x1="39796" y1="8856" x2="39796" y2="8856"/>
                          <a14:foregroundMark x1="39796" y1="8856" x2="39796" y2="8856"/>
                          <a14:foregroundMark x1="39482" y1="7749" x2="39482" y2="7749"/>
                          <a14:foregroundMark x1="39482" y1="7749" x2="39482" y2="7749"/>
                          <a14:foregroundMark x1="30298" y1="10055" x2="30298" y2="10055"/>
                          <a14:foregroundMark x1="30298" y1="10055" x2="30298" y2="10055"/>
                          <a14:foregroundMark x1="48587" y1="5166" x2="48587" y2="5166"/>
                          <a14:foregroundMark x1="52119" y1="5166" x2="52119" y2="5166"/>
                          <a14:foregroundMark x1="54631" y1="7565" x2="54631" y2="7565"/>
                          <a14:foregroundMark x1="59890" y1="10240" x2="59890" y2="10240"/>
                          <a14:foregroundMark x1="63972" y1="12546" x2="63972" y2="12546"/>
                          <a14:foregroundMark x1="70644" y1="17804" x2="70644" y2="17804"/>
                          <a14:foregroundMark x1="75589" y1="21494" x2="75589" y2="21494"/>
                          <a14:foregroundMark x1="78964" y1="25185" x2="78964" y2="25185"/>
                          <a14:foregroundMark x1="79984" y1="30351" x2="79984" y2="30351"/>
                          <a14:foregroundMark x1="81947" y1="39760" x2="81947" y2="39760"/>
                          <a14:foregroundMark x1="83046" y1="47325" x2="83046" y2="47325"/>
                          <a14:foregroundMark x1="83516" y1="49815" x2="83516" y2="49815"/>
                          <a14:foregroundMark x1="84458" y1="50461" x2="84458" y2="50461"/>
                          <a14:foregroundMark x1="83359" y1="57380" x2="83359" y2="57380"/>
                          <a14:foregroundMark x1="83203" y1="60701" x2="83203" y2="60701"/>
                          <a14:foregroundMark x1="80220" y1="64391" x2="80220" y2="64391"/>
                          <a14:foregroundMark x1="81240" y1="73247" x2="81240" y2="73247"/>
                          <a14:foregroundMark x1="71350" y1="83856" x2="71350" y2="83856"/>
                          <a14:foregroundMark x1="61852" y1="90037" x2="61852" y2="90037"/>
                          <a14:foregroundMark x1="60832" y1="86162" x2="60832" y2="86162"/>
                          <a14:foregroundMark x1="60832" y1="88745" x2="60832" y2="88745"/>
                          <a14:foregroundMark x1="59576" y1="94557" x2="59576" y2="94557"/>
                          <a14:foregroundMark x1="54945" y1="89576" x2="54945" y2="89576"/>
                          <a14:foregroundMark x1="45997" y1="89576" x2="45997" y2="89576"/>
                          <a14:foregroundMark x1="39953" y1="90037" x2="39953" y2="90037"/>
                          <a14:foregroundMark x1="26217" y1="83487" x2="26217" y2="83487"/>
                          <a14:foregroundMark x1="19859" y1="75092" x2="19859" y2="75092"/>
                          <a14:foregroundMark x1="16562" y1="68727" x2="16562" y2="68727"/>
                          <a14:foregroundMark x1="11224" y1="62915" x2="11224" y2="62915"/>
                          <a14:foregroundMark x1="13030" y1="58210" x2="13030" y2="58210"/>
                          <a14:foregroundMark x1="13893" y1="55351" x2="13893" y2="55351"/>
                          <a14:foregroundMark x1="13893" y1="43266" x2="13893" y2="43266"/>
                          <a14:foregroundMark x1="14443" y1="38930" x2="14443" y2="38930"/>
                          <a14:backgroundMark x1="40895" y1="6734" x2="40895" y2="6734"/>
                          <a14:backgroundMark x1="65542" y1="11255" x2="65542" y2="11255"/>
                          <a14:backgroundMark x1="13736" y1="36900" x2="13736" y2="36900"/>
                          <a14:backgroundMark x1="14600" y1="67251" x2="14600" y2="67251"/>
                          <a14:backgroundMark x1="53375" y1="90406" x2="53375" y2="90406"/>
                          <a14:backgroundMark x1="61303" y1="91052" x2="61303" y2="91052"/>
                          <a14:backgroundMark x1="85165" y1="51476" x2="85165" y2="51476"/>
                          <a14:backgroundMark x1="72057" y1="18081" x2="72057" y2="18081"/>
                        </a14:backgroundRemoval>
                      </a14:imgEffect>
                    </a14:imgLayer>
                  </a14:imgProps>
                </a:ext>
                <a:ext uri="{28A0092B-C50C-407E-A947-70E740481C1C}">
                  <a14:useLocalDpi xmlns:a14="http://schemas.microsoft.com/office/drawing/2010/main"/>
                </a:ext>
              </a:extLst>
            </a:blip>
            <a:stretch>
              <a:fillRect/>
            </a:stretch>
          </p:blipFill>
          <p:spPr>
            <a:xfrm>
              <a:off x="1020130" y="3635395"/>
              <a:ext cx="1800221" cy="1548384"/>
            </a:xfrm>
            <a:prstGeom prst="rect">
              <a:avLst/>
            </a:prstGeom>
            <a:grpFill/>
          </p:spPr>
        </p:pic>
      </p:grpSp>
      <p:pic>
        <p:nvPicPr>
          <p:cNvPr id="12" name="Graphic 11" descr="Store with solid fill">
            <a:extLst>
              <a:ext uri="{FF2B5EF4-FFF2-40B4-BE49-F238E27FC236}">
                <a16:creationId xmlns:a16="http://schemas.microsoft.com/office/drawing/2014/main" id="{AD16901D-1161-65E8-6ABC-3AEB6D5C158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60087" y="3422904"/>
            <a:ext cx="1549527" cy="1549527"/>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4B6BD790-5F36-66F7-B53E-81EC0558AB93}"/>
              </a:ext>
            </a:extLst>
          </p:cNvPr>
          <p:cNvPicPr>
            <a:picLocks noChangeAspect="1"/>
          </p:cNvPicPr>
          <p:nvPr/>
        </p:nvPicPr>
        <p:blipFill>
          <a:blip r:embed="rId10"/>
          <a:stretch>
            <a:fillRect/>
          </a:stretch>
        </p:blipFill>
        <p:spPr>
          <a:xfrm>
            <a:off x="9159240" y="3901313"/>
            <a:ext cx="1051560" cy="1051560"/>
          </a:xfrm>
          <a:prstGeom prst="rect">
            <a:avLst/>
          </a:prstGeom>
        </p:spPr>
      </p:pic>
    </p:spTree>
    <p:extLst>
      <p:ext uri="{BB962C8B-B14F-4D97-AF65-F5344CB8AC3E}">
        <p14:creationId xmlns:p14="http://schemas.microsoft.com/office/powerpoint/2010/main" val="22097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400" fill="hold"/>
                                        <p:tgtEl>
                                          <p:spTgt spid="18"/>
                                        </p:tgtEl>
                                        <p:attrNameLst>
                                          <p:attrName>ppt_x</p:attrName>
                                        </p:attrNameLst>
                                      </p:cBhvr>
                                      <p:tavLst>
                                        <p:tav tm="0">
                                          <p:val>
                                            <p:strVal val="1+#ppt_w/2"/>
                                          </p:val>
                                        </p:tav>
                                        <p:tav tm="100000">
                                          <p:val>
                                            <p:strVal val="#ppt_x"/>
                                          </p:val>
                                        </p:tav>
                                      </p:tavLst>
                                    </p:anim>
                                    <p:anim calcmode="lin" valueType="num">
                                      <p:cBhvr additive="base">
                                        <p:cTn id="12" dur="4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300" fill="hold"/>
                                        <p:tgtEl>
                                          <p:spTgt spid="10"/>
                                        </p:tgtEl>
                                        <p:attrNameLst>
                                          <p:attrName>ppt_x</p:attrName>
                                        </p:attrNameLst>
                                      </p:cBhvr>
                                      <p:tavLst>
                                        <p:tav tm="0">
                                          <p:val>
                                            <p:strVal val="1+#ppt_w/2"/>
                                          </p:val>
                                        </p:tav>
                                        <p:tav tm="100000">
                                          <p:val>
                                            <p:strVal val="#ppt_x"/>
                                          </p:val>
                                        </p:tav>
                                      </p:tavLst>
                                    </p:anim>
                                    <p:anim calcmode="lin" valueType="num">
                                      <p:cBhvr additive="base">
                                        <p:cTn id="16" dur="3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1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400" fill="hold"/>
                                        <p:tgtEl>
                                          <p:spTgt spid="2"/>
                                        </p:tgtEl>
                                        <p:attrNameLst>
                                          <p:attrName>ppt_x</p:attrName>
                                        </p:attrNameLst>
                                      </p:cBhvr>
                                      <p:tavLst>
                                        <p:tav tm="0">
                                          <p:val>
                                            <p:strVal val="1+#ppt_w/2"/>
                                          </p:val>
                                        </p:tav>
                                        <p:tav tm="100000">
                                          <p:val>
                                            <p:strVal val="#ppt_x"/>
                                          </p:val>
                                        </p:tav>
                                      </p:tavLst>
                                    </p:anim>
                                    <p:anim calcmode="lin" valueType="num">
                                      <p:cBhvr additive="base">
                                        <p:cTn id="20" dur="4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300" fill="hold"/>
                                        <p:tgtEl>
                                          <p:spTgt spid="12"/>
                                        </p:tgtEl>
                                        <p:attrNameLst>
                                          <p:attrName>ppt_x</p:attrName>
                                        </p:attrNameLst>
                                      </p:cBhvr>
                                      <p:tavLst>
                                        <p:tav tm="0">
                                          <p:val>
                                            <p:strVal val="1+#ppt_w/2"/>
                                          </p:val>
                                        </p:tav>
                                        <p:tav tm="100000">
                                          <p:val>
                                            <p:strVal val="#ppt_x"/>
                                          </p:val>
                                        </p:tav>
                                      </p:tavLst>
                                    </p:anim>
                                    <p:anim calcmode="lin" valueType="num">
                                      <p:cBhvr additive="base">
                                        <p:cTn id="24" dur="3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2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300" fill="hold"/>
                                        <p:tgtEl>
                                          <p:spTgt spid="13"/>
                                        </p:tgtEl>
                                        <p:attrNameLst>
                                          <p:attrName>ppt_x</p:attrName>
                                        </p:attrNameLst>
                                      </p:cBhvr>
                                      <p:tavLst>
                                        <p:tav tm="0">
                                          <p:val>
                                            <p:strVal val="1+#ppt_w/2"/>
                                          </p:val>
                                        </p:tav>
                                        <p:tav tm="100000">
                                          <p:val>
                                            <p:strVal val="#ppt_x"/>
                                          </p:val>
                                        </p:tav>
                                      </p:tavLst>
                                    </p:anim>
                                    <p:anim calcmode="lin" valueType="num">
                                      <p:cBhvr additive="base">
                                        <p:cTn id="28" dur="3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E7BEC66-3473-DB7D-5312-60E433D126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62667C-CCD5-3AE4-3E09-A68E06022004}"/>
              </a:ext>
            </a:extLst>
          </p:cNvPr>
          <p:cNvSpPr>
            <a:spLocks noGrp="1"/>
          </p:cNvSpPr>
          <p:nvPr>
            <p:ph type="sldNum" sz="quarter" idx="12"/>
          </p:nvPr>
        </p:nvSpPr>
        <p:spPr/>
        <p:txBody>
          <a:bodyPr/>
          <a:lstStyle/>
          <a:p>
            <a:fld id="{A5AEF524-62EC-C340-82A1-9F47B6C43E55}" type="slidenum">
              <a:rPr lang="en-US" smtClean="0"/>
              <a:t>6</a:t>
            </a:fld>
            <a:endParaRPr lang="en-US"/>
          </a:p>
        </p:txBody>
      </p:sp>
      <p:sp>
        <p:nvSpPr>
          <p:cNvPr id="5" name="Title 4">
            <a:extLst>
              <a:ext uri="{FF2B5EF4-FFF2-40B4-BE49-F238E27FC236}">
                <a16:creationId xmlns:a16="http://schemas.microsoft.com/office/drawing/2014/main" id="{7C90F720-8843-2D61-F274-7F219C421785}"/>
              </a:ext>
            </a:extLst>
          </p:cNvPr>
          <p:cNvSpPr>
            <a:spLocks noGrp="1"/>
          </p:cNvSpPr>
          <p:nvPr>
            <p:ph type="title"/>
          </p:nvPr>
        </p:nvSpPr>
        <p:spPr/>
        <p:txBody>
          <a:bodyPr anchor="ctr"/>
          <a:lstStyle/>
          <a:p>
            <a:pPr algn="ctr"/>
            <a:r>
              <a:rPr lang="en-US">
                <a:solidFill>
                  <a:srgbClr val="783040"/>
                </a:solidFill>
              </a:rPr>
              <a:t>Key Goals</a:t>
            </a:r>
          </a:p>
        </p:txBody>
      </p:sp>
      <p:sp>
        <p:nvSpPr>
          <p:cNvPr id="6" name="Text Placeholder 5">
            <a:extLst>
              <a:ext uri="{FF2B5EF4-FFF2-40B4-BE49-F238E27FC236}">
                <a16:creationId xmlns:a16="http://schemas.microsoft.com/office/drawing/2014/main" id="{7B962DCB-7244-0642-7DAC-D313BB3DCBB0}"/>
              </a:ext>
            </a:extLst>
          </p:cNvPr>
          <p:cNvSpPr>
            <a:spLocks noGrp="1"/>
          </p:cNvSpPr>
          <p:nvPr>
            <p:ph type="body" sz="quarter" idx="21"/>
          </p:nvPr>
        </p:nvSpPr>
        <p:spPr/>
        <p:txBody>
          <a:bodyPr/>
          <a:lstStyle/>
          <a:p>
            <a:r>
              <a:rPr lang="en-US"/>
              <a:t>Gabriel Vazquez</a:t>
            </a:r>
          </a:p>
        </p:txBody>
      </p:sp>
      <p:grpSp>
        <p:nvGrpSpPr>
          <p:cNvPr id="2" name="Group 1">
            <a:extLst>
              <a:ext uri="{FF2B5EF4-FFF2-40B4-BE49-F238E27FC236}">
                <a16:creationId xmlns:a16="http://schemas.microsoft.com/office/drawing/2014/main" id="{E1B72B14-4849-4CA2-099E-4797F90AB87D}"/>
              </a:ext>
            </a:extLst>
          </p:cNvPr>
          <p:cNvGrpSpPr/>
          <p:nvPr/>
        </p:nvGrpSpPr>
        <p:grpSpPr>
          <a:xfrm>
            <a:off x="1305530" y="1828400"/>
            <a:ext cx="3662279" cy="1855925"/>
            <a:chOff x="1305530" y="1828400"/>
            <a:chExt cx="3662279" cy="1855925"/>
          </a:xfrm>
          <a:solidFill>
            <a:srgbClr val="CF0058"/>
          </a:solidFill>
        </p:grpSpPr>
        <p:sp>
          <p:nvSpPr>
            <p:cNvPr id="10" name="Hexagon 9">
              <a:extLst>
                <a:ext uri="{FF2B5EF4-FFF2-40B4-BE49-F238E27FC236}">
                  <a16:creationId xmlns:a16="http://schemas.microsoft.com/office/drawing/2014/main" id="{F9D71FD4-3920-0E6A-A40F-CDAD20872E04}"/>
                </a:ext>
              </a:extLst>
            </p:cNvPr>
            <p:cNvSpPr/>
            <p:nvPr/>
          </p:nvSpPr>
          <p:spPr>
            <a:xfrm>
              <a:off x="1305530" y="1828400"/>
              <a:ext cx="3662279" cy="1835880"/>
            </a:xfrm>
            <a:prstGeom prst="hexagon">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a:solidFill>
                    <a:schemeClr val="tx1"/>
                  </a:solidFill>
                </a:rPr>
                <a:t>Meet the requirements and safety guidelines of the challenge</a:t>
              </a:r>
            </a:p>
          </p:txBody>
        </p:sp>
        <p:pic>
          <p:nvPicPr>
            <p:cNvPr id="9" name="Graphic 8" descr="Playbook with solid fill">
              <a:extLst>
                <a:ext uri="{FF2B5EF4-FFF2-40B4-BE49-F238E27FC236}">
                  <a16:creationId xmlns:a16="http://schemas.microsoft.com/office/drawing/2014/main" id="{1C455F21-F0AA-281D-C4CB-893C18C486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17938" y="2846863"/>
              <a:ext cx="837462" cy="837462"/>
            </a:xfrm>
            <a:prstGeom prst="rect">
              <a:avLst/>
            </a:prstGeom>
          </p:spPr>
        </p:pic>
      </p:grpSp>
      <p:grpSp>
        <p:nvGrpSpPr>
          <p:cNvPr id="8" name="Group 7">
            <a:extLst>
              <a:ext uri="{FF2B5EF4-FFF2-40B4-BE49-F238E27FC236}">
                <a16:creationId xmlns:a16="http://schemas.microsoft.com/office/drawing/2014/main" id="{6EBF2785-CA9C-850D-E033-4A673AB443F7}"/>
              </a:ext>
            </a:extLst>
          </p:cNvPr>
          <p:cNvGrpSpPr/>
          <p:nvPr/>
        </p:nvGrpSpPr>
        <p:grpSpPr>
          <a:xfrm>
            <a:off x="5700499" y="1828400"/>
            <a:ext cx="3662279" cy="1898797"/>
            <a:chOff x="5700499" y="1828400"/>
            <a:chExt cx="3662279" cy="1898797"/>
          </a:xfrm>
          <a:solidFill>
            <a:srgbClr val="FBED5C"/>
          </a:solidFill>
        </p:grpSpPr>
        <p:sp>
          <p:nvSpPr>
            <p:cNvPr id="11" name="Hexagon 10">
              <a:extLst>
                <a:ext uri="{FF2B5EF4-FFF2-40B4-BE49-F238E27FC236}">
                  <a16:creationId xmlns:a16="http://schemas.microsoft.com/office/drawing/2014/main" id="{B3D98CEA-1A50-A7B1-2B28-581F7F8DE539}"/>
                </a:ext>
              </a:extLst>
            </p:cNvPr>
            <p:cNvSpPr/>
            <p:nvPr/>
          </p:nvSpPr>
          <p:spPr>
            <a:xfrm>
              <a:off x="5700499" y="1828400"/>
              <a:ext cx="3662279" cy="1835880"/>
            </a:xfrm>
            <a:prstGeom prst="hexagon">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a:solidFill>
                    <a:schemeClr val="tx1"/>
                  </a:solidFill>
                  <a:latin typeface="Calibri"/>
                  <a:ea typeface="Calibri"/>
                  <a:cs typeface="Times New Roman"/>
                </a:rPr>
                <a:t>Complete all the races and place first in at least one award category</a:t>
              </a:r>
              <a:endParaRPr lang="en-US">
                <a:solidFill>
                  <a:schemeClr val="tx1"/>
                </a:solidFill>
                <a:latin typeface="Calibri"/>
                <a:ea typeface="Calibri"/>
                <a:cs typeface="Calibri"/>
              </a:endParaRPr>
            </a:p>
            <a:p>
              <a:pPr algn="ctr"/>
              <a:endParaRPr lang="en-US">
                <a:solidFill>
                  <a:schemeClr val="tx1"/>
                </a:solidFill>
                <a:latin typeface="Calibri"/>
                <a:ea typeface="Calibri"/>
              </a:endParaRPr>
            </a:p>
          </p:txBody>
        </p:sp>
        <p:pic>
          <p:nvPicPr>
            <p:cNvPr id="13" name="Graphic 12" descr="Race Flag with solid fill">
              <a:extLst>
                <a:ext uri="{FF2B5EF4-FFF2-40B4-BE49-F238E27FC236}">
                  <a16:creationId xmlns:a16="http://schemas.microsoft.com/office/drawing/2014/main" id="{E689BFA8-3858-AB6C-FF5D-1FA3955AB5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42142" y="2803991"/>
              <a:ext cx="923206" cy="923206"/>
            </a:xfrm>
            <a:prstGeom prst="rect">
              <a:avLst/>
            </a:prstGeom>
          </p:spPr>
        </p:pic>
      </p:grpSp>
      <p:grpSp>
        <p:nvGrpSpPr>
          <p:cNvPr id="7" name="Group 6">
            <a:extLst>
              <a:ext uri="{FF2B5EF4-FFF2-40B4-BE49-F238E27FC236}">
                <a16:creationId xmlns:a16="http://schemas.microsoft.com/office/drawing/2014/main" id="{2D59C648-5BCF-A09A-C292-06BE2A11F26C}"/>
              </a:ext>
            </a:extLst>
          </p:cNvPr>
          <p:cNvGrpSpPr/>
          <p:nvPr/>
        </p:nvGrpSpPr>
        <p:grpSpPr>
          <a:xfrm>
            <a:off x="3506862" y="3998945"/>
            <a:ext cx="3662279" cy="1917391"/>
            <a:chOff x="3506862" y="3998945"/>
            <a:chExt cx="3662279" cy="1917391"/>
          </a:xfrm>
          <a:solidFill>
            <a:srgbClr val="FF8B00"/>
          </a:solidFill>
        </p:grpSpPr>
        <p:sp>
          <p:nvSpPr>
            <p:cNvPr id="12" name="Hexagon 11">
              <a:extLst>
                <a:ext uri="{FF2B5EF4-FFF2-40B4-BE49-F238E27FC236}">
                  <a16:creationId xmlns:a16="http://schemas.microsoft.com/office/drawing/2014/main" id="{ED638D66-B598-A3F8-0442-92F31513D67E}"/>
                </a:ext>
              </a:extLst>
            </p:cNvPr>
            <p:cNvSpPr/>
            <p:nvPr/>
          </p:nvSpPr>
          <p:spPr>
            <a:xfrm>
              <a:off x="3506862" y="3998945"/>
              <a:ext cx="3662279" cy="1835880"/>
            </a:xfrm>
            <a:prstGeom prst="hexagon">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a:solidFill>
                    <a:schemeClr val="tx1"/>
                  </a:solidFill>
                  <a:latin typeface="Calibri"/>
                  <a:ea typeface="Calibri"/>
                  <a:cs typeface="Calibri"/>
                </a:rPr>
                <a:t>Produce comprehensive documentation for future team’s success</a:t>
              </a:r>
            </a:p>
          </p:txBody>
        </p:sp>
        <p:pic>
          <p:nvPicPr>
            <p:cNvPr id="15" name="Graphic 14" descr="Open book with solid fill">
              <a:extLst>
                <a:ext uri="{FF2B5EF4-FFF2-40B4-BE49-F238E27FC236}">
                  <a16:creationId xmlns:a16="http://schemas.microsoft.com/office/drawing/2014/main" id="{82339301-ABA5-90AC-071B-C10FF21909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69174" y="5001936"/>
              <a:ext cx="914400" cy="914400"/>
            </a:xfrm>
            <a:prstGeom prst="rect">
              <a:avLst/>
            </a:prstGeom>
          </p:spPr>
        </p:pic>
      </p:grpSp>
    </p:spTree>
    <p:extLst>
      <p:ext uri="{BB962C8B-B14F-4D97-AF65-F5344CB8AC3E}">
        <p14:creationId xmlns:p14="http://schemas.microsoft.com/office/powerpoint/2010/main" val="40788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514A678-A87F-4F27-0E2F-6EBC3870E9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EFA8C5-AFF8-3C6B-C194-34947E16019C}"/>
              </a:ext>
            </a:extLst>
          </p:cNvPr>
          <p:cNvSpPr>
            <a:spLocks noGrp="1"/>
          </p:cNvSpPr>
          <p:nvPr>
            <p:ph type="sldNum" sz="quarter" idx="12"/>
          </p:nvPr>
        </p:nvSpPr>
        <p:spPr/>
        <p:txBody>
          <a:bodyPr/>
          <a:lstStyle/>
          <a:p>
            <a:fld id="{A5AEF524-62EC-C340-82A1-9F47B6C43E55}" type="slidenum">
              <a:rPr lang="en-US" smtClean="0"/>
              <a:t>7</a:t>
            </a:fld>
            <a:endParaRPr lang="en-US"/>
          </a:p>
        </p:txBody>
      </p:sp>
      <p:sp>
        <p:nvSpPr>
          <p:cNvPr id="5" name="Title 4">
            <a:extLst>
              <a:ext uri="{FF2B5EF4-FFF2-40B4-BE49-F238E27FC236}">
                <a16:creationId xmlns:a16="http://schemas.microsoft.com/office/drawing/2014/main" id="{B7622BE4-137C-32CD-F2C7-CF70C09660B9}"/>
              </a:ext>
            </a:extLst>
          </p:cNvPr>
          <p:cNvSpPr>
            <a:spLocks noGrp="1"/>
          </p:cNvSpPr>
          <p:nvPr>
            <p:ph type="title"/>
          </p:nvPr>
        </p:nvSpPr>
        <p:spPr/>
        <p:txBody>
          <a:bodyPr anchor="ctr"/>
          <a:lstStyle/>
          <a:p>
            <a:pPr algn="ctr"/>
            <a:r>
              <a:rPr lang="en-US">
                <a:solidFill>
                  <a:schemeClr val="tx2"/>
                </a:solidFill>
              </a:rPr>
              <a:t>Challenges</a:t>
            </a:r>
          </a:p>
        </p:txBody>
      </p:sp>
      <p:sp>
        <p:nvSpPr>
          <p:cNvPr id="6" name="Text Placeholder 5">
            <a:extLst>
              <a:ext uri="{FF2B5EF4-FFF2-40B4-BE49-F238E27FC236}">
                <a16:creationId xmlns:a16="http://schemas.microsoft.com/office/drawing/2014/main" id="{345B2CBC-8FE3-35D8-DDDC-6CE8E32B08B6}"/>
              </a:ext>
            </a:extLst>
          </p:cNvPr>
          <p:cNvSpPr>
            <a:spLocks noGrp="1"/>
          </p:cNvSpPr>
          <p:nvPr>
            <p:ph type="body" sz="quarter" idx="21"/>
          </p:nvPr>
        </p:nvSpPr>
        <p:spPr/>
        <p:txBody>
          <a:bodyPr/>
          <a:lstStyle/>
          <a:p>
            <a:r>
              <a:rPr lang="en-US"/>
              <a:t>Gabriel Vazquez</a:t>
            </a:r>
          </a:p>
        </p:txBody>
      </p:sp>
      <p:sp>
        <p:nvSpPr>
          <p:cNvPr id="7" name="Rectangle: Rounded Corners 6">
            <a:extLst>
              <a:ext uri="{FF2B5EF4-FFF2-40B4-BE49-F238E27FC236}">
                <a16:creationId xmlns:a16="http://schemas.microsoft.com/office/drawing/2014/main" id="{E7EA3455-81EB-0821-0DAE-202176831CE8}"/>
              </a:ext>
            </a:extLst>
          </p:cNvPr>
          <p:cNvSpPr/>
          <p:nvPr/>
        </p:nvSpPr>
        <p:spPr>
          <a:xfrm>
            <a:off x="457200" y="1619885"/>
            <a:ext cx="3200400" cy="2743200"/>
          </a:xfrm>
          <a:prstGeom prst="roundRect">
            <a:avLst/>
          </a:prstGeom>
          <a:solidFill>
            <a:srgbClr val="CE0058"/>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Biking Cycling Race SVG Clip Art Cut File Silhouette dxf eps png jpg  Instant Digital Download - Etsy Polska">
            <a:extLst>
              <a:ext uri="{FF2B5EF4-FFF2-40B4-BE49-F238E27FC236}">
                <a16:creationId xmlns:a16="http://schemas.microsoft.com/office/drawing/2014/main" id="{F49217DF-81CE-077C-AB67-A62CBDE27E73}"/>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10372" b="100000" l="10294" r="94118"/>
                    </a14:imgEffect>
                  </a14:imgLayer>
                </a14:imgProps>
              </a:ext>
              <a:ext uri="{28A0092B-C50C-407E-A947-70E740481C1C}">
                <a14:useLocalDpi xmlns:a14="http://schemas.microsoft.com/office/drawing/2010/main"/>
              </a:ext>
            </a:extLst>
          </a:blip>
          <a:srcRect/>
          <a:stretch/>
        </p:blipFill>
        <p:spPr>
          <a:xfrm>
            <a:off x="749541" y="2239381"/>
            <a:ext cx="2637071" cy="1825895"/>
          </a:xfrm>
          <a:prstGeom prst="foldedCorner">
            <a:avLst/>
          </a:prstGeom>
        </p:spPr>
      </p:pic>
      <p:sp>
        <p:nvSpPr>
          <p:cNvPr id="19" name="TextBox 18">
            <a:extLst>
              <a:ext uri="{FF2B5EF4-FFF2-40B4-BE49-F238E27FC236}">
                <a16:creationId xmlns:a16="http://schemas.microsoft.com/office/drawing/2014/main" id="{5A07277F-36A8-A0E2-22BA-33522C55EC3D}"/>
              </a:ext>
            </a:extLst>
          </p:cNvPr>
          <p:cNvSpPr txBox="1"/>
          <p:nvPr/>
        </p:nvSpPr>
        <p:spPr>
          <a:xfrm>
            <a:off x="1259399" y="1774247"/>
            <a:ext cx="1617354" cy="461665"/>
          </a:xfrm>
          <a:prstGeom prst="rect">
            <a:avLst/>
          </a:prstGeom>
          <a:noFill/>
        </p:spPr>
        <p:txBody>
          <a:bodyPr wrap="square" rtlCol="0">
            <a:spAutoFit/>
          </a:bodyPr>
          <a:lstStyle/>
          <a:p>
            <a:r>
              <a:rPr lang="en-US" sz="2400" b="1"/>
              <a:t>Sprint Race</a:t>
            </a:r>
          </a:p>
        </p:txBody>
      </p:sp>
      <p:grpSp>
        <p:nvGrpSpPr>
          <p:cNvPr id="39" name="Group 38">
            <a:extLst>
              <a:ext uri="{FF2B5EF4-FFF2-40B4-BE49-F238E27FC236}">
                <a16:creationId xmlns:a16="http://schemas.microsoft.com/office/drawing/2014/main" id="{FECE5ADD-B88F-B5EA-2D3D-746D9BF7FEE7}"/>
              </a:ext>
            </a:extLst>
          </p:cNvPr>
          <p:cNvGrpSpPr/>
          <p:nvPr/>
        </p:nvGrpSpPr>
        <p:grpSpPr>
          <a:xfrm>
            <a:off x="7385223" y="1619885"/>
            <a:ext cx="3200400" cy="2743200"/>
            <a:chOff x="7385223" y="1619885"/>
            <a:chExt cx="3200400" cy="2743200"/>
          </a:xfrm>
        </p:grpSpPr>
        <p:sp>
          <p:nvSpPr>
            <p:cNvPr id="10" name="Rectangle: Rounded Corners 9">
              <a:extLst>
                <a:ext uri="{FF2B5EF4-FFF2-40B4-BE49-F238E27FC236}">
                  <a16:creationId xmlns:a16="http://schemas.microsoft.com/office/drawing/2014/main" id="{AD419A0A-CA2A-5213-05FA-48AEBC003A80}"/>
                </a:ext>
              </a:extLst>
            </p:cNvPr>
            <p:cNvSpPr/>
            <p:nvPr/>
          </p:nvSpPr>
          <p:spPr>
            <a:xfrm>
              <a:off x="7385223" y="1619885"/>
              <a:ext cx="3200400" cy="2743200"/>
            </a:xfrm>
            <a:prstGeom prst="roundRect">
              <a:avLst/>
            </a:prstGeom>
            <a:solidFill>
              <a:srgbClr val="FBEC5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AFB6624-D176-0399-7CEF-887456F6E370}"/>
                </a:ext>
              </a:extLst>
            </p:cNvPr>
            <p:cNvSpPr txBox="1"/>
            <p:nvPr/>
          </p:nvSpPr>
          <p:spPr>
            <a:xfrm>
              <a:off x="7879961" y="1768517"/>
              <a:ext cx="2210924" cy="461665"/>
            </a:xfrm>
            <a:prstGeom prst="rect">
              <a:avLst/>
            </a:prstGeom>
            <a:noFill/>
          </p:spPr>
          <p:txBody>
            <a:bodyPr wrap="square" rtlCol="0">
              <a:spAutoFit/>
            </a:bodyPr>
            <a:lstStyle/>
            <a:p>
              <a:r>
                <a:rPr lang="en-US" sz="2400" b="1"/>
                <a:t>Endurance Race</a:t>
              </a:r>
            </a:p>
          </p:txBody>
        </p:sp>
        <p:pic>
          <p:nvPicPr>
            <p:cNvPr id="11" name="Picture 10" descr="Continuous one line drawing cute funny heart organ running on treadmill.  Heart organ workout, sport, fitness, cardio run, stamina character concept.  Single line draw design vector graphic illustration 8990722 Vector Art at">
              <a:extLst>
                <a:ext uri="{FF2B5EF4-FFF2-40B4-BE49-F238E27FC236}">
                  <a16:creationId xmlns:a16="http://schemas.microsoft.com/office/drawing/2014/main" id="{9F9CD123-96C6-415C-B575-3F9C00D187E0}"/>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10041" b="90369" l="0" r="85256"/>
                      </a14:imgEffect>
                    </a14:imgLayer>
                  </a14:imgProps>
                </a:ext>
                <a:ext uri="{28A0092B-C50C-407E-A947-70E740481C1C}">
                  <a14:useLocalDpi xmlns:a14="http://schemas.microsoft.com/office/drawing/2010/main"/>
                </a:ext>
              </a:extLst>
            </a:blip>
            <a:srcRect t="-185" r="-1637"/>
            <a:stretch/>
          </p:blipFill>
          <p:spPr>
            <a:xfrm>
              <a:off x="7822368" y="2002376"/>
              <a:ext cx="2369328" cy="2287945"/>
            </a:xfrm>
            <a:prstGeom prst="rect">
              <a:avLst/>
            </a:prstGeom>
          </p:spPr>
        </p:pic>
      </p:grpSp>
      <p:grpSp>
        <p:nvGrpSpPr>
          <p:cNvPr id="38" name="Group 37">
            <a:extLst>
              <a:ext uri="{FF2B5EF4-FFF2-40B4-BE49-F238E27FC236}">
                <a16:creationId xmlns:a16="http://schemas.microsoft.com/office/drawing/2014/main" id="{CBFA96D3-A88C-2C8B-3B6B-B04CC95AB0F5}"/>
              </a:ext>
            </a:extLst>
          </p:cNvPr>
          <p:cNvGrpSpPr/>
          <p:nvPr/>
        </p:nvGrpSpPr>
        <p:grpSpPr>
          <a:xfrm>
            <a:off x="3921211" y="3429000"/>
            <a:ext cx="3200400" cy="2743200"/>
            <a:chOff x="3921211" y="3429000"/>
            <a:chExt cx="3200400" cy="2743200"/>
          </a:xfrm>
        </p:grpSpPr>
        <p:sp>
          <p:nvSpPr>
            <p:cNvPr id="9" name="Rectangle: Rounded Corners 8">
              <a:extLst>
                <a:ext uri="{FF2B5EF4-FFF2-40B4-BE49-F238E27FC236}">
                  <a16:creationId xmlns:a16="http://schemas.microsoft.com/office/drawing/2014/main" id="{1EA14C27-4FB3-D735-4E86-BCD3B5019336}"/>
                </a:ext>
              </a:extLst>
            </p:cNvPr>
            <p:cNvSpPr/>
            <p:nvPr/>
          </p:nvSpPr>
          <p:spPr>
            <a:xfrm>
              <a:off x="3921211" y="3429000"/>
              <a:ext cx="3200400" cy="2743200"/>
            </a:xfrm>
            <a:prstGeom prst="roundRect">
              <a:avLst/>
            </a:prstGeom>
            <a:solidFill>
              <a:srgbClr val="FF8B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01922E4-6735-718C-09EA-6F5EC0AD1340}"/>
                </a:ext>
              </a:extLst>
            </p:cNvPr>
            <p:cNvSpPr txBox="1"/>
            <p:nvPr/>
          </p:nvSpPr>
          <p:spPr>
            <a:xfrm>
              <a:off x="4490930" y="3603611"/>
              <a:ext cx="2075244" cy="461665"/>
            </a:xfrm>
            <a:prstGeom prst="rect">
              <a:avLst/>
            </a:prstGeom>
            <a:noFill/>
          </p:spPr>
          <p:txBody>
            <a:bodyPr wrap="square" rtlCol="0">
              <a:spAutoFit/>
            </a:bodyPr>
            <a:lstStyle/>
            <a:p>
              <a:r>
                <a:rPr lang="en-US" sz="2400" b="1"/>
                <a:t>Efficiency Race</a:t>
              </a:r>
            </a:p>
          </p:txBody>
        </p:sp>
        <p:pic>
          <p:nvPicPr>
            <p:cNvPr id="12" name="Picture 11" descr="Pressure gauge - Free construction and tools icons">
              <a:extLst>
                <a:ext uri="{FF2B5EF4-FFF2-40B4-BE49-F238E27FC236}">
                  <a16:creationId xmlns:a16="http://schemas.microsoft.com/office/drawing/2014/main" id="{B98FD5D1-DF9D-BC16-3E9A-A2444154B992}"/>
                </a:ext>
              </a:extLst>
            </p:cNvPr>
            <p:cNvPicPr>
              <a:picLocks noChangeAspect="1"/>
            </p:cNvPicPr>
            <p:nvPr/>
          </p:nvPicPr>
          <p:blipFill>
            <a:blip r:embed="rId6"/>
            <a:stretch>
              <a:fillRect/>
            </a:stretch>
          </p:blipFill>
          <p:spPr>
            <a:xfrm>
              <a:off x="4616138" y="4172679"/>
              <a:ext cx="1814643" cy="1827967"/>
            </a:xfrm>
            <a:prstGeom prst="rect">
              <a:avLst/>
            </a:prstGeom>
          </p:spPr>
        </p:pic>
      </p:grpSp>
    </p:spTree>
    <p:extLst>
      <p:ext uri="{BB962C8B-B14F-4D97-AF65-F5344CB8AC3E}">
        <p14:creationId xmlns:p14="http://schemas.microsoft.com/office/powerpoint/2010/main" val="428514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400" fill="hold"/>
                                        <p:tgtEl>
                                          <p:spTgt spid="2"/>
                                        </p:tgtEl>
                                        <p:attrNameLst>
                                          <p:attrName>ppt_x</p:attrName>
                                        </p:attrNameLst>
                                      </p:cBhvr>
                                      <p:tavLst>
                                        <p:tav tm="0">
                                          <p:val>
                                            <p:strVal val="1+#ppt_w/2"/>
                                          </p:val>
                                        </p:tav>
                                        <p:tav tm="100000">
                                          <p:val>
                                            <p:strVal val="#ppt_x"/>
                                          </p:val>
                                        </p:tav>
                                      </p:tavLst>
                                    </p:anim>
                                    <p:anim calcmode="lin" valueType="num">
                                      <p:cBhvr additive="base">
                                        <p:cTn id="12" dur="4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ppt_x"/>
                                          </p:val>
                                        </p:tav>
                                        <p:tav tm="100000">
                                          <p:val>
                                            <p:strVal val="#ppt_x"/>
                                          </p:val>
                                        </p:tav>
                                      </p:tavLst>
                                    </p:anim>
                                    <p:anim calcmode="lin" valueType="num">
                                      <p:cBhvr additive="base">
                                        <p:cTn id="2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1+#ppt_w/2"/>
                                          </p:val>
                                        </p:tav>
                                        <p:tav tm="100000">
                                          <p:val>
                                            <p:strVal val="#ppt_x"/>
                                          </p:val>
                                        </p:tav>
                                      </p:tavLst>
                                    </p:anim>
                                    <p:anim calcmode="lin" valueType="num">
                                      <p:cBhvr additive="base">
                                        <p:cTn id="28"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3387090-C72F-EB59-9912-921F568E69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73CF3D-6FF1-9467-019D-B406A16D4095}"/>
              </a:ext>
            </a:extLst>
          </p:cNvPr>
          <p:cNvSpPr>
            <a:spLocks noGrp="1"/>
          </p:cNvSpPr>
          <p:nvPr>
            <p:ph type="sldNum" sz="quarter" idx="12"/>
          </p:nvPr>
        </p:nvSpPr>
        <p:spPr/>
        <p:txBody>
          <a:bodyPr/>
          <a:lstStyle/>
          <a:p>
            <a:fld id="{A5AEF524-62EC-C340-82A1-9F47B6C43E55}" type="slidenum">
              <a:rPr lang="en-US" smtClean="0"/>
              <a:t>8</a:t>
            </a:fld>
            <a:endParaRPr lang="en-US"/>
          </a:p>
        </p:txBody>
      </p:sp>
      <p:sp>
        <p:nvSpPr>
          <p:cNvPr id="5" name="Title 4">
            <a:extLst>
              <a:ext uri="{FF2B5EF4-FFF2-40B4-BE49-F238E27FC236}">
                <a16:creationId xmlns:a16="http://schemas.microsoft.com/office/drawing/2014/main" id="{A552A8D4-DE89-5EF6-269D-601C7B7F08B1}"/>
              </a:ext>
            </a:extLst>
          </p:cNvPr>
          <p:cNvSpPr>
            <a:spLocks noGrp="1"/>
          </p:cNvSpPr>
          <p:nvPr>
            <p:ph type="title"/>
          </p:nvPr>
        </p:nvSpPr>
        <p:spPr/>
        <p:txBody>
          <a:bodyPr anchor="ctr"/>
          <a:lstStyle/>
          <a:p>
            <a:pPr algn="ctr"/>
            <a:r>
              <a:rPr lang="en-US">
                <a:solidFill>
                  <a:srgbClr val="783040"/>
                </a:solidFill>
              </a:rPr>
              <a:t>Assumptions</a:t>
            </a:r>
          </a:p>
        </p:txBody>
      </p:sp>
      <p:sp>
        <p:nvSpPr>
          <p:cNvPr id="6" name="Text Placeholder 5">
            <a:extLst>
              <a:ext uri="{FF2B5EF4-FFF2-40B4-BE49-F238E27FC236}">
                <a16:creationId xmlns:a16="http://schemas.microsoft.com/office/drawing/2014/main" id="{49D5855D-A041-E54C-0131-D8A422B47444}"/>
              </a:ext>
            </a:extLst>
          </p:cNvPr>
          <p:cNvSpPr>
            <a:spLocks noGrp="1"/>
          </p:cNvSpPr>
          <p:nvPr>
            <p:ph type="body" sz="quarter" idx="21"/>
          </p:nvPr>
        </p:nvSpPr>
        <p:spPr/>
        <p:txBody>
          <a:bodyPr/>
          <a:lstStyle/>
          <a:p>
            <a:r>
              <a:rPr lang="en-US"/>
              <a:t>Gabriel Vazquez</a:t>
            </a:r>
          </a:p>
        </p:txBody>
      </p:sp>
      <p:grpSp>
        <p:nvGrpSpPr>
          <p:cNvPr id="8" name="Group 7">
            <a:extLst>
              <a:ext uri="{FF2B5EF4-FFF2-40B4-BE49-F238E27FC236}">
                <a16:creationId xmlns:a16="http://schemas.microsoft.com/office/drawing/2014/main" id="{85EB5AD2-C147-B590-52E3-2DCA229E81AC}"/>
              </a:ext>
            </a:extLst>
          </p:cNvPr>
          <p:cNvGrpSpPr/>
          <p:nvPr/>
        </p:nvGrpSpPr>
        <p:grpSpPr>
          <a:xfrm>
            <a:off x="465531" y="1713566"/>
            <a:ext cx="1843441" cy="4346575"/>
            <a:chOff x="465531" y="1713566"/>
            <a:chExt cx="1843441" cy="4346575"/>
          </a:xfrm>
        </p:grpSpPr>
        <p:sp>
          <p:nvSpPr>
            <p:cNvPr id="7" name="Freeform: Shape 6">
              <a:extLst>
                <a:ext uri="{FF2B5EF4-FFF2-40B4-BE49-F238E27FC236}">
                  <a16:creationId xmlns:a16="http://schemas.microsoft.com/office/drawing/2014/main" id="{F2C80611-E4DF-5D3C-2341-446937F2F635}"/>
                </a:ext>
              </a:extLst>
            </p:cNvPr>
            <p:cNvSpPr/>
            <p:nvPr/>
          </p:nvSpPr>
          <p:spPr>
            <a:xfrm>
              <a:off x="465531" y="1713566"/>
              <a:ext cx="1838324" cy="4346575"/>
            </a:xfrm>
            <a:custGeom>
              <a:avLst/>
              <a:gdLst>
                <a:gd name="connsiteX0" fmla="*/ 0 w 1838324"/>
                <a:gd name="connsiteY0" fmla="*/ 183832 h 4346575"/>
                <a:gd name="connsiteX1" fmla="*/ 183832 w 1838324"/>
                <a:gd name="connsiteY1" fmla="*/ 0 h 4346575"/>
                <a:gd name="connsiteX2" fmla="*/ 1654492 w 1838324"/>
                <a:gd name="connsiteY2" fmla="*/ 0 h 4346575"/>
                <a:gd name="connsiteX3" fmla="*/ 1838324 w 1838324"/>
                <a:gd name="connsiteY3" fmla="*/ 183832 h 4346575"/>
                <a:gd name="connsiteX4" fmla="*/ 1838324 w 1838324"/>
                <a:gd name="connsiteY4" fmla="*/ 4162743 h 4346575"/>
                <a:gd name="connsiteX5" fmla="*/ 1654492 w 1838324"/>
                <a:gd name="connsiteY5" fmla="*/ 4346575 h 4346575"/>
                <a:gd name="connsiteX6" fmla="*/ 183832 w 1838324"/>
                <a:gd name="connsiteY6" fmla="*/ 4346575 h 4346575"/>
                <a:gd name="connsiteX7" fmla="*/ 0 w 1838324"/>
                <a:gd name="connsiteY7" fmla="*/ 4162743 h 4346575"/>
                <a:gd name="connsiteX8" fmla="*/ 0 w 1838324"/>
                <a:gd name="connsiteY8" fmla="*/ 183832 h 434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324" h="4346575">
                  <a:moveTo>
                    <a:pt x="0" y="183832"/>
                  </a:moveTo>
                  <a:cubicBezTo>
                    <a:pt x="0" y="82304"/>
                    <a:pt x="82304" y="0"/>
                    <a:pt x="183832" y="0"/>
                  </a:cubicBezTo>
                  <a:lnTo>
                    <a:pt x="1654492" y="0"/>
                  </a:lnTo>
                  <a:cubicBezTo>
                    <a:pt x="1756020" y="0"/>
                    <a:pt x="1838324" y="82304"/>
                    <a:pt x="1838324" y="183832"/>
                  </a:cubicBezTo>
                  <a:lnTo>
                    <a:pt x="1838324" y="4162743"/>
                  </a:lnTo>
                  <a:cubicBezTo>
                    <a:pt x="1838324" y="4264271"/>
                    <a:pt x="1756020" y="4346575"/>
                    <a:pt x="1654492" y="4346575"/>
                  </a:cubicBezTo>
                  <a:lnTo>
                    <a:pt x="183832" y="4346575"/>
                  </a:lnTo>
                  <a:cubicBezTo>
                    <a:pt x="82304" y="4346575"/>
                    <a:pt x="0" y="4264271"/>
                    <a:pt x="0" y="4162743"/>
                  </a:cubicBezTo>
                  <a:lnTo>
                    <a:pt x="0" y="183832"/>
                  </a:lnTo>
                  <a:close/>
                </a:path>
              </a:pathLst>
            </a:custGeom>
            <a:solidFill>
              <a:srgbClr val="DBD7D3"/>
            </a:solidFill>
            <a:ln w="28575">
              <a:solidFill>
                <a:schemeClr val="tx1"/>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3111183" numCol="1" spcCol="1270" anchor="ctr" anchorCtr="0">
              <a:noAutofit/>
            </a:bodyPr>
            <a:lstStyle/>
            <a:p>
              <a:pPr marL="0" lvl="0" indent="0" algn="ctr" defTabSz="800100" rtl="0">
                <a:lnSpc>
                  <a:spcPct val="90000"/>
                </a:lnSpc>
                <a:spcBef>
                  <a:spcPct val="0"/>
                </a:spcBef>
                <a:spcAft>
                  <a:spcPct val="35000"/>
                </a:spcAft>
                <a:buNone/>
              </a:pPr>
              <a:r>
                <a:rPr lang="en-US" sz="2000" kern="1200"/>
                <a:t>Hydraulic Fluid Provided</a:t>
              </a:r>
            </a:p>
          </p:txBody>
        </p:sp>
        <p:pic>
          <p:nvPicPr>
            <p:cNvPr id="963" name="Picture 962" descr="2,100+ Oil Barrel Stock Illustrations, Royalty-Free Vector ...">
              <a:extLst>
                <a:ext uri="{FF2B5EF4-FFF2-40B4-BE49-F238E27FC236}">
                  <a16:creationId xmlns:a16="http://schemas.microsoft.com/office/drawing/2014/main" id="{EF643EB4-B913-A00E-E7D7-31AEF2177F8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31720" y="3430121"/>
              <a:ext cx="1777252" cy="1532965"/>
            </a:xfrm>
            <a:prstGeom prst="rect">
              <a:avLst/>
            </a:prstGeom>
          </p:spPr>
        </p:pic>
      </p:grpSp>
      <p:grpSp>
        <p:nvGrpSpPr>
          <p:cNvPr id="20" name="Group 19">
            <a:extLst>
              <a:ext uri="{FF2B5EF4-FFF2-40B4-BE49-F238E27FC236}">
                <a16:creationId xmlns:a16="http://schemas.microsoft.com/office/drawing/2014/main" id="{27232865-291E-0AD8-E81F-4C1EACC0B7E9}"/>
              </a:ext>
            </a:extLst>
          </p:cNvPr>
          <p:cNvGrpSpPr/>
          <p:nvPr/>
        </p:nvGrpSpPr>
        <p:grpSpPr>
          <a:xfrm>
            <a:off x="2441363" y="1713566"/>
            <a:ext cx="1838324" cy="4346575"/>
            <a:chOff x="2441363" y="1713566"/>
            <a:chExt cx="1838324" cy="4346575"/>
          </a:xfrm>
        </p:grpSpPr>
        <p:sp>
          <p:nvSpPr>
            <p:cNvPr id="9" name="Freeform: Shape 8">
              <a:extLst>
                <a:ext uri="{FF2B5EF4-FFF2-40B4-BE49-F238E27FC236}">
                  <a16:creationId xmlns:a16="http://schemas.microsoft.com/office/drawing/2014/main" id="{27FA5D23-A224-ED8F-713B-7E6192F94499}"/>
                </a:ext>
              </a:extLst>
            </p:cNvPr>
            <p:cNvSpPr/>
            <p:nvPr/>
          </p:nvSpPr>
          <p:spPr>
            <a:xfrm>
              <a:off x="2441363" y="1713566"/>
              <a:ext cx="1838324" cy="4346575"/>
            </a:xfrm>
            <a:custGeom>
              <a:avLst/>
              <a:gdLst>
                <a:gd name="connsiteX0" fmla="*/ 0 w 1838324"/>
                <a:gd name="connsiteY0" fmla="*/ 183832 h 4346575"/>
                <a:gd name="connsiteX1" fmla="*/ 183832 w 1838324"/>
                <a:gd name="connsiteY1" fmla="*/ 0 h 4346575"/>
                <a:gd name="connsiteX2" fmla="*/ 1654492 w 1838324"/>
                <a:gd name="connsiteY2" fmla="*/ 0 h 4346575"/>
                <a:gd name="connsiteX3" fmla="*/ 1838324 w 1838324"/>
                <a:gd name="connsiteY3" fmla="*/ 183832 h 4346575"/>
                <a:gd name="connsiteX4" fmla="*/ 1838324 w 1838324"/>
                <a:gd name="connsiteY4" fmla="*/ 4162743 h 4346575"/>
                <a:gd name="connsiteX5" fmla="*/ 1654492 w 1838324"/>
                <a:gd name="connsiteY5" fmla="*/ 4346575 h 4346575"/>
                <a:gd name="connsiteX6" fmla="*/ 183832 w 1838324"/>
                <a:gd name="connsiteY6" fmla="*/ 4346575 h 4346575"/>
                <a:gd name="connsiteX7" fmla="*/ 0 w 1838324"/>
                <a:gd name="connsiteY7" fmla="*/ 4162743 h 4346575"/>
                <a:gd name="connsiteX8" fmla="*/ 0 w 1838324"/>
                <a:gd name="connsiteY8" fmla="*/ 183832 h 434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324" h="4346575">
                  <a:moveTo>
                    <a:pt x="0" y="183832"/>
                  </a:moveTo>
                  <a:cubicBezTo>
                    <a:pt x="0" y="82304"/>
                    <a:pt x="82304" y="0"/>
                    <a:pt x="183832" y="0"/>
                  </a:cubicBezTo>
                  <a:lnTo>
                    <a:pt x="1654492" y="0"/>
                  </a:lnTo>
                  <a:cubicBezTo>
                    <a:pt x="1756020" y="0"/>
                    <a:pt x="1838324" y="82304"/>
                    <a:pt x="1838324" y="183832"/>
                  </a:cubicBezTo>
                  <a:lnTo>
                    <a:pt x="1838324" y="4162743"/>
                  </a:lnTo>
                  <a:cubicBezTo>
                    <a:pt x="1838324" y="4264271"/>
                    <a:pt x="1756020" y="4346575"/>
                    <a:pt x="1654492" y="4346575"/>
                  </a:cubicBezTo>
                  <a:lnTo>
                    <a:pt x="183832" y="4346575"/>
                  </a:lnTo>
                  <a:cubicBezTo>
                    <a:pt x="82304" y="4346575"/>
                    <a:pt x="0" y="4264271"/>
                    <a:pt x="0" y="4162743"/>
                  </a:cubicBezTo>
                  <a:lnTo>
                    <a:pt x="0" y="183832"/>
                  </a:lnTo>
                  <a:close/>
                </a:path>
              </a:pathLst>
            </a:custGeom>
            <a:solidFill>
              <a:srgbClr val="DBD7D3"/>
            </a:solidFill>
            <a:ln w="28575">
              <a:solidFill>
                <a:schemeClr val="tx1"/>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3111183" numCol="1" spcCol="1270" anchor="ctr" anchorCtr="0">
              <a:noAutofit/>
            </a:bodyPr>
            <a:lstStyle/>
            <a:p>
              <a:pPr marL="0" lvl="0" indent="0" algn="ctr" defTabSz="800100" rtl="0">
                <a:lnSpc>
                  <a:spcPct val="90000"/>
                </a:lnSpc>
                <a:spcBef>
                  <a:spcPct val="0"/>
                </a:spcBef>
                <a:spcAft>
                  <a:spcPct val="35000"/>
                </a:spcAft>
                <a:buNone/>
              </a:pPr>
              <a:r>
                <a:rPr lang="en-US" sz="2000"/>
                <a:t>Favorable Weather</a:t>
              </a:r>
            </a:p>
          </p:txBody>
        </p:sp>
        <p:pic>
          <p:nvPicPr>
            <p:cNvPr id="964" name="Picture 963" descr="Sunny day weather icon clipart isolated illustration Stock ...">
              <a:extLst>
                <a:ext uri="{FF2B5EF4-FFF2-40B4-BE49-F238E27FC236}">
                  <a16:creationId xmlns:a16="http://schemas.microsoft.com/office/drawing/2014/main" id="{47328ABB-F33C-9D02-BC19-41A0844C13E5}"/>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10734" b="97175" l="9852" r="90148"/>
                      </a14:imgEffect>
                    </a14:imgLayer>
                  </a14:imgProps>
                </a:ext>
                <a:ext uri="{28A0092B-C50C-407E-A947-70E740481C1C}">
                  <a14:useLocalDpi xmlns:a14="http://schemas.microsoft.com/office/drawing/2010/main"/>
                </a:ext>
              </a:extLst>
            </a:blip>
            <a:srcRect/>
            <a:stretch/>
          </p:blipFill>
          <p:spPr>
            <a:xfrm>
              <a:off x="2575112" y="3517526"/>
              <a:ext cx="1567708" cy="1364025"/>
            </a:xfrm>
            <a:prstGeom prst="rect">
              <a:avLst/>
            </a:prstGeom>
          </p:spPr>
        </p:pic>
      </p:grpSp>
      <p:grpSp>
        <p:nvGrpSpPr>
          <p:cNvPr id="19" name="Group 18">
            <a:extLst>
              <a:ext uri="{FF2B5EF4-FFF2-40B4-BE49-F238E27FC236}">
                <a16:creationId xmlns:a16="http://schemas.microsoft.com/office/drawing/2014/main" id="{AC47507A-9C7A-E25F-E6C5-77B5D9DFB72F}"/>
              </a:ext>
            </a:extLst>
          </p:cNvPr>
          <p:cNvGrpSpPr/>
          <p:nvPr/>
        </p:nvGrpSpPr>
        <p:grpSpPr>
          <a:xfrm>
            <a:off x="4417562" y="1713566"/>
            <a:ext cx="1838324" cy="4346575"/>
            <a:chOff x="4417562" y="1713566"/>
            <a:chExt cx="1838324" cy="4346575"/>
          </a:xfrm>
        </p:grpSpPr>
        <p:sp>
          <p:nvSpPr>
            <p:cNvPr id="10" name="Freeform: Shape 9">
              <a:extLst>
                <a:ext uri="{FF2B5EF4-FFF2-40B4-BE49-F238E27FC236}">
                  <a16:creationId xmlns:a16="http://schemas.microsoft.com/office/drawing/2014/main" id="{E564C00F-8843-C16F-2D9F-15086A89C159}"/>
                </a:ext>
              </a:extLst>
            </p:cNvPr>
            <p:cNvSpPr/>
            <p:nvPr/>
          </p:nvSpPr>
          <p:spPr>
            <a:xfrm>
              <a:off x="4417562" y="1713566"/>
              <a:ext cx="1838324" cy="4346575"/>
            </a:xfrm>
            <a:custGeom>
              <a:avLst/>
              <a:gdLst>
                <a:gd name="connsiteX0" fmla="*/ 0 w 1838324"/>
                <a:gd name="connsiteY0" fmla="*/ 183832 h 4346575"/>
                <a:gd name="connsiteX1" fmla="*/ 183832 w 1838324"/>
                <a:gd name="connsiteY1" fmla="*/ 0 h 4346575"/>
                <a:gd name="connsiteX2" fmla="*/ 1654492 w 1838324"/>
                <a:gd name="connsiteY2" fmla="*/ 0 h 4346575"/>
                <a:gd name="connsiteX3" fmla="*/ 1838324 w 1838324"/>
                <a:gd name="connsiteY3" fmla="*/ 183832 h 4346575"/>
                <a:gd name="connsiteX4" fmla="*/ 1838324 w 1838324"/>
                <a:gd name="connsiteY4" fmla="*/ 4162743 h 4346575"/>
                <a:gd name="connsiteX5" fmla="*/ 1654492 w 1838324"/>
                <a:gd name="connsiteY5" fmla="*/ 4346575 h 4346575"/>
                <a:gd name="connsiteX6" fmla="*/ 183832 w 1838324"/>
                <a:gd name="connsiteY6" fmla="*/ 4346575 h 4346575"/>
                <a:gd name="connsiteX7" fmla="*/ 0 w 1838324"/>
                <a:gd name="connsiteY7" fmla="*/ 4162743 h 4346575"/>
                <a:gd name="connsiteX8" fmla="*/ 0 w 1838324"/>
                <a:gd name="connsiteY8" fmla="*/ 183832 h 434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324" h="4346575">
                  <a:moveTo>
                    <a:pt x="0" y="183832"/>
                  </a:moveTo>
                  <a:cubicBezTo>
                    <a:pt x="0" y="82304"/>
                    <a:pt x="82304" y="0"/>
                    <a:pt x="183832" y="0"/>
                  </a:cubicBezTo>
                  <a:lnTo>
                    <a:pt x="1654492" y="0"/>
                  </a:lnTo>
                  <a:cubicBezTo>
                    <a:pt x="1756020" y="0"/>
                    <a:pt x="1838324" y="82304"/>
                    <a:pt x="1838324" y="183832"/>
                  </a:cubicBezTo>
                  <a:lnTo>
                    <a:pt x="1838324" y="4162743"/>
                  </a:lnTo>
                  <a:cubicBezTo>
                    <a:pt x="1838324" y="4264271"/>
                    <a:pt x="1756020" y="4346575"/>
                    <a:pt x="1654492" y="4346575"/>
                  </a:cubicBezTo>
                  <a:lnTo>
                    <a:pt x="183832" y="4346575"/>
                  </a:lnTo>
                  <a:cubicBezTo>
                    <a:pt x="82304" y="4346575"/>
                    <a:pt x="0" y="4264271"/>
                    <a:pt x="0" y="4162743"/>
                  </a:cubicBezTo>
                  <a:lnTo>
                    <a:pt x="0" y="183832"/>
                  </a:lnTo>
                  <a:close/>
                </a:path>
              </a:pathLst>
            </a:custGeom>
            <a:solidFill>
              <a:srgbClr val="DBD7D3"/>
            </a:solidFill>
            <a:ln w="28575">
              <a:solidFill>
                <a:schemeClr val="tx1"/>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3111183" numCol="1" spcCol="1270" anchor="ctr" anchorCtr="0">
              <a:noAutofit/>
            </a:bodyPr>
            <a:lstStyle/>
            <a:p>
              <a:pPr marL="0" lvl="0" indent="0" algn="ctr" defTabSz="800100" rtl="0">
                <a:lnSpc>
                  <a:spcPct val="90000"/>
                </a:lnSpc>
                <a:spcBef>
                  <a:spcPct val="0"/>
                </a:spcBef>
                <a:spcAft>
                  <a:spcPct val="35000"/>
                </a:spcAft>
                <a:buNone/>
              </a:pPr>
              <a:r>
                <a:rPr lang="en-US" sz="2000" kern="1200"/>
                <a:t>Optimal Environment</a:t>
              </a:r>
            </a:p>
          </p:txBody>
        </p:sp>
        <p:pic>
          <p:nvPicPr>
            <p:cNvPr id="971" name="Picture 970" descr="Race track - Free vector clipart images on creazilla.com">
              <a:extLst>
                <a:ext uri="{FF2B5EF4-FFF2-40B4-BE49-F238E27FC236}">
                  <a16:creationId xmlns:a16="http://schemas.microsoft.com/office/drawing/2014/main" id="{2457E8B6-C9F7-9904-7983-526A5E92E8E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473465" y="3664825"/>
              <a:ext cx="1715815" cy="1062859"/>
            </a:xfrm>
            <a:prstGeom prst="rect">
              <a:avLst/>
            </a:prstGeom>
          </p:spPr>
        </p:pic>
      </p:grpSp>
      <p:grpSp>
        <p:nvGrpSpPr>
          <p:cNvPr id="17" name="Group 16">
            <a:extLst>
              <a:ext uri="{FF2B5EF4-FFF2-40B4-BE49-F238E27FC236}">
                <a16:creationId xmlns:a16="http://schemas.microsoft.com/office/drawing/2014/main" id="{3A142235-8804-89DB-18C8-160378F879F8}"/>
              </a:ext>
            </a:extLst>
          </p:cNvPr>
          <p:cNvGrpSpPr/>
          <p:nvPr/>
        </p:nvGrpSpPr>
        <p:grpSpPr>
          <a:xfrm>
            <a:off x="6301445" y="1713566"/>
            <a:ext cx="2143125" cy="4346575"/>
            <a:chOff x="6301445" y="1713566"/>
            <a:chExt cx="2143125" cy="4346575"/>
          </a:xfrm>
        </p:grpSpPr>
        <p:sp>
          <p:nvSpPr>
            <p:cNvPr id="11" name="Freeform: Shape 10">
              <a:extLst>
                <a:ext uri="{FF2B5EF4-FFF2-40B4-BE49-F238E27FC236}">
                  <a16:creationId xmlns:a16="http://schemas.microsoft.com/office/drawing/2014/main" id="{DC62D36A-A0EA-03FC-76CF-EBFB56368F74}"/>
                </a:ext>
              </a:extLst>
            </p:cNvPr>
            <p:cNvSpPr/>
            <p:nvPr/>
          </p:nvSpPr>
          <p:spPr>
            <a:xfrm>
              <a:off x="6393761" y="1713566"/>
              <a:ext cx="1838324" cy="4346575"/>
            </a:xfrm>
            <a:custGeom>
              <a:avLst/>
              <a:gdLst>
                <a:gd name="connsiteX0" fmla="*/ 0 w 1838324"/>
                <a:gd name="connsiteY0" fmla="*/ 183832 h 4346575"/>
                <a:gd name="connsiteX1" fmla="*/ 183832 w 1838324"/>
                <a:gd name="connsiteY1" fmla="*/ 0 h 4346575"/>
                <a:gd name="connsiteX2" fmla="*/ 1654492 w 1838324"/>
                <a:gd name="connsiteY2" fmla="*/ 0 h 4346575"/>
                <a:gd name="connsiteX3" fmla="*/ 1838324 w 1838324"/>
                <a:gd name="connsiteY3" fmla="*/ 183832 h 4346575"/>
                <a:gd name="connsiteX4" fmla="*/ 1838324 w 1838324"/>
                <a:gd name="connsiteY4" fmla="*/ 4162743 h 4346575"/>
                <a:gd name="connsiteX5" fmla="*/ 1654492 w 1838324"/>
                <a:gd name="connsiteY5" fmla="*/ 4346575 h 4346575"/>
                <a:gd name="connsiteX6" fmla="*/ 183832 w 1838324"/>
                <a:gd name="connsiteY6" fmla="*/ 4346575 h 4346575"/>
                <a:gd name="connsiteX7" fmla="*/ 0 w 1838324"/>
                <a:gd name="connsiteY7" fmla="*/ 4162743 h 4346575"/>
                <a:gd name="connsiteX8" fmla="*/ 0 w 1838324"/>
                <a:gd name="connsiteY8" fmla="*/ 183832 h 434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324" h="4346575">
                  <a:moveTo>
                    <a:pt x="0" y="183832"/>
                  </a:moveTo>
                  <a:cubicBezTo>
                    <a:pt x="0" y="82304"/>
                    <a:pt x="82304" y="0"/>
                    <a:pt x="183832" y="0"/>
                  </a:cubicBezTo>
                  <a:lnTo>
                    <a:pt x="1654492" y="0"/>
                  </a:lnTo>
                  <a:cubicBezTo>
                    <a:pt x="1756020" y="0"/>
                    <a:pt x="1838324" y="82304"/>
                    <a:pt x="1838324" y="183832"/>
                  </a:cubicBezTo>
                  <a:lnTo>
                    <a:pt x="1838324" y="4162743"/>
                  </a:lnTo>
                  <a:cubicBezTo>
                    <a:pt x="1838324" y="4264271"/>
                    <a:pt x="1756020" y="4346575"/>
                    <a:pt x="1654492" y="4346575"/>
                  </a:cubicBezTo>
                  <a:lnTo>
                    <a:pt x="183832" y="4346575"/>
                  </a:lnTo>
                  <a:cubicBezTo>
                    <a:pt x="82304" y="4346575"/>
                    <a:pt x="0" y="4264271"/>
                    <a:pt x="0" y="4162743"/>
                  </a:cubicBezTo>
                  <a:lnTo>
                    <a:pt x="0" y="183832"/>
                  </a:lnTo>
                  <a:close/>
                </a:path>
              </a:pathLst>
            </a:custGeom>
            <a:solidFill>
              <a:srgbClr val="DBD7D3"/>
            </a:solidFill>
            <a:ln w="28575">
              <a:solidFill>
                <a:schemeClr val="tx1"/>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3111183" numCol="1" spcCol="1270" anchor="ctr" anchorCtr="0">
              <a:noAutofit/>
            </a:bodyPr>
            <a:lstStyle/>
            <a:p>
              <a:pPr marL="0" lvl="0" indent="0" algn="ctr" defTabSz="800100" rtl="0">
                <a:lnSpc>
                  <a:spcPct val="90000"/>
                </a:lnSpc>
                <a:spcBef>
                  <a:spcPct val="0"/>
                </a:spcBef>
                <a:spcAft>
                  <a:spcPct val="35000"/>
                </a:spcAft>
                <a:buNone/>
              </a:pPr>
              <a:r>
                <a:rPr lang="en-US" sz="2000"/>
                <a:t>Able-Bodied Operator</a:t>
              </a:r>
            </a:p>
          </p:txBody>
        </p:sp>
        <p:pic>
          <p:nvPicPr>
            <p:cNvPr id="972" name="Picture 971" descr="20,062,446 Strong clipart Vector Images | Depositphotos">
              <a:extLst>
                <a:ext uri="{FF2B5EF4-FFF2-40B4-BE49-F238E27FC236}">
                  <a16:creationId xmlns:a16="http://schemas.microsoft.com/office/drawing/2014/main" id="{7DDBE923-3AB4-A38A-3A95-ECE0392B43A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301445" y="3519488"/>
              <a:ext cx="2143125" cy="1343025"/>
            </a:xfrm>
            <a:prstGeom prst="rect">
              <a:avLst/>
            </a:prstGeom>
          </p:spPr>
        </p:pic>
      </p:grpSp>
      <p:grpSp>
        <p:nvGrpSpPr>
          <p:cNvPr id="2" name="Group 1">
            <a:extLst>
              <a:ext uri="{FF2B5EF4-FFF2-40B4-BE49-F238E27FC236}">
                <a16:creationId xmlns:a16="http://schemas.microsoft.com/office/drawing/2014/main" id="{19A49F48-22BF-2486-B0FE-F4B2B36626DB}"/>
              </a:ext>
            </a:extLst>
          </p:cNvPr>
          <p:cNvGrpSpPr/>
          <p:nvPr/>
        </p:nvGrpSpPr>
        <p:grpSpPr>
          <a:xfrm>
            <a:off x="8369961" y="1713566"/>
            <a:ext cx="1838324" cy="4346575"/>
            <a:chOff x="8369961" y="1713566"/>
            <a:chExt cx="1838324" cy="4346575"/>
          </a:xfrm>
        </p:grpSpPr>
        <p:sp>
          <p:nvSpPr>
            <p:cNvPr id="12" name="Freeform: Shape 11">
              <a:extLst>
                <a:ext uri="{FF2B5EF4-FFF2-40B4-BE49-F238E27FC236}">
                  <a16:creationId xmlns:a16="http://schemas.microsoft.com/office/drawing/2014/main" id="{0098FAED-5E68-9D38-AC19-DF9A2110621B}"/>
                </a:ext>
              </a:extLst>
            </p:cNvPr>
            <p:cNvSpPr/>
            <p:nvPr/>
          </p:nvSpPr>
          <p:spPr>
            <a:xfrm>
              <a:off x="8369961" y="1713566"/>
              <a:ext cx="1838324" cy="4346575"/>
            </a:xfrm>
            <a:custGeom>
              <a:avLst/>
              <a:gdLst>
                <a:gd name="connsiteX0" fmla="*/ 0 w 1838324"/>
                <a:gd name="connsiteY0" fmla="*/ 183832 h 4346575"/>
                <a:gd name="connsiteX1" fmla="*/ 183832 w 1838324"/>
                <a:gd name="connsiteY1" fmla="*/ 0 h 4346575"/>
                <a:gd name="connsiteX2" fmla="*/ 1654492 w 1838324"/>
                <a:gd name="connsiteY2" fmla="*/ 0 h 4346575"/>
                <a:gd name="connsiteX3" fmla="*/ 1838324 w 1838324"/>
                <a:gd name="connsiteY3" fmla="*/ 183832 h 4346575"/>
                <a:gd name="connsiteX4" fmla="*/ 1838324 w 1838324"/>
                <a:gd name="connsiteY4" fmla="*/ 4162743 h 4346575"/>
                <a:gd name="connsiteX5" fmla="*/ 1654492 w 1838324"/>
                <a:gd name="connsiteY5" fmla="*/ 4346575 h 4346575"/>
                <a:gd name="connsiteX6" fmla="*/ 183832 w 1838324"/>
                <a:gd name="connsiteY6" fmla="*/ 4346575 h 4346575"/>
                <a:gd name="connsiteX7" fmla="*/ 0 w 1838324"/>
                <a:gd name="connsiteY7" fmla="*/ 4162743 h 4346575"/>
                <a:gd name="connsiteX8" fmla="*/ 0 w 1838324"/>
                <a:gd name="connsiteY8" fmla="*/ 183832 h 434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324" h="4346575">
                  <a:moveTo>
                    <a:pt x="0" y="183832"/>
                  </a:moveTo>
                  <a:cubicBezTo>
                    <a:pt x="0" y="82304"/>
                    <a:pt x="82304" y="0"/>
                    <a:pt x="183832" y="0"/>
                  </a:cubicBezTo>
                  <a:lnTo>
                    <a:pt x="1654492" y="0"/>
                  </a:lnTo>
                  <a:cubicBezTo>
                    <a:pt x="1756020" y="0"/>
                    <a:pt x="1838324" y="82304"/>
                    <a:pt x="1838324" y="183832"/>
                  </a:cubicBezTo>
                  <a:lnTo>
                    <a:pt x="1838324" y="4162743"/>
                  </a:lnTo>
                  <a:cubicBezTo>
                    <a:pt x="1838324" y="4264271"/>
                    <a:pt x="1756020" y="4346575"/>
                    <a:pt x="1654492" y="4346575"/>
                  </a:cubicBezTo>
                  <a:lnTo>
                    <a:pt x="183832" y="4346575"/>
                  </a:lnTo>
                  <a:cubicBezTo>
                    <a:pt x="82304" y="4346575"/>
                    <a:pt x="0" y="4264271"/>
                    <a:pt x="0" y="4162743"/>
                  </a:cubicBezTo>
                  <a:lnTo>
                    <a:pt x="0" y="183832"/>
                  </a:lnTo>
                  <a:close/>
                </a:path>
              </a:pathLst>
            </a:custGeom>
            <a:solidFill>
              <a:srgbClr val="DBD7D3"/>
            </a:solidFill>
            <a:ln w="28575">
              <a:solidFill>
                <a:schemeClr val="tx1"/>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3111183" numCol="1" spcCol="1270" anchor="ctr" anchorCtr="0">
              <a:noAutofit/>
            </a:bodyPr>
            <a:lstStyle/>
            <a:p>
              <a:pPr marL="0" lvl="0" indent="0" algn="ctr" defTabSz="800100" rtl="0">
                <a:lnSpc>
                  <a:spcPct val="90000"/>
                </a:lnSpc>
                <a:spcBef>
                  <a:spcPct val="0"/>
                </a:spcBef>
                <a:spcAft>
                  <a:spcPct val="35000"/>
                </a:spcAft>
                <a:buNone/>
              </a:pPr>
              <a:r>
                <a:rPr lang="en-US" sz="2000"/>
                <a:t>Designed For Competition Only</a:t>
              </a:r>
            </a:p>
          </p:txBody>
        </p:sp>
        <p:pic>
          <p:nvPicPr>
            <p:cNvPr id="973" name="Picture 972" descr="Competition Clip Art Images - Free ...">
              <a:extLst>
                <a:ext uri="{FF2B5EF4-FFF2-40B4-BE49-F238E27FC236}">
                  <a16:creationId xmlns:a16="http://schemas.microsoft.com/office/drawing/2014/main" id="{3CF57DF0-D80A-BB8A-011A-9A1760D1CD2B}"/>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8447854" y="3538538"/>
              <a:ext cx="1597245" cy="1294415"/>
            </a:xfrm>
            <a:prstGeom prst="rect">
              <a:avLst/>
            </a:prstGeom>
          </p:spPr>
        </p:pic>
      </p:grpSp>
    </p:spTree>
    <p:extLst>
      <p:ext uri="{BB962C8B-B14F-4D97-AF65-F5344CB8AC3E}">
        <p14:creationId xmlns:p14="http://schemas.microsoft.com/office/powerpoint/2010/main" val="192174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4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AA3EDD1-F0C4-7322-18A4-16510937F4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6AF392-7ABA-4F6F-F25E-0B93948A668A}"/>
              </a:ext>
            </a:extLst>
          </p:cNvPr>
          <p:cNvSpPr>
            <a:spLocks noGrp="1"/>
          </p:cNvSpPr>
          <p:nvPr>
            <p:ph type="sldNum" sz="quarter" idx="12"/>
          </p:nvPr>
        </p:nvSpPr>
        <p:spPr/>
        <p:txBody>
          <a:bodyPr/>
          <a:lstStyle/>
          <a:p>
            <a:fld id="{A5AEF524-62EC-C340-82A1-9F47B6C43E55}" type="slidenum">
              <a:rPr lang="en-US" smtClean="0"/>
              <a:t>9</a:t>
            </a:fld>
            <a:endParaRPr lang="en-US"/>
          </a:p>
        </p:txBody>
      </p:sp>
      <p:sp>
        <p:nvSpPr>
          <p:cNvPr id="5" name="Title 4">
            <a:extLst>
              <a:ext uri="{FF2B5EF4-FFF2-40B4-BE49-F238E27FC236}">
                <a16:creationId xmlns:a16="http://schemas.microsoft.com/office/drawing/2014/main" id="{BAB16CFE-7F01-37C2-1B93-4A77959A6CE3}"/>
              </a:ext>
            </a:extLst>
          </p:cNvPr>
          <p:cNvSpPr>
            <a:spLocks noGrp="1"/>
          </p:cNvSpPr>
          <p:nvPr>
            <p:ph type="title"/>
          </p:nvPr>
        </p:nvSpPr>
        <p:spPr/>
        <p:txBody>
          <a:bodyPr anchor="ctr"/>
          <a:lstStyle/>
          <a:p>
            <a:pPr algn="ctr"/>
            <a:r>
              <a:rPr lang="en-US">
                <a:solidFill>
                  <a:srgbClr val="783040"/>
                </a:solidFill>
              </a:rPr>
              <a:t>Vehicle Requirements</a:t>
            </a:r>
          </a:p>
        </p:txBody>
      </p:sp>
      <p:sp>
        <p:nvSpPr>
          <p:cNvPr id="6" name="Text Placeholder 5">
            <a:extLst>
              <a:ext uri="{FF2B5EF4-FFF2-40B4-BE49-F238E27FC236}">
                <a16:creationId xmlns:a16="http://schemas.microsoft.com/office/drawing/2014/main" id="{368FD4D8-08DF-A8CA-7438-392C54CBFEA0}"/>
              </a:ext>
            </a:extLst>
          </p:cNvPr>
          <p:cNvSpPr>
            <a:spLocks noGrp="1"/>
          </p:cNvSpPr>
          <p:nvPr>
            <p:ph type="body" sz="quarter" idx="21"/>
          </p:nvPr>
        </p:nvSpPr>
        <p:spPr/>
        <p:txBody>
          <a:bodyPr/>
          <a:lstStyle/>
          <a:p>
            <a:r>
              <a:rPr lang="en-US"/>
              <a:t>Gabriel Vazquez</a:t>
            </a:r>
          </a:p>
        </p:txBody>
      </p:sp>
      <p:sp>
        <p:nvSpPr>
          <p:cNvPr id="27" name="Hexagon 26">
            <a:extLst>
              <a:ext uri="{FF2B5EF4-FFF2-40B4-BE49-F238E27FC236}">
                <a16:creationId xmlns:a16="http://schemas.microsoft.com/office/drawing/2014/main" id="{342908D6-A296-E128-A8E8-6AC48D16359D}"/>
              </a:ext>
            </a:extLst>
          </p:cNvPr>
          <p:cNvSpPr/>
          <p:nvPr/>
        </p:nvSpPr>
        <p:spPr>
          <a:xfrm>
            <a:off x="2285999" y="3984102"/>
            <a:ext cx="2743200" cy="1828800"/>
          </a:xfrm>
          <a:prstGeom prst="hexagon">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Regenerative Braking</a:t>
            </a:r>
          </a:p>
        </p:txBody>
      </p:sp>
      <p:sp>
        <p:nvSpPr>
          <p:cNvPr id="31" name="Hexagon 30">
            <a:extLst>
              <a:ext uri="{FF2B5EF4-FFF2-40B4-BE49-F238E27FC236}">
                <a16:creationId xmlns:a16="http://schemas.microsoft.com/office/drawing/2014/main" id="{7E4BB51F-00A1-5C13-2CFF-BBA50A408B6D}"/>
              </a:ext>
            </a:extLst>
          </p:cNvPr>
          <p:cNvSpPr/>
          <p:nvPr/>
        </p:nvSpPr>
        <p:spPr>
          <a:xfrm>
            <a:off x="6932648" y="1726153"/>
            <a:ext cx="2743200" cy="1828800"/>
          </a:xfrm>
          <a:prstGeom prst="hexagon">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Two Pressure Indicators</a:t>
            </a:r>
          </a:p>
        </p:txBody>
      </p:sp>
      <p:sp>
        <p:nvSpPr>
          <p:cNvPr id="32" name="Hexagon 31">
            <a:extLst>
              <a:ext uri="{FF2B5EF4-FFF2-40B4-BE49-F238E27FC236}">
                <a16:creationId xmlns:a16="http://schemas.microsoft.com/office/drawing/2014/main" id="{AE644860-1496-136D-CF6B-C89D2B6370BD}"/>
              </a:ext>
            </a:extLst>
          </p:cNvPr>
          <p:cNvSpPr/>
          <p:nvPr/>
        </p:nvSpPr>
        <p:spPr>
          <a:xfrm>
            <a:off x="5561048" y="3984102"/>
            <a:ext cx="2743200" cy="1828800"/>
          </a:xfrm>
          <a:prstGeom prst="hexagon">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Maximum weight of 210 pounds</a:t>
            </a:r>
          </a:p>
        </p:txBody>
      </p:sp>
      <p:pic>
        <p:nvPicPr>
          <p:cNvPr id="37" name="Picture 36">
            <a:extLst>
              <a:ext uri="{FF2B5EF4-FFF2-40B4-BE49-F238E27FC236}">
                <a16:creationId xmlns:a16="http://schemas.microsoft.com/office/drawing/2014/main" id="{17A4E19F-35A5-B3DD-72CF-600A25D095C4}"/>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10000" b="90000" l="10000" r="90000">
                        <a14:foregroundMark x1="53611" y1="10278" x2="53611" y2="10278"/>
                        <a14:foregroundMark x1="41111" y1="31111" x2="41111" y2="31111"/>
                        <a14:foregroundMark x1="51111" y1="45833" x2="51111" y2="45833"/>
                      </a14:backgroundRemoval>
                    </a14:imgEffect>
                  </a14:imgLayer>
                </a14:imgProps>
              </a:ext>
              <a:ext uri="{28A0092B-C50C-407E-A947-70E740481C1C}">
                <a14:useLocalDpi xmlns:a14="http://schemas.microsoft.com/office/drawing/2010/main"/>
              </a:ext>
            </a:extLst>
          </a:blip>
          <a:stretch>
            <a:fillRect/>
          </a:stretch>
        </p:blipFill>
        <p:spPr>
          <a:xfrm>
            <a:off x="3167542" y="4832788"/>
            <a:ext cx="980114" cy="980114"/>
          </a:xfrm>
          <a:prstGeom prst="rect">
            <a:avLst/>
          </a:prstGeom>
        </p:spPr>
      </p:pic>
      <p:grpSp>
        <p:nvGrpSpPr>
          <p:cNvPr id="42" name="Group 41">
            <a:extLst>
              <a:ext uri="{FF2B5EF4-FFF2-40B4-BE49-F238E27FC236}">
                <a16:creationId xmlns:a16="http://schemas.microsoft.com/office/drawing/2014/main" id="{570F2226-B704-52A7-BC82-081EEBB8A61F}"/>
              </a:ext>
            </a:extLst>
          </p:cNvPr>
          <p:cNvGrpSpPr/>
          <p:nvPr/>
        </p:nvGrpSpPr>
        <p:grpSpPr>
          <a:xfrm>
            <a:off x="3923523" y="1745146"/>
            <a:ext cx="2743200" cy="1828800"/>
            <a:chOff x="3923523" y="1745146"/>
            <a:chExt cx="2743200" cy="1828800"/>
          </a:xfrm>
          <a:solidFill>
            <a:srgbClr val="DBD7D2"/>
          </a:solidFill>
        </p:grpSpPr>
        <p:sp>
          <p:nvSpPr>
            <p:cNvPr id="30" name="Hexagon 29">
              <a:extLst>
                <a:ext uri="{FF2B5EF4-FFF2-40B4-BE49-F238E27FC236}">
                  <a16:creationId xmlns:a16="http://schemas.microsoft.com/office/drawing/2014/main" id="{82CCAAB4-02DC-1DA2-51B3-FEDEE2EEE1C6}"/>
                </a:ext>
              </a:extLst>
            </p:cNvPr>
            <p:cNvSpPr/>
            <p:nvPr/>
          </p:nvSpPr>
          <p:spPr>
            <a:xfrm>
              <a:off x="3923523" y="1745146"/>
              <a:ext cx="2743200" cy="1828800"/>
            </a:xfrm>
            <a:prstGeom prst="hexagon">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Energy Storage Device</a:t>
              </a:r>
            </a:p>
          </p:txBody>
        </p:sp>
        <p:pic>
          <p:nvPicPr>
            <p:cNvPr id="38" name="Picture 37">
              <a:extLst>
                <a:ext uri="{FF2B5EF4-FFF2-40B4-BE49-F238E27FC236}">
                  <a16:creationId xmlns:a16="http://schemas.microsoft.com/office/drawing/2014/main" id="{4920B358-0459-8C6A-770D-FF25375DA6A5}"/>
                </a:ext>
              </a:extLst>
            </p:cNvPr>
            <p:cNvPicPr>
              <a:picLocks noChangeAspect="1"/>
            </p:cNvPicPr>
            <p:nvPr/>
          </p:nvPicPr>
          <p:blipFill>
            <a:blip r:embed="rId4" cstate="hqprint">
              <a:biLevel thresh="75000"/>
              <a:extLst>
                <a:ext uri="{28A0092B-C50C-407E-A947-70E740481C1C}">
                  <a14:useLocalDpi xmlns:a14="http://schemas.microsoft.com/office/drawing/2010/main"/>
                </a:ext>
              </a:extLst>
            </a:blip>
            <a:stretch>
              <a:fillRect/>
            </a:stretch>
          </p:blipFill>
          <p:spPr>
            <a:xfrm>
              <a:off x="4852029" y="2621182"/>
              <a:ext cx="891438" cy="891438"/>
            </a:xfrm>
            <a:prstGeom prst="rect">
              <a:avLst/>
            </a:prstGeom>
            <a:grpFill/>
          </p:spPr>
        </p:pic>
      </p:grpSp>
      <p:pic>
        <p:nvPicPr>
          <p:cNvPr id="40" name="Picture 39">
            <a:extLst>
              <a:ext uri="{FF2B5EF4-FFF2-40B4-BE49-F238E27FC236}">
                <a16:creationId xmlns:a16="http://schemas.microsoft.com/office/drawing/2014/main" id="{03667F08-9037-4782-EB6E-56A81102D8E1}"/>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1111" b="98149" l="1927" r="98125">
                        <a14:foregroundMark x1="35469" y1="17610" x2="35469" y2="17610"/>
                        <a14:foregroundMark x1="38229" y1="17663" x2="38229" y2="17663"/>
                        <a14:foregroundMark x1="38281" y1="18191" x2="42708" y2="33263"/>
                        <a14:foregroundMark x1="42708" y1="33263" x2="50781" y2="36753"/>
                        <a14:foregroundMark x1="50781" y1="36753" x2="59896" y2="34902"/>
                        <a14:foregroundMark x1="59896" y1="34902" x2="61042" y2="33104"/>
                        <a14:foregroundMark x1="59167" y1="24432" x2="59167" y2="33527"/>
                        <a14:foregroundMark x1="59167" y1="33527" x2="58594" y2="35378"/>
                        <a14:foregroundMark x1="47135" y1="37864" x2="38646" y2="34691"/>
                        <a14:foregroundMark x1="38646" y1="34691" x2="35521" y2="23956"/>
                        <a14:foregroundMark x1="35521" y1="23956" x2="38333" y2="16288"/>
                        <a14:foregroundMark x1="38333" y1="16288" x2="44271" y2="11793"/>
                        <a14:foregroundMark x1="44271" y1="11793" x2="46094" y2="8990"/>
                        <a14:foregroundMark x1="41198" y1="3437" x2="41198" y2="3437"/>
                        <a14:foregroundMark x1="41198" y1="3437" x2="41198" y2="3437"/>
                        <a14:foregroundMark x1="49063" y1="59439" x2="49063" y2="59439"/>
                        <a14:foregroundMark x1="49063" y1="59439" x2="49063" y2="59439"/>
                        <a14:foregroundMark x1="46302" y1="73453" x2="46302" y2="73453"/>
                        <a14:foregroundMark x1="46302" y1="73453" x2="46302" y2="73453"/>
                        <a14:foregroundMark x1="27135" y1="75198" x2="27135" y2="75198"/>
                        <a14:foregroundMark x1="27135" y1="75198" x2="27135" y2="75198"/>
                        <a14:foregroundMark x1="46042" y1="95822" x2="46042" y2="95822"/>
                        <a14:foregroundMark x1="46146" y1="95875" x2="46146" y2="95875"/>
                        <a14:foregroundMark x1="12448" y1="80539" x2="12448" y2="80539"/>
                        <a14:foregroundMark x1="12448" y1="80539" x2="12448" y2="80539"/>
                        <a14:foregroundMark x1="18490" y1="81174" x2="18490" y2="81174"/>
                        <a14:foregroundMark x1="18490" y1="81174" x2="18490" y2="81174"/>
                        <a14:foregroundMark x1="7708" y1="80222" x2="7708" y2="80222"/>
                        <a14:foregroundMark x1="7708" y1="80222" x2="7708" y2="80222"/>
                        <a14:foregroundMark x1="2813" y1="80063" x2="2813" y2="80063"/>
                        <a14:foregroundMark x1="2813" y1="80063" x2="2813" y2="80063"/>
                        <a14:foregroundMark x1="78438" y1="82443" x2="78438" y2="82443"/>
                        <a14:foregroundMark x1="78438" y1="82443" x2="78438" y2="82443"/>
                        <a14:foregroundMark x1="81875" y1="81438" x2="81875" y2="81438"/>
                        <a14:foregroundMark x1="81875" y1="81438" x2="81875" y2="81438"/>
                        <a14:foregroundMark x1="87188" y1="80751" x2="87188" y2="80751"/>
                        <a14:foregroundMark x1="92552" y1="80434" x2="92552" y2="80434"/>
                        <a14:foregroundMark x1="92552" y1="80434" x2="92552" y2="80434"/>
                        <a14:foregroundMark x1="98385" y1="79958" x2="98385" y2="79958"/>
                        <a14:foregroundMark x1="98385" y1="79958" x2="98385" y2="79958"/>
                        <a14:foregroundMark x1="97604" y1="78318" x2="97604" y2="78318"/>
                        <a14:foregroundMark x1="97604" y1="78318" x2="97604" y2="78318"/>
                        <a14:foregroundMark x1="85521" y1="76097" x2="85521" y2="76097"/>
                        <a14:foregroundMark x1="85521" y1="76097" x2="85521" y2="76097"/>
                        <a14:foregroundMark x1="57135" y1="74669" x2="57135" y2="74669"/>
                        <a14:foregroundMark x1="57135" y1="74669" x2="57135" y2="74669"/>
                        <a14:foregroundMark x1="46875" y1="80592" x2="46875" y2="80592"/>
                        <a14:foregroundMark x1="46875" y1="80592" x2="46875" y2="80592"/>
                        <a14:foregroundMark x1="52396" y1="61766" x2="52396" y2="61766"/>
                        <a14:foregroundMark x1="52396" y1="61766" x2="52396" y2="61766"/>
                        <a14:foregroundMark x1="50990" y1="42041" x2="61979" y2="34955"/>
                        <a14:foregroundMark x1="61979" y1="34955" x2="61146" y2="22528"/>
                        <a14:foregroundMark x1="61146" y1="22528" x2="59948" y2="20412"/>
                        <a14:foregroundMark x1="54115" y1="15230" x2="54115" y2="15230"/>
                        <a14:foregroundMark x1="54115" y1="15230" x2="54115" y2="15230"/>
                        <a14:foregroundMark x1="53177" y1="1586" x2="53177" y2="1586"/>
                        <a14:foregroundMark x1="53177" y1="1586" x2="53177" y2="1586"/>
                        <a14:foregroundMark x1="65573" y1="21999" x2="65573" y2="21999"/>
                        <a14:foregroundMark x1="65573" y1="21999" x2="64896" y2="31571"/>
                        <a14:foregroundMark x1="64896" y1="31571" x2="59740" y2="38763"/>
                        <a14:foregroundMark x1="59740" y1="38763" x2="39219" y2="39503"/>
                        <a14:foregroundMark x1="39219" y1="39503" x2="35625" y2="33421"/>
                        <a14:foregroundMark x1="35625" y1="33421" x2="35208" y2="31359"/>
                        <a14:foregroundMark x1="54115" y1="13749" x2="57396" y2="22581"/>
                        <a14:foregroundMark x1="57396" y1="22581" x2="57760" y2="23004"/>
                        <a14:foregroundMark x1="61406" y1="14701" x2="63802" y2="23109"/>
                        <a14:foregroundMark x1="67135" y1="30196" x2="63125" y2="36647"/>
                        <a14:foregroundMark x1="63125" y1="36647" x2="63490" y2="40349"/>
                        <a14:foregroundMark x1="49375" y1="26811" x2="49375" y2="26811"/>
                        <a14:foregroundMark x1="45729" y1="1745" x2="40521" y2="3966"/>
                        <a14:foregroundMark x1="48542" y1="1534" x2="48542" y2="1534"/>
                        <a14:foregroundMark x1="48542" y1="1534" x2="48542" y2="1534"/>
                        <a14:foregroundMark x1="51042" y1="1216" x2="58073" y2="2327"/>
                        <a14:foregroundMark x1="58073" y1="2327" x2="64792" y2="5870"/>
                        <a14:foregroundMark x1="68490" y1="9889" x2="73333" y2="16552"/>
                        <a14:foregroundMark x1="73333" y1="16552" x2="75469" y2="23850"/>
                        <a14:foregroundMark x1="75469" y1="23850" x2="75469" y2="24643"/>
                        <a14:foregroundMark x1="53281" y1="71549" x2="45104" y2="83607"/>
                        <a14:foregroundMark x1="45104" y1="83607" x2="56615" y2="80645"/>
                        <a14:foregroundMark x1="56615" y1="80645" x2="44167" y2="79482"/>
                        <a14:foregroundMark x1="44167" y1="79482" x2="41510" y2="88207"/>
                        <a14:foregroundMark x1="41510" y1="88207" x2="37604" y2="94342"/>
                        <a14:foregroundMark x1="37604" y1="94342" x2="35677" y2="70862"/>
                        <a14:foregroundMark x1="35677" y1="70862" x2="43438" y2="69011"/>
                        <a14:foregroundMark x1="43438" y1="69011" x2="56146" y2="69646"/>
                        <a14:foregroundMark x1="56146" y1="69646" x2="60208" y2="85299"/>
                        <a14:foregroundMark x1="60208" y1="85299" x2="49375" y2="94712"/>
                        <a14:foregroundMark x1="49375" y1="94712" x2="43125" y2="94870"/>
                        <a14:foregroundMark x1="13594" y1="69593" x2="13698" y2="95717"/>
                        <a14:foregroundMark x1="13698" y1="95717" x2="13229" y2="96721"/>
                        <a14:foregroundMark x1="88750" y1="69223" x2="87135" y2="98202"/>
                        <a14:foregroundMark x1="73698" y1="76097" x2="73333" y2="90534"/>
                        <a14:foregroundMark x1="81406" y1="73453" x2="81354" y2="75410"/>
                        <a14:foregroundMark x1="81354" y1="82760" x2="81563" y2="86568"/>
                        <a14:foregroundMark x1="97917" y1="75040" x2="97604" y2="88842"/>
                        <a14:foregroundMark x1="58438" y1="68958" x2="63385" y2="85722"/>
                        <a14:foregroundMark x1="63385" y1="85722" x2="56198" y2="95135"/>
                        <a14:foregroundMark x1="56198" y1="95135" x2="54427" y2="95981"/>
                        <a14:foregroundMark x1="56302" y1="59175" x2="43906" y2="61185"/>
                        <a14:foregroundMark x1="28177" y1="75410" x2="26510" y2="91274"/>
                        <a14:foregroundMark x1="26510" y1="91274" x2="23698" y2="75674"/>
                        <a14:foregroundMark x1="2813" y1="74775" x2="1927" y2="91962"/>
                        <a14:backgroundMark x1="11510" y1="47541" x2="11510" y2="47541"/>
                        <a14:backgroundMark x1="19479" y1="49815" x2="19479" y2="49815"/>
                      </a14:backgroundRemoval>
                    </a14:imgEffect>
                  </a14:imgLayer>
                </a14:imgProps>
              </a:ext>
              <a:ext uri="{28A0092B-C50C-407E-A947-70E740481C1C}">
                <a14:useLocalDpi xmlns:a14="http://schemas.microsoft.com/office/drawing/2010/main"/>
              </a:ext>
            </a:extLst>
          </a:blip>
          <a:stretch>
            <a:fillRect/>
          </a:stretch>
        </p:blipFill>
        <p:spPr>
          <a:xfrm>
            <a:off x="7891615" y="2643306"/>
            <a:ext cx="825265" cy="812800"/>
          </a:xfrm>
          <a:prstGeom prst="rect">
            <a:avLst/>
          </a:prstGeom>
        </p:spPr>
      </p:pic>
      <p:sp>
        <p:nvSpPr>
          <p:cNvPr id="22" name="Hexagon 21">
            <a:extLst>
              <a:ext uri="{FF2B5EF4-FFF2-40B4-BE49-F238E27FC236}">
                <a16:creationId xmlns:a16="http://schemas.microsoft.com/office/drawing/2014/main" id="{467F9338-44B5-1CE4-387A-7DE931A3E252}"/>
              </a:ext>
            </a:extLst>
          </p:cNvPr>
          <p:cNvSpPr/>
          <p:nvPr/>
        </p:nvSpPr>
        <p:spPr>
          <a:xfrm>
            <a:off x="914399" y="1744882"/>
            <a:ext cx="2743200" cy="1828800"/>
          </a:xfrm>
          <a:prstGeom prst="hexagon">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Use of Hydraulics</a:t>
            </a:r>
          </a:p>
        </p:txBody>
      </p:sp>
      <p:pic>
        <p:nvPicPr>
          <p:cNvPr id="9" name="Picture 8">
            <a:extLst>
              <a:ext uri="{FF2B5EF4-FFF2-40B4-BE49-F238E27FC236}">
                <a16:creationId xmlns:a16="http://schemas.microsoft.com/office/drawing/2014/main" id="{CE210C55-D547-325F-459B-D1C92A10BF7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961" b="89844" l="7813" r="92188">
                        <a14:foregroundMark x1="9375" y1="53320" x2="7813" y2="54297"/>
                        <a14:foregroundMark x1="91211" y1="44727" x2="92188" y2="45117"/>
                      </a14:backgroundRemoval>
                    </a14:imgEffect>
                  </a14:imgLayer>
                </a14:imgProps>
              </a:ext>
            </a:extLst>
          </a:blip>
          <a:stretch>
            <a:fillRect/>
          </a:stretch>
        </p:blipFill>
        <p:spPr>
          <a:xfrm>
            <a:off x="1424763" y="2116667"/>
            <a:ext cx="1739534" cy="1739534"/>
          </a:xfrm>
          <a:prstGeom prst="rect">
            <a:avLst/>
          </a:prstGeom>
        </p:spPr>
      </p:pic>
      <p:pic>
        <p:nvPicPr>
          <p:cNvPr id="2" name="Picture 1">
            <a:extLst>
              <a:ext uri="{FF2B5EF4-FFF2-40B4-BE49-F238E27FC236}">
                <a16:creationId xmlns:a16="http://schemas.microsoft.com/office/drawing/2014/main" id="{08A1C5AE-DEDF-D89B-4923-EC4BAF385434}"/>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549531" y="4946072"/>
            <a:ext cx="766233" cy="766233"/>
          </a:xfrm>
          <a:prstGeom prst="rect">
            <a:avLst/>
          </a:prstGeom>
        </p:spPr>
      </p:pic>
    </p:spTree>
    <p:extLst>
      <p:ext uri="{BB962C8B-B14F-4D97-AF65-F5344CB8AC3E}">
        <p14:creationId xmlns:p14="http://schemas.microsoft.com/office/powerpoint/2010/main" val="812593833"/>
      </p:ext>
    </p:extLst>
  </p:cSld>
  <p:clrMapOvr>
    <a:masterClrMapping/>
  </p:clrMapOvr>
</p:sld>
</file>

<file path=ppt/theme/theme1.xml><?xml version="1.0" encoding="utf-8"?>
<a:theme xmlns:a="http://schemas.openxmlformats.org/drawingml/2006/main" name="Orange with Logo">
  <a:themeElements>
    <a:clrScheme name="College of Engineering Colors">
      <a:dk1>
        <a:sysClr val="windowText" lastClr="000000"/>
      </a:dk1>
      <a:lt1>
        <a:sysClr val="window" lastClr="FFFFFF"/>
      </a:lt1>
      <a:dk2>
        <a:srgbClr val="782F40"/>
      </a:dk2>
      <a:lt2>
        <a:srgbClr val="EE7624"/>
      </a:lt2>
      <a:accent1>
        <a:srgbClr val="003B6F"/>
      </a:accent1>
      <a:accent2>
        <a:srgbClr val="CE0058"/>
      </a:accent2>
      <a:accent3>
        <a:srgbClr val="48929B"/>
      </a:accent3>
      <a:accent4>
        <a:srgbClr val="FBEC5D"/>
      </a:accent4>
      <a:accent5>
        <a:srgbClr val="682860"/>
      </a:accent5>
      <a:accent6>
        <a:srgbClr val="40E0D0"/>
      </a:accent6>
      <a:hlink>
        <a:srgbClr val="0563C1"/>
      </a:hlink>
      <a:folHlink>
        <a:srgbClr val="979797"/>
      </a:folHlink>
    </a:clrScheme>
    <a:fontScheme name="College of Engineering">
      <a:majorFont>
        <a:latin typeface="Arial Bl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ML 4551-2 2024 Widescreen 240819" id="{16B2FCD1-B2E7-458F-AF6B-8DD29B5F5BE3}" vid="{9233AFD8-E6BE-4562-9974-70CC80EAFD1C}"/>
    </a:ext>
  </a:extLst>
</a:theme>
</file>

<file path=ppt/theme/theme2.xml><?xml version="1.0" encoding="utf-8"?>
<a:theme xmlns:a="http://schemas.openxmlformats.org/drawingml/2006/main" name="Garnet with Logo">
  <a:themeElements>
    <a:clrScheme name="College of Engineering Colors">
      <a:dk1>
        <a:sysClr val="windowText" lastClr="000000"/>
      </a:dk1>
      <a:lt1>
        <a:sysClr val="window" lastClr="FFFFFF"/>
      </a:lt1>
      <a:dk2>
        <a:srgbClr val="782F40"/>
      </a:dk2>
      <a:lt2>
        <a:srgbClr val="EE7624"/>
      </a:lt2>
      <a:accent1>
        <a:srgbClr val="003B6F"/>
      </a:accent1>
      <a:accent2>
        <a:srgbClr val="CE0058"/>
      </a:accent2>
      <a:accent3>
        <a:srgbClr val="48929B"/>
      </a:accent3>
      <a:accent4>
        <a:srgbClr val="FBEC5D"/>
      </a:accent4>
      <a:accent5>
        <a:srgbClr val="682860"/>
      </a:accent5>
      <a:accent6>
        <a:srgbClr val="40E0D0"/>
      </a:accent6>
      <a:hlink>
        <a:srgbClr val="0563C1"/>
      </a:hlink>
      <a:folHlink>
        <a:srgbClr val="979797"/>
      </a:folHlink>
    </a:clrScheme>
    <a:fontScheme name="College of Engineering">
      <a:majorFont>
        <a:latin typeface="Arial Bl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ML 4551-2 2024 Widescreen 240819" id="{16B2FCD1-B2E7-458F-AF6B-8DD29B5F5BE3}" vid="{E30CCBFB-C59F-4B07-8674-820C69510B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36450eb-db06-42a7-8d1b-026719f701e3}" enabled="0" method="" siteId="{a36450eb-db06-42a7-8d1b-026719f701e3}" removed="1"/>
</clbl:labelList>
</file>

<file path=docProps/app.xml><?xml version="1.0" encoding="utf-8"?>
<Properties xmlns="http://schemas.openxmlformats.org/officeDocument/2006/extended-properties" xmlns:vt="http://schemas.openxmlformats.org/officeDocument/2006/docPropsVTypes">
  <Template>EML 4551-2 2024 Widescreen 240819</Template>
  <TotalTime>15</TotalTime>
  <Words>762</Words>
  <Application>Microsoft Macintosh PowerPoint</Application>
  <PresentationFormat>Widescreen</PresentationFormat>
  <Paragraphs>199</Paragraphs>
  <Slides>19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Arial Black</vt:lpstr>
      <vt:lpstr>Calibri</vt:lpstr>
      <vt:lpstr>Times New Roman</vt:lpstr>
      <vt:lpstr>Orange with Logo</vt:lpstr>
      <vt:lpstr>Garnet with Logo</vt:lpstr>
      <vt:lpstr>Fluid Power Vehicle Challenge – T506</vt:lpstr>
      <vt:lpstr>Team 506: Introductions</vt:lpstr>
      <vt:lpstr>Sponsors and Advisors</vt:lpstr>
      <vt:lpstr>Objective</vt:lpstr>
      <vt:lpstr>Markets</vt:lpstr>
      <vt:lpstr>Key Goals</vt:lpstr>
      <vt:lpstr>Challenges</vt:lpstr>
      <vt:lpstr>Assumptions</vt:lpstr>
      <vt:lpstr>Vehicle Requirements</vt:lpstr>
      <vt:lpstr>Disqualifications </vt:lpstr>
      <vt:lpstr>Scoring</vt:lpstr>
      <vt:lpstr>Functional Hierarchy Chart</vt:lpstr>
      <vt:lpstr>Subsystems</vt:lpstr>
      <vt:lpstr>Frame and Motion Functions</vt:lpstr>
      <vt:lpstr>Power Functions</vt:lpstr>
      <vt:lpstr>Mechatronics Functions </vt:lpstr>
      <vt:lpstr>Future Work</vt:lpstr>
      <vt:lpstr>References</vt:lpstr>
      <vt:lpstr>Inspiring Quote</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 Power Vehicle Challenge</dc:title>
  <dc:creator>Shayne McConomy</dc:creator>
  <cp:lastModifiedBy>Daniel Garmendia</cp:lastModifiedBy>
  <cp:revision>3</cp:revision>
  <dcterms:created xsi:type="dcterms:W3CDTF">2024-09-24T19:25:48Z</dcterms:created>
  <dcterms:modified xsi:type="dcterms:W3CDTF">2025-04-03T21:08:20Z</dcterms:modified>
</cp:coreProperties>
</file>